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6" r:id="rId2"/>
    <p:sldId id="334" r:id="rId3"/>
    <p:sldId id="331" r:id="rId4"/>
    <p:sldId id="330" r:id="rId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3724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my Lab </a:t>
            </a:r>
            <a:r>
              <a:rPr lang="ko-KR" altLang="en-US" sz="2800" dirty="0"/>
              <a:t>멤버 관리 </a:t>
            </a:r>
            <a:r>
              <a:rPr lang="en-US" altLang="ko-KR" sz="2800" dirty="0"/>
              <a:t>– my</a:t>
            </a:r>
            <a:r>
              <a:rPr lang="ko-KR" altLang="en-US" sz="2800" dirty="0"/>
              <a:t> </a:t>
            </a:r>
            <a:r>
              <a:rPr lang="en-US" altLang="ko-KR" sz="2800" dirty="0"/>
              <a:t>Lab</a:t>
            </a:r>
            <a:r>
              <a:rPr lang="ko-KR" altLang="en-US" sz="2800" dirty="0"/>
              <a:t> 생성 </a:t>
            </a:r>
            <a:r>
              <a:rPr lang="en-US" altLang="ko-KR" sz="2800" dirty="0"/>
              <a:t>GUI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FD89D7-5357-41F7-8C78-47DB2D34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01" y="1412777"/>
            <a:ext cx="2823233" cy="49467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9FCB31-CC5D-4BBC-A550-48CFAEB95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84" y="1412776"/>
            <a:ext cx="2854594" cy="4946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670480-0094-46F6-AD84-8C0AC001C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5" y="1412777"/>
            <a:ext cx="2844986" cy="49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my Lab </a:t>
            </a:r>
            <a:r>
              <a:rPr lang="ko-KR" altLang="en-US" sz="2800" dirty="0"/>
              <a:t>멤버 관리 </a:t>
            </a:r>
            <a:r>
              <a:rPr lang="en-US" altLang="ko-KR" sz="2800" dirty="0"/>
              <a:t>– </a:t>
            </a:r>
            <a:r>
              <a:rPr lang="ko-KR" altLang="en-US" sz="2800" dirty="0"/>
              <a:t>멤버 초대 </a:t>
            </a:r>
            <a:r>
              <a:rPr lang="en-US" altLang="ko-KR" sz="2800" dirty="0"/>
              <a:t>GUI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0343C2-AA86-4C56-BA90-4B5D08E8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82" y="1386250"/>
            <a:ext cx="2797902" cy="4946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090EA1-840F-4E97-9E5D-618438B46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5" y="1386250"/>
            <a:ext cx="2822179" cy="494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6D21ED-D6A3-4775-966E-7AC2AF728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73" y="1386250"/>
            <a:ext cx="2816110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8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my Lab </a:t>
            </a:r>
            <a:r>
              <a:rPr lang="ko-KR" altLang="en-US" sz="2800" dirty="0"/>
              <a:t>멤버 관리 </a:t>
            </a:r>
            <a:r>
              <a:rPr lang="en-US" altLang="ko-KR" sz="2800" dirty="0"/>
              <a:t>– my</a:t>
            </a:r>
            <a:r>
              <a:rPr lang="ko-KR" altLang="en-US" sz="2800" dirty="0"/>
              <a:t> </a:t>
            </a:r>
            <a:r>
              <a:rPr lang="en-US" altLang="ko-KR" sz="2800" dirty="0"/>
              <a:t>Lab</a:t>
            </a:r>
            <a:r>
              <a:rPr lang="ko-KR" altLang="en-US" sz="2800" dirty="0"/>
              <a:t> 가입 신청 </a:t>
            </a:r>
            <a:r>
              <a:rPr lang="en-US" altLang="ko-KR" sz="2800" dirty="0"/>
              <a:t>GUI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E47ED9-9A27-4AFF-9819-2187CBB8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7" y="1397728"/>
            <a:ext cx="2832606" cy="4946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94A7A-E009-481B-8C90-0E23CE88C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9" y="1397728"/>
            <a:ext cx="2818721" cy="4946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2756CA-9AFB-419C-A50D-64162E5E4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06" y="1397728"/>
            <a:ext cx="2844789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my Lab </a:t>
            </a:r>
            <a:r>
              <a:rPr lang="ko-KR" altLang="en-US" sz="2800" dirty="0"/>
              <a:t>멤버 관리 </a:t>
            </a:r>
            <a:r>
              <a:rPr lang="en-US" altLang="ko-KR" sz="2800" dirty="0"/>
              <a:t>– my</a:t>
            </a:r>
            <a:r>
              <a:rPr lang="ko-KR" altLang="en-US" sz="2800" dirty="0"/>
              <a:t> </a:t>
            </a:r>
            <a:r>
              <a:rPr lang="en-US" altLang="ko-KR" sz="2800" dirty="0"/>
              <a:t>Lab</a:t>
            </a:r>
            <a:r>
              <a:rPr lang="ko-KR" altLang="en-US" sz="2800" dirty="0"/>
              <a:t> 탈퇴 </a:t>
            </a:r>
            <a:r>
              <a:rPr lang="en-US" altLang="ko-KR" sz="2800" dirty="0"/>
              <a:t>GUI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9520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A2CD82-2F0F-4E67-AA31-23D3BBE9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8" y="1397728"/>
            <a:ext cx="2838697" cy="4946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4E2CAC-80DC-471E-B173-EE48DB177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49" y="1397728"/>
            <a:ext cx="2842198" cy="4946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58BC66-56F4-46F0-961C-B26796E96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41" y="1403595"/>
            <a:ext cx="2832606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5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7024</TotalTime>
  <Words>40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my Lab 멤버 관리 – my Lab 생성 GUI</vt:lpstr>
      <vt:lpstr>my Lab 멤버 관리 – 멤버 초대 GUI</vt:lpstr>
      <vt:lpstr>my Lab 멤버 관리 – my Lab 가입 신청 GUI</vt:lpstr>
      <vt:lpstr>my Lab 멤버 관리 – my Lab 탈퇴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HB</dc:creator>
  <cp:lastModifiedBy>한빈 이</cp:lastModifiedBy>
  <cp:revision>499</cp:revision>
  <cp:lastPrinted>2012-12-19T08:26:52Z</cp:lastPrinted>
  <dcterms:created xsi:type="dcterms:W3CDTF">2012-10-10T06:20:37Z</dcterms:created>
  <dcterms:modified xsi:type="dcterms:W3CDTF">2019-12-09T08:23:33Z</dcterms:modified>
</cp:coreProperties>
</file>