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"/>
  </p:notesMasterIdLst>
  <p:sldIdLst>
    <p:sldId id="258" r:id="rId2"/>
    <p:sldId id="259" r:id="rId3"/>
    <p:sldId id="278" r:id="rId4"/>
    <p:sldId id="260" r:id="rId5"/>
    <p:sldId id="263" r:id="rId6"/>
    <p:sldId id="264" r:id="rId7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936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18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94FB28-185C-453D-A606-E797A64B86D3}">
  <a:tblStyle styleId="{A394FB28-185C-453D-A606-E797A64B86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7" autoAdjust="0"/>
    <p:restoredTop sz="93792" autoAdjust="0"/>
  </p:normalViewPr>
  <p:slideViewPr>
    <p:cSldViewPr snapToGrid="0">
      <p:cViewPr varScale="1">
        <p:scale>
          <a:sx n="80" d="100"/>
          <a:sy n="80" d="100"/>
        </p:scale>
        <p:origin x="612" y="40"/>
      </p:cViewPr>
      <p:guideLst>
        <p:guide orient="horz" pos="2160"/>
        <p:guide pos="2880"/>
        <p:guide orient="horz" pos="936"/>
      </p:guideLst>
    </p:cSldViewPr>
  </p:slideViewPr>
  <p:outlineViewPr>
    <p:cViewPr>
      <p:scale>
        <a:sx n="33" d="100"/>
        <a:sy n="33" d="100"/>
      </p:scale>
      <p:origin x="0" y="-537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31520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ftr" idx="11"/>
          </p:nvPr>
        </p:nvSpPr>
        <p:spPr>
          <a:xfrm>
            <a:off x="474662" y="895032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6327775" y="9228137"/>
            <a:ext cx="5619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7475" rIns="93275" bIns="47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" name="Google Shape;7;n"/>
          <p:cNvCxnSpPr/>
          <p:nvPr/>
        </p:nvCxnSpPr>
        <p:spPr>
          <a:xfrm>
            <a:off x="463550" y="477837"/>
            <a:ext cx="64166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474662" y="874712"/>
            <a:ext cx="17430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300" tIns="57650" rIns="115300" bIns="57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n"/>
          <p:cNvCxnSpPr/>
          <p:nvPr/>
        </p:nvCxnSpPr>
        <p:spPr>
          <a:xfrm>
            <a:off x="2603500" y="874712"/>
            <a:ext cx="0" cy="7794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dirty="0"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0480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689dfcdc_1_0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Validation check 사항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http://safety.gist.ac.kr/ushm/safeWaste/Safety_Mg4_3</a:t>
            </a:r>
            <a:endParaRPr sz="1000"/>
          </a:p>
        </p:txBody>
      </p:sp>
      <p:sp>
        <p:nvSpPr>
          <p:cNvPr id="134" name="Google Shape;134;g6f689dfcd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f689dfcdc_0_19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g6f689dfcd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1DD5B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4E00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1DD5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4E005F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68312" y="1052512"/>
            <a:ext cx="8207375" cy="73025"/>
            <a:chOff x="467544" y="1052736"/>
            <a:chExt cx="8208912" cy="72008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467544" y="1052736"/>
              <a:ext cx="5760529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299523" y="1052736"/>
              <a:ext cx="720860" cy="72008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7091834" y="1052736"/>
              <a:ext cx="720860" cy="72008"/>
            </a:xfrm>
            <a:prstGeom prst="rect">
              <a:avLst/>
            </a:prstGeom>
            <a:solidFill>
              <a:srgbClr val="D1DD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7884145" y="1052736"/>
              <a:ext cx="360430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316026" y="1052736"/>
              <a:ext cx="360430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z="2400" strike="sngStrike" dirty="0"/>
          </a:p>
        </p:txBody>
      </p:sp>
      <p:sp>
        <p:nvSpPr>
          <p:cNvPr id="123" name="Google Shape;123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1487453861"/>
              </p:ext>
            </p:extLst>
          </p:nvPr>
        </p:nvGraphicFramePr>
        <p:xfrm>
          <a:off x="611187" y="1268412"/>
          <a:ext cx="7921600" cy="6313895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화학실험실에서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과정에서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추천받고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선택받아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보관장소별로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받아볼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상태임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0929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Lab도우미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약품위치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바꾸기</a:t>
                      </a:r>
                      <a:r>
                        <a:rPr lang="en-US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p3)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및 장소 선택</a:t>
                      </a:r>
                      <a:endParaRPr lang="en-US" altLang="ko-KR"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 추가할 약품 이름 입력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버튼을 누른 후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 검색 창에 새로 등록을 원하는 약품의 이름을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                      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약품 이름을 검색해 해당 약품의 정보를 받아와 화면에 출력해준다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10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-KR" alt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별칭을 입력</a:t>
                      </a:r>
                      <a:endParaRPr lang="en-US" altLang="ko-KR"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후 중복확인 버튼을 누른다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altLang="ko-KR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 (AF3)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11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</a:t>
                      </a:r>
                      <a:r>
                        <a:rPr lang="ko-KR" altLang="en-US" sz="11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위치 변경할 약품 선택 </a:t>
                      </a:r>
                      <a:endParaRPr lang="en-US" altLang="ko-KR" sz="11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 표출된 약품들 중 원하는 대상을 선택한다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  </a:t>
                      </a: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약품에 대해 해당 약품의 보관장소 정보를 화면에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" altLang="en-US" sz="11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" altLang="en-US" sz="1100" b="1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시스템은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하단에 ‘장소수정’ 과 ‘닫기’ 버튼을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" altLang="en-US" sz="1100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0005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‘수정하기’ 버튼을 클릭하면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보관 장소를 수정할 수 있는 화면을 출력한다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endParaRPr sz="1100" u="none" strike="sng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1160012459"/>
              </p:ext>
            </p:extLst>
          </p:nvPr>
        </p:nvGraphicFramePr>
        <p:xfrm>
          <a:off x="611200" y="1249062"/>
          <a:ext cx="7921600" cy="6550262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Malgun Gothic"/>
                          <a:cs typeface="Arial"/>
                          <a:sym typeface="Arial"/>
                        </a:rPr>
                        <a:t>      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하였을때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점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빛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발화성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최적의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추천해준다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여기서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각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장소들에는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각각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endParaRPr 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en-US" altLang="ko-KR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 성상이 고체일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 이하의 온도인 장소를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endParaRPr lang="ko-KR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액체일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615950" lvl="1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성상이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기체일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끓는점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빛과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반응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있거나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풍해성이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2686DF-5BEB-BE41-9EF5-63EA43819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755858"/>
              </p:ext>
            </p:extLst>
          </p:nvPr>
        </p:nvGraphicFramePr>
        <p:xfrm>
          <a:off x="2971800" y="4263203"/>
          <a:ext cx="3200400" cy="11430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37919242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6766319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5589358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745846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          성상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ko-KR" altLang="en-US" sz="1200" u="none" strike="noStrike" dirty="0">
                          <a:effectLst/>
                        </a:rPr>
                        <a:t> 속성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고체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액체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기체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7649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>
                          <a:effectLst/>
                        </a:rPr>
                        <a:t>녹는점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-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36822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끓는점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-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↑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7025839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51954F-BE81-CC45-A8B8-2208A191EA76}"/>
              </a:ext>
            </a:extLst>
          </p:cNvPr>
          <p:cNvCxnSpPr>
            <a:cxnSpLocks/>
          </p:cNvCxnSpPr>
          <p:nvPr/>
        </p:nvCxnSpPr>
        <p:spPr>
          <a:xfrm>
            <a:off x="2971800" y="4263203"/>
            <a:ext cx="806824" cy="362586"/>
          </a:xfrm>
          <a:prstGeom prst="line">
            <a:avLst/>
          </a:prstGeom>
          <a:ln>
            <a:solidFill>
              <a:srgbClr val="6F1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2400"/>
            </a:pPr>
            <a:r>
              <a:rPr lang="en-US" altLang="ko-KR" sz="2400" dirty="0"/>
              <a:t>Use Case Specification</a:t>
            </a:r>
            <a:endParaRPr sz="2400" strike="sngStrike" dirty="0"/>
          </a:p>
        </p:txBody>
      </p:sp>
      <p:sp>
        <p:nvSpPr>
          <p:cNvPr id="130" name="Google Shape;130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1" name="Google Shape;131;p18"/>
          <p:cNvGraphicFramePr/>
          <p:nvPr>
            <p:extLst>
              <p:ext uri="{D42A27DB-BD31-4B8C-83A1-F6EECF244321}">
                <p14:modId xmlns:p14="http://schemas.microsoft.com/office/powerpoint/2010/main" val="3940124675"/>
              </p:ext>
            </p:extLst>
          </p:nvPr>
        </p:nvGraphicFramePr>
        <p:xfrm>
          <a:off x="611200" y="1249062"/>
          <a:ext cx="7921600" cy="530541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738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556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0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432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Malgun Gothic"/>
                        <a:cs typeface="Arial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en-US" altLang="ko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빛과 반응 하는 약품일 경우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조도가 낮은 장소를 선별해준다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" alt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" alt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 될 약품이 조해성이 있거나 풍해성이 있는 약품일 경우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습도가 낮은 장소를 선별해준다</a:t>
                      </a:r>
                      <a:r>
                        <a:rPr lang="en-US" altLang="ko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" altLang="en-US"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연소성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발화성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폭발성이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농도가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낮은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선별해준다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endParaRPr sz="11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놓은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장소A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)“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83D51C-4678-654C-AFFD-D146B26DC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162520"/>
              </p:ext>
            </p:extLst>
          </p:nvPr>
        </p:nvGraphicFramePr>
        <p:xfrm>
          <a:off x="2268001" y="2953398"/>
          <a:ext cx="4607998" cy="189674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136226">
                  <a:extLst>
                    <a:ext uri="{9D8B030D-6E8A-4147-A177-3AD203B41FA5}">
                      <a16:colId xmlns:a16="http://schemas.microsoft.com/office/drawing/2014/main" val="2729663393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3665832366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3975644188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2674449049"/>
                    </a:ext>
                  </a:extLst>
                </a:gridCol>
                <a:gridCol w="867943">
                  <a:extLst>
                    <a:ext uri="{9D8B030D-6E8A-4147-A177-3AD203B41FA5}">
                      <a16:colId xmlns:a16="http://schemas.microsoft.com/office/drawing/2014/main" val="2889125329"/>
                    </a:ext>
                  </a:extLst>
                </a:gridCol>
              </a:tblGrid>
              <a:tr h="335136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장소속성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약품속성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습도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조도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산소농도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폭발방지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44046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조해성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840165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풍해성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↑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5845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빛반응성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503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인화성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107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발화성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FALSE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7850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연소성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9869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</a:rPr>
                        <a:t>폭발성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3783426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7059C6-1D28-E949-A8D7-3EFB448DB467}"/>
              </a:ext>
            </a:extLst>
          </p:cNvPr>
          <p:cNvCxnSpPr>
            <a:cxnSpLocks/>
          </p:cNvCxnSpPr>
          <p:nvPr/>
        </p:nvCxnSpPr>
        <p:spPr>
          <a:xfrm>
            <a:off x="2268001" y="2953398"/>
            <a:ext cx="1143000" cy="502888"/>
          </a:xfrm>
          <a:prstGeom prst="line">
            <a:avLst/>
          </a:prstGeom>
          <a:ln>
            <a:solidFill>
              <a:srgbClr val="6F11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41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 strike="sngStrike" dirty="0"/>
          </a:p>
        </p:txBody>
      </p:sp>
      <p:sp>
        <p:nvSpPr>
          <p:cNvPr id="137" name="Google Shape;137;p19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8" name="Google Shape;138;p19"/>
          <p:cNvGraphicFramePr/>
          <p:nvPr>
            <p:extLst>
              <p:ext uri="{D42A27DB-BD31-4B8C-83A1-F6EECF244321}">
                <p14:modId xmlns:p14="http://schemas.microsoft.com/office/powerpoint/2010/main" val="488377190"/>
              </p:ext>
            </p:extLst>
          </p:nvPr>
        </p:nvGraphicFramePr>
        <p:xfrm>
          <a:off x="611187" y="1268413"/>
          <a:ext cx="7921600" cy="520597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6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7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6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0632">
                <a:tc gridSpan="2">
                  <a:txBody>
                    <a:bodyPr/>
                    <a:lstStyle/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될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u="none" strike="noStrike" cap="none" dirty="0">
                        <a:solidFill>
                          <a:srgbClr val="FF0000"/>
                        </a:solidFill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중이던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보관되길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(AF5)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altLang="ko-KR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2.5</a:t>
                      </a:r>
                      <a:r>
                        <a:rPr lang="ko-KR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장소 적합성 확인</a:t>
                      </a:r>
                      <a:endParaRPr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pH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및 족 특성 정보를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바탕으로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pH가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초과일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 pH 7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미만인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-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 알칼리 금속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알칼리토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금속에 해당할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장소에 이미 보관되어 있는 약품들 중 할로겐 약품이 있는지 검사한다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5875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약품이 할로겐에 해당할 경우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장소에 이미 보관되어 있는 약품들 중 알칼리 금속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알칼리토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금속 약품이 있는지 검사한다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장소 적합성 검사에 통과한다면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(AF6)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endParaRPr 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한 후, “(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)이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)에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되었습니다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.(20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XX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.XX.XX)”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2"/>
          <p:cNvGraphicFramePr/>
          <p:nvPr>
            <p:extLst>
              <p:ext uri="{D42A27DB-BD31-4B8C-83A1-F6EECF244321}">
                <p14:modId xmlns:p14="http://schemas.microsoft.com/office/powerpoint/2010/main" val="1380990804"/>
              </p:ext>
            </p:extLst>
          </p:nvPr>
        </p:nvGraphicFramePr>
        <p:xfrm>
          <a:off x="611187" y="1268412"/>
          <a:ext cx="7921625" cy="4962589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잘못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이름입니다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별칭입니다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확인해주세요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별칭을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하지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대해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오름차순으로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번호를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붙여준다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1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없습니다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등록해주세요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 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23"/>
          <p:cNvGraphicFramePr/>
          <p:nvPr>
            <p:extLst>
              <p:ext uri="{D42A27DB-BD31-4B8C-83A1-F6EECF244321}">
                <p14:modId xmlns:p14="http://schemas.microsoft.com/office/powerpoint/2010/main" val="2802693571"/>
              </p:ext>
            </p:extLst>
          </p:nvPr>
        </p:nvGraphicFramePr>
        <p:xfrm>
          <a:off x="611187" y="1268412"/>
          <a:ext cx="7921625" cy="2828100"/>
        </p:xfrm>
        <a:graphic>
          <a:graphicData uri="http://schemas.openxmlformats.org/drawingml/2006/table">
            <a:tbl>
              <a:tblPr>
                <a:noFill/>
                <a:tableStyleId>{A394FB28-185C-453D-A606-E797A64B86D3}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sz="1400" u="none" strike="noStrike" cap="none" dirty="0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온도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습도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산소농도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폭발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)를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altLang="ko-KR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dirty="0"/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AF6.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적합성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통과하지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못할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176212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</a:t>
                      </a:r>
                      <a:r>
                        <a:rPr lang="en-US" altLang="ko-KR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두었을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있습니다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altLang="ko-KR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SJ">
  <a:themeElements>
    <a:clrScheme name="열정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1292</Words>
  <Application>Microsoft Office PowerPoint</Application>
  <PresentationFormat>화면 슬라이드 쇼(4:3)</PresentationFormat>
  <Paragraphs>198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Noto Sans Symbols</vt:lpstr>
      <vt:lpstr>Malgun Gothic</vt:lpstr>
      <vt:lpstr>Malgun Gothic</vt:lpstr>
      <vt:lpstr>Arial</vt:lpstr>
      <vt:lpstr>Arial Narrow</vt:lpstr>
      <vt:lpstr>Calibri</vt:lpstr>
      <vt:lpstr>PSJ</vt:lpstr>
      <vt:lpstr>Use Case Specification</vt:lpstr>
      <vt:lpstr>Use Case Specification</vt:lpstr>
      <vt:lpstr>Use Case Specification</vt:lpstr>
      <vt:lpstr>Use Case Specification</vt:lpstr>
      <vt:lpstr>Use Case Specification</vt:lpstr>
      <vt:lpstr>Use Case 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dc:creator>user</dc:creator>
  <cp:lastModifiedBy>한빈 이</cp:lastModifiedBy>
  <cp:revision>74</cp:revision>
  <dcterms:modified xsi:type="dcterms:W3CDTF">2019-11-30T06:38:56Z</dcterms:modified>
</cp:coreProperties>
</file>