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8fc94039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8fc940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8fc94039_0_1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8fc940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8fc94039_0_24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8fc9403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f8fc94039_0_28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f8fc9403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8fc94039_0_2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8fc9403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8fc94039_0_26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8fc9403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8fc94039_5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8fc9403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f8fc94039_3_23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f8fc94039_3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74638"/>
            <a:ext cx="82296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67544" y="1268760"/>
            <a:ext cx="8229600" cy="4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51896" y="0"/>
            <a:ext cx="1392103" cy="685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Diagram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939" y="1446603"/>
            <a:ext cx="5484125" cy="3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Use Case 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</a:rPr>
              <a:t>my Lab 약품 보관 장소 관리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</a:rPr>
              <a:t>my Lab 멤버 구성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</a:rPr>
              <a:t>my Lab 재고 소진 약품 관리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</a:rPr>
              <a:t>my Lab 사용 기기 관리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</a:rPr>
              <a:t>my Lab 약품 사용기간에 따른 유효기간, 의심질병 알림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940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UC1.  </a:t>
            </a:r>
            <a:r>
              <a:rPr b="1" lang="ko"/>
              <a:t>My Lab 약품 보관 장소</a:t>
            </a:r>
            <a:endParaRPr b="1"/>
          </a:p>
        </p:txBody>
      </p:sp>
      <p:sp>
        <p:nvSpPr>
          <p:cNvPr id="79" name="Google Shape;79;p17"/>
          <p:cNvSpPr txBox="1"/>
          <p:nvPr/>
        </p:nvSpPr>
        <p:spPr>
          <a:xfrm>
            <a:off x="353700" y="1328934"/>
            <a:ext cx="84366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나의 화학실험실에서 사용하는 약품을 등록하고, 등록된 약품의 위치를 변경할 수 있는 유스케이스. 약품을 등록되는 과정에서 약품이 보관 될 적합할 장소를 추천 받고, 추가하려는 장소 주위에 함께 있으면 안되는 약품이 있을 경우 경고 알림을 받을 수도 있음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430300" y="2607033"/>
            <a:ext cx="3717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Basic Flow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1" name="Google Shape;81;p17"/>
          <p:cNvSpPr txBox="1"/>
          <p:nvPr/>
        </p:nvSpPr>
        <p:spPr>
          <a:xfrm>
            <a:off x="445200" y="3246000"/>
            <a:ext cx="4062300" cy="3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1. 약품 입고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1.1 약품 이름 입력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1.2 약품이 보관 될 장소 추천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1.3 약품이 보관 될 장소 선택 및 적합성 확인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2. 약품 위치 바꾸기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2.1 위치 변경할 약품 선택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2.2 약품이 보관 될 장소 추천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2.3 약품이 보관 될 장소 선택 및 적합성 확인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997100" y="2607033"/>
            <a:ext cx="3717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Alternative Flow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5054975" y="3342033"/>
            <a:ext cx="3492900" cy="25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AF1. 약품 이름을 잘못 입력한 경우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AF2. 약품 별칭이 이미 존재하는 경우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AF3. 약품 별칭을 입력하지 않는 경우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AF4. 추천할 장소가 없는 경우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AF5. 새로운 장소를 추가할 경우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AF6. 적합성 확인에 통과하지 못할 경우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84" name="Google Shape;84;p17"/>
          <p:cNvCxnSpPr/>
          <p:nvPr/>
        </p:nvCxnSpPr>
        <p:spPr>
          <a:xfrm>
            <a:off x="4613150" y="2429425"/>
            <a:ext cx="0" cy="40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UC1.  </a:t>
            </a:r>
            <a:r>
              <a:rPr b="1" lang="ko"/>
              <a:t>My Lab 약품 보관 장소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62750" y="1661900"/>
            <a:ext cx="34062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약품이 보관될 장소를 추천하는 방법</a:t>
            </a:r>
            <a:endParaRPr sz="2400"/>
          </a:p>
        </p:txBody>
      </p:sp>
      <p:sp>
        <p:nvSpPr>
          <p:cNvPr id="91" name="Google Shape;91;p18"/>
          <p:cNvSpPr txBox="1"/>
          <p:nvPr/>
        </p:nvSpPr>
        <p:spPr>
          <a:xfrm>
            <a:off x="311700" y="4313533"/>
            <a:ext cx="34062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약품이 보관될 장소의 적합성 확인</a:t>
            </a:r>
            <a:endParaRPr sz="2400"/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2218600"/>
            <a:ext cx="57396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약품의 상성이 고체인 경우, 녹는점 이하의 온도의 장소를 추천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약품의 상성이 액체인 경우, 녹는점과 끓는점 사이의 장소를 추천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약품의 상성이 기체인 경우, 끓는점 이상의 온도를 추천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빛과 반응하는 약품일 경우, 조도가 낮은 장소를 추천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조해성이 있거나 풍해성이 있는 약품의 경우, 습도가 낮은 장소를 추천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연소성, 인화성, 발화성, 폭발성이 있는 약품의 경우, 산소 농도가 낮거나 폭발 방지 처리가 된 장소를 추천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62750" y="4912725"/>
            <a:ext cx="5446500" cy="17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약품의 pH가 7 미만일 경우 선택한 장소에 이미 보관되어 있는 약품 중 pH 7 초과하는 약품이 있는지 검사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약품의 pH가 7 초과일 경우 선택한 장소에 이미 보관되어 있는 약품 중 pH 7 미만인 약품이 있는지 검사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혼재 할 수 없는 위험물 분류체계에 해당하는 약품이 존재하는지 검사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40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UC2.  </a:t>
            </a:r>
            <a:r>
              <a:rPr b="1" lang="ko"/>
              <a:t>My Lab 멤버 구성</a:t>
            </a:r>
            <a:endParaRPr b="1"/>
          </a:p>
        </p:txBody>
      </p:sp>
      <p:cxnSp>
        <p:nvCxnSpPr>
          <p:cNvPr id="99" name="Google Shape;99;p19"/>
          <p:cNvCxnSpPr/>
          <p:nvPr/>
        </p:nvCxnSpPr>
        <p:spPr>
          <a:xfrm>
            <a:off x="4571850" y="2334234"/>
            <a:ext cx="300" cy="40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9"/>
          <p:cNvSpPr txBox="1"/>
          <p:nvPr/>
        </p:nvSpPr>
        <p:spPr>
          <a:xfrm>
            <a:off x="429900" y="1100334"/>
            <a:ext cx="84366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my Lab을 온라인에 생성하고 같은 Lab 구성원을 초대하거나 Lab을 검색하여 가입할 수 있음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45200" y="2534800"/>
            <a:ext cx="4062300" cy="3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1. 멤버 초대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1.1 초대할 멤버 선택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1.2 멤버 초대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2. Lab 탈퇴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2.1 Lab탈퇴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2.2 Lab탈퇴 확인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3. Lab 생성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3.1 Lab 생성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4. Lab 가입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4.1 가입할 Lab 검색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4.2 Lab 가입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5054975" y="2732433"/>
            <a:ext cx="3492900" cy="25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AF1. 멤버 초대 실패할 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AF2. Lab생성 실패할 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AF3. Lab이름을 찾을 수 없을 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AF4. 비밀번호 불일치 할 때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06500" y="1997433"/>
            <a:ext cx="3717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Basic Flow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4" name="Google Shape;104;p19"/>
          <p:cNvSpPr txBox="1"/>
          <p:nvPr/>
        </p:nvSpPr>
        <p:spPr>
          <a:xfrm>
            <a:off x="5073300" y="1997433"/>
            <a:ext cx="3717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Alternative Flow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940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UC3.  </a:t>
            </a:r>
            <a:r>
              <a:rPr b="1" lang="ko"/>
              <a:t>My Lab 재고 소진 약품 관리 </a:t>
            </a:r>
            <a:endParaRPr b="1"/>
          </a:p>
        </p:txBody>
      </p:sp>
      <p:cxnSp>
        <p:nvCxnSpPr>
          <p:cNvPr id="110" name="Google Shape;110;p20"/>
          <p:cNvCxnSpPr/>
          <p:nvPr/>
        </p:nvCxnSpPr>
        <p:spPr>
          <a:xfrm>
            <a:off x="4613150" y="2429425"/>
            <a:ext cx="0" cy="40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0"/>
          <p:cNvSpPr txBox="1"/>
          <p:nvPr/>
        </p:nvSpPr>
        <p:spPr>
          <a:xfrm>
            <a:off x="353700" y="1071809"/>
            <a:ext cx="84366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사용중인 약품들의 재고를 관리하는 유스케이스. 약품의 사용량을 기록하여 약품이 얼마 남지 않았을 때 구매 촉구 알림을 받음.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521400" y="2941200"/>
            <a:ext cx="4062300" cy="3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1. my Lab 재고 소진 약품 관리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2. 약품 사용량 업데이트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2.1 약품 선택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2.2 사용량 업데이트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3. 약품 구매 촉구 알림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3.1 약품 구매 촉구 알림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4. 약품 폐기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4.1 폐기할 약품 선택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4.2 약품 폐기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131175" y="3037233"/>
            <a:ext cx="3492900" cy="25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AF1. 입력된 사용량이 남아있는 양을 초과한 경우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506500" y="2302233"/>
            <a:ext cx="3717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Basic Flow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5" name="Google Shape;115;p20"/>
          <p:cNvSpPr txBox="1"/>
          <p:nvPr/>
        </p:nvSpPr>
        <p:spPr>
          <a:xfrm>
            <a:off x="5073300" y="2302233"/>
            <a:ext cx="3717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Alternative Flow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940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UC4.  </a:t>
            </a:r>
            <a:r>
              <a:rPr b="1" lang="ko"/>
              <a:t>My Lab 사용 기기 관리</a:t>
            </a:r>
            <a:endParaRPr b="1"/>
          </a:p>
        </p:txBody>
      </p:sp>
      <p:sp>
        <p:nvSpPr>
          <p:cNvPr id="121" name="Google Shape;121;p21"/>
          <p:cNvSpPr txBox="1"/>
          <p:nvPr/>
        </p:nvSpPr>
        <p:spPr>
          <a:xfrm>
            <a:off x="426600" y="1017534"/>
            <a:ext cx="84366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멤</a:t>
            </a:r>
            <a:r>
              <a:rPr lang="ko" sz="1200">
                <a:solidFill>
                  <a:schemeClr val="dk1"/>
                </a:solidFill>
              </a:rPr>
              <a:t>버들이 기기를 등록하거나 삭제하고, 등록된 기기의 사용을 예약하는 것은 물론 예약시간을 삭제할 수 있음.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45200" y="2560200"/>
            <a:ext cx="4062300" cy="3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1. 기기 추가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1.1 기기 추가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2. 기기 삭제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2.1 삭제할 기기 선택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2.2 기기 삭제 확인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3. 기기 사용 예약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	3.1 예약할 기기 선택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	3.2 기기 예약 시간 선택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	3.3 기기 예약 확인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4. 기기 예약 삭제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	4.1 예약 시간 삭제를 원하는 기기 선택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	4.2 예약 삭제 확인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054975" y="2656233"/>
            <a:ext cx="3492900" cy="25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AF</a:t>
            </a:r>
            <a:r>
              <a:rPr lang="ko" sz="1200">
                <a:solidFill>
                  <a:schemeClr val="dk1"/>
                </a:solidFill>
              </a:rPr>
              <a:t>1. </a:t>
            </a:r>
            <a:r>
              <a:rPr lang="ko" sz="1200">
                <a:solidFill>
                  <a:schemeClr val="dk1"/>
                </a:solidFill>
              </a:rPr>
              <a:t>기기 이름이 이미 존재하는 이름일 경우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AF2. </a:t>
            </a:r>
            <a:r>
              <a:rPr lang="ko" sz="1200">
                <a:solidFill>
                  <a:schemeClr val="dk1"/>
                </a:solidFill>
              </a:rPr>
              <a:t>선택한 시간이 이미 예약중인 경우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30300" y="2022833"/>
            <a:ext cx="3717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Basic Flow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5" name="Google Shape;125;p21"/>
          <p:cNvSpPr txBox="1"/>
          <p:nvPr/>
        </p:nvSpPr>
        <p:spPr>
          <a:xfrm>
            <a:off x="4997100" y="2022833"/>
            <a:ext cx="3717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Alternative Flow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1"/>
          <p:cNvCxnSpPr/>
          <p:nvPr/>
        </p:nvCxnSpPr>
        <p:spPr>
          <a:xfrm>
            <a:off x="4613150" y="2429425"/>
            <a:ext cx="0" cy="40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940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UC5.</a:t>
            </a:r>
            <a:r>
              <a:rPr b="1" lang="ko"/>
              <a:t>  </a:t>
            </a:r>
            <a:r>
              <a:rPr b="1" lang="ko"/>
              <a:t>M</a:t>
            </a:r>
            <a:r>
              <a:rPr b="1" lang="ko"/>
              <a:t>y Lab약품 사용에 따른 유효기간, 의심질병 알림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2" name="Google Shape;132;p22"/>
          <p:cNvSpPr txBox="1"/>
          <p:nvPr/>
        </p:nvSpPr>
        <p:spPr>
          <a:xfrm>
            <a:off x="353700" y="1328934"/>
            <a:ext cx="84366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Lab에서 사용되는 약품의 유효기간이 거의 끝나감을 알려주거나 신체에 유해한 약품을 장기간 사용할 경우 발생할 수 있는 질병을 알려주는 유스케이스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54100" y="2607033"/>
            <a:ext cx="3717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Basic Flow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4" name="Google Shape;134;p22"/>
          <p:cNvSpPr txBox="1"/>
          <p:nvPr/>
        </p:nvSpPr>
        <p:spPr>
          <a:xfrm>
            <a:off x="369000" y="3246000"/>
            <a:ext cx="4062300" cy="3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1. my Lab 약품 사용에 따른 유효기간, 의심질병 알림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2. 약품 유효 기간 알림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2.1 약품 유효 기간 알림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3. 약품 사용 기간에 따른 의심 질병 알림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3.1 약품 사용 기간에 따른 의심 질병 알림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35" name="Google Shape;135;p22"/>
          <p:cNvCxnSpPr/>
          <p:nvPr/>
        </p:nvCxnSpPr>
        <p:spPr>
          <a:xfrm>
            <a:off x="4613150" y="2429425"/>
            <a:ext cx="0" cy="40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