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5" r:id="rId4"/>
    <p:sldId id="260" r:id="rId5"/>
    <p:sldId id="261" r:id="rId6"/>
    <p:sldId id="262" r:id="rId7"/>
    <p:sldId id="266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7"/>
    <p:restoredTop sz="86395"/>
  </p:normalViewPr>
  <p:slideViewPr>
    <p:cSldViewPr snapToGrid="0" snapToObjects="1">
      <p:cViewPr>
        <p:scale>
          <a:sx n="111" d="100"/>
          <a:sy n="111" d="100"/>
        </p:scale>
        <p:origin x="384" y="1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24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A04E4-E20C-5D45-858C-98614247326D}" type="datetimeFigureOut">
              <a:rPr kumimoji="1" lang="ko-KR" altLang="en-US" smtClean="0"/>
              <a:t>2019. 10. 29.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5AA25-EEBE-B246-B1E2-0472C41AADB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245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5AA25-EEBE-B246-B1E2-0472C41AADB8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9369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2019. 10. 29.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487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2019. 10. 29.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675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2019. 10. 29.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755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57" y="35517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2019. 10. 29.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482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2019. 10. 29.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406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2019. 10. 29.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311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2019. 10. 29.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179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2019. 10. 29.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848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2019. 10. 29.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541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2019. 10. 29.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566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2019. 10. 29.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461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757" y="3551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5A410-6AE3-7C40-B740-91E46FB0015F}" type="datetimeFigureOut">
              <a:rPr kumimoji="1" lang="ko-KR" altLang="en-US" smtClean="0"/>
              <a:t>2019. 10. 29.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927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EA6D6-0147-6846-9784-835330157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77006"/>
            <a:ext cx="7772400" cy="2387600"/>
          </a:xfrm>
        </p:spPr>
        <p:txBody>
          <a:bodyPr/>
          <a:lstStyle/>
          <a:p>
            <a:r>
              <a:rPr kumimoji="1" lang="en-US" altLang="ko-KR" dirty="0"/>
              <a:t>Software Architecture Documentation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4D5E0E-4C7F-1C46-A4BC-B50AA06DF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696167"/>
            <a:ext cx="6858000" cy="1655762"/>
          </a:xfrm>
        </p:spPr>
        <p:txBody>
          <a:bodyPr/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팀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강주영</a:t>
            </a:r>
            <a:r>
              <a:rPr kumimoji="1" lang="ko-KR" altLang="en-US" dirty="0"/>
              <a:t> 김지수 </a:t>
            </a:r>
            <a:r>
              <a:rPr kumimoji="1" lang="ko-KR" altLang="en-US" dirty="0" err="1"/>
              <a:t>문혁주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이은무</a:t>
            </a:r>
            <a:r>
              <a:rPr kumimoji="1" lang="ko-KR" altLang="en-US" dirty="0"/>
              <a:t> 이한빈 정영모</a:t>
            </a:r>
          </a:p>
        </p:txBody>
      </p:sp>
    </p:spTree>
    <p:extLst>
      <p:ext uri="{BB962C8B-B14F-4D97-AF65-F5344CB8AC3E}">
        <p14:creationId xmlns:p14="http://schemas.microsoft.com/office/powerpoint/2010/main" val="276977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743AA-EDE2-E145-BF95-5ED821B1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Sequence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F83162-15DC-2D4D-82D3-314123B91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419" y="663262"/>
            <a:ext cx="5701921" cy="484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5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634B0-4382-E443-931E-5EFE3752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화학 약품 리스트 불러오기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182DD7-155F-FF47-8008-006217F8D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93" y="1632210"/>
            <a:ext cx="8161214" cy="296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04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55B68-F0C7-3043-B982-25556795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306" y="281318"/>
            <a:ext cx="7886700" cy="1325563"/>
          </a:xfrm>
        </p:spPr>
        <p:txBody>
          <a:bodyPr/>
          <a:lstStyle/>
          <a:p>
            <a:r>
              <a:rPr kumimoji="1" lang="en-US" altLang="ko-KR" dirty="0"/>
              <a:t>Implementation</a:t>
            </a:r>
            <a:endParaRPr kumimoji="1"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200A1A-B778-8648-A505-4F6047769893}"/>
              </a:ext>
            </a:extLst>
          </p:cNvPr>
          <p:cNvGrpSpPr/>
          <p:nvPr/>
        </p:nvGrpSpPr>
        <p:grpSpPr>
          <a:xfrm>
            <a:off x="788146" y="3100812"/>
            <a:ext cx="7204472" cy="3311294"/>
            <a:chOff x="838200" y="1871442"/>
            <a:chExt cx="8077200" cy="37211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FC3F464-E59C-4E49-B437-E9EBAD1C1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871442"/>
              <a:ext cx="8077200" cy="37211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4EE269D-F7FD-5446-A869-9227B725247F}"/>
                </a:ext>
              </a:extLst>
            </p:cNvPr>
            <p:cNvSpPr/>
            <p:nvPr/>
          </p:nvSpPr>
          <p:spPr>
            <a:xfrm>
              <a:off x="1071563" y="4229100"/>
              <a:ext cx="7843837" cy="1257300"/>
            </a:xfrm>
            <a:prstGeom prst="rect">
              <a:avLst/>
            </a:pr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 sz="1013"/>
            </a:p>
          </p:txBody>
        </p:sp>
      </p:grp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945FB098-1D3D-324D-A75F-9749529A1356}"/>
              </a:ext>
            </a:extLst>
          </p:cNvPr>
          <p:cNvCxnSpPr>
            <a:cxnSpLocks/>
          </p:cNvCxnSpPr>
          <p:nvPr/>
        </p:nvCxnSpPr>
        <p:spPr>
          <a:xfrm>
            <a:off x="1616821" y="3411731"/>
            <a:ext cx="1125140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D5FF9D32-FB93-A743-A1B6-1F156E1ED88B}"/>
              </a:ext>
            </a:extLst>
          </p:cNvPr>
          <p:cNvCxnSpPr>
            <a:cxnSpLocks/>
          </p:cNvCxnSpPr>
          <p:nvPr/>
        </p:nvCxnSpPr>
        <p:spPr>
          <a:xfrm>
            <a:off x="3992117" y="5744165"/>
            <a:ext cx="2457450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BEB65284-BC59-464F-8118-6DFD8C83B1E5}"/>
              </a:ext>
            </a:extLst>
          </p:cNvPr>
          <p:cNvCxnSpPr>
            <a:cxnSpLocks/>
          </p:cNvCxnSpPr>
          <p:nvPr/>
        </p:nvCxnSpPr>
        <p:spPr>
          <a:xfrm>
            <a:off x="2457998" y="5515565"/>
            <a:ext cx="1534121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A3923D9-7288-A54D-910D-A52D2C912D57}"/>
              </a:ext>
            </a:extLst>
          </p:cNvPr>
          <p:cNvSpPr txBox="1"/>
          <p:nvPr/>
        </p:nvSpPr>
        <p:spPr>
          <a:xfrm>
            <a:off x="2264781" y="4953863"/>
            <a:ext cx="6649382" cy="248209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1013" dirty="0"/>
              <a:t>해당 </a:t>
            </a:r>
            <a:r>
              <a:rPr kumimoji="1" lang="en-US" altLang="ko-KR" sz="1013" dirty="0" err="1"/>
              <a:t>userID</a:t>
            </a:r>
            <a:r>
              <a:rPr kumimoji="1" lang="ko-KR" altLang="en-US" sz="1013" dirty="0"/>
              <a:t>가 가지고 있는 화학약품 리스트에 대한 </a:t>
            </a:r>
            <a:r>
              <a:rPr kumimoji="1" lang="en-US" altLang="ko-KR" sz="1013" dirty="0"/>
              <a:t>read </a:t>
            </a:r>
            <a:r>
              <a:rPr kumimoji="1" lang="ko-KR" altLang="en-US" sz="1013" dirty="0"/>
              <a:t>요청 </a:t>
            </a:r>
            <a:r>
              <a:rPr kumimoji="1" lang="en-US" altLang="ko-KR" sz="1013" dirty="0"/>
              <a:t>-&gt;</a:t>
            </a:r>
            <a:r>
              <a:rPr kumimoji="1" lang="ko-KR" altLang="en-US" sz="1013" dirty="0"/>
              <a:t> 자동으로  </a:t>
            </a:r>
            <a:r>
              <a:rPr kumimoji="1" lang="ko-KR" altLang="en-US" sz="1013" dirty="0" err="1"/>
              <a:t>매핑됨</a:t>
            </a:r>
            <a:endParaRPr kumimoji="1" lang="ko-KR" altLang="en-US" sz="1013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A6FDF4-76D5-A94D-B819-721A16AC3820}"/>
              </a:ext>
            </a:extLst>
          </p:cNvPr>
          <p:cNvSpPr txBox="1"/>
          <p:nvPr/>
        </p:nvSpPr>
        <p:spPr>
          <a:xfrm>
            <a:off x="5561786" y="5804762"/>
            <a:ext cx="3566688" cy="404085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013" dirty="0" err="1"/>
              <a:t>chemicalService</a:t>
            </a:r>
            <a:r>
              <a:rPr kumimoji="1" lang="ko-KR" altLang="en-US" sz="1013" dirty="0"/>
              <a:t>의 </a:t>
            </a:r>
            <a:r>
              <a:rPr kumimoji="1" lang="en-US" altLang="ko-KR" sz="1013" dirty="0" err="1"/>
              <a:t>getChemicalList</a:t>
            </a:r>
            <a:r>
              <a:rPr kumimoji="1" lang="ko-KR" altLang="en-US" sz="1013" dirty="0" err="1"/>
              <a:t>를</a:t>
            </a:r>
            <a:r>
              <a:rPr kumimoji="1" lang="ko-KR" altLang="en-US" sz="1013" dirty="0"/>
              <a:t> 호출</a:t>
            </a:r>
            <a:r>
              <a:rPr kumimoji="1" lang="en-US" altLang="ko-KR" sz="1013" dirty="0"/>
              <a:t>.</a:t>
            </a:r>
            <a:r>
              <a:rPr kumimoji="1" lang="ko-KR" altLang="en-US" sz="1013" dirty="0"/>
              <a:t> </a:t>
            </a:r>
            <a:r>
              <a:rPr kumimoji="1" lang="en-US" altLang="ko-KR" sz="1013" dirty="0"/>
              <a:t>parameter</a:t>
            </a:r>
            <a:r>
              <a:rPr kumimoji="1" lang="ko-KR" altLang="en-US" sz="1013" dirty="0"/>
              <a:t>는</a:t>
            </a:r>
            <a:r>
              <a:rPr kumimoji="1" lang="en-US" altLang="ko-KR" sz="1013" dirty="0"/>
              <a:t> </a:t>
            </a:r>
            <a:r>
              <a:rPr kumimoji="1" lang="ko-KR" altLang="en-US" sz="1013" dirty="0"/>
              <a:t>요청으로 들어온 </a:t>
            </a:r>
            <a:r>
              <a:rPr kumimoji="1" lang="en-US" altLang="ko-KR" sz="1013" dirty="0" err="1"/>
              <a:t>userID</a:t>
            </a:r>
            <a:endParaRPr kumimoji="1" lang="ko-KR" altLang="en-US" sz="1013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9C3C1AE-6586-6A48-95F8-699AADB8F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711" y="1374744"/>
            <a:ext cx="2834681" cy="2019225"/>
          </a:xfrm>
          <a:prstGeom prst="rect">
            <a:avLst/>
          </a:prstGeom>
          <a:ln w="508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405395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48E45-375F-CE45-A39C-63EF6BE8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Implementation</a:t>
            </a:r>
            <a:endParaRPr kumimoji="1"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CE4B2F9-173B-D948-8A6E-7DDF966CA71A}"/>
              </a:ext>
            </a:extLst>
          </p:cNvPr>
          <p:cNvGrpSpPr/>
          <p:nvPr/>
        </p:nvGrpSpPr>
        <p:grpSpPr>
          <a:xfrm>
            <a:off x="710714" y="2835573"/>
            <a:ext cx="5393531" cy="3442317"/>
            <a:chOff x="838200" y="1903119"/>
            <a:chExt cx="7191375" cy="458975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3ECA19A-58C8-7B44-89A1-A81F1EE7C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903119"/>
              <a:ext cx="7191375" cy="4589756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8F7DA85-199D-9145-8069-BF1BBF863850}"/>
                </a:ext>
              </a:extLst>
            </p:cNvPr>
            <p:cNvSpPr/>
            <p:nvPr/>
          </p:nvSpPr>
          <p:spPr>
            <a:xfrm>
              <a:off x="1001430" y="5029201"/>
              <a:ext cx="5613683" cy="1174225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 sz="1013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F59F7322-E5DB-B04C-B08F-42E31FB6B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929" y="2066039"/>
            <a:ext cx="4432112" cy="2897011"/>
          </a:xfrm>
          <a:prstGeom prst="rect">
            <a:avLst/>
          </a:prstGeom>
          <a:ln w="50800">
            <a:solidFill>
              <a:schemeClr val="accent4"/>
            </a:solidFill>
          </a:ln>
        </p:spPr>
      </p:pic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5DAB48A-031C-FE41-A261-D4F1E54211AE}"/>
              </a:ext>
            </a:extLst>
          </p:cNvPr>
          <p:cNvCxnSpPr>
            <a:cxnSpLocks/>
          </p:cNvCxnSpPr>
          <p:nvPr/>
        </p:nvCxnSpPr>
        <p:spPr>
          <a:xfrm>
            <a:off x="1539388" y="3122734"/>
            <a:ext cx="1125140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BE777BCF-A999-D842-B506-0CFD3D6CCFDE}"/>
              </a:ext>
            </a:extLst>
          </p:cNvPr>
          <p:cNvCxnSpPr>
            <a:cxnSpLocks/>
          </p:cNvCxnSpPr>
          <p:nvPr/>
        </p:nvCxnSpPr>
        <p:spPr>
          <a:xfrm>
            <a:off x="2676252" y="5607202"/>
            <a:ext cx="1989535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B60F80-B9D0-BE46-A546-CE79C4675B36}"/>
              </a:ext>
            </a:extLst>
          </p:cNvPr>
          <p:cNvSpPr txBox="1"/>
          <p:nvPr/>
        </p:nvSpPr>
        <p:spPr>
          <a:xfrm>
            <a:off x="5043398" y="5347009"/>
            <a:ext cx="3814763" cy="55996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1013" dirty="0"/>
              <a:t>해당 </a:t>
            </a:r>
            <a:r>
              <a:rPr kumimoji="1" lang="en-US" altLang="ko-KR" sz="1013" dirty="0" err="1"/>
              <a:t>userID</a:t>
            </a:r>
            <a:r>
              <a:rPr kumimoji="1" lang="ko-KR" altLang="en-US" sz="1013" dirty="0"/>
              <a:t>에 해당되는 화학약품들의 전체 리스트를 얻기 위해선</a:t>
            </a:r>
            <a:r>
              <a:rPr kumimoji="1" lang="en-US" altLang="ko-KR" sz="1013" dirty="0"/>
              <a:t>,</a:t>
            </a:r>
            <a:r>
              <a:rPr kumimoji="1" lang="ko-KR" altLang="en-US" sz="1013" dirty="0"/>
              <a:t> </a:t>
            </a:r>
            <a:r>
              <a:rPr kumimoji="1" lang="en-US" altLang="ko-KR" sz="1013" dirty="0" err="1"/>
              <a:t>UserEntity</a:t>
            </a:r>
            <a:r>
              <a:rPr kumimoji="1" lang="ko-KR" altLang="en-US" sz="1013" dirty="0"/>
              <a:t>의 </a:t>
            </a:r>
            <a:r>
              <a:rPr kumimoji="1" lang="en-US" altLang="ko-KR" sz="1013" dirty="0"/>
              <a:t>chemicals</a:t>
            </a:r>
            <a:r>
              <a:rPr kumimoji="1" lang="ko-KR" altLang="en-US" sz="1013" dirty="0" err="1"/>
              <a:t>를</a:t>
            </a:r>
            <a:r>
              <a:rPr kumimoji="1" lang="ko-KR" altLang="en-US" sz="1013" dirty="0"/>
              <a:t> </a:t>
            </a:r>
            <a:r>
              <a:rPr kumimoji="1" lang="ko-KR" altLang="en-US" sz="1013" dirty="0" err="1"/>
              <a:t>리턴해주면</a:t>
            </a:r>
            <a:r>
              <a:rPr kumimoji="1" lang="ko-KR" altLang="en-US" sz="1013" dirty="0"/>
              <a:t> 됨</a:t>
            </a:r>
            <a:r>
              <a:rPr kumimoji="1" lang="en-US" altLang="ko-KR" sz="1013" dirty="0"/>
              <a:t>.</a:t>
            </a:r>
            <a:r>
              <a:rPr kumimoji="1" lang="ko-KR" altLang="en-US" sz="1013" dirty="0"/>
              <a:t> </a:t>
            </a:r>
            <a:r>
              <a:rPr kumimoji="1" lang="en-US" altLang="ko-KR" sz="1013" dirty="0" err="1"/>
              <a:t>UserEntity</a:t>
            </a:r>
            <a:r>
              <a:rPr kumimoji="1" lang="ko-KR" altLang="en-US" sz="1013" dirty="0" err="1"/>
              <a:t>를</a:t>
            </a:r>
            <a:r>
              <a:rPr kumimoji="1" lang="ko-KR" altLang="en-US" sz="1013" dirty="0"/>
              <a:t> 얻기 위해 </a:t>
            </a:r>
            <a:r>
              <a:rPr kumimoji="1" lang="en-US" altLang="ko-KR" sz="1013" dirty="0" err="1"/>
              <a:t>UserRepository</a:t>
            </a:r>
            <a:r>
              <a:rPr kumimoji="1" lang="ko-KR" altLang="en-US" sz="1013" dirty="0"/>
              <a:t>의 </a:t>
            </a:r>
            <a:r>
              <a:rPr kumimoji="1" lang="en-US" altLang="ko-KR" sz="1013" dirty="0" err="1"/>
              <a:t>findByID</a:t>
            </a:r>
            <a:r>
              <a:rPr kumimoji="1" lang="ko-KR" altLang="en-US" sz="1013" dirty="0"/>
              <a:t> </a:t>
            </a:r>
            <a:r>
              <a:rPr kumimoji="1" lang="ko-KR" altLang="en-US" sz="1013" dirty="0" err="1"/>
              <a:t>메소드</a:t>
            </a:r>
            <a:r>
              <a:rPr kumimoji="1" lang="ko-KR" altLang="en-US" sz="1013" dirty="0"/>
              <a:t> 호출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207CE6-F3C5-FF4B-92A0-B9652EAF6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731" y="1016206"/>
            <a:ext cx="2797956" cy="1811732"/>
          </a:xfrm>
          <a:prstGeom prst="rect">
            <a:avLst/>
          </a:prstGeom>
          <a:ln w="508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75061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28CB46D-EECE-A749-8177-FD28EEC5C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80506"/>
            <a:ext cx="5124450" cy="8382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E1CFC23-DBDA-5342-B55D-6BDE531D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Implementation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23CC63-C675-E74B-8758-96CEEB7AE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104" y="2863066"/>
            <a:ext cx="3273028" cy="2695435"/>
          </a:xfrm>
          <a:prstGeom prst="rect">
            <a:avLst/>
          </a:prstGeom>
          <a:ln w="50800">
            <a:solidFill>
              <a:schemeClr val="accent4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268DC1-B585-EA48-8DE3-21EAF4BC9233}"/>
              </a:ext>
            </a:extLst>
          </p:cNvPr>
          <p:cNvSpPr txBox="1"/>
          <p:nvPr/>
        </p:nvSpPr>
        <p:spPr>
          <a:xfrm>
            <a:off x="157163" y="3739296"/>
            <a:ext cx="5125641" cy="1183466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1013" dirty="0"/>
              <a:t>원하는 </a:t>
            </a:r>
            <a:r>
              <a:rPr kumimoji="1" lang="en-US" altLang="ko-KR" sz="1013" dirty="0"/>
              <a:t>Attribute</a:t>
            </a:r>
            <a:r>
              <a:rPr kumimoji="1" lang="ko-KR" altLang="en-US" sz="1013" dirty="0" err="1"/>
              <a:t>를</a:t>
            </a:r>
            <a:r>
              <a:rPr kumimoji="1" lang="ko-KR" altLang="en-US" sz="1013" dirty="0"/>
              <a:t> 대상으로 </a:t>
            </a:r>
            <a:r>
              <a:rPr kumimoji="1" lang="en-US" altLang="ko-KR" sz="1013" dirty="0"/>
              <a:t>CRUD</a:t>
            </a:r>
            <a:r>
              <a:rPr kumimoji="1" lang="ko-KR" altLang="en-US" sz="1013" dirty="0"/>
              <a:t> 연산 정의 가능</a:t>
            </a:r>
            <a:endParaRPr kumimoji="1" lang="en-US" altLang="ko-KR" sz="1013" dirty="0"/>
          </a:p>
          <a:p>
            <a:r>
              <a:rPr kumimoji="1" lang="ko-KR" altLang="en-US" sz="1013" dirty="0" err="1"/>
              <a:t>예를들어</a:t>
            </a:r>
            <a:r>
              <a:rPr kumimoji="1" lang="ko-KR" altLang="en-US" sz="1013" dirty="0"/>
              <a:t> </a:t>
            </a:r>
            <a:r>
              <a:rPr kumimoji="1" lang="en-US" altLang="ko-KR" sz="1013" dirty="0" err="1"/>
              <a:t>findByEmail</a:t>
            </a:r>
            <a:r>
              <a:rPr kumimoji="1" lang="en-US" altLang="ko-KR" sz="1013" dirty="0"/>
              <a:t>(email)</a:t>
            </a:r>
            <a:r>
              <a:rPr kumimoji="1" lang="ko-KR" altLang="en-US" sz="1013" dirty="0"/>
              <a:t>은 </a:t>
            </a:r>
            <a:r>
              <a:rPr kumimoji="1" lang="en-US" altLang="ko-KR" sz="1013" dirty="0"/>
              <a:t>parameter</a:t>
            </a:r>
            <a:r>
              <a:rPr kumimoji="1" lang="ko-KR" altLang="en-US" sz="1013" dirty="0"/>
              <a:t>의 </a:t>
            </a:r>
            <a:r>
              <a:rPr kumimoji="1" lang="en-US" altLang="ko-KR" sz="1013" dirty="0"/>
              <a:t>email</a:t>
            </a:r>
            <a:r>
              <a:rPr kumimoji="1" lang="ko-KR" altLang="en-US" sz="1013" dirty="0"/>
              <a:t>에 해당하는 </a:t>
            </a:r>
            <a:r>
              <a:rPr kumimoji="1" lang="en-US" altLang="ko-KR" sz="1013" dirty="0"/>
              <a:t>User </a:t>
            </a:r>
            <a:r>
              <a:rPr kumimoji="1" lang="ko-KR" altLang="en-US" sz="1013" dirty="0"/>
              <a:t>테이블의 값을 찾아서 </a:t>
            </a:r>
            <a:r>
              <a:rPr kumimoji="1" lang="en-US" altLang="ko-KR" sz="1013" dirty="0" err="1"/>
              <a:t>UserEntity</a:t>
            </a:r>
            <a:r>
              <a:rPr kumimoji="1" lang="ko-KR" altLang="en-US" sz="1013" dirty="0"/>
              <a:t>에 </a:t>
            </a:r>
            <a:r>
              <a:rPr kumimoji="1" lang="ko-KR" altLang="en-US" sz="1013" dirty="0" err="1"/>
              <a:t>매핑시켜준</a:t>
            </a:r>
            <a:r>
              <a:rPr kumimoji="1" lang="ko-KR" altLang="en-US" sz="1013" dirty="0"/>
              <a:t> 후</a:t>
            </a:r>
            <a:endParaRPr kumimoji="1" lang="en-US" altLang="ko-KR" sz="1013" dirty="0"/>
          </a:p>
          <a:p>
            <a:r>
              <a:rPr kumimoji="1" lang="ko-KR" altLang="en-US" sz="1013" dirty="0"/>
              <a:t>그 인스턴스를 </a:t>
            </a:r>
            <a:r>
              <a:rPr kumimoji="1" lang="ko-KR" altLang="en-US" sz="1013" dirty="0" err="1"/>
              <a:t>리턴해주는</a:t>
            </a:r>
            <a:r>
              <a:rPr kumimoji="1" lang="ko-KR" altLang="en-US" sz="1013" dirty="0"/>
              <a:t> </a:t>
            </a:r>
            <a:r>
              <a:rPr kumimoji="1" lang="ko-KR" altLang="en-US" sz="1013" dirty="0" err="1"/>
              <a:t>메소드</a:t>
            </a:r>
            <a:endParaRPr kumimoji="1" lang="en-US" altLang="ko-KR" sz="1013" dirty="0"/>
          </a:p>
          <a:p>
            <a:r>
              <a:rPr kumimoji="1" lang="en-US" altLang="ko-KR" sz="1013" dirty="0"/>
              <a:t>-&gt;</a:t>
            </a:r>
            <a:r>
              <a:rPr kumimoji="1" lang="ko-KR" altLang="en-US" sz="1013" dirty="0"/>
              <a:t> 즉 </a:t>
            </a:r>
            <a:r>
              <a:rPr kumimoji="1" lang="en-US" altLang="ko-KR" sz="1013" dirty="0" err="1"/>
              <a:t>UserRepository</a:t>
            </a:r>
            <a:r>
              <a:rPr kumimoji="1" lang="ko-KR" altLang="en-US" sz="1013" dirty="0"/>
              <a:t>에 </a:t>
            </a:r>
            <a:r>
              <a:rPr kumimoji="1" lang="en-US" altLang="ko-KR" sz="1013" dirty="0"/>
              <a:t>User </a:t>
            </a:r>
            <a:r>
              <a:rPr kumimoji="1" lang="en-US" altLang="ko-KR" sz="1013" dirty="0" err="1"/>
              <a:t>findById</a:t>
            </a:r>
            <a:r>
              <a:rPr kumimoji="1" lang="en-US" altLang="ko-KR" sz="1013" dirty="0"/>
              <a:t>(int id)</a:t>
            </a:r>
            <a:r>
              <a:rPr kumimoji="1" lang="ko-KR" altLang="en-US" sz="1013" dirty="0"/>
              <a:t>라는 </a:t>
            </a:r>
            <a:r>
              <a:rPr kumimoji="1" lang="ko-KR" altLang="en-US" sz="1013" dirty="0" err="1"/>
              <a:t>메소드만</a:t>
            </a:r>
            <a:r>
              <a:rPr kumimoji="1" lang="ko-KR" altLang="en-US" sz="1013" dirty="0"/>
              <a:t> 선언 해주면</a:t>
            </a:r>
            <a:r>
              <a:rPr kumimoji="1" lang="en-US" altLang="ko-KR" sz="1013" dirty="0"/>
              <a:t>,</a:t>
            </a:r>
            <a:r>
              <a:rPr kumimoji="1" lang="ko-KR" altLang="en-US" sz="1013" dirty="0"/>
              <a:t> 구현은 해주지 않아도 자동으로 데이터베이스 쿼리를 날려줄 수 있음</a:t>
            </a:r>
            <a:endParaRPr kumimoji="1" lang="en-US" altLang="ko-KR" sz="1013" dirty="0"/>
          </a:p>
          <a:p>
            <a:endParaRPr kumimoji="1" lang="ko-KR" altLang="en-US" sz="1013" dirty="0"/>
          </a:p>
        </p:txBody>
      </p:sp>
    </p:spTree>
    <p:extLst>
      <p:ext uri="{BB962C8B-B14F-4D97-AF65-F5344CB8AC3E}">
        <p14:creationId xmlns:p14="http://schemas.microsoft.com/office/powerpoint/2010/main" val="204366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E3368-7AEF-934F-AE87-79AE0466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화학 약품 추가하기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203CA2-8C81-D044-8E26-77225C56FE3C}"/>
              </a:ext>
            </a:extLst>
          </p:cNvPr>
          <p:cNvGrpSpPr/>
          <p:nvPr/>
        </p:nvGrpSpPr>
        <p:grpSpPr>
          <a:xfrm>
            <a:off x="982562" y="1497440"/>
            <a:ext cx="7178875" cy="4221956"/>
            <a:chOff x="752473" y="898525"/>
            <a:chExt cx="9647240" cy="594906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3E110CC-71EB-3B47-8604-739F87FE1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2473" y="898525"/>
              <a:ext cx="9534528" cy="9271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A00DB65-E9A7-3148-92D3-DE6830558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701" y="1825625"/>
              <a:ext cx="9371012" cy="50219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963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A46E90B-10B1-9249-B4A4-7F7C41828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02" y="2555928"/>
            <a:ext cx="7449372" cy="397762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8755B68-F0C7-3043-B982-25556795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7" y="35517"/>
            <a:ext cx="7886700" cy="1325563"/>
          </a:xfrm>
        </p:spPr>
        <p:txBody>
          <a:bodyPr/>
          <a:lstStyle/>
          <a:p>
            <a:r>
              <a:rPr kumimoji="1" lang="en-US" altLang="ko-KR" dirty="0"/>
              <a:t>Implementation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EE269D-F7FD-5446-A869-9227B725247F}"/>
              </a:ext>
            </a:extLst>
          </p:cNvPr>
          <p:cNvSpPr/>
          <p:nvPr/>
        </p:nvSpPr>
        <p:spPr>
          <a:xfrm>
            <a:off x="990433" y="3536753"/>
            <a:ext cx="6996324" cy="1305685"/>
          </a:xfrm>
          <a:prstGeom prst="rect">
            <a:avLst/>
          </a:prstGeom>
          <a:solidFill>
            <a:schemeClr val="accent4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3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945FB098-1D3D-324D-A75F-9749529A1356}"/>
              </a:ext>
            </a:extLst>
          </p:cNvPr>
          <p:cNvCxnSpPr>
            <a:cxnSpLocks/>
          </p:cNvCxnSpPr>
          <p:nvPr/>
        </p:nvCxnSpPr>
        <p:spPr>
          <a:xfrm>
            <a:off x="1541311" y="2902911"/>
            <a:ext cx="1125140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D5FF9D32-FB93-A743-A1B6-1F156E1ED88B}"/>
              </a:ext>
            </a:extLst>
          </p:cNvPr>
          <p:cNvCxnSpPr>
            <a:cxnSpLocks/>
          </p:cNvCxnSpPr>
          <p:nvPr/>
        </p:nvCxnSpPr>
        <p:spPr>
          <a:xfrm>
            <a:off x="1573458" y="4077420"/>
            <a:ext cx="3218260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BEB65284-BC59-464F-8118-6DFD8C83B1E5}"/>
              </a:ext>
            </a:extLst>
          </p:cNvPr>
          <p:cNvCxnSpPr>
            <a:cxnSpLocks/>
          </p:cNvCxnSpPr>
          <p:nvPr/>
        </p:nvCxnSpPr>
        <p:spPr>
          <a:xfrm>
            <a:off x="2331167" y="3795879"/>
            <a:ext cx="4184787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A3923D9-7288-A54D-910D-A52D2C912D57}"/>
              </a:ext>
            </a:extLst>
          </p:cNvPr>
          <p:cNvSpPr txBox="1"/>
          <p:nvPr/>
        </p:nvSpPr>
        <p:spPr>
          <a:xfrm>
            <a:off x="4881014" y="3942202"/>
            <a:ext cx="4061223" cy="404085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013" dirty="0" err="1"/>
              <a:t>userID</a:t>
            </a:r>
            <a:r>
              <a:rPr kumimoji="1" lang="ko-KR" altLang="en-US" sz="1013" dirty="0"/>
              <a:t>에</a:t>
            </a:r>
            <a:r>
              <a:rPr kumimoji="1" lang="en-US" altLang="ko-KR" sz="1013" dirty="0"/>
              <a:t> chemical</a:t>
            </a:r>
            <a:r>
              <a:rPr kumimoji="1" lang="ko-KR" altLang="en-US" sz="1013" dirty="0"/>
              <a:t>의 인스턴스 변수에 자동으로 매핑 된 정보들</a:t>
            </a:r>
            <a:r>
              <a:rPr kumimoji="1" lang="en-US" altLang="ko-KR" sz="1013" dirty="0"/>
              <a:t>(</a:t>
            </a:r>
            <a:r>
              <a:rPr kumimoji="1" lang="ko-KR" altLang="en-US" sz="1013" dirty="0"/>
              <a:t>화학약품 이름</a:t>
            </a:r>
            <a:r>
              <a:rPr kumimoji="1" lang="en-US" altLang="ko-KR" sz="1013" dirty="0"/>
              <a:t>,</a:t>
            </a:r>
            <a:r>
              <a:rPr kumimoji="1" lang="ko-KR" altLang="en-US" sz="1013" dirty="0"/>
              <a:t> 장소</a:t>
            </a:r>
            <a:r>
              <a:rPr kumimoji="1" lang="en-US" altLang="ko-KR" sz="1013" dirty="0"/>
              <a:t>)</a:t>
            </a:r>
            <a:r>
              <a:rPr kumimoji="1" lang="ko-KR" altLang="en-US" sz="1013" dirty="0"/>
              <a:t>을 </a:t>
            </a:r>
            <a:r>
              <a:rPr kumimoji="1" lang="en-US" altLang="ko-KR" sz="1013" dirty="0"/>
              <a:t>write</a:t>
            </a:r>
            <a:endParaRPr kumimoji="1" lang="ko-KR" altLang="en-US" sz="1013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A6FDF4-76D5-A94D-B819-721A16AC3820}"/>
              </a:ext>
            </a:extLst>
          </p:cNvPr>
          <p:cNvSpPr txBox="1"/>
          <p:nvPr/>
        </p:nvSpPr>
        <p:spPr>
          <a:xfrm>
            <a:off x="3097670" y="4431299"/>
            <a:ext cx="3218260" cy="248209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013" dirty="0" err="1"/>
              <a:t>chemicalService</a:t>
            </a:r>
            <a:r>
              <a:rPr kumimoji="1" lang="ko-KR" altLang="en-US" sz="1013" dirty="0"/>
              <a:t>의 </a:t>
            </a:r>
            <a:r>
              <a:rPr kumimoji="1" lang="en-US" altLang="ko-KR" sz="1013" dirty="0" err="1"/>
              <a:t>addChemical</a:t>
            </a:r>
            <a:r>
              <a:rPr kumimoji="1" lang="ko-KR" altLang="en-US" sz="1013" dirty="0" err="1"/>
              <a:t>를</a:t>
            </a:r>
            <a:r>
              <a:rPr kumimoji="1" lang="ko-KR" altLang="en-US" sz="1013" dirty="0"/>
              <a:t> 호출</a:t>
            </a:r>
            <a:r>
              <a:rPr kumimoji="1" lang="en-US" altLang="ko-KR" sz="1013" dirty="0"/>
              <a:t>.</a:t>
            </a:r>
            <a:r>
              <a:rPr kumimoji="1" lang="ko-KR" altLang="en-US" sz="1013" dirty="0"/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132FB06-8A64-B749-B891-D9BE5F34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117" y="1479095"/>
            <a:ext cx="2647766" cy="1949905"/>
          </a:xfrm>
          <a:prstGeom prst="rect">
            <a:avLst/>
          </a:prstGeom>
          <a:ln w="50800">
            <a:solidFill>
              <a:schemeClr val="accent4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22B9FE0-6722-8C4C-984D-F7C811165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167" y="1059882"/>
            <a:ext cx="2921737" cy="1525319"/>
          </a:xfrm>
          <a:prstGeom prst="rect">
            <a:avLst/>
          </a:prstGeom>
          <a:ln w="508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24840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7D9F5CB5-C62C-1D49-B8A0-CE1603C34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66" y="3301008"/>
            <a:ext cx="4472807" cy="336525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D48E45-375F-CE45-A39C-63EF6BE8E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7" y="35517"/>
            <a:ext cx="7886700" cy="1325563"/>
          </a:xfrm>
        </p:spPr>
        <p:txBody>
          <a:bodyPr/>
          <a:lstStyle/>
          <a:p>
            <a:r>
              <a:rPr kumimoji="1" lang="en-US" altLang="ko-KR" dirty="0"/>
              <a:t>Implementation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F7DA85-199D-9145-8069-BF1BBF863850}"/>
              </a:ext>
            </a:extLst>
          </p:cNvPr>
          <p:cNvSpPr/>
          <p:nvPr/>
        </p:nvSpPr>
        <p:spPr>
          <a:xfrm>
            <a:off x="797966" y="4368415"/>
            <a:ext cx="5271109" cy="1300781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3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5DAB48A-031C-FE41-A261-D4F1E54211AE}"/>
              </a:ext>
            </a:extLst>
          </p:cNvPr>
          <p:cNvCxnSpPr>
            <a:cxnSpLocks/>
          </p:cNvCxnSpPr>
          <p:nvPr/>
        </p:nvCxnSpPr>
        <p:spPr>
          <a:xfrm>
            <a:off x="1504218" y="3604246"/>
            <a:ext cx="1125140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BE777BCF-A999-D842-B506-0CFD3D6CCFDE}"/>
              </a:ext>
            </a:extLst>
          </p:cNvPr>
          <p:cNvCxnSpPr>
            <a:cxnSpLocks/>
          </p:cNvCxnSpPr>
          <p:nvPr/>
        </p:nvCxnSpPr>
        <p:spPr>
          <a:xfrm>
            <a:off x="1783743" y="4895250"/>
            <a:ext cx="2999272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B60F80-B9D0-BE46-A546-CE79C4675B36}"/>
              </a:ext>
            </a:extLst>
          </p:cNvPr>
          <p:cNvSpPr txBox="1"/>
          <p:nvPr/>
        </p:nvSpPr>
        <p:spPr>
          <a:xfrm>
            <a:off x="4929646" y="4971077"/>
            <a:ext cx="3814763" cy="133934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57168" indent="-257168">
              <a:buAutoNum type="arabicPeriod"/>
            </a:pPr>
            <a:r>
              <a:rPr kumimoji="1" lang="ko-KR" altLang="en-US" sz="1013" dirty="0"/>
              <a:t>저장하고자 하는 화학약품 그 자체를 저장 </a:t>
            </a:r>
            <a:r>
              <a:rPr kumimoji="1" lang="en-US" altLang="ko-KR" sz="1013" dirty="0"/>
              <a:t>(</a:t>
            </a:r>
            <a:r>
              <a:rPr kumimoji="1" lang="en-US" altLang="ko-KR" sz="1013" dirty="0" err="1"/>
              <a:t>chemicalRepostiory.save</a:t>
            </a:r>
            <a:r>
              <a:rPr kumimoji="1" lang="en-US" altLang="ko-KR" sz="1013" dirty="0"/>
              <a:t>())</a:t>
            </a:r>
          </a:p>
          <a:p>
            <a:pPr marL="257168" indent="-257168">
              <a:buAutoNum type="arabicPeriod"/>
            </a:pPr>
            <a:r>
              <a:rPr kumimoji="1" lang="en-US" altLang="ko-KR" sz="1013" dirty="0" err="1"/>
              <a:t>userID</a:t>
            </a:r>
            <a:r>
              <a:rPr kumimoji="1" lang="ko-KR" altLang="en-US" sz="1013" dirty="0"/>
              <a:t>에 해당하는 </a:t>
            </a:r>
            <a:r>
              <a:rPr kumimoji="1" lang="en-US" altLang="ko-KR" sz="1013" dirty="0"/>
              <a:t>user</a:t>
            </a:r>
            <a:r>
              <a:rPr kumimoji="1" lang="ko-KR" altLang="en-US" sz="1013" dirty="0" err="1"/>
              <a:t>를</a:t>
            </a:r>
            <a:r>
              <a:rPr kumimoji="1" lang="ko-KR" altLang="en-US" sz="1013" dirty="0"/>
              <a:t> 찾아옴 </a:t>
            </a:r>
            <a:r>
              <a:rPr kumimoji="1" lang="en-US" altLang="ko-KR" sz="1013" dirty="0"/>
              <a:t>(</a:t>
            </a:r>
            <a:r>
              <a:rPr kumimoji="1" lang="en-US" altLang="ko-KR" sz="1013" dirty="0" err="1"/>
              <a:t>userRepository.findbyID</a:t>
            </a:r>
            <a:r>
              <a:rPr kumimoji="1" lang="en-US" altLang="ko-KR" sz="1013" dirty="0"/>
              <a:t>())</a:t>
            </a:r>
          </a:p>
          <a:p>
            <a:pPr marL="257168" indent="-257168">
              <a:buAutoNum type="arabicPeriod"/>
            </a:pPr>
            <a:r>
              <a:rPr kumimoji="1" lang="en-US" altLang="ko-KR" sz="1013" dirty="0"/>
              <a:t>user</a:t>
            </a:r>
            <a:r>
              <a:rPr kumimoji="1" lang="ko-KR" altLang="en-US" sz="1013" dirty="0"/>
              <a:t>의 </a:t>
            </a:r>
            <a:r>
              <a:rPr kumimoji="1" lang="en-US" altLang="ko-KR" sz="1013" dirty="0"/>
              <a:t>chemical(</a:t>
            </a:r>
            <a:r>
              <a:rPr kumimoji="1" lang="ko-KR" altLang="en-US" sz="1013" dirty="0"/>
              <a:t>리스트</a:t>
            </a:r>
            <a:r>
              <a:rPr kumimoji="1" lang="en-US" altLang="ko-KR" sz="1013" dirty="0"/>
              <a:t>)</a:t>
            </a:r>
            <a:r>
              <a:rPr kumimoji="1" lang="ko-KR" altLang="en-US" sz="1013" dirty="0"/>
              <a:t>에 화학약품을 추가 </a:t>
            </a:r>
            <a:r>
              <a:rPr kumimoji="1" lang="en-US" altLang="ko-KR" sz="1013" dirty="0"/>
              <a:t>(</a:t>
            </a:r>
            <a:r>
              <a:rPr kumimoji="1" lang="en-US" altLang="ko-KR" sz="1013" dirty="0" err="1"/>
              <a:t>userEntity.getChemicals</a:t>
            </a:r>
            <a:r>
              <a:rPr kumimoji="1" lang="en-US" altLang="ko-KR" sz="1013" dirty="0"/>
              <a:t>().add())</a:t>
            </a:r>
          </a:p>
          <a:p>
            <a:pPr marL="257168" indent="-257168">
              <a:buAutoNum type="arabicPeriod"/>
            </a:pPr>
            <a:r>
              <a:rPr kumimoji="1" lang="en-US" altLang="ko-KR" sz="1013" dirty="0"/>
              <a:t>user</a:t>
            </a:r>
            <a:r>
              <a:rPr kumimoji="1" lang="ko-KR" altLang="en-US" sz="1013" dirty="0" err="1"/>
              <a:t>를</a:t>
            </a:r>
            <a:r>
              <a:rPr kumimoji="1" lang="ko-KR" altLang="en-US" sz="1013" dirty="0"/>
              <a:t> 데이터베이스에 저장 </a:t>
            </a:r>
            <a:r>
              <a:rPr kumimoji="1" lang="en-US" altLang="ko-KR" sz="1013" dirty="0"/>
              <a:t>(</a:t>
            </a:r>
            <a:r>
              <a:rPr kumimoji="1" lang="en-US" altLang="ko-KR" sz="1013" dirty="0" err="1"/>
              <a:t>userRepository.save</a:t>
            </a:r>
            <a:r>
              <a:rPr kumimoji="1" lang="en-US" altLang="ko-KR" sz="1013" dirty="0"/>
              <a:t>()) -&gt; </a:t>
            </a:r>
            <a:r>
              <a:rPr kumimoji="1" lang="ko-KR" altLang="en-US" sz="1013" dirty="0"/>
              <a:t>여기서 </a:t>
            </a:r>
            <a:r>
              <a:rPr kumimoji="1" lang="en-US" altLang="ko-KR" sz="1013" dirty="0"/>
              <a:t>user</a:t>
            </a:r>
            <a:r>
              <a:rPr kumimoji="1" lang="ko-KR" altLang="en-US" sz="1013" dirty="0"/>
              <a:t> 테이블과 </a:t>
            </a:r>
            <a:r>
              <a:rPr kumimoji="1" lang="en-US" altLang="ko-KR" sz="1013" dirty="0"/>
              <a:t>chemical</a:t>
            </a:r>
            <a:r>
              <a:rPr kumimoji="1" lang="ko-KR" altLang="en-US" sz="1013" dirty="0"/>
              <a:t> </a:t>
            </a:r>
            <a:r>
              <a:rPr kumimoji="1" lang="ko-KR" altLang="en-US" sz="1013" dirty="0" err="1"/>
              <a:t>테이블간의</a:t>
            </a:r>
            <a:r>
              <a:rPr kumimoji="1" lang="ko-KR" altLang="en-US" sz="1013" dirty="0"/>
              <a:t> </a:t>
            </a:r>
            <a:r>
              <a:rPr kumimoji="1" lang="en-US" altLang="ko-KR" sz="1013" dirty="0"/>
              <a:t>relationship</a:t>
            </a:r>
            <a:r>
              <a:rPr kumimoji="1" lang="ko-KR" altLang="en-US" sz="1013" dirty="0"/>
              <a:t>도 자동으로 저장됨 </a:t>
            </a:r>
            <a:endParaRPr kumimoji="1" lang="en-US" altLang="ko-KR" sz="1013" dirty="0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0D78D93A-B5CB-F84B-9827-524B4011A203}"/>
              </a:ext>
            </a:extLst>
          </p:cNvPr>
          <p:cNvCxnSpPr>
            <a:cxnSpLocks/>
          </p:cNvCxnSpPr>
          <p:nvPr/>
        </p:nvCxnSpPr>
        <p:spPr>
          <a:xfrm>
            <a:off x="1929270" y="5118720"/>
            <a:ext cx="20898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9F72D027-06CE-2843-808F-A422FCE97054}"/>
              </a:ext>
            </a:extLst>
          </p:cNvPr>
          <p:cNvCxnSpPr>
            <a:cxnSpLocks/>
          </p:cNvCxnSpPr>
          <p:nvPr/>
        </p:nvCxnSpPr>
        <p:spPr>
          <a:xfrm>
            <a:off x="1775679" y="5289621"/>
            <a:ext cx="1881921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FE81F8AA-E6D0-004C-9B4A-F42DD0829E3A}"/>
              </a:ext>
            </a:extLst>
          </p:cNvPr>
          <p:cNvCxnSpPr>
            <a:cxnSpLocks/>
          </p:cNvCxnSpPr>
          <p:nvPr/>
        </p:nvCxnSpPr>
        <p:spPr>
          <a:xfrm>
            <a:off x="1172032" y="5529486"/>
            <a:ext cx="1982391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A939061F-4237-9246-B6D8-2DB15F226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83" y="996462"/>
            <a:ext cx="3444267" cy="2345443"/>
          </a:xfrm>
          <a:prstGeom prst="rect">
            <a:avLst/>
          </a:prstGeom>
          <a:ln w="50800">
            <a:solidFill>
              <a:schemeClr val="accent4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C398B96-B1F8-0B40-9F31-30EA9AD8D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653" y="515460"/>
            <a:ext cx="3690110" cy="3611356"/>
          </a:xfrm>
          <a:prstGeom prst="rect">
            <a:avLst/>
          </a:prstGeom>
          <a:ln w="508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278631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1279</TotalTime>
  <Words>212</Words>
  <Application>Microsoft Macintosh PowerPoint</Application>
  <PresentationFormat>화면 슬라이드 쇼(4:3)</PresentationFormat>
  <Paragraphs>24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Office 테마</vt:lpstr>
      <vt:lpstr>Software Architecture Documentation</vt:lpstr>
      <vt:lpstr>Sequence</vt:lpstr>
      <vt:lpstr>화학 약품 리스트 불러오기</vt:lpstr>
      <vt:lpstr>Implementation</vt:lpstr>
      <vt:lpstr>Implementation</vt:lpstr>
      <vt:lpstr>Implementation</vt:lpstr>
      <vt:lpstr>화학 약품 추가하기</vt:lpstr>
      <vt:lpstr>Implementation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정영모</dc:creator>
  <cp:lastModifiedBy>정영모</cp:lastModifiedBy>
  <cp:revision>16</cp:revision>
  <dcterms:created xsi:type="dcterms:W3CDTF">2019-10-28T07:59:46Z</dcterms:created>
  <dcterms:modified xsi:type="dcterms:W3CDTF">2019-10-29T15:52:36Z</dcterms:modified>
</cp:coreProperties>
</file>