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6" r:id="rId2"/>
    <p:sldId id="327" r:id="rId3"/>
    <p:sldId id="331" r:id="rId4"/>
    <p:sldId id="333" r:id="rId5"/>
    <p:sldId id="330" r:id="rId6"/>
    <p:sldId id="329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3724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my Lab </a:t>
            </a:r>
            <a:r>
              <a:rPr lang="ko-KR" altLang="en-US" sz="2400" dirty="0"/>
              <a:t>약품 보관 장소 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장소 추가 </a:t>
            </a:r>
            <a:r>
              <a:rPr lang="en-US" altLang="ko-KR" sz="2400" dirty="0"/>
              <a:t>GUI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CF2C30-A17D-41AD-8BB9-7402DD075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25" t="1916" r="35248" b="7086"/>
          <a:stretch/>
        </p:blipFill>
        <p:spPr>
          <a:xfrm>
            <a:off x="3208356" y="1412776"/>
            <a:ext cx="2795323" cy="494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423B7B-64BE-43A7-B810-939501B9F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87" r="34989" b="6202"/>
          <a:stretch/>
        </p:blipFill>
        <p:spPr>
          <a:xfrm>
            <a:off x="6130284" y="1412776"/>
            <a:ext cx="2805421" cy="494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943420-5CC8-4D86-BC8F-BC46BC914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87" t="1001" r="35038" b="6602"/>
          <a:stretch/>
        </p:blipFill>
        <p:spPr>
          <a:xfrm>
            <a:off x="238516" y="1412776"/>
            <a:ext cx="2843235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my Lab </a:t>
            </a:r>
            <a:r>
              <a:rPr lang="ko-KR" altLang="en-US" sz="2400" dirty="0"/>
              <a:t>약품 보관 장소 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약품 추가 </a:t>
            </a:r>
            <a:r>
              <a:rPr lang="en-US" altLang="ko-KR" sz="2400" dirty="0"/>
              <a:t>GUI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31DE5C-C0B8-4261-BD71-EFB60C66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7" t="1399" r="35426" b="6202"/>
          <a:stretch/>
        </p:blipFill>
        <p:spPr>
          <a:xfrm>
            <a:off x="308769" y="1412776"/>
            <a:ext cx="2772982" cy="4946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761A86-50A6-491E-A338-99C4CB9F4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25" t="1001" r="35038" b="6602"/>
          <a:stretch/>
        </p:blipFill>
        <p:spPr>
          <a:xfrm>
            <a:off x="3219526" y="1412776"/>
            <a:ext cx="2772982" cy="494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459049-B87C-44FA-925E-6D6093B6C9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09" t="1001" r="35038" b="6602"/>
          <a:stretch/>
        </p:blipFill>
        <p:spPr>
          <a:xfrm>
            <a:off x="6132540" y="1412776"/>
            <a:ext cx="2831610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my Lab </a:t>
            </a:r>
            <a:r>
              <a:rPr lang="ko-KR" altLang="en-US" sz="2400" dirty="0"/>
              <a:t>약품 보관 장소 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약품 추가 </a:t>
            </a:r>
            <a:r>
              <a:rPr lang="en-US" altLang="ko-KR" sz="2400" dirty="0"/>
              <a:t>GUI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E9EFF1-2CB3-491F-AE67-47C9F8D3F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42" r="35421" b="7086"/>
          <a:stretch/>
        </p:blipFill>
        <p:spPr>
          <a:xfrm>
            <a:off x="321912" y="1412776"/>
            <a:ext cx="2757582" cy="494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32DE81-10CE-4E6E-9683-81667A7A0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25" t="1000" r="35037" b="6601"/>
          <a:stretch/>
        </p:blipFill>
        <p:spPr>
          <a:xfrm>
            <a:off x="3219526" y="1418506"/>
            <a:ext cx="2772982" cy="494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67A45E-FE9B-475A-91D8-E099F8259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09" r="34634" b="5201"/>
          <a:stretch/>
        </p:blipFill>
        <p:spPr>
          <a:xfrm>
            <a:off x="6132540" y="1412776"/>
            <a:ext cx="2797393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my Lab </a:t>
            </a:r>
            <a:r>
              <a:rPr lang="ko-KR" altLang="en-US" sz="2400" dirty="0"/>
              <a:t>약품 보관 장소 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약품 추가 </a:t>
            </a:r>
            <a:r>
              <a:rPr lang="en-US" altLang="ko-KR" sz="2400" dirty="0"/>
              <a:t>GUI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3C3F12-FB93-4535-9470-63DDDB75A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09" t="1399" r="34634" b="6202"/>
          <a:stretch/>
        </p:blipFill>
        <p:spPr>
          <a:xfrm>
            <a:off x="214067" y="1412776"/>
            <a:ext cx="2870073" cy="4946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6025EF-790F-4A1A-B38E-6E3F95300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8" r="35037" b="6601"/>
          <a:stretch/>
        </p:blipFill>
        <p:spPr>
          <a:xfrm>
            <a:off x="3199632" y="1412776"/>
            <a:ext cx="2817415" cy="494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9B9272-9D03-4FD9-B1BC-C5480DAC9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25" t="1000" r="35038" b="6601"/>
          <a:stretch/>
        </p:blipFill>
        <p:spPr>
          <a:xfrm>
            <a:off x="6132539" y="1412776"/>
            <a:ext cx="2772982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my Lab </a:t>
            </a:r>
            <a:r>
              <a:rPr lang="ko-KR" altLang="en-US" sz="2400" dirty="0"/>
              <a:t>약품 보관 장소 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약품 추가 </a:t>
            </a:r>
            <a:r>
              <a:rPr lang="en-US" altLang="ko-KR" sz="2400" dirty="0"/>
              <a:t>AF GUI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69C0A8-DC90-4FEE-BBD7-73753519E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21" t="935" r="35382" b="6666"/>
          <a:stretch/>
        </p:blipFill>
        <p:spPr>
          <a:xfrm>
            <a:off x="331582" y="1412776"/>
            <a:ext cx="2750169" cy="494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4EC8CD-E0B5-4A62-8849-29E88EDF9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25" t="1001" r="35038" b="6602"/>
          <a:stretch/>
        </p:blipFill>
        <p:spPr>
          <a:xfrm>
            <a:off x="3219526" y="1412776"/>
            <a:ext cx="2772982" cy="4946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14EBD2-BC36-4D72-B5FA-34A537CCAA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09" t="1380" r="35727" b="7537"/>
          <a:stretch/>
        </p:blipFill>
        <p:spPr>
          <a:xfrm>
            <a:off x="6130283" y="1412776"/>
            <a:ext cx="2805923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8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my Lab </a:t>
            </a:r>
            <a:r>
              <a:rPr lang="ko-KR" altLang="en-US" sz="2400" dirty="0"/>
              <a:t>약품 보관 장소 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장소 적합성 확인 </a:t>
            </a:r>
            <a:r>
              <a:rPr lang="en-US" altLang="ko-KR" sz="2400" dirty="0"/>
              <a:t>GUI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0B21A-2263-4459-AFA4-A536D0FE3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0" t="1000" r="34110" b="1000"/>
          <a:stretch/>
        </p:blipFill>
        <p:spPr>
          <a:xfrm>
            <a:off x="242718" y="1412776"/>
            <a:ext cx="2839033" cy="494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2D6927-FE66-4D50-82D2-B77B82BA2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0" t="1000" r="34702" b="1000"/>
          <a:stretch/>
        </p:blipFill>
        <p:spPr>
          <a:xfrm>
            <a:off x="3213017" y="1411263"/>
            <a:ext cx="2786000" cy="494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5765E6-55A8-4479-B00A-C32F4335EA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09" t="1000" r="34394" b="1000"/>
          <a:stretch/>
        </p:blipFill>
        <p:spPr>
          <a:xfrm>
            <a:off x="6130283" y="1411263"/>
            <a:ext cx="2853280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4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7093</TotalTime>
  <Words>68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my Lab 약품 보관 장소 관리 – 장소 추가 GUI</vt:lpstr>
      <vt:lpstr>my Lab 약품 보관 장소 관리 – 약품 추가 GUI</vt:lpstr>
      <vt:lpstr>my Lab 약품 보관 장소 관리 – 약품 추가 GUI</vt:lpstr>
      <vt:lpstr>my Lab 약품 보관 장소 관리 – 약품 추가 GUI</vt:lpstr>
      <vt:lpstr>my Lab 약품 보관 장소 관리 – 약품 추가 AF GUI</vt:lpstr>
      <vt:lpstr>my Lab 약품 보관 장소 관리 – 장소 적합성 확인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HB</dc:creator>
  <cp:lastModifiedBy>한빈 이</cp:lastModifiedBy>
  <cp:revision>513</cp:revision>
  <cp:lastPrinted>2012-12-19T08:26:52Z</cp:lastPrinted>
  <dcterms:created xsi:type="dcterms:W3CDTF">2012-10-10T06:20:37Z</dcterms:created>
  <dcterms:modified xsi:type="dcterms:W3CDTF">2019-12-09T11:21:01Z</dcterms:modified>
</cp:coreProperties>
</file>