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6" r:id="rId2"/>
    <p:sldId id="335" r:id="rId3"/>
    <p:sldId id="336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3724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사용에 따른 알림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유효기간 알림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26B257-90A3-48B7-A89C-FDD44C574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2" y="1412776"/>
            <a:ext cx="2837799" cy="4946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1E3CA0-6EC6-4731-B5D7-B3D4144DA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8" y="1412776"/>
            <a:ext cx="2837799" cy="49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8D7CE1-BE00-405D-8A5D-E703C276F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84" y="1412776"/>
            <a:ext cx="2829122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사용에 따른 알림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재고소진 알림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1D73A8-78A6-434C-AA04-6F14A939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2" y="1413120"/>
            <a:ext cx="2837799" cy="49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543E5D-325C-41AA-9D53-085A2648E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83" y="1407840"/>
            <a:ext cx="2841290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4F29D1-A95A-41D8-B02B-4BEF85088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8" y="1412776"/>
            <a:ext cx="2837799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사용에 따른 알림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사용기간에 따른 특수 건강진단 알림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273BBF-682C-4EB9-AC89-30895F5D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3" y="1413120"/>
            <a:ext cx="2842968" cy="49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50843D-CD02-4C54-85FA-D50DAD54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84" y="1413120"/>
            <a:ext cx="2856029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1A664E-C1D1-4027-AA6D-EBA8230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8" y="1412776"/>
            <a:ext cx="2837799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7030</TotalTime>
  <Words>39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my Lab 약품 사용에 따른 알림 – 약품 유효기간 알림 GUI</vt:lpstr>
      <vt:lpstr>my Lab 약품 사용에 따른 알림 – 약품 재고소진 알림 GUI</vt:lpstr>
      <vt:lpstr>my Lab 약품 사용에 따른 알림 – 약품 사용기간에 따른 특수 건강진단 알림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HB</dc:creator>
  <cp:lastModifiedBy>한빈 이</cp:lastModifiedBy>
  <cp:revision>502</cp:revision>
  <cp:lastPrinted>2012-12-19T08:26:52Z</cp:lastPrinted>
  <dcterms:created xsi:type="dcterms:W3CDTF">2012-10-10T06:20:37Z</dcterms:created>
  <dcterms:modified xsi:type="dcterms:W3CDTF">2019-12-09T08:34:36Z</dcterms:modified>
</cp:coreProperties>
</file>