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74" r:id="rId5"/>
    <p:sldId id="260" r:id="rId6"/>
    <p:sldId id="275" r:id="rId7"/>
    <p:sldId id="276" r:id="rId8"/>
    <p:sldId id="278" r:id="rId9"/>
    <p:sldId id="273" r:id="rId10"/>
    <p:sldId id="282" r:id="rId11"/>
    <p:sldId id="280" r:id="rId12"/>
    <p:sldId id="283" r:id="rId13"/>
    <p:sldId id="281" r:id="rId14"/>
    <p:sldId id="279" r:id="rId15"/>
    <p:sldId id="285" r:id="rId16"/>
    <p:sldId id="284" r:id="rId17"/>
    <p:sldId id="286" r:id="rId18"/>
    <p:sldId id="287" r:id="rId19"/>
    <p:sldId id="289" r:id="rId20"/>
    <p:sldId id="290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7E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26" y="-19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1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8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4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5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6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1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90F-E6AF-4EE3-BE17-FB68EB268ED8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4076-A906-48D8-AA87-6FBCDA0F4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1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979207" y="3696132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1670" y="2518889"/>
            <a:ext cx="11323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90000"/>
                  </a:schemeClr>
                </a:solidFill>
              </a:rPr>
              <a:t>title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Contents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431670" y="2724529"/>
            <a:ext cx="12153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12230" y="4234264"/>
            <a:ext cx="305674" cy="1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write</a:t>
            </a:r>
            <a:endParaRPr lang="ko-KR" altLang="en-US" sz="400" dirty="0"/>
          </a:p>
        </p:txBody>
      </p:sp>
      <p:sp>
        <p:nvSpPr>
          <p:cNvPr id="30" name="직사각형 29"/>
          <p:cNvSpPr/>
          <p:nvPr/>
        </p:nvSpPr>
        <p:spPr>
          <a:xfrm>
            <a:off x="6033795" y="4232885"/>
            <a:ext cx="305674" cy="1319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익명</a:t>
            </a:r>
            <a:endParaRPr lang="ko-KR" altLang="en-US" sz="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979207" y="3696132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1670" y="2518889"/>
            <a:ext cx="11323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90000"/>
                  </a:schemeClr>
                </a:solidFill>
              </a:rPr>
              <a:t>title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Contents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431670" y="2724529"/>
            <a:ext cx="12153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12230" y="4234264"/>
            <a:ext cx="305674" cy="1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write</a:t>
            </a:r>
            <a:endParaRPr lang="ko-KR" altLang="en-US" sz="400" dirty="0"/>
          </a:p>
        </p:txBody>
      </p:sp>
      <p:sp>
        <p:nvSpPr>
          <p:cNvPr id="30" name="직사각형 29"/>
          <p:cNvSpPr/>
          <p:nvPr/>
        </p:nvSpPr>
        <p:spPr>
          <a:xfrm>
            <a:off x="6033795" y="4232885"/>
            <a:ext cx="305674" cy="131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익명</a:t>
            </a:r>
            <a:endParaRPr lang="ko-KR" altLang="en-US" sz="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979207" y="3696132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2597"/>
              </p:ext>
            </p:extLst>
          </p:nvPr>
        </p:nvGraphicFramePr>
        <p:xfrm>
          <a:off x="5365509" y="2800352"/>
          <a:ext cx="1274727" cy="152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11"/>
                <a:gridCol w="362852"/>
                <a:gridCol w="318682"/>
                <a:gridCol w="318682"/>
              </a:tblGrid>
              <a:tr h="1439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" dirty="0" smtClean="0"/>
                        <a:t>번호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smtClean="0"/>
                        <a:t>Title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" dirty="0" smtClean="0"/>
                        <a:t>작성자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" dirty="0" smtClean="0"/>
                        <a:t>작성일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smtClean="0"/>
                        <a:t>1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err="1" smtClean="0"/>
                        <a:t>Alpa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err="1" smtClean="0"/>
                        <a:t>Jisung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smtClean="0"/>
                        <a:t>2016.11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304955" y="2590895"/>
            <a:ext cx="335280" cy="16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500" dirty="0" smtClean="0"/>
              <a:t>작성</a:t>
            </a:r>
            <a:endParaRPr lang="ko-KR" altLang="en-US" sz="500" dirty="0"/>
          </a:p>
        </p:txBody>
      </p:sp>
      <p:sp>
        <p:nvSpPr>
          <p:cNvPr id="5" name="직사각형 4"/>
          <p:cNvSpPr/>
          <p:nvPr/>
        </p:nvSpPr>
        <p:spPr>
          <a:xfrm>
            <a:off x="6564631" y="2997108"/>
            <a:ext cx="76550" cy="88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979207" y="3696132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1670" y="2518889"/>
            <a:ext cx="11323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90000"/>
                  </a:schemeClr>
                </a:solidFill>
              </a:rPr>
              <a:t>title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Contents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431670" y="2724529"/>
            <a:ext cx="12153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12230" y="4234264"/>
            <a:ext cx="305674" cy="1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write</a:t>
            </a:r>
            <a:endParaRPr lang="ko-KR" altLang="en-US" sz="400" dirty="0"/>
          </a:p>
        </p:txBody>
      </p:sp>
      <p:sp>
        <p:nvSpPr>
          <p:cNvPr id="30" name="직사각형 29"/>
          <p:cNvSpPr/>
          <p:nvPr/>
        </p:nvSpPr>
        <p:spPr>
          <a:xfrm>
            <a:off x="6343603" y="2564729"/>
            <a:ext cx="360262" cy="1319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bg1"/>
                </a:solidFill>
              </a:rPr>
              <a:t>delete</a:t>
            </a:r>
            <a:endParaRPr lang="ko-KR" alt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6480809" y="3696132"/>
            <a:ext cx="489709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5310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6241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92345" y="2625225"/>
            <a:ext cx="1059180" cy="162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2" idx="1"/>
          </p:cNvCxnSpPr>
          <p:nvPr/>
        </p:nvCxnSpPr>
        <p:spPr>
          <a:xfrm flipV="1">
            <a:off x="5099018" y="2777490"/>
            <a:ext cx="393327" cy="173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5"/>
          </p:cNvCxnSpPr>
          <p:nvPr/>
        </p:nvCxnSpPr>
        <p:spPr>
          <a:xfrm flipV="1">
            <a:off x="5222946" y="4245585"/>
            <a:ext cx="1215105" cy="38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download.seaicons.com/icons/icons8/ios7/512/Food-Spo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52" y="2903730"/>
            <a:ext cx="240261" cy="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ownload.seaicons.com/icons/icons8/ios7/512/Food-Wine-Bott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1" y="3256873"/>
            <a:ext cx="331245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wnload.seaicons.com/icons/iconsmind/outline/512/Compu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9" y="3701000"/>
            <a:ext cx="317557" cy="3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6134047" y="2934888"/>
            <a:ext cx="179459" cy="17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34047" y="3346756"/>
            <a:ext cx="179459" cy="1794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41702" y="3775598"/>
            <a:ext cx="179459" cy="17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03653" y="2663741"/>
            <a:ext cx="455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check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144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92345" y="2625225"/>
            <a:ext cx="1059180" cy="162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2" idx="1"/>
          </p:cNvCxnSpPr>
          <p:nvPr/>
        </p:nvCxnSpPr>
        <p:spPr>
          <a:xfrm flipV="1">
            <a:off x="5099018" y="2777490"/>
            <a:ext cx="393327" cy="173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5"/>
          </p:cNvCxnSpPr>
          <p:nvPr/>
        </p:nvCxnSpPr>
        <p:spPr>
          <a:xfrm flipV="1">
            <a:off x="5222946" y="4245585"/>
            <a:ext cx="1215105" cy="38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download.seaicons.com/icons/icons8/ios7/512/Food-Spo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52" y="2903730"/>
            <a:ext cx="240261" cy="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ownload.seaicons.com/icons/icons8/ios7/512/Food-Wine-Bott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1" y="3256873"/>
            <a:ext cx="331245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wnload.seaicons.com/icons/iconsmind/outline/512/Compu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9" y="3701000"/>
            <a:ext cx="317557" cy="3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6134047" y="2934888"/>
            <a:ext cx="179459" cy="17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34047" y="3346756"/>
            <a:ext cx="179459" cy="1794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41702" y="3775598"/>
            <a:ext cx="179459" cy="17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86885" y="3224860"/>
            <a:ext cx="564146" cy="4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13 </a:t>
            </a:r>
            <a:r>
              <a:rPr lang="ko-KR" altLang="en-US" sz="400" dirty="0" smtClean="0"/>
              <a:t>정지성</a:t>
            </a:r>
            <a:endParaRPr lang="en-US" altLang="ko-KR" sz="400" dirty="0" smtClean="0"/>
          </a:p>
          <a:p>
            <a:pPr algn="ctr"/>
            <a:endParaRPr lang="en-US" altLang="ko-KR" sz="400" dirty="0" smtClean="0"/>
          </a:p>
          <a:p>
            <a:pPr algn="ctr"/>
            <a:r>
              <a:rPr lang="en-US" altLang="ko-KR" sz="400" dirty="0" smtClean="0"/>
              <a:t>13 </a:t>
            </a:r>
            <a:r>
              <a:rPr lang="ko-KR" altLang="en-US" sz="400" dirty="0" smtClean="0"/>
              <a:t>황정준</a:t>
            </a:r>
            <a:endParaRPr lang="ko-KR" altLang="en-US" sz="400" dirty="0"/>
          </a:p>
        </p:txBody>
      </p:sp>
      <p:cxnSp>
        <p:nvCxnSpPr>
          <p:cNvPr id="18" name="직선 연결선 17"/>
          <p:cNvCxnSpPr>
            <a:stCxn id="21" idx="6"/>
            <a:endCxn id="11" idx="1"/>
          </p:cNvCxnSpPr>
          <p:nvPr/>
        </p:nvCxnSpPr>
        <p:spPr>
          <a:xfrm flipV="1">
            <a:off x="6313506" y="3430851"/>
            <a:ext cx="73379" cy="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03653" y="2663741"/>
            <a:ext cx="455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check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929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92345" y="2625225"/>
            <a:ext cx="1059180" cy="162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>
            <a:stCxn id="2" idx="1"/>
          </p:cNvCxnSpPr>
          <p:nvPr/>
        </p:nvCxnSpPr>
        <p:spPr>
          <a:xfrm flipV="1">
            <a:off x="5099018" y="2777490"/>
            <a:ext cx="393327" cy="173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5"/>
          </p:cNvCxnSpPr>
          <p:nvPr/>
        </p:nvCxnSpPr>
        <p:spPr>
          <a:xfrm flipV="1">
            <a:off x="5222946" y="4245585"/>
            <a:ext cx="1215105" cy="38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download.seaicons.com/icons/icons8/ios7/512/Food-Spo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52" y="2903730"/>
            <a:ext cx="240261" cy="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ownload.seaicons.com/icons/icons8/ios7/512/Food-Wine-Bott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1" y="3256873"/>
            <a:ext cx="331245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wnload.seaicons.com/icons/iconsmind/outline/512/Compu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9" y="3701000"/>
            <a:ext cx="317557" cy="3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6134047" y="2934888"/>
            <a:ext cx="179459" cy="17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34047" y="3346756"/>
            <a:ext cx="179459" cy="179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41702" y="3775598"/>
            <a:ext cx="179459" cy="17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3653" y="2663741"/>
            <a:ext cx="455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check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36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5375604" y="2978852"/>
            <a:ext cx="1292662" cy="11451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/>
              <a:t>   </a:t>
            </a:r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16880" y="3097531"/>
            <a:ext cx="335280" cy="200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5516880" y="3360863"/>
            <a:ext cx="335280" cy="200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700" dirty="0" smtClean="0"/>
              <a:t>PW</a:t>
            </a:r>
            <a:endParaRPr lang="ko-KR" altLang="en-US"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5524500" y="3661845"/>
            <a:ext cx="933450" cy="215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Sign in</a:t>
            </a:r>
            <a:endParaRPr lang="ko-KR" altLang="en-US" sz="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943600" y="3297586"/>
            <a:ext cx="514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43600" y="3551424"/>
            <a:ext cx="514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08320" y="3944058"/>
            <a:ext cx="487680" cy="153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400" dirty="0" smtClean="0"/>
              <a:t>자동로그인</a:t>
            </a:r>
            <a:endParaRPr lang="ko-KR" altLang="en-US" sz="400" dirty="0"/>
          </a:p>
        </p:txBody>
      </p:sp>
      <p:sp>
        <p:nvSpPr>
          <p:cNvPr id="17" name="순서도: 처리 16"/>
          <p:cNvSpPr/>
          <p:nvPr/>
        </p:nvSpPr>
        <p:spPr>
          <a:xfrm>
            <a:off x="6200775" y="3944058"/>
            <a:ext cx="156210" cy="15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92345" y="2625225"/>
            <a:ext cx="1059180" cy="162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>
            <a:stCxn id="2" idx="1"/>
          </p:cNvCxnSpPr>
          <p:nvPr/>
        </p:nvCxnSpPr>
        <p:spPr>
          <a:xfrm flipV="1">
            <a:off x="5099018" y="2777490"/>
            <a:ext cx="393327" cy="173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5"/>
          </p:cNvCxnSpPr>
          <p:nvPr/>
        </p:nvCxnSpPr>
        <p:spPr>
          <a:xfrm flipV="1">
            <a:off x="5222946" y="4245585"/>
            <a:ext cx="1215105" cy="38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download.seaicons.com/icons/icons8/ios7/512/Food-Spo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52" y="2903730"/>
            <a:ext cx="240261" cy="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ownload.seaicons.com/icons/icons8/ios7/512/Food-Wine-Bott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1" y="3256873"/>
            <a:ext cx="331245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wnload.seaicons.com/icons/iconsmind/outline/512/Comput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9" y="3701000"/>
            <a:ext cx="317557" cy="3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6134047" y="2934888"/>
            <a:ext cx="179459" cy="1794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34047" y="3346756"/>
            <a:ext cx="179459" cy="179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41702" y="3775598"/>
            <a:ext cx="179459" cy="1794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3653" y="2663741"/>
            <a:ext cx="455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check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23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5317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060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3511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8004" y="2649162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학교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398004" y="2981075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학과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6398004" y="3312988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학회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6788672" y="2721749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88672" y="3038842"/>
            <a:ext cx="132572" cy="1325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88672" y="3377507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70363" y="3626903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1317" y="3693162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8004" y="2649162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학교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398004" y="2981075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학과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6398004" y="3312988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학회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6788672" y="2721749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88672" y="3038842"/>
            <a:ext cx="132572" cy="1325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88672" y="3377507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5279664" y="2463285"/>
            <a:ext cx="1118340" cy="5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6763321" y="2459981"/>
            <a:ext cx="200611" cy="52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278705" y="3242685"/>
            <a:ext cx="1119299" cy="117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760742" y="3242685"/>
            <a:ext cx="203190" cy="117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70363" y="3626904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1317" y="3693162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8004" y="2649162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학교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398004" y="2981075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학과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6398004" y="3312988"/>
            <a:ext cx="56592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학회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6788672" y="2721749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88672" y="3038842"/>
            <a:ext cx="132572" cy="1325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88672" y="3377507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70363" y="3626904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11317" y="3693162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5279664" y="2463285"/>
            <a:ext cx="1118340" cy="5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278705" y="3242685"/>
            <a:ext cx="1119299" cy="117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76954"/>
              </p:ext>
            </p:extLst>
          </p:nvPr>
        </p:nvGraphicFramePr>
        <p:xfrm>
          <a:off x="5365509" y="2800352"/>
          <a:ext cx="1274727" cy="152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11"/>
                <a:gridCol w="362852"/>
                <a:gridCol w="318682"/>
                <a:gridCol w="318682"/>
              </a:tblGrid>
              <a:tr h="1439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" dirty="0" smtClean="0"/>
                        <a:t>번호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smtClean="0"/>
                        <a:t>Title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" dirty="0" smtClean="0"/>
                        <a:t>작성자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" dirty="0" smtClean="0"/>
                        <a:t>작성일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5674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979207" y="3696132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3352" y="2213357"/>
            <a:ext cx="1897167" cy="244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073352" y="4482194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25383" y="2277371"/>
            <a:ext cx="114513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6950" y="2658271"/>
            <a:ext cx="89356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6717904" y="23436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17904" y="2724529"/>
            <a:ext cx="17526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91103" y="3140681"/>
            <a:ext cx="461665" cy="589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3352" y="2213357"/>
            <a:ext cx="289560" cy="14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/>
              <a:t>Log out</a:t>
            </a:r>
            <a:endParaRPr lang="ko-KR" alt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9207" y="3032306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자유게시판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979207" y="3364219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요청게시판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979207" y="3696132"/>
            <a:ext cx="991312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Tip</a:t>
            </a:r>
            <a:endParaRPr lang="ko-KR" altLang="en-US" sz="1050" dirty="0"/>
          </a:p>
        </p:txBody>
      </p:sp>
      <p:sp>
        <p:nvSpPr>
          <p:cNvPr id="27" name="타원 26"/>
          <p:cNvSpPr/>
          <p:nvPr/>
        </p:nvSpPr>
        <p:spPr>
          <a:xfrm>
            <a:off x="6795259" y="3104893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95259" y="3760651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95259" y="3428416"/>
            <a:ext cx="132572" cy="13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79663" y="2463284"/>
            <a:ext cx="1483658" cy="1952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365509" y="2800352"/>
          <a:ext cx="1274727" cy="152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11"/>
                <a:gridCol w="362852"/>
                <a:gridCol w="318682"/>
                <a:gridCol w="318682"/>
              </a:tblGrid>
              <a:tr h="1439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" dirty="0" smtClean="0"/>
                        <a:t>번호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 dirty="0" smtClean="0"/>
                        <a:t>Title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" dirty="0" smtClean="0"/>
                        <a:t>작성자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" dirty="0" smtClean="0"/>
                        <a:t>작성일</a:t>
                      </a:r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2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304955" y="2590895"/>
            <a:ext cx="335280" cy="16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500" dirty="0" smtClean="0"/>
              <a:t>작성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8277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169</Words>
  <Application>Microsoft Office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정지성</dc:creator>
  <cp:lastModifiedBy>정지성</cp:lastModifiedBy>
  <cp:revision>9</cp:revision>
  <dcterms:created xsi:type="dcterms:W3CDTF">2016-11-28T14:05:24Z</dcterms:created>
  <dcterms:modified xsi:type="dcterms:W3CDTF">2016-11-28T15:10:53Z</dcterms:modified>
</cp:coreProperties>
</file>