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8E2A2-4DB3-4D53-83E4-1B9C90B370E3}" type="doc">
      <dgm:prSet loTypeId="urn:microsoft.com/office/officeart/2005/8/layout/default" loCatId="list" qsTypeId="urn:microsoft.com/office/officeart/2005/8/quickstyle/3d5" qsCatId="3D" csTypeId="urn:microsoft.com/office/officeart/2005/8/colors/accent5_4" csCatId="accent5" phldr="1"/>
      <dgm:spPr/>
      <dgm:t>
        <a:bodyPr/>
        <a:lstStyle/>
        <a:p>
          <a:pPr latinLnBrk="1"/>
          <a:endParaRPr lang="ko-KR" altLang="en-US"/>
        </a:p>
      </dgm:t>
    </dgm:pt>
    <dgm:pt modelId="{1DC253D4-24C8-485D-AC5A-3724CF33EAFC}">
      <dgm:prSet phldrT="[텍스트]"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6F1EDA4D-B58A-42E9-80B5-08B22AA9E4C6}" type="parTrans" cxnId="{9DC27907-8742-4C4B-B66A-DCCD47A1EEA9}">
      <dgm:prSet/>
      <dgm:spPr/>
      <dgm:t>
        <a:bodyPr/>
        <a:lstStyle/>
        <a:p>
          <a:pPr latinLnBrk="1"/>
          <a:endParaRPr lang="ko-KR" altLang="en-US"/>
        </a:p>
      </dgm:t>
    </dgm:pt>
    <dgm:pt modelId="{3363D45D-DFAB-4DCF-BC90-6F5DCB652396}" type="sibTrans" cxnId="{9DC27907-8742-4C4B-B66A-DCCD47A1EEA9}">
      <dgm:prSet/>
      <dgm:spPr/>
      <dgm:t>
        <a:bodyPr/>
        <a:lstStyle/>
        <a:p>
          <a:pPr latinLnBrk="1"/>
          <a:endParaRPr lang="ko-KR" altLang="en-US"/>
        </a:p>
      </dgm:t>
    </dgm:pt>
    <dgm:pt modelId="{F6F3EB3F-CF6C-4B61-BA8E-C97004BD3F48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게시판</a:t>
          </a:r>
        </a:p>
      </dgm:t>
    </dgm:pt>
    <dgm:pt modelId="{2ACB1475-81F7-413C-9997-9E09E2C847F1}" type="parTrans" cxnId="{9EFBC052-D03F-477D-9300-CA6A0A14A2A3}">
      <dgm:prSet/>
      <dgm:spPr/>
      <dgm:t>
        <a:bodyPr/>
        <a:lstStyle/>
        <a:p>
          <a:pPr latinLnBrk="1"/>
          <a:endParaRPr lang="ko-KR" altLang="en-US"/>
        </a:p>
      </dgm:t>
    </dgm:pt>
    <dgm:pt modelId="{CF8A946C-FD07-4D30-A452-F15E0D693613}" type="sibTrans" cxnId="{9EFBC052-D03F-477D-9300-CA6A0A14A2A3}">
      <dgm:prSet/>
      <dgm:spPr/>
      <dgm:t>
        <a:bodyPr/>
        <a:lstStyle/>
        <a:p>
          <a:pPr latinLnBrk="1"/>
          <a:endParaRPr lang="ko-KR" altLang="en-US"/>
        </a:p>
      </dgm:t>
    </dgm:pt>
    <dgm:pt modelId="{E3CAA8C0-7D13-4B5A-ACE2-3DAD0276EF10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/>
            <a:t>학교소식</a:t>
          </a:r>
        </a:p>
      </dgm:t>
    </dgm:pt>
    <dgm:pt modelId="{1AD1EA4C-DD85-48A4-ABD1-A33340D5EEA9}" type="parTrans" cxnId="{9098DBD5-0EFD-420B-BFD1-D3CACD708AD8}">
      <dgm:prSet/>
      <dgm:spPr/>
      <dgm:t>
        <a:bodyPr/>
        <a:lstStyle/>
        <a:p>
          <a:pPr latinLnBrk="1"/>
          <a:endParaRPr lang="ko-KR" altLang="en-US"/>
        </a:p>
      </dgm:t>
    </dgm:pt>
    <dgm:pt modelId="{E84095B1-52E5-475E-9086-4092143A479D}" type="sibTrans" cxnId="{9098DBD5-0EFD-420B-BFD1-D3CACD708AD8}">
      <dgm:prSet/>
      <dgm:spPr/>
      <dgm:t>
        <a:bodyPr/>
        <a:lstStyle/>
        <a:p>
          <a:pPr latinLnBrk="1"/>
          <a:endParaRPr lang="ko-KR" altLang="en-US"/>
        </a:p>
      </dgm:t>
    </dgm:pt>
    <dgm:pt modelId="{DF01E72D-0121-4714-BFB5-7D2C6F8B74FF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학회소식</a:t>
          </a:r>
        </a:p>
      </dgm:t>
    </dgm:pt>
    <dgm:pt modelId="{D2E8303D-5359-47B3-9FD3-2F6A3C7D52AE}" type="parTrans" cxnId="{E26629F2-8D4B-43C6-8834-94F8393831D4}">
      <dgm:prSet/>
      <dgm:spPr/>
      <dgm:t>
        <a:bodyPr/>
        <a:lstStyle/>
        <a:p>
          <a:pPr latinLnBrk="1"/>
          <a:endParaRPr lang="ko-KR" altLang="en-US"/>
        </a:p>
      </dgm:t>
    </dgm:pt>
    <dgm:pt modelId="{81FBC74D-0508-4AA1-A45E-D77E40559197}" type="sibTrans" cxnId="{E26629F2-8D4B-43C6-8834-94F8393831D4}">
      <dgm:prSet/>
      <dgm:spPr/>
      <dgm:t>
        <a:bodyPr/>
        <a:lstStyle/>
        <a:p>
          <a:pPr latinLnBrk="1"/>
          <a:endParaRPr lang="ko-KR" altLang="en-US"/>
        </a:p>
      </dgm:t>
    </dgm:pt>
    <dgm:pt modelId="{B456E988-CCDF-4ED1-93CE-02935943CEA6}">
      <dgm:prSet phldrT="[텍스트]"/>
      <dgm:spPr>
        <a:solidFill>
          <a:schemeClr val="accent6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궁금증</a:t>
          </a:r>
        </a:p>
      </dgm:t>
    </dgm:pt>
    <dgm:pt modelId="{16EE314E-91CE-40B4-9AA4-4D235A843163}" type="parTrans" cxnId="{92190E66-A076-4976-889E-A713DF55A929}">
      <dgm:prSet/>
      <dgm:spPr/>
      <dgm:t>
        <a:bodyPr/>
        <a:lstStyle/>
        <a:p>
          <a:pPr latinLnBrk="1"/>
          <a:endParaRPr lang="ko-KR" altLang="en-US"/>
        </a:p>
      </dgm:t>
    </dgm:pt>
    <dgm:pt modelId="{4B7CDDE2-2617-4083-B656-D09CD75E8EAE}" type="sibTrans" cxnId="{92190E66-A076-4976-889E-A713DF55A929}">
      <dgm:prSet/>
      <dgm:spPr/>
      <dgm:t>
        <a:bodyPr/>
        <a:lstStyle/>
        <a:p>
          <a:pPr latinLnBrk="1"/>
          <a:endParaRPr lang="ko-KR" altLang="en-US"/>
        </a:p>
      </dgm:t>
    </dgm:pt>
    <dgm:pt modelId="{4551C37B-8D46-4538-83A2-B6C9CD047915}" type="pres">
      <dgm:prSet presAssocID="{7F38E2A2-4DB3-4D53-83E4-1B9C90B370E3}" presName="diagram" presStyleCnt="0">
        <dgm:presLayoutVars>
          <dgm:dir/>
          <dgm:resizeHandles val="exact"/>
        </dgm:presLayoutVars>
      </dgm:prSet>
      <dgm:spPr/>
    </dgm:pt>
    <dgm:pt modelId="{D3B2671A-FB44-48A7-BCDA-A0D49EDC7DE8}" type="pres">
      <dgm:prSet presAssocID="{1DC253D4-24C8-485D-AC5A-3724CF33EAFC}" presName="node" presStyleLbl="node1" presStyleIdx="0" presStyleCnt="5" custLinFactNeighborX="55652" custLinFactNeighborY="1087">
        <dgm:presLayoutVars>
          <dgm:bulletEnabled val="1"/>
        </dgm:presLayoutVars>
      </dgm:prSet>
      <dgm:spPr/>
    </dgm:pt>
    <dgm:pt modelId="{DBEEC5B1-F68F-47A3-A8E1-580151AF9D21}" type="pres">
      <dgm:prSet presAssocID="{3363D45D-DFAB-4DCF-BC90-6F5DCB652396}" presName="sibTrans" presStyleCnt="0"/>
      <dgm:spPr/>
    </dgm:pt>
    <dgm:pt modelId="{D7791730-1775-45EA-9C7D-265BB6B96FB0}" type="pres">
      <dgm:prSet presAssocID="{F6F3EB3F-CF6C-4B61-BA8E-C97004BD3F48}" presName="node" presStyleLbl="node1" presStyleIdx="1" presStyleCnt="5" custLinFactY="14539" custLinFactNeighborX="1989" custLinFactNeighborY="100000">
        <dgm:presLayoutVars>
          <dgm:bulletEnabled val="1"/>
        </dgm:presLayoutVars>
      </dgm:prSet>
      <dgm:spPr/>
    </dgm:pt>
    <dgm:pt modelId="{CFB8C3A3-7EA5-4C55-8EBD-F235E51713D0}" type="pres">
      <dgm:prSet presAssocID="{CF8A946C-FD07-4D30-A452-F15E0D693613}" presName="sibTrans" presStyleCnt="0"/>
      <dgm:spPr/>
    </dgm:pt>
    <dgm:pt modelId="{462B8DFF-C993-482A-8443-926005EEF0C0}" type="pres">
      <dgm:prSet presAssocID="{E3CAA8C0-7D13-4B5A-ACE2-3DAD0276EF10}" presName="node" presStyleLbl="node1" presStyleIdx="2" presStyleCnt="5" custLinFactY="16721" custLinFactNeighborX="2591" custLinFactNeighborY="100000">
        <dgm:presLayoutVars>
          <dgm:bulletEnabled val="1"/>
        </dgm:presLayoutVars>
      </dgm:prSet>
      <dgm:spPr/>
    </dgm:pt>
    <dgm:pt modelId="{6960A927-3821-4EE6-A803-4FD1FFF7E2C6}" type="pres">
      <dgm:prSet presAssocID="{E84095B1-52E5-475E-9086-4092143A479D}" presName="sibTrans" presStyleCnt="0"/>
      <dgm:spPr/>
    </dgm:pt>
    <dgm:pt modelId="{C1301733-BEF0-46E7-90DC-8E6CC2385C31}" type="pres">
      <dgm:prSet presAssocID="{DF01E72D-0121-4714-BFB5-7D2C6F8B74FF}" presName="node" presStyleLbl="node1" presStyleIdx="3" presStyleCnt="5" custLinFactX="-7409" custLinFactNeighborX="-100000" custLinFactNeighborY="-4515">
        <dgm:presLayoutVars>
          <dgm:bulletEnabled val="1"/>
        </dgm:presLayoutVars>
      </dgm:prSet>
      <dgm:spPr/>
    </dgm:pt>
    <dgm:pt modelId="{1A829D08-6FF6-46A5-94E1-915C9BCA4FC2}" type="pres">
      <dgm:prSet presAssocID="{81FBC74D-0508-4AA1-A45E-D77E40559197}" presName="sibTrans" presStyleCnt="0"/>
      <dgm:spPr/>
    </dgm:pt>
    <dgm:pt modelId="{0954E580-96EA-49C1-B45A-3897A379A9D7}" type="pres">
      <dgm:prSet presAssocID="{B456E988-CCDF-4ED1-93CE-02935943CEA6}" presName="node" presStyleLbl="node1" presStyleIdx="4" presStyleCnt="5" custLinFactNeighborX="53063" custLinFactNeighborY="-778">
        <dgm:presLayoutVars>
          <dgm:bulletEnabled val="1"/>
        </dgm:presLayoutVars>
      </dgm:prSet>
      <dgm:spPr/>
    </dgm:pt>
  </dgm:ptLst>
  <dgm:cxnLst>
    <dgm:cxn modelId="{9098DBD5-0EFD-420B-BFD1-D3CACD708AD8}" srcId="{7F38E2A2-4DB3-4D53-83E4-1B9C90B370E3}" destId="{E3CAA8C0-7D13-4B5A-ACE2-3DAD0276EF10}" srcOrd="2" destOrd="0" parTransId="{1AD1EA4C-DD85-48A4-ABD1-A33340D5EEA9}" sibTransId="{E84095B1-52E5-475E-9086-4092143A479D}"/>
    <dgm:cxn modelId="{E127B853-ADB9-4957-BFE7-6FC6A5D62C7B}" type="presOf" srcId="{F6F3EB3F-CF6C-4B61-BA8E-C97004BD3F48}" destId="{D7791730-1775-45EA-9C7D-265BB6B96FB0}" srcOrd="0" destOrd="0" presId="urn:microsoft.com/office/officeart/2005/8/layout/default"/>
    <dgm:cxn modelId="{E26629F2-8D4B-43C6-8834-94F8393831D4}" srcId="{7F38E2A2-4DB3-4D53-83E4-1B9C90B370E3}" destId="{DF01E72D-0121-4714-BFB5-7D2C6F8B74FF}" srcOrd="3" destOrd="0" parTransId="{D2E8303D-5359-47B3-9FD3-2F6A3C7D52AE}" sibTransId="{81FBC74D-0508-4AA1-A45E-D77E40559197}"/>
    <dgm:cxn modelId="{76E984C9-EB50-4BF5-92F7-2A3FC7CCF532}" type="presOf" srcId="{E3CAA8C0-7D13-4B5A-ACE2-3DAD0276EF10}" destId="{462B8DFF-C993-482A-8443-926005EEF0C0}" srcOrd="0" destOrd="0" presId="urn:microsoft.com/office/officeart/2005/8/layout/default"/>
    <dgm:cxn modelId="{1252050B-35EC-471D-AB6A-BA62DACB9779}" type="presOf" srcId="{DF01E72D-0121-4714-BFB5-7D2C6F8B74FF}" destId="{C1301733-BEF0-46E7-90DC-8E6CC2385C31}" srcOrd="0" destOrd="0" presId="urn:microsoft.com/office/officeart/2005/8/layout/default"/>
    <dgm:cxn modelId="{9DC27907-8742-4C4B-B66A-DCCD47A1EEA9}" srcId="{7F38E2A2-4DB3-4D53-83E4-1B9C90B370E3}" destId="{1DC253D4-24C8-485D-AC5A-3724CF33EAFC}" srcOrd="0" destOrd="0" parTransId="{6F1EDA4D-B58A-42E9-80B5-08B22AA9E4C6}" sibTransId="{3363D45D-DFAB-4DCF-BC90-6F5DCB652396}"/>
    <dgm:cxn modelId="{515A10D2-54DB-4276-AE9A-47D3A79273B9}" type="presOf" srcId="{7F38E2A2-4DB3-4D53-83E4-1B9C90B370E3}" destId="{4551C37B-8D46-4538-83A2-B6C9CD047915}" srcOrd="0" destOrd="0" presId="urn:microsoft.com/office/officeart/2005/8/layout/default"/>
    <dgm:cxn modelId="{9BFC2121-9E79-4F8A-8551-582D554CA618}" type="presOf" srcId="{1DC253D4-24C8-485D-AC5A-3724CF33EAFC}" destId="{D3B2671A-FB44-48A7-BCDA-A0D49EDC7DE8}" srcOrd="0" destOrd="0" presId="urn:microsoft.com/office/officeart/2005/8/layout/default"/>
    <dgm:cxn modelId="{234CDE71-F772-413A-A9C3-236A329D376D}" type="presOf" srcId="{B456E988-CCDF-4ED1-93CE-02935943CEA6}" destId="{0954E580-96EA-49C1-B45A-3897A379A9D7}" srcOrd="0" destOrd="0" presId="urn:microsoft.com/office/officeart/2005/8/layout/default"/>
    <dgm:cxn modelId="{92190E66-A076-4976-889E-A713DF55A929}" srcId="{7F38E2A2-4DB3-4D53-83E4-1B9C90B370E3}" destId="{B456E988-CCDF-4ED1-93CE-02935943CEA6}" srcOrd="4" destOrd="0" parTransId="{16EE314E-91CE-40B4-9AA4-4D235A843163}" sibTransId="{4B7CDDE2-2617-4083-B656-D09CD75E8EAE}"/>
    <dgm:cxn modelId="{9EFBC052-D03F-477D-9300-CA6A0A14A2A3}" srcId="{7F38E2A2-4DB3-4D53-83E4-1B9C90B370E3}" destId="{F6F3EB3F-CF6C-4B61-BA8E-C97004BD3F48}" srcOrd="1" destOrd="0" parTransId="{2ACB1475-81F7-413C-9997-9E09E2C847F1}" sibTransId="{CF8A946C-FD07-4D30-A452-F15E0D693613}"/>
    <dgm:cxn modelId="{8484AD68-3DD7-43CD-9C07-22819A76416F}" type="presParOf" srcId="{4551C37B-8D46-4538-83A2-B6C9CD047915}" destId="{D3B2671A-FB44-48A7-BCDA-A0D49EDC7DE8}" srcOrd="0" destOrd="0" presId="urn:microsoft.com/office/officeart/2005/8/layout/default"/>
    <dgm:cxn modelId="{1B08A521-EC12-4A99-ADC0-E20F138D86E0}" type="presParOf" srcId="{4551C37B-8D46-4538-83A2-B6C9CD047915}" destId="{DBEEC5B1-F68F-47A3-A8E1-580151AF9D21}" srcOrd="1" destOrd="0" presId="urn:microsoft.com/office/officeart/2005/8/layout/default"/>
    <dgm:cxn modelId="{FA809992-72BE-4B76-B5CC-6743458D3F69}" type="presParOf" srcId="{4551C37B-8D46-4538-83A2-B6C9CD047915}" destId="{D7791730-1775-45EA-9C7D-265BB6B96FB0}" srcOrd="2" destOrd="0" presId="urn:microsoft.com/office/officeart/2005/8/layout/default"/>
    <dgm:cxn modelId="{E885B0FC-6581-488B-9E68-886264FF97C9}" type="presParOf" srcId="{4551C37B-8D46-4538-83A2-B6C9CD047915}" destId="{CFB8C3A3-7EA5-4C55-8EBD-F235E51713D0}" srcOrd="3" destOrd="0" presId="urn:microsoft.com/office/officeart/2005/8/layout/default"/>
    <dgm:cxn modelId="{CC4B2D68-BD32-4810-9A57-686DCEE99083}" type="presParOf" srcId="{4551C37B-8D46-4538-83A2-B6C9CD047915}" destId="{462B8DFF-C993-482A-8443-926005EEF0C0}" srcOrd="4" destOrd="0" presId="urn:microsoft.com/office/officeart/2005/8/layout/default"/>
    <dgm:cxn modelId="{2FDDF46F-7BDF-4810-A506-198A6223A2D2}" type="presParOf" srcId="{4551C37B-8D46-4538-83A2-B6C9CD047915}" destId="{6960A927-3821-4EE6-A803-4FD1FFF7E2C6}" srcOrd="5" destOrd="0" presId="urn:microsoft.com/office/officeart/2005/8/layout/default"/>
    <dgm:cxn modelId="{CD7F6BDF-5522-4AC4-9705-664004E0E7EE}" type="presParOf" srcId="{4551C37B-8D46-4538-83A2-B6C9CD047915}" destId="{C1301733-BEF0-46E7-90DC-8E6CC2385C31}" srcOrd="6" destOrd="0" presId="urn:microsoft.com/office/officeart/2005/8/layout/default"/>
    <dgm:cxn modelId="{BE4D5ADC-CE70-4E74-8AD7-D3454417C28E}" type="presParOf" srcId="{4551C37B-8D46-4538-83A2-B6C9CD047915}" destId="{1A829D08-6FF6-46A5-94E1-915C9BCA4FC2}" srcOrd="7" destOrd="0" presId="urn:microsoft.com/office/officeart/2005/8/layout/default"/>
    <dgm:cxn modelId="{BD9D1ED8-52BC-4C0B-BE91-2BE5FB7CB942}" type="presParOf" srcId="{4551C37B-8D46-4538-83A2-B6C9CD047915}" destId="{0954E580-96EA-49C1-B45A-3897A379A9D7}" srcOrd="8" destOrd="0" presId="urn:microsoft.com/office/officeart/2005/8/layout/default"/>
  </dgm:cxnLst>
  <dgm:bg>
    <a:gradFill flip="none" rotWithShape="1">
      <a:gsLst>
        <a:gs pos="4400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</dgm:bg>
  <dgm:whole>
    <a:ln w="50800" cap="flat">
      <a:solidFill>
        <a:srgbClr val="92D050"/>
      </a:solidFill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8E2A2-4DB3-4D53-83E4-1B9C90B370E3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pPr latinLnBrk="1"/>
          <a:endParaRPr lang="ko-KR" altLang="en-US"/>
        </a:p>
      </dgm:t>
    </dgm:pt>
    <dgm:pt modelId="{1DC253D4-24C8-485D-AC5A-3724CF33EAFC}">
      <dgm:prSet phldrT="[텍스트]"/>
      <dgm:spPr>
        <a:solidFill>
          <a:schemeClr val="accent6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6F1EDA4D-B58A-42E9-80B5-08B22AA9E4C6}" type="parTrans" cxnId="{9DC27907-8742-4C4B-B66A-DCCD47A1EEA9}">
      <dgm:prSet/>
      <dgm:spPr/>
      <dgm:t>
        <a:bodyPr/>
        <a:lstStyle/>
        <a:p>
          <a:pPr latinLnBrk="1"/>
          <a:endParaRPr lang="ko-KR" altLang="en-US"/>
        </a:p>
      </dgm:t>
    </dgm:pt>
    <dgm:pt modelId="{3363D45D-DFAB-4DCF-BC90-6F5DCB652396}" type="sibTrans" cxnId="{9DC27907-8742-4C4B-B66A-DCCD47A1EEA9}">
      <dgm:prSet/>
      <dgm:spPr/>
      <dgm:t>
        <a:bodyPr/>
        <a:lstStyle/>
        <a:p>
          <a:pPr latinLnBrk="1"/>
          <a:endParaRPr lang="ko-KR" altLang="en-US"/>
        </a:p>
      </dgm:t>
    </dgm:pt>
    <dgm:pt modelId="{110A4AFB-760C-4AB3-8F21-103294F88B3D}" type="pres">
      <dgm:prSet presAssocID="{7F38E2A2-4DB3-4D53-83E4-1B9C90B370E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22264E7-51A7-4B9E-B8FB-61D02BE01D52}" type="pres">
      <dgm:prSet presAssocID="{1DC253D4-24C8-485D-AC5A-3724CF33EAFC}" presName="root" presStyleCnt="0">
        <dgm:presLayoutVars>
          <dgm:chMax/>
          <dgm:chPref val="4"/>
        </dgm:presLayoutVars>
      </dgm:prSet>
      <dgm:spPr/>
    </dgm:pt>
    <dgm:pt modelId="{035583FA-76F2-4D18-B522-C2AD4952752D}" type="pres">
      <dgm:prSet presAssocID="{1DC253D4-24C8-485D-AC5A-3724CF33EAFC}" presName="rootComposite" presStyleCnt="0">
        <dgm:presLayoutVars/>
      </dgm:prSet>
      <dgm:spPr/>
    </dgm:pt>
    <dgm:pt modelId="{CC1EF335-13C6-4A58-AC5E-7F81A6306618}" type="pres">
      <dgm:prSet presAssocID="{1DC253D4-24C8-485D-AC5A-3724CF33EAFC}" presName="rootText" presStyleLbl="node0" presStyleIdx="0" presStyleCnt="1" custScaleY="75288" custLinFactY="-62356" custLinFactNeighborX="548" custLinFactNeighborY="-100000">
        <dgm:presLayoutVars>
          <dgm:chMax/>
          <dgm:chPref val="4"/>
        </dgm:presLayoutVars>
      </dgm:prSet>
      <dgm:spPr/>
    </dgm:pt>
    <dgm:pt modelId="{96B6A041-615C-4A6C-915F-ED6827FE3B73}" type="pres">
      <dgm:prSet presAssocID="{1DC253D4-24C8-485D-AC5A-3724CF33EAFC}" presName="childShape" presStyleCnt="0">
        <dgm:presLayoutVars>
          <dgm:chMax val="0"/>
          <dgm:chPref val="0"/>
        </dgm:presLayoutVars>
      </dgm:prSet>
      <dgm:spPr/>
    </dgm:pt>
  </dgm:ptLst>
  <dgm:cxnLst>
    <dgm:cxn modelId="{EE3DA716-CCB2-4312-9453-8045AC089A48}" type="presOf" srcId="{7F38E2A2-4DB3-4D53-83E4-1B9C90B370E3}" destId="{110A4AFB-760C-4AB3-8F21-103294F88B3D}" srcOrd="0" destOrd="0" presId="urn:microsoft.com/office/officeart/2008/layout/PictureAccentList"/>
    <dgm:cxn modelId="{05E96AA4-2239-43B7-935A-4CE5F9F937AF}" type="presOf" srcId="{1DC253D4-24C8-485D-AC5A-3724CF33EAFC}" destId="{CC1EF335-13C6-4A58-AC5E-7F81A6306618}" srcOrd="0" destOrd="0" presId="urn:microsoft.com/office/officeart/2008/layout/PictureAccentList"/>
    <dgm:cxn modelId="{9DC27907-8742-4C4B-B66A-DCCD47A1EEA9}" srcId="{7F38E2A2-4DB3-4D53-83E4-1B9C90B370E3}" destId="{1DC253D4-24C8-485D-AC5A-3724CF33EAFC}" srcOrd="0" destOrd="0" parTransId="{6F1EDA4D-B58A-42E9-80B5-08B22AA9E4C6}" sibTransId="{3363D45D-DFAB-4DCF-BC90-6F5DCB652396}"/>
    <dgm:cxn modelId="{ECD9FB9A-A222-4D5A-A4B6-8E2BC8D85977}" type="presParOf" srcId="{110A4AFB-760C-4AB3-8F21-103294F88B3D}" destId="{822264E7-51A7-4B9E-B8FB-61D02BE01D52}" srcOrd="0" destOrd="0" presId="urn:microsoft.com/office/officeart/2008/layout/PictureAccentList"/>
    <dgm:cxn modelId="{E7DC7EA9-F236-41FA-ADE0-3AD7B8569244}" type="presParOf" srcId="{822264E7-51A7-4B9E-B8FB-61D02BE01D52}" destId="{035583FA-76F2-4D18-B522-C2AD4952752D}" srcOrd="0" destOrd="0" presId="urn:microsoft.com/office/officeart/2008/layout/PictureAccentList"/>
    <dgm:cxn modelId="{27B3C1E0-5EA4-4BA1-963E-058472C427CF}" type="presParOf" srcId="{035583FA-76F2-4D18-B522-C2AD4952752D}" destId="{CC1EF335-13C6-4A58-AC5E-7F81A6306618}" srcOrd="0" destOrd="0" presId="urn:microsoft.com/office/officeart/2008/layout/PictureAccentList"/>
    <dgm:cxn modelId="{69A9D94E-2608-4BA4-A4E7-BD7E07A72ACA}" type="presParOf" srcId="{822264E7-51A7-4B9E-B8FB-61D02BE01D52}" destId="{96B6A041-615C-4A6C-915F-ED6827FE3B73}" srcOrd="1" destOrd="0" presId="urn:microsoft.com/office/officeart/2008/layout/PictureAccentList"/>
  </dgm:cxnLst>
  <dgm:bg>
    <a:gradFill flip="none" rotWithShape="1">
      <a:gsLst>
        <a:gs pos="4400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</dgm:bg>
  <dgm:whole>
    <a:ln w="50800" cap="flat">
      <a:solidFill>
        <a:srgbClr val="92D050"/>
      </a:solidFill>
      <a:prstDash val="soli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8E2A2-4DB3-4D53-83E4-1B9C90B370E3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pPr latinLnBrk="1"/>
          <a:endParaRPr lang="ko-KR" altLang="en-US"/>
        </a:p>
      </dgm:t>
    </dgm:pt>
    <dgm:pt modelId="{1DC253D4-24C8-485D-AC5A-3724CF33EAFC}">
      <dgm:prSet phldrT="[텍스트]"/>
      <dgm:spPr>
        <a:solidFill>
          <a:schemeClr val="accent6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학회소식</a:t>
          </a:r>
        </a:p>
      </dgm:t>
    </dgm:pt>
    <dgm:pt modelId="{6F1EDA4D-B58A-42E9-80B5-08B22AA9E4C6}" type="parTrans" cxnId="{9DC27907-8742-4C4B-B66A-DCCD47A1EEA9}">
      <dgm:prSet/>
      <dgm:spPr/>
      <dgm:t>
        <a:bodyPr/>
        <a:lstStyle/>
        <a:p>
          <a:pPr latinLnBrk="1"/>
          <a:endParaRPr lang="ko-KR" altLang="en-US"/>
        </a:p>
      </dgm:t>
    </dgm:pt>
    <dgm:pt modelId="{3363D45D-DFAB-4DCF-BC90-6F5DCB652396}" type="sibTrans" cxnId="{9DC27907-8742-4C4B-B66A-DCCD47A1EEA9}">
      <dgm:prSet/>
      <dgm:spPr/>
      <dgm:t>
        <a:bodyPr/>
        <a:lstStyle/>
        <a:p>
          <a:pPr latinLnBrk="1"/>
          <a:endParaRPr lang="ko-KR" altLang="en-US"/>
        </a:p>
      </dgm:t>
    </dgm:pt>
    <dgm:pt modelId="{110A4AFB-760C-4AB3-8F21-103294F88B3D}" type="pres">
      <dgm:prSet presAssocID="{7F38E2A2-4DB3-4D53-83E4-1B9C90B370E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22264E7-51A7-4B9E-B8FB-61D02BE01D52}" type="pres">
      <dgm:prSet presAssocID="{1DC253D4-24C8-485D-AC5A-3724CF33EAFC}" presName="root" presStyleCnt="0">
        <dgm:presLayoutVars>
          <dgm:chMax/>
          <dgm:chPref val="4"/>
        </dgm:presLayoutVars>
      </dgm:prSet>
      <dgm:spPr/>
    </dgm:pt>
    <dgm:pt modelId="{035583FA-76F2-4D18-B522-C2AD4952752D}" type="pres">
      <dgm:prSet presAssocID="{1DC253D4-24C8-485D-AC5A-3724CF33EAFC}" presName="rootComposite" presStyleCnt="0">
        <dgm:presLayoutVars/>
      </dgm:prSet>
      <dgm:spPr/>
    </dgm:pt>
    <dgm:pt modelId="{CC1EF335-13C6-4A58-AC5E-7F81A6306618}" type="pres">
      <dgm:prSet presAssocID="{1DC253D4-24C8-485D-AC5A-3724CF33EAFC}" presName="rootText" presStyleLbl="node0" presStyleIdx="0" presStyleCnt="1" custScaleY="75288" custLinFactY="-62356" custLinFactNeighborX="548" custLinFactNeighborY="-100000">
        <dgm:presLayoutVars>
          <dgm:chMax/>
          <dgm:chPref val="4"/>
        </dgm:presLayoutVars>
      </dgm:prSet>
      <dgm:spPr/>
    </dgm:pt>
    <dgm:pt modelId="{96B6A041-615C-4A6C-915F-ED6827FE3B73}" type="pres">
      <dgm:prSet presAssocID="{1DC253D4-24C8-485D-AC5A-3724CF33EAFC}" presName="childShape" presStyleCnt="0">
        <dgm:presLayoutVars>
          <dgm:chMax val="0"/>
          <dgm:chPref val="0"/>
        </dgm:presLayoutVars>
      </dgm:prSet>
      <dgm:spPr/>
    </dgm:pt>
  </dgm:ptLst>
  <dgm:cxnLst>
    <dgm:cxn modelId="{EE3DA716-CCB2-4312-9453-8045AC089A48}" type="presOf" srcId="{7F38E2A2-4DB3-4D53-83E4-1B9C90B370E3}" destId="{110A4AFB-760C-4AB3-8F21-103294F88B3D}" srcOrd="0" destOrd="0" presId="urn:microsoft.com/office/officeart/2008/layout/PictureAccentList"/>
    <dgm:cxn modelId="{9DC27907-8742-4C4B-B66A-DCCD47A1EEA9}" srcId="{7F38E2A2-4DB3-4D53-83E4-1B9C90B370E3}" destId="{1DC253D4-24C8-485D-AC5A-3724CF33EAFC}" srcOrd="0" destOrd="0" parTransId="{6F1EDA4D-B58A-42E9-80B5-08B22AA9E4C6}" sibTransId="{3363D45D-DFAB-4DCF-BC90-6F5DCB652396}"/>
    <dgm:cxn modelId="{05E96AA4-2239-43B7-935A-4CE5F9F937AF}" type="presOf" srcId="{1DC253D4-24C8-485D-AC5A-3724CF33EAFC}" destId="{CC1EF335-13C6-4A58-AC5E-7F81A6306618}" srcOrd="0" destOrd="0" presId="urn:microsoft.com/office/officeart/2008/layout/PictureAccentList"/>
    <dgm:cxn modelId="{ECD9FB9A-A222-4D5A-A4B6-8E2BC8D85977}" type="presParOf" srcId="{110A4AFB-760C-4AB3-8F21-103294F88B3D}" destId="{822264E7-51A7-4B9E-B8FB-61D02BE01D52}" srcOrd="0" destOrd="0" presId="urn:microsoft.com/office/officeart/2008/layout/PictureAccentList"/>
    <dgm:cxn modelId="{E7DC7EA9-F236-41FA-ADE0-3AD7B8569244}" type="presParOf" srcId="{822264E7-51A7-4B9E-B8FB-61D02BE01D52}" destId="{035583FA-76F2-4D18-B522-C2AD4952752D}" srcOrd="0" destOrd="0" presId="urn:microsoft.com/office/officeart/2008/layout/PictureAccentList"/>
    <dgm:cxn modelId="{27B3C1E0-5EA4-4BA1-963E-058472C427CF}" type="presParOf" srcId="{035583FA-76F2-4D18-B522-C2AD4952752D}" destId="{CC1EF335-13C6-4A58-AC5E-7F81A6306618}" srcOrd="0" destOrd="0" presId="urn:microsoft.com/office/officeart/2008/layout/PictureAccentList"/>
    <dgm:cxn modelId="{69A9D94E-2608-4BA4-A4E7-BD7E07A72ACA}" type="presParOf" srcId="{822264E7-51A7-4B9E-B8FB-61D02BE01D52}" destId="{96B6A041-615C-4A6C-915F-ED6827FE3B73}" srcOrd="1" destOrd="0" presId="urn:microsoft.com/office/officeart/2008/layout/PictureAccentList"/>
  </dgm:cxnLst>
  <dgm:bg>
    <a:gradFill flip="none" rotWithShape="1">
      <a:gsLst>
        <a:gs pos="4400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</dgm:bg>
  <dgm:whole>
    <a:ln w="50800" cap="flat">
      <a:solidFill>
        <a:srgbClr val="92D050"/>
      </a:solidFill>
      <a:prstDash val="soli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38E2A2-4DB3-4D53-83E4-1B9C90B370E3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pPr latinLnBrk="1"/>
          <a:endParaRPr lang="ko-KR" altLang="en-US"/>
        </a:p>
      </dgm:t>
    </dgm:pt>
    <dgm:pt modelId="{1DC253D4-24C8-485D-AC5A-3724CF33EAFC}">
      <dgm:prSet phldrT="[텍스트]"/>
      <dgm:spPr>
        <a:solidFill>
          <a:schemeClr val="accent6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궁금증</a:t>
          </a:r>
        </a:p>
      </dgm:t>
    </dgm:pt>
    <dgm:pt modelId="{6F1EDA4D-B58A-42E9-80B5-08B22AA9E4C6}" type="parTrans" cxnId="{9DC27907-8742-4C4B-B66A-DCCD47A1EEA9}">
      <dgm:prSet/>
      <dgm:spPr/>
      <dgm:t>
        <a:bodyPr/>
        <a:lstStyle/>
        <a:p>
          <a:pPr latinLnBrk="1"/>
          <a:endParaRPr lang="ko-KR" altLang="en-US"/>
        </a:p>
      </dgm:t>
    </dgm:pt>
    <dgm:pt modelId="{3363D45D-DFAB-4DCF-BC90-6F5DCB652396}" type="sibTrans" cxnId="{9DC27907-8742-4C4B-B66A-DCCD47A1EEA9}">
      <dgm:prSet/>
      <dgm:spPr/>
      <dgm:t>
        <a:bodyPr/>
        <a:lstStyle/>
        <a:p>
          <a:pPr latinLnBrk="1"/>
          <a:endParaRPr lang="ko-KR" altLang="en-US"/>
        </a:p>
      </dgm:t>
    </dgm:pt>
    <dgm:pt modelId="{110A4AFB-760C-4AB3-8F21-103294F88B3D}" type="pres">
      <dgm:prSet presAssocID="{7F38E2A2-4DB3-4D53-83E4-1B9C90B370E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22264E7-51A7-4B9E-B8FB-61D02BE01D52}" type="pres">
      <dgm:prSet presAssocID="{1DC253D4-24C8-485D-AC5A-3724CF33EAFC}" presName="root" presStyleCnt="0">
        <dgm:presLayoutVars>
          <dgm:chMax/>
          <dgm:chPref val="4"/>
        </dgm:presLayoutVars>
      </dgm:prSet>
      <dgm:spPr/>
    </dgm:pt>
    <dgm:pt modelId="{035583FA-76F2-4D18-B522-C2AD4952752D}" type="pres">
      <dgm:prSet presAssocID="{1DC253D4-24C8-485D-AC5A-3724CF33EAFC}" presName="rootComposite" presStyleCnt="0">
        <dgm:presLayoutVars/>
      </dgm:prSet>
      <dgm:spPr/>
    </dgm:pt>
    <dgm:pt modelId="{CC1EF335-13C6-4A58-AC5E-7F81A6306618}" type="pres">
      <dgm:prSet presAssocID="{1DC253D4-24C8-485D-AC5A-3724CF33EAFC}" presName="rootText" presStyleLbl="node0" presStyleIdx="0" presStyleCnt="1" custScaleY="75288" custLinFactY="-62356" custLinFactNeighborX="548" custLinFactNeighborY="-100000">
        <dgm:presLayoutVars>
          <dgm:chMax/>
          <dgm:chPref val="4"/>
        </dgm:presLayoutVars>
      </dgm:prSet>
      <dgm:spPr/>
    </dgm:pt>
    <dgm:pt modelId="{96B6A041-615C-4A6C-915F-ED6827FE3B73}" type="pres">
      <dgm:prSet presAssocID="{1DC253D4-24C8-485D-AC5A-3724CF33EAFC}" presName="childShape" presStyleCnt="0">
        <dgm:presLayoutVars>
          <dgm:chMax val="0"/>
          <dgm:chPref val="0"/>
        </dgm:presLayoutVars>
      </dgm:prSet>
      <dgm:spPr/>
    </dgm:pt>
  </dgm:ptLst>
  <dgm:cxnLst>
    <dgm:cxn modelId="{EE3DA716-CCB2-4312-9453-8045AC089A48}" type="presOf" srcId="{7F38E2A2-4DB3-4D53-83E4-1B9C90B370E3}" destId="{110A4AFB-760C-4AB3-8F21-103294F88B3D}" srcOrd="0" destOrd="0" presId="urn:microsoft.com/office/officeart/2008/layout/PictureAccentList"/>
    <dgm:cxn modelId="{9DC27907-8742-4C4B-B66A-DCCD47A1EEA9}" srcId="{7F38E2A2-4DB3-4D53-83E4-1B9C90B370E3}" destId="{1DC253D4-24C8-485D-AC5A-3724CF33EAFC}" srcOrd="0" destOrd="0" parTransId="{6F1EDA4D-B58A-42E9-80B5-08B22AA9E4C6}" sibTransId="{3363D45D-DFAB-4DCF-BC90-6F5DCB652396}"/>
    <dgm:cxn modelId="{05E96AA4-2239-43B7-935A-4CE5F9F937AF}" type="presOf" srcId="{1DC253D4-24C8-485D-AC5A-3724CF33EAFC}" destId="{CC1EF335-13C6-4A58-AC5E-7F81A6306618}" srcOrd="0" destOrd="0" presId="urn:microsoft.com/office/officeart/2008/layout/PictureAccentList"/>
    <dgm:cxn modelId="{ECD9FB9A-A222-4D5A-A4B6-8E2BC8D85977}" type="presParOf" srcId="{110A4AFB-760C-4AB3-8F21-103294F88B3D}" destId="{822264E7-51A7-4B9E-B8FB-61D02BE01D52}" srcOrd="0" destOrd="0" presId="urn:microsoft.com/office/officeart/2008/layout/PictureAccentList"/>
    <dgm:cxn modelId="{E7DC7EA9-F236-41FA-ADE0-3AD7B8569244}" type="presParOf" srcId="{822264E7-51A7-4B9E-B8FB-61D02BE01D52}" destId="{035583FA-76F2-4D18-B522-C2AD4952752D}" srcOrd="0" destOrd="0" presId="urn:microsoft.com/office/officeart/2008/layout/PictureAccentList"/>
    <dgm:cxn modelId="{27B3C1E0-5EA4-4BA1-963E-058472C427CF}" type="presParOf" srcId="{035583FA-76F2-4D18-B522-C2AD4952752D}" destId="{CC1EF335-13C6-4A58-AC5E-7F81A6306618}" srcOrd="0" destOrd="0" presId="urn:microsoft.com/office/officeart/2008/layout/PictureAccentList"/>
    <dgm:cxn modelId="{69A9D94E-2608-4BA4-A4E7-BD7E07A72ACA}" type="presParOf" srcId="{822264E7-51A7-4B9E-B8FB-61D02BE01D52}" destId="{96B6A041-615C-4A6C-915F-ED6827FE3B73}" srcOrd="1" destOrd="0" presId="urn:microsoft.com/office/officeart/2008/layout/PictureAccentList"/>
  </dgm:cxnLst>
  <dgm:bg>
    <a:gradFill flip="none" rotWithShape="1">
      <a:gsLst>
        <a:gs pos="44000">
          <a:schemeClr val="accent6">
            <a:lumMod val="5000"/>
            <a:lumOff val="95000"/>
          </a:schemeClr>
        </a:gs>
        <a:gs pos="74000">
          <a:schemeClr val="accent6">
            <a:lumMod val="45000"/>
            <a:lumOff val="55000"/>
          </a:schemeClr>
        </a:gs>
        <a:gs pos="83000">
          <a:schemeClr val="accent6">
            <a:lumMod val="45000"/>
            <a:lumOff val="55000"/>
          </a:schemeClr>
        </a:gs>
        <a:gs pos="100000">
          <a:schemeClr val="accent6">
            <a:lumMod val="30000"/>
            <a:lumOff val="70000"/>
          </a:schemeClr>
        </a:gs>
      </a:gsLst>
      <a:lin ang="5400000" scaled="1"/>
      <a:tileRect/>
    </a:gradFill>
  </dgm:bg>
  <dgm:whole>
    <a:ln w="50800" cap="flat">
      <a:solidFill>
        <a:srgbClr val="92D050"/>
      </a:solidFill>
      <a:prstDash val="soli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2671A-FB44-48A7-BCDA-A0D49EDC7DE8}">
      <dsp:nvSpPr>
        <dsp:cNvPr id="0" name=""/>
        <dsp:cNvSpPr/>
      </dsp:nvSpPr>
      <dsp:spPr>
        <a:xfrm>
          <a:off x="962389" y="775843"/>
          <a:ext cx="1728502" cy="1037101"/>
        </a:xfrm>
        <a:prstGeom prst="rect">
          <a:avLst/>
        </a:prstGeom>
        <a:solidFill>
          <a:schemeClr val="accent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공지사항</a:t>
          </a:r>
        </a:p>
      </dsp:txBody>
      <dsp:txXfrm>
        <a:off x="962389" y="775843"/>
        <a:ext cx="1728502" cy="1037101"/>
      </dsp:txXfrm>
    </dsp:sp>
    <dsp:sp modelId="{D7791730-1775-45EA-9C7D-265BB6B96FB0}">
      <dsp:nvSpPr>
        <dsp:cNvPr id="0" name=""/>
        <dsp:cNvSpPr/>
      </dsp:nvSpPr>
      <dsp:spPr>
        <a:xfrm>
          <a:off x="1902238" y="1952455"/>
          <a:ext cx="1728502" cy="103710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게시판</a:t>
          </a:r>
        </a:p>
      </dsp:txBody>
      <dsp:txXfrm>
        <a:off x="1902238" y="1952455"/>
        <a:ext cx="1728502" cy="1037101"/>
      </dsp:txXfrm>
    </dsp:sp>
    <dsp:sp modelId="{462B8DFF-C993-482A-8443-926005EEF0C0}">
      <dsp:nvSpPr>
        <dsp:cNvPr id="0" name=""/>
        <dsp:cNvSpPr/>
      </dsp:nvSpPr>
      <dsp:spPr>
        <a:xfrm>
          <a:off x="45228" y="3185036"/>
          <a:ext cx="1728502" cy="103710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학교소식</a:t>
          </a:r>
        </a:p>
      </dsp:txBody>
      <dsp:txXfrm>
        <a:off x="45228" y="3185036"/>
        <a:ext cx="1728502" cy="1037101"/>
      </dsp:txXfrm>
    </dsp:sp>
    <dsp:sp modelId="{C1301733-BEF0-46E7-90DC-8E6CC2385C31}">
      <dsp:nvSpPr>
        <dsp:cNvPr id="0" name=""/>
        <dsp:cNvSpPr/>
      </dsp:nvSpPr>
      <dsp:spPr>
        <a:xfrm>
          <a:off x="45228" y="1927696"/>
          <a:ext cx="1728502" cy="1037101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학회소식</a:t>
          </a:r>
        </a:p>
      </dsp:txBody>
      <dsp:txXfrm>
        <a:off x="45228" y="1927696"/>
        <a:ext cx="1728502" cy="1037101"/>
      </dsp:txXfrm>
    </dsp:sp>
    <dsp:sp modelId="{0954E580-96EA-49C1-B45A-3897A379A9D7}">
      <dsp:nvSpPr>
        <dsp:cNvPr id="0" name=""/>
        <dsp:cNvSpPr/>
      </dsp:nvSpPr>
      <dsp:spPr>
        <a:xfrm>
          <a:off x="1868314" y="3176404"/>
          <a:ext cx="1728502" cy="103710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궁금증</a:t>
          </a:r>
        </a:p>
      </dsp:txBody>
      <dsp:txXfrm>
        <a:off x="1868314" y="3176404"/>
        <a:ext cx="1728502" cy="1037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EF335-13C6-4A58-AC5E-7F81A6306618}">
      <dsp:nvSpPr>
        <dsp:cNvPr id="0" name=""/>
        <dsp:cNvSpPr/>
      </dsp:nvSpPr>
      <dsp:spPr>
        <a:xfrm>
          <a:off x="0" y="0"/>
          <a:ext cx="3630741" cy="93849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800" kern="1200" dirty="0"/>
            <a:t>공지사항</a:t>
          </a:r>
        </a:p>
      </dsp:txBody>
      <dsp:txXfrm>
        <a:off x="27487" y="27487"/>
        <a:ext cx="3575767" cy="883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EF335-13C6-4A58-AC5E-7F81A6306618}">
      <dsp:nvSpPr>
        <dsp:cNvPr id="0" name=""/>
        <dsp:cNvSpPr/>
      </dsp:nvSpPr>
      <dsp:spPr>
        <a:xfrm>
          <a:off x="0" y="0"/>
          <a:ext cx="1704414" cy="45084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학회소식</a:t>
          </a:r>
        </a:p>
      </dsp:txBody>
      <dsp:txXfrm>
        <a:off x="13205" y="13205"/>
        <a:ext cx="1678004" cy="424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EF335-13C6-4A58-AC5E-7F81A6306618}">
      <dsp:nvSpPr>
        <dsp:cNvPr id="0" name=""/>
        <dsp:cNvSpPr/>
      </dsp:nvSpPr>
      <dsp:spPr>
        <a:xfrm>
          <a:off x="0" y="0"/>
          <a:ext cx="1704414" cy="46830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궁금증</a:t>
          </a:r>
        </a:p>
      </dsp:txBody>
      <dsp:txXfrm>
        <a:off x="13716" y="13716"/>
        <a:ext cx="1676982" cy="440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1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3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0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6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1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1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8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06E9-D51C-4EFF-9452-A6B51F3A245A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4A29-B781-442D-B20D-C0ED72785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452981" y="805297"/>
            <a:ext cx="3630741" cy="4986145"/>
            <a:chOff x="1175091" y="369626"/>
            <a:chExt cx="3630741" cy="4986145"/>
          </a:xfrm>
        </p:grpSpPr>
        <p:pic>
          <p:nvPicPr>
            <p:cNvPr id="1026" name="Picture 2" descr="http://cfile24.uf.tistory.com/image/224EED3F52D4BD81096D1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33000"/>
                      </a14:imgEffect>
                      <a14:imgEffect>
                        <a14:colorTemperature colorTemp="7106"/>
                      </a14:imgEffect>
                      <a14:imgEffect>
                        <a14:saturation sat="183000"/>
                      </a14:imgEffect>
                      <a14:imgEffect>
                        <a14:brightnessContrast bright="6000" contrast="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5091" y="369626"/>
              <a:ext cx="3630741" cy="4986145"/>
            </a:xfrm>
            <a:prstGeom prst="rect">
              <a:avLst/>
            </a:prstGeom>
            <a:noFill/>
            <a:ln w="50800"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679511" y="2590484"/>
              <a:ext cx="2621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alpa</a:t>
              </a:r>
              <a:endPara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000" dirty="0" err="1">
                  <a:solidFill>
                    <a:schemeClr val="bg1">
                      <a:lumMod val="85000"/>
                    </a:schemeClr>
                  </a:solidFill>
                </a:rPr>
                <a:t>Applicatons</a:t>
              </a:r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 programing association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245346" y="805297"/>
            <a:ext cx="3768447" cy="5029095"/>
            <a:chOff x="7322891" y="762347"/>
            <a:chExt cx="3768447" cy="502909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b="7060"/>
            <a:stretch/>
          </p:blipFill>
          <p:spPr>
            <a:xfrm>
              <a:off x="7322891" y="762347"/>
              <a:ext cx="3662017" cy="5029095"/>
            </a:xfrm>
            <a:prstGeom prst="rect">
              <a:avLst/>
            </a:prstGeom>
            <a:ln w="38100" cap="rnd">
              <a:solidFill>
                <a:schemeClr val="accent5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8637393" y="3946849"/>
              <a:ext cx="24539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alpa</a:t>
              </a:r>
              <a:endPara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000" dirty="0" err="1">
                  <a:solidFill>
                    <a:srgbClr val="FF0000"/>
                  </a:solidFill>
                </a:rPr>
                <a:t>Applicatons</a:t>
              </a:r>
              <a:r>
                <a:rPr lang="en-US" altLang="ko-KR" sz="1000" dirty="0">
                  <a:solidFill>
                    <a:srgbClr val="FF0000"/>
                  </a:solidFill>
                </a:rPr>
                <a:t> programing association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화살표: 왼쪽/오른쪽 11"/>
          <p:cNvSpPr/>
          <p:nvPr/>
        </p:nvSpPr>
        <p:spPr>
          <a:xfrm>
            <a:off x="5384312" y="3026155"/>
            <a:ext cx="1560443" cy="8699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33811004"/>
              </p:ext>
            </p:extLst>
          </p:nvPr>
        </p:nvGraphicFramePr>
        <p:xfrm>
          <a:off x="770430" y="855559"/>
          <a:ext cx="3630741" cy="498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174419" y="855558"/>
            <a:ext cx="3630741" cy="4986145"/>
            <a:chOff x="4997873" y="855559"/>
            <a:chExt cx="3630741" cy="4986145"/>
          </a:xfrm>
        </p:grpSpPr>
        <p:graphicFrame>
          <p:nvGraphicFramePr>
            <p:cNvPr id="11" name="다이어그램 10"/>
            <p:cNvGraphicFramePr/>
            <p:nvPr>
              <p:extLst>
                <p:ext uri="{D42A27DB-BD31-4B8C-83A1-F6EECF244321}">
                  <p14:modId xmlns:p14="http://schemas.microsoft.com/office/powerpoint/2010/main" val="1684126144"/>
                </p:ext>
              </p:extLst>
            </p:nvPr>
          </p:nvGraphicFramePr>
          <p:xfrm>
            <a:off x="4997873" y="855559"/>
            <a:ext cx="3630741" cy="49861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2" name="직사각형 11"/>
            <p:cNvSpPr/>
            <p:nvPr/>
          </p:nvSpPr>
          <p:spPr>
            <a:xfrm>
              <a:off x="5198165" y="2236304"/>
              <a:ext cx="3269974" cy="33395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578409" y="855559"/>
            <a:ext cx="1704414" cy="2395330"/>
            <a:chOff x="4997873" y="855559"/>
            <a:chExt cx="3630741" cy="4986145"/>
          </a:xfrm>
        </p:grpSpPr>
        <p:graphicFrame>
          <p:nvGraphicFramePr>
            <p:cNvPr id="19" name="다이어그램 18"/>
            <p:cNvGraphicFramePr/>
            <p:nvPr>
              <p:extLst>
                <p:ext uri="{D42A27DB-BD31-4B8C-83A1-F6EECF244321}">
                  <p14:modId xmlns:p14="http://schemas.microsoft.com/office/powerpoint/2010/main" val="1548437304"/>
                </p:ext>
              </p:extLst>
            </p:nvPr>
          </p:nvGraphicFramePr>
          <p:xfrm>
            <a:off x="4997873" y="855559"/>
            <a:ext cx="3630741" cy="49861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0" name="직사각형 19"/>
            <p:cNvSpPr/>
            <p:nvPr/>
          </p:nvSpPr>
          <p:spPr>
            <a:xfrm>
              <a:off x="5198165" y="2236304"/>
              <a:ext cx="3269974" cy="33395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578409" y="3353608"/>
            <a:ext cx="1704414" cy="2488096"/>
            <a:chOff x="4997873" y="855559"/>
            <a:chExt cx="3630741" cy="4986145"/>
          </a:xfrm>
        </p:grpSpPr>
        <p:graphicFrame>
          <p:nvGraphicFramePr>
            <p:cNvPr id="25" name="다이어그램 24"/>
            <p:cNvGraphicFramePr/>
            <p:nvPr>
              <p:extLst>
                <p:ext uri="{D42A27DB-BD31-4B8C-83A1-F6EECF244321}">
                  <p14:modId xmlns:p14="http://schemas.microsoft.com/office/powerpoint/2010/main" val="1896814450"/>
                </p:ext>
              </p:extLst>
            </p:nvPr>
          </p:nvGraphicFramePr>
          <p:xfrm>
            <a:off x="4997873" y="855559"/>
            <a:ext cx="3630741" cy="49861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6" name="직사각형 25"/>
            <p:cNvSpPr/>
            <p:nvPr/>
          </p:nvSpPr>
          <p:spPr>
            <a:xfrm>
              <a:off x="5198165" y="2236304"/>
              <a:ext cx="3269974" cy="33395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03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16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7</cp:revision>
  <dcterms:created xsi:type="dcterms:W3CDTF">2016-11-29T14:16:05Z</dcterms:created>
  <dcterms:modified xsi:type="dcterms:W3CDTF">2016-11-29T15:50:21Z</dcterms:modified>
</cp:coreProperties>
</file>