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4" r:id="rId19"/>
  </p:sldMasterIdLst>
  <p:notesMasterIdLst>
    <p:notesMasterId r:id="rId21"/>
  </p:notesMasterIdLst>
  <p:sldIdLst>
    <p:sldId id="279" r:id="rId23"/>
    <p:sldId id="294" r:id="rId24"/>
    <p:sldId id="285" r:id="rId25"/>
    <p:sldId id="287" r:id="rId26"/>
    <p:sldId id="286" r:id="rId27"/>
    <p:sldId id="288" r:id="rId28"/>
    <p:sldId id="290" r:id="rId29"/>
    <p:sldId id="291" r:id="rId30"/>
    <p:sldId id="292" r:id="rId31"/>
    <p:sldId id="293" r:id="rId32"/>
    <p:sldId id="295" r:id="rId33"/>
    <p:sldId id="289" r:id="rId34"/>
    <p:sldId id="296" r:id="rId35"/>
  </p:sldIdLst>
  <p:sldSz cx="9144000" cy="6858000"/>
  <p:notesSz cx="6805930" cy="9939655"/>
  <p:embeddedFontLst>
    <p:embeddedFont>
      <p:font typeface="나눔고딕" pitchFamily="50" charset="-127"/>
      <p:regular r:id="rId1"/>
      <p:bold r:id="rId9"/>
    </p:embeddedFont>
    <p:embeddedFont>
      <p:font typeface="나눔고딕 ExtraBold" pitchFamily="50" charset="-127"/>
      <p:regular r:id="rId7"/>
      <p:bold r:id="rId4"/>
    </p:embeddedFont>
    <p:embeddedFont>
      <p:font typeface="나눔명조" pitchFamily="18" charset="-127"/>
      <p:regular r:id="rId3"/>
      <p:bold r:id="rId2"/>
    </p:embeddedFont>
    <p:embeddedFont>
      <p:font typeface="맑은 고딕" pitchFamily="50" charset="-127"/>
      <p:regular r:id="rId8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79"/>
            <p14:sldId id="294"/>
            <p14:sldId id="285"/>
            <p14:sldId id="287"/>
            <p14:sldId id="286"/>
            <p14:sldId id="288"/>
            <p14:sldId id="290"/>
            <p14:sldId id="291"/>
            <p14:sldId id="292"/>
            <p14:sldId id="293"/>
            <p14:sldId id="295"/>
            <p14:sldId id="289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 snapToGrid="1" snapToObjects="1">
      <p:cViewPr>
        <p:scale>
          <a:sx n="120" d="100"/>
          <a:sy n="120" d="100"/>
        </p:scale>
        <p:origin x="-504" y="-72"/>
      </p:cViewPr>
      <p:guideLst>
        <p:guide orient="horz"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6.fntdata"></Relationship><Relationship Id="rId3" Type="http://schemas.openxmlformats.org/officeDocument/2006/relationships/font" Target="fonts/font5.fntdata"></Relationship><Relationship Id="rId4" Type="http://schemas.openxmlformats.org/officeDocument/2006/relationships/font" Target="fonts/font4.fntdata"></Relationship><Relationship Id="rId5" Type="http://schemas.openxmlformats.org/officeDocument/2006/relationships/font" Target="fonts/font8.fntdata"></Relationship><Relationship Id="rId6" Type="http://schemas.openxmlformats.org/officeDocument/2006/relationships/tableStyles" Target="tableStyles.xml"></Relationship><Relationship Id="rId7" Type="http://schemas.openxmlformats.org/officeDocument/2006/relationships/font" Target="fonts/font3.fntdata"></Relationship><Relationship Id="rId8" Type="http://schemas.openxmlformats.org/officeDocument/2006/relationships/font" Target="fonts/font7.fntdata"></Relationship><Relationship Id="rId9" Type="http://schemas.openxmlformats.org/officeDocument/2006/relationships/font" Target="fonts/font2.fntdata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notesMaster" Target="notesMasters/notesMaster1.xml"></Relationship><Relationship Id="rId23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6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4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9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25072715019.png"></Relationship><Relationship Id="rId3" Type="http://schemas.openxmlformats.org/officeDocument/2006/relationships/image" Target="../media/fImage25072723028.png"></Relationship><Relationship Id="rId4" Type="http://schemas.openxmlformats.org/officeDocument/2006/relationships/image" Target="../media/fImage25072736671.png"></Relationship><Relationship Id="rId5" Type="http://schemas.openxmlformats.org/officeDocument/2006/relationships/image" Target="../media/fImage25072742370.png"></Relationship><Relationship Id="rId6" Type="http://schemas.openxmlformats.org/officeDocument/2006/relationships/image" Target="../media/fImage25072756663.png"></Relationship><Relationship Id="rId7" Type="http://schemas.openxmlformats.org/officeDocument/2006/relationships/image" Target="../media/fImage25072767947.png"></Relationship><Relationship Id="rId8" Type="http://schemas.openxmlformats.org/officeDocument/2006/relationships/image" Target="../media/fImage14930279402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image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25072404543.png"></Relationship><Relationship Id="rId3" Type="http://schemas.openxmlformats.org/officeDocument/2006/relationships/image" Target="../media/fImage25072416854.png"></Relationship><Relationship Id="rId4" Type="http://schemas.openxmlformats.org/officeDocument/2006/relationships/image" Target="../media/fImage25072426008.png"></Relationship><Relationship Id="rId5" Type="http://schemas.openxmlformats.org/officeDocument/2006/relationships/image" Target="../media/fImage25072434981.png"></Relationship><Relationship Id="rId6" Type="http://schemas.openxmlformats.org/officeDocument/2006/relationships/image" Target="../media/fImage2507244552.png"></Relationship><Relationship Id="rId7" Type="http://schemas.openxmlformats.org/officeDocument/2006/relationships/image" Target="../media/fImage25072456288.png"></Relationship><Relationship Id="rId8" Type="http://schemas.openxmlformats.org/officeDocument/2006/relationships/image" Target="../media/fImage715533188163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25073128359.png"></Relationship><Relationship Id="rId3" Type="http://schemas.openxmlformats.org/officeDocument/2006/relationships/image" Target="../media/fImage25073131019.png"></Relationship><Relationship Id="rId4" Type="http://schemas.openxmlformats.org/officeDocument/2006/relationships/image" Target="../media/fImage25073145379.png"></Relationship><Relationship Id="rId5" Type="http://schemas.openxmlformats.org/officeDocument/2006/relationships/image" Target="../media/fImage25073155356.png"></Relationship><Relationship Id="rId6" Type="http://schemas.openxmlformats.org/officeDocument/2006/relationships/image" Target="../media/fImage25073169461.png"></Relationship><Relationship Id="rId7" Type="http://schemas.openxmlformats.org/officeDocument/2006/relationships/image" Target="../media/fImage25073178487.png"></Relationship><Relationship Id="rId8" Type="http://schemas.openxmlformats.org/officeDocument/2006/relationships/image" Target="../media/fImage637243198353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image1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hyperlink" Target="http://hangeul.naver.com/font" TargetMode="External"></Relationship><Relationship Id="rId4" Type="http://schemas.openxmlformats.org/officeDocument/2006/relationships/image" Target="../media/fImage25072057321.png"></Relationship><Relationship Id="rId5" Type="http://schemas.openxmlformats.org/officeDocument/2006/relationships/image" Target="../media/fImage25072061151.png"></Relationship><Relationship Id="rId6" Type="http://schemas.openxmlformats.org/officeDocument/2006/relationships/image" Target="../media/fImage25072071226.png"></Relationship><Relationship Id="rId7" Type="http://schemas.openxmlformats.org/officeDocument/2006/relationships/image" Target="../media/fImage25072085251.png"></Relationship><Relationship Id="rId8" Type="http://schemas.openxmlformats.org/officeDocument/2006/relationships/image" Target="../media/fImage25072094459.png"></Relationship><Relationship Id="rId9" Type="http://schemas.openxmlformats.org/officeDocument/2006/relationships/image" Target="../media/fImage25072102783.png"></Relationship><Relationship Id="rId10" Type="http://schemas.openxmlformats.org/officeDocument/2006/relationships/image" Target="../media/fImage738452296714.png"></Relationship><Relationship Id="rId11" Type="http://schemas.openxmlformats.org/officeDocument/2006/relationships/slideLayout" Target="../slideLayouts/slideLayout9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25072236437.png"></Relationship><Relationship Id="rId3" Type="http://schemas.openxmlformats.org/officeDocument/2006/relationships/image" Target="../media/fImage25072247879.png"></Relationship><Relationship Id="rId4" Type="http://schemas.openxmlformats.org/officeDocument/2006/relationships/image" Target="../media/fImage25072257698.png"></Relationship><Relationship Id="rId5" Type="http://schemas.openxmlformats.org/officeDocument/2006/relationships/image" Target="../media/fImage25072264100.png"></Relationship><Relationship Id="rId6" Type="http://schemas.openxmlformats.org/officeDocument/2006/relationships/image" Target="../media/fImage25072273137.png"></Relationship><Relationship Id="rId7" Type="http://schemas.openxmlformats.org/officeDocument/2006/relationships/image" Target="../media/fImage25072284285.png"></Relationship><Relationship Id="rId8" Type="http://schemas.openxmlformats.org/officeDocument/2006/relationships/image" Target="../media/fImage235852305878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25072168284.png"></Relationship><Relationship Id="rId3" Type="http://schemas.openxmlformats.org/officeDocument/2006/relationships/image" Target="../media/fImage2507217342.png"></Relationship><Relationship Id="rId4" Type="http://schemas.openxmlformats.org/officeDocument/2006/relationships/image" Target="../media/fImage25072184915.png"></Relationship><Relationship Id="rId5" Type="http://schemas.openxmlformats.org/officeDocument/2006/relationships/image" Target="../media/fImage25072195960.png"></Relationship><Relationship Id="rId6" Type="http://schemas.openxmlformats.org/officeDocument/2006/relationships/image" Target="../media/fImage25072203067.png"></Relationship><Relationship Id="rId7" Type="http://schemas.openxmlformats.org/officeDocument/2006/relationships/image" Target="../media/fImage25072215140.png"></Relationship><Relationship Id="rId8" Type="http://schemas.openxmlformats.org/officeDocument/2006/relationships/image" Target="../media/fImage3422226070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25072333566.png"></Relationship><Relationship Id="rId3" Type="http://schemas.openxmlformats.org/officeDocument/2006/relationships/image" Target="../media/fImage2507234728.png"></Relationship><Relationship Id="rId4" Type="http://schemas.openxmlformats.org/officeDocument/2006/relationships/image" Target="../media/fImage2507235562.png"></Relationship><Relationship Id="rId5" Type="http://schemas.openxmlformats.org/officeDocument/2006/relationships/image" Target="../media/fImage25072366363.png"></Relationship><Relationship Id="rId6" Type="http://schemas.openxmlformats.org/officeDocument/2006/relationships/image" Target="../media/fImage25072371969.png"></Relationship><Relationship Id="rId7" Type="http://schemas.openxmlformats.org/officeDocument/2006/relationships/image" Target="../media/fImage25072382890.png"></Relationship><Relationship Id="rId8" Type="http://schemas.openxmlformats.org/officeDocument/2006/relationships/image" Target="../media/fImage390022612623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25072472278.png"></Relationship><Relationship Id="rId3" Type="http://schemas.openxmlformats.org/officeDocument/2006/relationships/image" Target="../media/fImage25072487313.png"></Relationship><Relationship Id="rId4" Type="http://schemas.openxmlformats.org/officeDocument/2006/relationships/image" Target="../media/fImage25072495761.png"></Relationship><Relationship Id="rId5" Type="http://schemas.openxmlformats.org/officeDocument/2006/relationships/image" Target="../media/fImage25072507010.png"></Relationship><Relationship Id="rId6" Type="http://schemas.openxmlformats.org/officeDocument/2006/relationships/image" Target="../media/fImage25072514840.png"></Relationship><Relationship Id="rId7" Type="http://schemas.openxmlformats.org/officeDocument/2006/relationships/image" Target="../media/fImage25072526978.png"></Relationship><Relationship Id="rId8" Type="http://schemas.openxmlformats.org/officeDocument/2006/relationships/image" Target="../media/fImage3103726260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25072547394.png"></Relationship><Relationship Id="rId3" Type="http://schemas.openxmlformats.org/officeDocument/2006/relationships/image" Target="../media/fImage25072554507.png"></Relationship><Relationship Id="rId4" Type="http://schemas.openxmlformats.org/officeDocument/2006/relationships/image" Target="../media/fImage25072567656.png"></Relationship><Relationship Id="rId5" Type="http://schemas.openxmlformats.org/officeDocument/2006/relationships/image" Target="../media/fImage25072576551.png"></Relationship><Relationship Id="rId6" Type="http://schemas.openxmlformats.org/officeDocument/2006/relationships/image" Target="../media/fImage25072581786.png"></Relationship><Relationship Id="rId7" Type="http://schemas.openxmlformats.org/officeDocument/2006/relationships/image" Target="../media/fImage25072593431.png"></Relationship><Relationship Id="rId8" Type="http://schemas.openxmlformats.org/officeDocument/2006/relationships/image" Target="../media/fImage54146277454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.xml"></Relationship><Relationship Id="rId2" Type="http://schemas.openxmlformats.org/officeDocument/2006/relationships/image" Target="../media/fImage2507264739.png"></Relationship><Relationship Id="rId3" Type="http://schemas.openxmlformats.org/officeDocument/2006/relationships/image" Target="../media/fImage25072658776.png"></Relationship><Relationship Id="rId4" Type="http://schemas.openxmlformats.org/officeDocument/2006/relationships/image" Target="../media/fImage25072667584.png"></Relationship><Relationship Id="rId5" Type="http://schemas.openxmlformats.org/officeDocument/2006/relationships/image" Target="../media/fImage25072674252.png"></Relationship><Relationship Id="rId6" Type="http://schemas.openxmlformats.org/officeDocument/2006/relationships/image" Target="../media/fImage25072684108.png"></Relationship><Relationship Id="rId7" Type="http://schemas.openxmlformats.org/officeDocument/2006/relationships/image" Target="../media/fImage25072695514.png"></Relationship><Relationship Id="rId8" Type="http://schemas.openxmlformats.org/officeDocument/2006/relationships/image" Target="../media/fImage46075278145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750" y="548640"/>
            <a:ext cx="8065135" cy="2736215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95" y="620395"/>
            <a:ext cx="5108575" cy="14706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Prioirity Queue</a:t>
            </a:r>
            <a:r>
              <a:rPr lang="en-US" altLang="ko-KR" sz="4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4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4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	Heap</a:t>
            </a:r>
            <a:endParaRPr lang="ko-KR" altLang="en-US" sz="4000" cap="none" dirty="0" smtClean="0" b="1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025" y="476885"/>
            <a:ext cx="1645285" cy="10801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160" y="6381115"/>
            <a:ext cx="864870" cy="1606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0" name="텍스트 상자 9" descr="/Users/jisung/Library/Group Containers/L48J367XN4.com.infraware.PolarisOffice/fImage250727150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272302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273667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274237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275666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2767947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149302794024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95295" y="2333625"/>
            <a:ext cx="3498850" cy="1585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539750" y="548640"/>
            <a:ext cx="8065770" cy="2736850"/>
          </a:xfrm>
          <a:prstGeom prst="rect"/>
          <a:noFill/>
          <a:ln w="1143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2" name="세로 텍스트 개체 틀 1"/>
          <p:cNvSpPr txBox="1">
            <a:spLocks/>
          </p:cNvSpPr>
          <p:nvPr>
            <p:ph type="ctrTitle"/>
          </p:nvPr>
        </p:nvSpPr>
        <p:spPr>
          <a:xfrm rot="0">
            <a:off x="760095" y="620395"/>
            <a:ext cx="5108575" cy="14706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KiwiJuice</a:t>
            </a:r>
            <a:endParaRPr lang="ko-KR" altLang="en-US" sz="4000" cap="none" dirty="0" smtClean="0" b="1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6" name="제목 15"/>
          <p:cNvSpPr txBox="1">
            <a:spLocks/>
          </p:cNvSpPr>
          <p:nvPr/>
        </p:nvSpPr>
        <p:spPr>
          <a:xfrm rot="0">
            <a:off x="6804025" y="476885"/>
            <a:ext cx="1645920" cy="10807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>
                <a:ln w="9525" cap="flat" cmpd="sng">
                  <a:prstDash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02</a:t>
            </a:r>
            <a:endParaRPr lang="ko-KR" altLang="en-US" sz="2400" cap="none" dirty="0" smtClean="0" b="1">
              <a:ln w="9525" cap="flat" cmpd="sng">
                <a:prstDash/>
              </a:ln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7" name="Picture 6" descr="/Users/jisung/Library/Group Containers/L48J367XN4.com.infraware.PolarisOffice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884160" y="6381115"/>
            <a:ext cx="865505" cy="161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0" name="텍스트 상자 9" descr="/Users/jisung/Library/Group Containers/L48J367XN4.com.infraware.PolarisOffice/fImage250724045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241685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242600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243498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24455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245628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715533188163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1114" y="-5715"/>
            <a:ext cx="9147810" cy="6698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0" name="텍스트 상자 9" descr="/Users/jisung/Library/Group Containers/L48J367XN4.com.infraware.PolarisOffice/fImage250731283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313101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314537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31553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316946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3178487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637243198353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" y="2540"/>
            <a:ext cx="9131935" cy="5926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539750" y="548640"/>
            <a:ext cx="8065770" cy="5429885"/>
          </a:xfrm>
          <a:prstGeom prst="rect"/>
          <a:noFill/>
          <a:ln w="1143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2" name="세로 텍스트 개체 틀 1"/>
          <p:cNvSpPr txBox="1">
            <a:spLocks/>
          </p:cNvSpPr>
          <p:nvPr>
            <p:ph type="ctrTitle"/>
          </p:nvPr>
        </p:nvSpPr>
        <p:spPr>
          <a:xfrm rot="0">
            <a:off x="2221230" y="985520"/>
            <a:ext cx="5135245" cy="45446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508000" indent="25400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구현 중점 사항</a:t>
            </a: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 	Heap 구조체</a:t>
            </a: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 	upheap</a:t>
            </a: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	downheap</a:t>
            </a: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 	#define</a:t>
            </a: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3000" cap="none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 	PQ 의 Reusablity</a:t>
            </a:r>
            <a:r>
              <a:rPr lang="en-US" altLang="ko-KR" sz="3000" cap="none" dirty="0" smtClean="0" b="1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3000" cap="none" dirty="0" smtClean="0" b="1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</a:br>
            <a:endParaRPr lang="ko-KR" altLang="en-US" sz="3000" cap="none" dirty="0" smtClean="0" b="1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6" name="제목 15"/>
          <p:cNvSpPr txBox="1">
            <a:spLocks/>
          </p:cNvSpPr>
          <p:nvPr/>
        </p:nvSpPr>
        <p:spPr>
          <a:xfrm rot="0">
            <a:off x="6804025" y="476885"/>
            <a:ext cx="1645920" cy="10807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>
              <a:ln w="9525" cap="flat" cmpd="sng">
                <a:prstDash/>
              </a:ln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7" name="Picture 6" descr="/Users/jisung/Library/Group Containers/L48J367XN4.com.infraware.PolarisOffice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884160" y="6381115"/>
            <a:ext cx="865505" cy="161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텍스트 상자 9" descr="/Users/jisung/Library/Group Containers/L48J367XN4.com.infraware.PolarisOffice/fImage250720573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206115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2071226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2085251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2094459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2102783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738452296714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" y="-16510"/>
            <a:ext cx="4797425" cy="6875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0" name="텍스트 상자 9" descr="/Users/jisung/Library/Group Containers/L48J367XN4.com.infraware.PolarisOffice/fImage250722364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224787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225769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226410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2273137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2284285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235852305878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0" y="5080"/>
            <a:ext cx="4573905" cy="3416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0" name="텍스트 상자 9" descr="/Users/jisung/Library/Group Containers/L48J367XN4.com.infraware.PolarisOffice/fImage2507216828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2173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218491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219596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2203067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221514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34222260707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" y="7620"/>
            <a:ext cx="4478655" cy="5189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0" name="텍스트 상자 9" descr="/Users/jisung/Library/Group Containers/L48J367XN4.com.infraware.PolarisOffice/fImage2507233356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23472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23556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236636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2371969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238289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390022612623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0" y="6350"/>
            <a:ext cx="6649720" cy="4095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0" name="텍스트 상자 9" descr="/Users/jisung/Library/Group Containers/L48J367XN4.com.infraware.PolarisOffice/fImage250724722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248731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249576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25070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251484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252697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310372626000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270" y="-5080"/>
            <a:ext cx="6910705" cy="3957319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0" name="텍스트 상자 9" descr="/Users/jisung/Library/Group Containers/L48J367XN4.com.infraware.PolarisOffice/fImage2507254739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255450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256765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257655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2581786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2593431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541462774544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5080" y="6350"/>
            <a:ext cx="9138920" cy="5640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0" name="텍스트 상자 9" descr="/Users/jisung/Library/Group Containers/L48J367XN4.com.infraware.PolarisOffice/fImage250726473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7415" y="2586355"/>
            <a:ext cx="2249805" cy="1685925"/>
          </a:xfrm>
          <a:prstGeom prst="rect"/>
          <a:noFill/>
        </p:spPr>
      </p:pic>
      <p:pic>
        <p:nvPicPr>
          <p:cNvPr id="11" name="텍스트 상자 10" descr="/Users/jisung/Library/Group Containers/L48J367XN4.com.infraware.PolarisOffice/fImage2507265877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340" y="2748280"/>
            <a:ext cx="2249805" cy="1685925"/>
          </a:xfrm>
          <a:prstGeom prst="rect"/>
          <a:noFill/>
        </p:spPr>
      </p:pic>
      <p:pic>
        <p:nvPicPr>
          <p:cNvPr id="12" name="텍스트 상자 11" descr="/Users/jisung/Library/Group Containers/L48J367XN4.com.infraware.PolarisOffice/fImage2507266758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265" y="2910205"/>
            <a:ext cx="2249805" cy="1685925"/>
          </a:xfrm>
          <a:prstGeom prst="rect"/>
          <a:noFill/>
        </p:spPr>
      </p:pic>
      <p:pic>
        <p:nvPicPr>
          <p:cNvPr id="13" name="텍스트 상자 12" descr="/Users/jisung/Library/Group Containers/L48J367XN4.com.infraware.PolarisOffice/fImage2507267425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3190" y="3072130"/>
            <a:ext cx="2249805" cy="1685925"/>
          </a:xfrm>
          <a:prstGeom prst="rect"/>
          <a:noFill/>
        </p:spPr>
      </p:pic>
      <p:pic>
        <p:nvPicPr>
          <p:cNvPr id="14" name="텍스트 상자 13" descr="/Users/jisung/Library/Group Containers/L48J367XN4.com.infraware.PolarisOffice/fImage2507268410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4" y="3234055"/>
            <a:ext cx="2249805" cy="1685925"/>
          </a:xfrm>
          <a:prstGeom prst="rect"/>
          <a:noFill/>
        </p:spPr>
      </p:pic>
      <p:pic>
        <p:nvPicPr>
          <p:cNvPr id="15" name="텍스트 상자 14" descr="/Users/jisung/Library/Group Containers/L48J367XN4.com.infraware.PolarisOffice/fImage25072695514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3395980"/>
            <a:ext cx="2249805" cy="1685925"/>
          </a:xfrm>
          <a:prstGeom prst="rect"/>
          <a:noFill/>
        </p:spPr>
      </p:pic>
      <p:pic>
        <p:nvPicPr>
          <p:cNvPr id="16" name="텍스트 상자 15" descr="/Users/jisung/Library/Group Containers/L48J367XN4.com.infraware.PolarisOffice/fImage460752781454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540" y="-1270"/>
            <a:ext cx="5682615" cy="6843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76</Paragraphs>
  <Words>169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nhn</cp:lastModifiedBy>
  <dc:title>문서의 제목 </dc:title>
  <dcterms:modified xsi:type="dcterms:W3CDTF">2011-10-07T05:14:28Z</dcterms:modified>
</cp:coreProperties>
</file>