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85" r:id="rId13"/>
  </p:sldMasterIdLst>
  <p:sldIdLst>
    <p:sldId id="256" r:id="rId15"/>
    <p:sldId id="257" r:id="rId16"/>
    <p:sldId id="258" r:id="rId17"/>
    <p:sldId id="259" r:id="rId18"/>
    <p:sldId id="260" r:id="rId19"/>
    <p:sldId id="261" r:id="rId20"/>
  </p:sldIdLst>
  <p:sldSz cx="12192000" cy="6858000"/>
  <p:notesSz cx="6858000" cy="9144000"/>
  <p:defaultTextStyle>
    <a:defPPr>
      <a:defRPr lang="ko-KR"/>
    </a:defPPr>
    <a:lvl1pPr algn="l" marL="0" indent="0" defTabSz="914400">
      <a:buNone/>
      <a:defRPr lang="ko-KR" smtClean="0" sz="1800" baseline="0">
        <a:solidFill>
          <a:srgbClr val="000000"/>
        </a:solidFill>
        <a:latin typeface="±¼¸²"/>
        <a:ea typeface="±¼¸²"/>
      </a:defRPr>
    </a:lvl1pPr>
    <a:lvl2pPr lvl="1" marL="457200" indent="0" defTabSz="914400">
      <a:defRPr lang="ko-KR" smtClean="0"/>
    </a:lvl2pPr>
    <a:lvl3pPr lvl="2" marL="914400" indent="0" defTabSz="914400">
      <a:defRPr lang="ko-KR" smtClean="0"/>
    </a:lvl3pPr>
    <a:lvl4pPr lvl="3" marL="1371600" indent="0" defTabSz="914400">
      <a:defRPr lang="ko-KR" smtClean="0"/>
    </a:lvl4pPr>
    <a:lvl5pPr lvl="4" marL="1828800" indent="0" defTabSz="914400">
      <a:defRPr lang="ko-KR" smtClean="0"/>
    </a:lvl5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showOutlineIcons="0">
    <p:restoredLeft sz="15620"/>
    <p:restoredTop sz="94660"/>
  </p:normalViewPr>
  <p:slideViewPr>
    <p:cSldViewPr snapToGrid="1" snapToObjects="1">
      <p:cViewPr varScale="1">
        <p:scale>
          <a:sx n="51" d="100"/>
          <a:sy n="51" d="100"/>
        </p:scale>
        <p:origin x="-660" y="-84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slide" Target="slides/slide1.xml"></Relationship><Relationship Id="rId16" Type="http://schemas.openxmlformats.org/officeDocument/2006/relationships/slide" Target="slides/slide2.xml"></Relationship><Relationship Id="rId17" Type="http://schemas.openxmlformats.org/officeDocument/2006/relationships/slide" Target="slides/slide3.xml"></Relationship><Relationship Id="rId18" Type="http://schemas.openxmlformats.org/officeDocument/2006/relationships/slide" Target="slides/slide4.xml"></Relationship><Relationship Id="rId19" Type="http://schemas.openxmlformats.org/officeDocument/2006/relationships/slide" Target="slides/slide5.xml"></Relationship><Relationship Id="rId20" Type="http://schemas.openxmlformats.org/officeDocument/2006/relationships/slide" Target="slides/slide6.xml"></Relationship><Relationship Id="rId21" Type="http://schemas.openxmlformats.org/officeDocument/2006/relationships/viewProps" Target="viewProps.xml"></Relationship><Relationship Id="rId22" Type="http://schemas.openxmlformats.org/officeDocument/2006/relationships/presProps" Target="presProps.xml"></Relationship></Relationship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텍스트 개체 틀 1"/>
          <p:cNvSpPr txBox="1">
            <a:spLocks/>
          </p:cNvSpPr>
          <p:nvPr>
            <p:ph type="ctrTitle"/>
          </p:nvPr>
        </p:nvSpPr>
        <p:spPr>
          <a:xfrm rot="0">
            <a:off x="914400" y="2131060"/>
            <a:ext cx="10363835" cy="14719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>
                <a:solidFill>
                  <a:schemeClr val="tx1"/>
                </a:solidFill>
                <a:latin typeface="나눔고딕" charset="0"/>
                <a:ea typeface="나눔고딕" charset="0"/>
              </a:rPr>
              <a:t>마스터 제목 스타일 편집</a:t>
            </a:r>
            <a:endParaRPr lang="ko-KR" altLang="en-US" sz="5865" cap="none" dirty="0" smtClean="0" b="0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subTitle" idx="1"/>
          </p:nvPr>
        </p:nvSpPr>
        <p:spPr>
          <a:xfrm rot="0">
            <a:off x="1828800" y="3886200"/>
            <a:ext cx="8535035" cy="17557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>
                <a:solidFill>
                  <a:schemeClr val="tx1"/>
                </a:solidFill>
                <a:latin typeface="나눔고딕" charset="0"/>
                <a:ea typeface="나눔고딕" charset="0"/>
              </a:rPr>
              <a:t>마스터 부제목 스타일 편집</a:t>
            </a:r>
            <a:endParaRPr lang="ko-KR" altLang="en-US" sz="3200" cap="none" dirty="0" smtClean="0" b="0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" name="목차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나눔고딕" charset="0"/>
                <a:ea typeface="나눔고딕" charset="0"/>
              </a:rPr>
              <a:t>1</a:t>
            </a:fld>
            <a:endParaRPr lang="ko-KR" altLang="en-US" sz="1200" cap="none" dirty="0" smtClean="0" b="0">
              <a:solidFill>
                <a:srgbClr val="898989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5" name="다이어그램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>
                <a:solidFill>
                  <a:srgbClr val="898989"/>
                </a:solidFill>
                <a:latin typeface="나눔고딕" charset="0"/>
                <a:ea typeface="나눔고딕" charset="0"/>
              </a:rPr>
              <a:t>2017-01-18</a:t>
            </a:fld>
            <a:endParaRPr lang="ko-KR" altLang="en-US" sz="1200" cap="none" dirty="0" smtClean="0" b="0">
              <a:solidFill>
                <a:srgbClr val="898989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6" name="머리글 갤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4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cap="none" dirty="0" smtClean="0" b="0"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>
                <a:solidFill>
                  <a:schemeClr val="tx1"/>
                </a:solidFill>
                <a:latin typeface="나눔고딕" charset="0"/>
                <a:ea typeface="나눔고딕" charset="0"/>
              </a:rPr>
              <a:t>마스터 제목 스타일 편집</a:t>
            </a:r>
            <a:endParaRPr lang="ko-KR" altLang="en-US" sz="5865" cap="none" dirty="0" smtClean="0" b="0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orient="vert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나눔고딕"/>
              <a:buChar char="•"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나눔고딕" charset="0"/>
                <a:ea typeface="나눔고딕" charset="0"/>
              </a:rPr>
              <a:t>둘째 수준</a:t>
            </a:r>
            <a:endParaRPr lang="ko-KR" altLang="en-US" sz="2800" cap="none" dirty="0" smtClean="0" b="0"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나눔고딕"/>
              <a:buChar char="•"/>
            </a:pPr>
            <a:r>
              <a:rPr lang="en-US" altLang="ko-KR" sz="2400" cap="none" dirty="0" smtClean="0" b="0">
                <a:solidFill>
                  <a:schemeClr val="tx1"/>
                </a:solidFill>
                <a:latin typeface="나눔고딕" charset="0"/>
                <a:ea typeface="나눔고딕" charset="0"/>
              </a:rPr>
              <a:t>셋째 수준</a:t>
            </a:r>
            <a:endParaRPr lang="ko-KR" altLang="en-US" sz="2400" cap="none" dirty="0" smtClean="0" b="0"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나눔고딕"/>
              <a:buChar char="•"/>
            </a:pPr>
            <a:r>
              <a:rPr lang="en-US" altLang="ko-KR" sz="2000" cap="none" dirty="0" smtClean="0" b="0">
                <a:solidFill>
                  <a:schemeClr val="tx1"/>
                </a:solidFill>
                <a:latin typeface="나눔고딕" charset="0"/>
                <a:ea typeface="나눔고딕" charset="0"/>
              </a:rPr>
              <a:t>넷째 수준</a:t>
            </a:r>
            <a:endParaRPr lang="ko-KR" altLang="en-US" sz="2000" cap="none" dirty="0" smtClean="0" b="0"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나눔고딕"/>
              <a:buChar char="•"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나눔고딕" charset="0"/>
                <a:ea typeface="나눔고딕" charset="0"/>
              </a:rPr>
              <a:t>다섯째 수준</a:t>
            </a:r>
            <a:endParaRPr lang="ko-KR" altLang="en-US" sz="1800" cap="none" dirty="0" smtClean="0" b="0"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나눔고딕"/>
              <a:buChar char="•"/>
            </a:pPr>
            <a:r>
              <a:rPr lang="en-US" altLang="ko-KR" sz="1600" cap="none" dirty="0" smtClean="0" b="0">
                <a:solidFill>
                  <a:schemeClr val="tx1"/>
                </a:solidFill>
                <a:latin typeface="나눔고딕" charset="0"/>
                <a:ea typeface="나눔고딕" charset="0"/>
              </a:rPr>
              <a:t>디자인 사용자 지정</a:t>
            </a:r>
            <a:endParaRPr lang="ko-KR" altLang="en-US" sz="1600" cap="none" dirty="0" smtClean="0" b="0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" name="목차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나눔고딕" charset="0"/>
                <a:ea typeface="나눔고딕" charset="0"/>
              </a:rPr>
              <a:t>1</a:t>
            </a:fld>
            <a:endParaRPr lang="ko-KR" altLang="en-US" sz="1200" cap="none" dirty="0" smtClean="0" b="0">
              <a:solidFill>
                <a:srgbClr val="898989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5" name="다이어그램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>
                <a:solidFill>
                  <a:srgbClr val="898989"/>
                </a:solidFill>
                <a:latin typeface="나눔고딕" charset="0"/>
                <a:ea typeface="나눔고딕" charset="0"/>
              </a:rPr>
              <a:t>2017-01-18</a:t>
            </a:fld>
            <a:endParaRPr lang="ko-KR" altLang="en-US" sz="1200" cap="none" dirty="0" smtClean="0" b="0">
              <a:solidFill>
                <a:srgbClr val="898989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6" name="머리글 갤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4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cap="none" dirty="0" smtClean="0" b="0"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 orient="vert"/>
          </p:nvPr>
        </p:nvSpPr>
        <p:spPr>
          <a:xfrm rot="0">
            <a:off x="8839200" y="274320"/>
            <a:ext cx="2743835" cy="5852795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>
                <a:solidFill>
                  <a:schemeClr val="tx1"/>
                </a:solidFill>
                <a:latin typeface="나눔고딕" charset="0"/>
                <a:ea typeface="나눔고딕" charset="0"/>
              </a:rPr>
              <a:t>마스터 부제목 스타일 편집</a:t>
            </a:r>
            <a:endParaRPr lang="ko-KR" altLang="en-US" sz="5865" cap="none" dirty="0" smtClean="0" b="0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orient="vert" idx="1"/>
          </p:nvPr>
        </p:nvSpPr>
        <p:spPr>
          <a:xfrm rot="0">
            <a:off x="609600" y="274320"/>
            <a:ext cx="8034655" cy="585279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나눔고딕"/>
              <a:buChar char="•"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나눔고딕" charset="0"/>
                <a:ea typeface="나눔고딕" charset="0"/>
              </a:rPr>
              <a:t>둘째 수준</a:t>
            </a:r>
            <a:endParaRPr lang="ko-KR" altLang="en-US" sz="2800" cap="none" dirty="0" smtClean="0" b="0"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나눔고딕"/>
              <a:buChar char="•"/>
            </a:pPr>
            <a:r>
              <a:rPr lang="en-US" altLang="ko-KR" sz="2400" cap="none" dirty="0" smtClean="0" b="0">
                <a:solidFill>
                  <a:schemeClr val="tx1"/>
                </a:solidFill>
                <a:latin typeface="나눔고딕" charset="0"/>
                <a:ea typeface="나눔고딕" charset="0"/>
              </a:rPr>
              <a:t>셋째 수준</a:t>
            </a:r>
            <a:endParaRPr lang="ko-KR" altLang="en-US" sz="2400" cap="none" dirty="0" smtClean="0" b="0"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나눔고딕"/>
              <a:buChar char="•"/>
            </a:pPr>
            <a:r>
              <a:rPr lang="en-US" altLang="ko-KR" sz="2000" cap="none" dirty="0" smtClean="0" b="0">
                <a:solidFill>
                  <a:schemeClr val="tx1"/>
                </a:solidFill>
                <a:latin typeface="나눔고딕" charset="0"/>
                <a:ea typeface="나눔고딕" charset="0"/>
              </a:rPr>
              <a:t>넷째 수준</a:t>
            </a:r>
            <a:endParaRPr lang="ko-KR" altLang="en-US" sz="2000" cap="none" dirty="0" smtClean="0" b="0"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나눔고딕"/>
              <a:buChar char="•"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나눔고딕" charset="0"/>
                <a:ea typeface="나눔고딕" charset="0"/>
              </a:rPr>
              <a:t>다섯째 수준</a:t>
            </a:r>
            <a:endParaRPr lang="ko-KR" altLang="en-US" sz="1800" cap="none" dirty="0" smtClean="0" b="0"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나눔고딕"/>
              <a:buChar char="•"/>
            </a:pPr>
            <a:r>
              <a:rPr lang="en-US" altLang="ko-KR" sz="1600" cap="none" dirty="0" smtClean="0" b="0">
                <a:solidFill>
                  <a:schemeClr val="tx1"/>
                </a:solidFill>
                <a:latin typeface="나눔고딕" charset="0"/>
                <a:ea typeface="나눔고딕" charset="0"/>
              </a:rPr>
              <a:t>디자인 사용자 지정</a:t>
            </a:r>
            <a:endParaRPr lang="ko-KR" altLang="en-US" sz="1600" cap="none" dirty="0" smtClean="0" b="0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" name="목차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나눔고딕" charset="0"/>
                <a:ea typeface="나눔고딕" charset="0"/>
              </a:rPr>
              <a:t>1</a:t>
            </a:fld>
            <a:endParaRPr lang="ko-KR" altLang="en-US" sz="1200" cap="none" dirty="0" smtClean="0" b="0">
              <a:solidFill>
                <a:srgbClr val="898989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5" name="다이어그램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>
                <a:solidFill>
                  <a:srgbClr val="898989"/>
                </a:solidFill>
                <a:latin typeface="나눔고딕" charset="0"/>
                <a:ea typeface="나눔고딕" charset="0"/>
              </a:rPr>
              <a:t>2017-01-18</a:t>
            </a:fld>
            <a:endParaRPr lang="ko-KR" altLang="en-US" sz="1200" cap="none" dirty="0" smtClean="0" b="0">
              <a:solidFill>
                <a:srgbClr val="898989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6" name="머리글 갤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4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cap="none" dirty="0" smtClean="0" b="0"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>
                <a:solidFill>
                  <a:schemeClr val="tx1"/>
                </a:solidFill>
                <a:latin typeface="나눔고딕" charset="0"/>
                <a:ea typeface="나눔고딕" charset="0"/>
              </a:rPr>
              <a:t>마스터 제목 스타일 편집</a:t>
            </a:r>
            <a:endParaRPr lang="ko-KR" altLang="en-US" sz="5865" cap="none" dirty="0" smtClean="0" b="0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" name="차트 개체 틀 2"/>
          <p:cNvSpPr txBox="1">
            <a:spLocks/>
          </p:cNvSpPr>
          <p:nvPr>
            <p:ph type="obj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나눔고딕"/>
              <a:buChar char="•"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나눔고딕" charset="0"/>
                <a:ea typeface="나눔고딕" charset="0"/>
              </a:rPr>
              <a:t>둘째 수준</a:t>
            </a:r>
            <a:endParaRPr lang="ko-KR" altLang="en-US" sz="2800" cap="none" dirty="0" smtClean="0" b="0"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나눔고딕"/>
              <a:buChar char="•"/>
            </a:pPr>
            <a:r>
              <a:rPr lang="en-US" altLang="ko-KR" sz="2400" cap="none" dirty="0" smtClean="0" b="0">
                <a:solidFill>
                  <a:schemeClr val="tx1"/>
                </a:solidFill>
                <a:latin typeface="나눔고딕" charset="0"/>
                <a:ea typeface="나눔고딕" charset="0"/>
              </a:rPr>
              <a:t>셋째 수준</a:t>
            </a:r>
            <a:endParaRPr lang="ko-KR" altLang="en-US" sz="2400" cap="none" dirty="0" smtClean="0" b="0"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나눔고딕"/>
              <a:buChar char="•"/>
            </a:pPr>
            <a:r>
              <a:rPr lang="en-US" altLang="ko-KR" sz="2000" cap="none" dirty="0" smtClean="0" b="0">
                <a:solidFill>
                  <a:schemeClr val="tx1"/>
                </a:solidFill>
                <a:latin typeface="나눔고딕" charset="0"/>
                <a:ea typeface="나눔고딕" charset="0"/>
              </a:rPr>
              <a:t>넷째 수준</a:t>
            </a:r>
            <a:endParaRPr lang="ko-KR" altLang="en-US" sz="2000" cap="none" dirty="0" smtClean="0" b="0"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나눔고딕"/>
              <a:buChar char="•"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나눔고딕" charset="0"/>
                <a:ea typeface="나눔고딕" charset="0"/>
              </a:rPr>
              <a:t>다섯째 수준</a:t>
            </a:r>
            <a:endParaRPr lang="ko-KR" altLang="en-US" sz="1800" cap="none" dirty="0" smtClean="0" b="0"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나눔고딕"/>
              <a:buChar char="•"/>
            </a:pPr>
            <a:r>
              <a:rPr lang="en-US" altLang="ko-KR" sz="1600" cap="none" dirty="0" smtClean="0" b="0">
                <a:solidFill>
                  <a:schemeClr val="tx1"/>
                </a:solidFill>
                <a:latin typeface="나눔고딕" charset="0"/>
                <a:ea typeface="나눔고딕" charset="0"/>
              </a:rPr>
              <a:t>디자인 사용자 지정</a:t>
            </a:r>
            <a:endParaRPr lang="ko-KR" altLang="en-US" sz="1600" cap="none" dirty="0" smtClean="0" b="0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" name="목차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나눔고딕" charset="0"/>
                <a:ea typeface="나눔고딕" charset="0"/>
              </a:rPr>
              <a:t>1</a:t>
            </a:fld>
            <a:endParaRPr lang="ko-KR" altLang="en-US" sz="1200" cap="none" dirty="0" smtClean="0" b="0">
              <a:solidFill>
                <a:srgbClr val="898989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5" name="다이어그램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>
                <a:solidFill>
                  <a:srgbClr val="898989"/>
                </a:solidFill>
                <a:latin typeface="나눔고딕" charset="0"/>
                <a:ea typeface="나눔고딕" charset="0"/>
              </a:rPr>
              <a:t>2017-01-18</a:t>
            </a:fld>
            <a:endParaRPr lang="ko-KR" altLang="en-US" sz="1200" cap="none" dirty="0" smtClean="0" b="0">
              <a:solidFill>
                <a:srgbClr val="898989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6" name="머리글 갤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4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cap="none" dirty="0" smtClean="0" b="0"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텍스트 개체 틀 1"/>
          <p:cNvSpPr txBox="1">
            <a:spLocks/>
          </p:cNvSpPr>
          <p:nvPr>
            <p:ph type="title"/>
          </p:nvPr>
        </p:nvSpPr>
        <p:spPr>
          <a:xfrm rot="0">
            <a:off x="963294" y="2908300"/>
            <a:ext cx="10363200" cy="14992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330" cap="none" dirty="0" smtClean="0" b="0">
                <a:solidFill>
                  <a:schemeClr val="tx1"/>
                </a:solidFill>
                <a:latin typeface="나눔고딕" charset="0"/>
                <a:ea typeface="나눔고딕" charset="0"/>
              </a:rPr>
              <a:t>마스터 부제목 스타일 편집</a:t>
            </a:r>
            <a:endParaRPr lang="ko-KR" altLang="en-US" sz="5330" cap="none" dirty="0" smtClean="0" b="0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" name="제목 2"/>
          <p:cNvSpPr txBox="1">
            <a:spLocks/>
          </p:cNvSpPr>
          <p:nvPr>
            <p:ph type="body" idx="1"/>
          </p:nvPr>
        </p:nvSpPr>
        <p:spPr>
          <a:xfrm rot="0">
            <a:off x="963294" y="4406900"/>
            <a:ext cx="10363200" cy="136334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cap="none" dirty="0" smtClean="0" b="0">
                <a:solidFill>
                  <a:schemeClr val="tx1"/>
                </a:solidFill>
                <a:latin typeface="나눔고딕" charset="0"/>
                <a:ea typeface="나눔고딕" charset="0"/>
              </a:rPr>
              <a:t>마스터 부제목 스타일 편집</a:t>
            </a:r>
            <a:endParaRPr lang="ko-KR" altLang="en-US" sz="2665" cap="none" dirty="0" smtClean="0" b="0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" name="목차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나눔고딕" charset="0"/>
                <a:ea typeface="나눔고딕" charset="0"/>
              </a:rPr>
              <a:t>1</a:t>
            </a:fld>
            <a:endParaRPr lang="ko-KR" altLang="en-US" sz="1200" cap="none" dirty="0" smtClean="0" b="0">
              <a:solidFill>
                <a:srgbClr val="898989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5" name="다이어그램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>
                <a:solidFill>
                  <a:srgbClr val="898989"/>
                </a:solidFill>
                <a:latin typeface="나눔고딕" charset="0"/>
                <a:ea typeface="나눔고딕" charset="0"/>
              </a:rPr>
              <a:t>2017-01-18</a:t>
            </a:fld>
            <a:endParaRPr lang="ko-KR" altLang="en-US" sz="1200" cap="none" dirty="0" smtClean="0" b="0">
              <a:solidFill>
                <a:srgbClr val="898989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6" name="머리글 갤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4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cap="none" dirty="0" smtClean="0" b="0"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>
                <a:solidFill>
                  <a:schemeClr val="tx1"/>
                </a:solidFill>
                <a:latin typeface="나눔고딕" charset="0"/>
                <a:ea typeface="나눔고딕" charset="0"/>
              </a:rPr>
              <a:t>마스터 제목 스타일 편집</a:t>
            </a:r>
            <a:endParaRPr lang="ko-KR" altLang="en-US" sz="5865" cap="none" dirty="0" smtClean="0" b="0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" name="차트 개체 틀 2"/>
          <p:cNvSpPr txBox="1">
            <a:spLocks/>
          </p:cNvSpPr>
          <p:nvPr>
            <p:ph type="obj" idx="1"/>
          </p:nvPr>
        </p:nvSpPr>
        <p:spPr>
          <a:xfrm rot="0">
            <a:off x="609600" y="1600200"/>
            <a:ext cx="5389880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나눔고딕"/>
              <a:buChar char="•"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나눔고딕" charset="0"/>
                <a:ea typeface="나눔고딕" charset="0"/>
              </a:rPr>
              <a:t>둘째 수준</a:t>
            </a:r>
            <a:endParaRPr lang="ko-KR" altLang="en-US" sz="2800" cap="none" dirty="0" smtClean="0" b="0"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나눔고딕"/>
              <a:buChar char="•"/>
            </a:pPr>
            <a:r>
              <a:rPr lang="en-US" altLang="ko-KR" sz="2400" cap="none" dirty="0" smtClean="0" b="0">
                <a:solidFill>
                  <a:schemeClr val="tx1"/>
                </a:solidFill>
                <a:latin typeface="나눔고딕" charset="0"/>
                <a:ea typeface="나눔고딕" charset="0"/>
              </a:rPr>
              <a:t>셋째 수준</a:t>
            </a:r>
            <a:endParaRPr lang="ko-KR" altLang="en-US" sz="2400" cap="none" dirty="0" smtClean="0" b="0"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나눔고딕"/>
              <a:buChar char="•"/>
            </a:pPr>
            <a:r>
              <a:rPr lang="en-US" altLang="ko-KR" sz="2000" cap="none" dirty="0" smtClean="0" b="0">
                <a:solidFill>
                  <a:schemeClr val="tx1"/>
                </a:solidFill>
                <a:latin typeface="나눔고딕" charset="0"/>
                <a:ea typeface="나눔고딕" charset="0"/>
              </a:rPr>
              <a:t>넷째 수준</a:t>
            </a:r>
            <a:endParaRPr lang="ko-KR" altLang="en-US" sz="2000" cap="none" dirty="0" smtClean="0" b="0"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나눔고딕"/>
              <a:buChar char="•"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나눔고딕" charset="0"/>
                <a:ea typeface="나눔고딕" charset="0"/>
              </a:rPr>
              <a:t>다섯째 수준</a:t>
            </a:r>
            <a:endParaRPr lang="ko-KR" altLang="en-US" sz="1800" cap="none" dirty="0" smtClean="0" b="0"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나눔고딕"/>
              <a:buChar char="•"/>
            </a:pPr>
            <a:r>
              <a:rPr lang="en-US" altLang="ko-KR" sz="1600" cap="none" dirty="0" smtClean="0" b="0">
                <a:solidFill>
                  <a:schemeClr val="tx1"/>
                </a:solidFill>
                <a:latin typeface="나눔고딕" charset="0"/>
                <a:ea typeface="나눔고딕" charset="0"/>
              </a:rPr>
              <a:t>디자인 사용자 지정</a:t>
            </a:r>
            <a:endParaRPr lang="ko-KR" altLang="en-US" sz="1600" cap="none" dirty="0" smtClean="0" b="0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" name="차트 개체 틀 3"/>
          <p:cNvSpPr txBox="1">
            <a:spLocks/>
          </p:cNvSpPr>
          <p:nvPr>
            <p:ph type="obj" idx="2"/>
          </p:nvPr>
        </p:nvSpPr>
        <p:spPr>
          <a:xfrm rot="0">
            <a:off x="6193155" y="1600200"/>
            <a:ext cx="5389880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나눔고딕"/>
              <a:buChar char="•"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나눔고딕" charset="0"/>
                <a:ea typeface="나눔고딕" charset="0"/>
              </a:rPr>
              <a:t>둘째 수준</a:t>
            </a:r>
            <a:endParaRPr lang="ko-KR" altLang="en-US" sz="2800" cap="none" dirty="0" smtClean="0" b="0"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나눔고딕"/>
              <a:buChar char="•"/>
            </a:pPr>
            <a:r>
              <a:rPr lang="en-US" altLang="ko-KR" sz="2400" cap="none" dirty="0" smtClean="0" b="0">
                <a:solidFill>
                  <a:schemeClr val="tx1"/>
                </a:solidFill>
                <a:latin typeface="나눔고딕" charset="0"/>
                <a:ea typeface="나눔고딕" charset="0"/>
              </a:rPr>
              <a:t>셋째 수준</a:t>
            </a:r>
            <a:endParaRPr lang="ko-KR" altLang="en-US" sz="2400" cap="none" dirty="0" smtClean="0" b="0"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나눔고딕"/>
              <a:buChar char="•"/>
            </a:pPr>
            <a:r>
              <a:rPr lang="en-US" altLang="ko-KR" sz="2000" cap="none" dirty="0" smtClean="0" b="0">
                <a:solidFill>
                  <a:schemeClr val="tx1"/>
                </a:solidFill>
                <a:latin typeface="나눔고딕" charset="0"/>
                <a:ea typeface="나눔고딕" charset="0"/>
              </a:rPr>
              <a:t>넷째 수준</a:t>
            </a:r>
            <a:endParaRPr lang="ko-KR" altLang="en-US" sz="2000" cap="none" dirty="0" smtClean="0" b="0"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나눔고딕"/>
              <a:buChar char="•"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나눔고딕" charset="0"/>
                <a:ea typeface="나눔고딕" charset="0"/>
              </a:rPr>
              <a:t>다섯째 수준</a:t>
            </a:r>
            <a:endParaRPr lang="ko-KR" altLang="en-US" sz="1800" cap="none" dirty="0" smtClean="0" b="0"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나눔고딕"/>
              <a:buChar char="•"/>
            </a:pPr>
            <a:r>
              <a:rPr lang="en-US" altLang="ko-KR" sz="1600" cap="none" dirty="0" smtClean="0" b="0">
                <a:solidFill>
                  <a:schemeClr val="tx1"/>
                </a:solidFill>
                <a:latin typeface="나눔고딕" charset="0"/>
                <a:ea typeface="나눔고딕" charset="0"/>
              </a:rPr>
              <a:t>디자인 사용자 지정</a:t>
            </a:r>
            <a:endParaRPr lang="ko-KR" altLang="en-US" sz="1600" cap="none" dirty="0" smtClean="0" b="0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5" name="목차 4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나눔고딕" charset="0"/>
                <a:ea typeface="나눔고딕" charset="0"/>
              </a:rPr>
              <a:t>1</a:t>
            </a:fld>
            <a:endParaRPr lang="ko-KR" altLang="en-US" sz="1200" cap="none" dirty="0" smtClean="0" b="0">
              <a:solidFill>
                <a:srgbClr val="898989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6" name="다이어그램 개체 틀 5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>
                <a:solidFill>
                  <a:srgbClr val="898989"/>
                </a:solidFill>
                <a:latin typeface="나눔고딕" charset="0"/>
                <a:ea typeface="나눔고딕" charset="0"/>
              </a:rPr>
              <a:t>2017-01-18</a:t>
            </a:fld>
            <a:endParaRPr lang="ko-KR" altLang="en-US" sz="1200" cap="none" dirty="0" smtClean="0" b="0">
              <a:solidFill>
                <a:srgbClr val="898989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7" name="머리글 갤체 틀 6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4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cap="none" dirty="0" smtClean="0" b="0"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>
                <a:solidFill>
                  <a:schemeClr val="tx1"/>
                </a:solidFill>
                <a:latin typeface="나눔고딕" charset="0"/>
                <a:ea typeface="나눔고딕" charset="0"/>
              </a:rPr>
              <a:t>마스터 제목 스타일 편집</a:t>
            </a:r>
            <a:endParaRPr lang="ko-KR" altLang="en-US" sz="5865" cap="none" dirty="0" smtClean="0" b="0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" name="제목 2"/>
          <p:cNvSpPr txBox="1">
            <a:spLocks/>
          </p:cNvSpPr>
          <p:nvPr>
            <p:ph type="body" idx="1"/>
          </p:nvPr>
        </p:nvSpPr>
        <p:spPr>
          <a:xfrm rot="0">
            <a:off x="609600" y="1536700"/>
            <a:ext cx="5389880" cy="64071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>
                <a:solidFill>
                  <a:schemeClr val="tx1"/>
                </a:solidFill>
                <a:latin typeface="나눔고딕" charset="0"/>
                <a:ea typeface="나눔고딕" charset="0"/>
              </a:rPr>
              <a:t>마스터 부제목 스타일 편집</a:t>
            </a:r>
            <a:endParaRPr lang="ko-KR" altLang="en-US" sz="3200" cap="none" dirty="0" smtClean="0" b="0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" name="제목 3"/>
          <p:cNvSpPr txBox="1">
            <a:spLocks/>
          </p:cNvSpPr>
          <p:nvPr>
            <p:ph type="body" idx="2"/>
          </p:nvPr>
        </p:nvSpPr>
        <p:spPr>
          <a:xfrm rot="0">
            <a:off x="6193155" y="1536700"/>
            <a:ext cx="5389880" cy="64071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>
                <a:solidFill>
                  <a:schemeClr val="tx1"/>
                </a:solidFill>
                <a:latin typeface="나눔고딕" charset="0"/>
                <a:ea typeface="나눔고딕" charset="0"/>
              </a:rPr>
              <a:t>마스터 부제목 스타일 편집</a:t>
            </a:r>
            <a:endParaRPr lang="ko-KR" altLang="en-US" sz="3200" cap="none" dirty="0" smtClean="0" b="0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5" name="차트 개체 틀 4"/>
          <p:cNvSpPr txBox="1">
            <a:spLocks/>
          </p:cNvSpPr>
          <p:nvPr>
            <p:ph type="obj" idx="3"/>
          </p:nvPr>
        </p:nvSpPr>
        <p:spPr>
          <a:xfrm rot="0">
            <a:off x="609600" y="2176780"/>
            <a:ext cx="5389880" cy="39503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나눔고딕"/>
              <a:buChar char="•"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나눔고딕" charset="0"/>
                <a:ea typeface="나눔고딕" charset="0"/>
              </a:rPr>
              <a:t>둘째 수준</a:t>
            </a:r>
            <a:endParaRPr lang="ko-KR" altLang="en-US" sz="2800" cap="none" dirty="0" smtClean="0" b="0"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나눔고딕"/>
              <a:buChar char="•"/>
            </a:pPr>
            <a:r>
              <a:rPr lang="en-US" altLang="ko-KR" sz="2400" cap="none" dirty="0" smtClean="0" b="0">
                <a:solidFill>
                  <a:schemeClr val="tx1"/>
                </a:solidFill>
                <a:latin typeface="나눔고딕" charset="0"/>
                <a:ea typeface="나눔고딕" charset="0"/>
              </a:rPr>
              <a:t>셋째 수준</a:t>
            </a:r>
            <a:endParaRPr lang="ko-KR" altLang="en-US" sz="2400" cap="none" dirty="0" smtClean="0" b="0"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나눔고딕"/>
              <a:buChar char="•"/>
            </a:pPr>
            <a:r>
              <a:rPr lang="en-US" altLang="ko-KR" sz="2000" cap="none" dirty="0" smtClean="0" b="0">
                <a:solidFill>
                  <a:schemeClr val="tx1"/>
                </a:solidFill>
                <a:latin typeface="나눔고딕" charset="0"/>
                <a:ea typeface="나눔고딕" charset="0"/>
              </a:rPr>
              <a:t>넷째 수준</a:t>
            </a:r>
            <a:endParaRPr lang="ko-KR" altLang="en-US" sz="2000" cap="none" dirty="0" smtClean="0" b="0"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나눔고딕"/>
              <a:buChar char="•"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나눔고딕" charset="0"/>
                <a:ea typeface="나눔고딕" charset="0"/>
              </a:rPr>
              <a:t>다섯째 수준</a:t>
            </a:r>
            <a:endParaRPr lang="ko-KR" altLang="en-US" sz="1800" cap="none" dirty="0" smtClean="0" b="0"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나눔고딕"/>
              <a:buChar char="•"/>
            </a:pPr>
            <a:r>
              <a:rPr lang="en-US" altLang="ko-KR" sz="1600" cap="none" dirty="0" smtClean="0" b="0">
                <a:solidFill>
                  <a:schemeClr val="tx1"/>
                </a:solidFill>
                <a:latin typeface="나눔고딕" charset="0"/>
                <a:ea typeface="나눔고딕" charset="0"/>
              </a:rPr>
              <a:t>디자인 사용자 지정</a:t>
            </a:r>
            <a:endParaRPr lang="ko-KR" altLang="en-US" sz="1600" cap="none" dirty="0" smtClean="0" b="0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6" name="차트 개체 틀 5"/>
          <p:cNvSpPr txBox="1">
            <a:spLocks/>
          </p:cNvSpPr>
          <p:nvPr>
            <p:ph type="obj" idx="4"/>
          </p:nvPr>
        </p:nvSpPr>
        <p:spPr>
          <a:xfrm rot="0">
            <a:off x="6193155" y="2176780"/>
            <a:ext cx="5389880" cy="39503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나눔고딕"/>
              <a:buChar char="•"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나눔고딕" charset="0"/>
                <a:ea typeface="나눔고딕" charset="0"/>
              </a:rPr>
              <a:t>둘째 수준</a:t>
            </a:r>
            <a:endParaRPr lang="ko-KR" altLang="en-US" sz="2800" cap="none" dirty="0" smtClean="0" b="0"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나눔고딕"/>
              <a:buChar char="•"/>
            </a:pPr>
            <a:r>
              <a:rPr lang="en-US" altLang="ko-KR" sz="2400" cap="none" dirty="0" smtClean="0" b="0">
                <a:solidFill>
                  <a:schemeClr val="tx1"/>
                </a:solidFill>
                <a:latin typeface="나눔고딕" charset="0"/>
                <a:ea typeface="나눔고딕" charset="0"/>
              </a:rPr>
              <a:t>셋째 수준</a:t>
            </a:r>
            <a:endParaRPr lang="ko-KR" altLang="en-US" sz="2400" cap="none" dirty="0" smtClean="0" b="0"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나눔고딕"/>
              <a:buChar char="•"/>
            </a:pPr>
            <a:r>
              <a:rPr lang="en-US" altLang="ko-KR" sz="2000" cap="none" dirty="0" smtClean="0" b="0">
                <a:solidFill>
                  <a:schemeClr val="tx1"/>
                </a:solidFill>
                <a:latin typeface="나눔고딕" charset="0"/>
                <a:ea typeface="나눔고딕" charset="0"/>
              </a:rPr>
              <a:t>넷째 수준</a:t>
            </a:r>
            <a:endParaRPr lang="ko-KR" altLang="en-US" sz="2000" cap="none" dirty="0" smtClean="0" b="0"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나눔고딕"/>
              <a:buChar char="•"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나눔고딕" charset="0"/>
                <a:ea typeface="나눔고딕" charset="0"/>
              </a:rPr>
              <a:t>다섯째 수준</a:t>
            </a:r>
            <a:endParaRPr lang="ko-KR" altLang="en-US" sz="1800" cap="none" dirty="0" smtClean="0" b="0"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나눔고딕"/>
              <a:buChar char="•"/>
            </a:pPr>
            <a:r>
              <a:rPr lang="en-US" altLang="ko-KR" sz="1600" cap="none" dirty="0" smtClean="0" b="0">
                <a:solidFill>
                  <a:schemeClr val="tx1"/>
                </a:solidFill>
                <a:latin typeface="나눔고딕" charset="0"/>
                <a:ea typeface="나눔고딕" charset="0"/>
              </a:rPr>
              <a:t>디자인 사용자 지정</a:t>
            </a:r>
            <a:endParaRPr lang="ko-KR" altLang="en-US" sz="1600" cap="none" dirty="0" smtClean="0" b="0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7" name="목차 6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나눔고딕" charset="0"/>
                <a:ea typeface="나눔고딕" charset="0"/>
              </a:rPr>
              <a:t>1</a:t>
            </a:fld>
            <a:endParaRPr lang="ko-KR" altLang="en-US" sz="1200" cap="none" dirty="0" smtClean="0" b="0">
              <a:solidFill>
                <a:srgbClr val="898989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8" name="다이어그램 개체 틀 7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>
                <a:solidFill>
                  <a:srgbClr val="898989"/>
                </a:solidFill>
                <a:latin typeface="나눔고딕" charset="0"/>
                <a:ea typeface="나눔고딕" charset="0"/>
              </a:rPr>
              <a:t>2017-01-18</a:t>
            </a:fld>
            <a:endParaRPr lang="ko-KR" altLang="en-US" sz="1200" cap="none" dirty="0" smtClean="0" b="0">
              <a:solidFill>
                <a:srgbClr val="898989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9" name="머리글 갤체 틀 8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4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cap="none" dirty="0" smtClean="0" b="0"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>
                <a:solidFill>
                  <a:schemeClr val="tx1"/>
                </a:solidFill>
                <a:latin typeface="나눔고딕" charset="0"/>
                <a:ea typeface="나눔고딕" charset="0"/>
              </a:rPr>
              <a:t>마스터 제목 스타일 편집</a:t>
            </a:r>
            <a:endParaRPr lang="ko-KR" altLang="en-US" sz="5865" cap="none" dirty="0" smtClean="0" b="0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" name="목차 2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나눔고딕" charset="0"/>
                <a:ea typeface="나눔고딕" charset="0"/>
              </a:rPr>
              <a:t>1</a:t>
            </a:fld>
            <a:endParaRPr lang="ko-KR" altLang="en-US" sz="1200" cap="none" dirty="0" smtClean="0" b="0">
              <a:solidFill>
                <a:srgbClr val="898989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" name="다이어그램 개체 틀 3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>
                <a:solidFill>
                  <a:srgbClr val="898989"/>
                </a:solidFill>
                <a:latin typeface="나눔고딕" charset="0"/>
                <a:ea typeface="나눔고딕" charset="0"/>
              </a:rPr>
              <a:t>2017-01-18</a:t>
            </a:fld>
            <a:endParaRPr lang="ko-KR" altLang="en-US" sz="1200" cap="none" dirty="0" smtClean="0" b="0">
              <a:solidFill>
                <a:srgbClr val="898989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5" name="머리글 갤체 틀 4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4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cap="none" dirty="0" smtClean="0" b="0"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목차 1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나눔고딕" charset="0"/>
                <a:ea typeface="나눔고딕" charset="0"/>
              </a:rPr>
              <a:t>1</a:t>
            </a:fld>
            <a:endParaRPr lang="ko-KR" altLang="en-US" sz="1200" cap="none" dirty="0" smtClean="0" b="0">
              <a:solidFill>
                <a:srgbClr val="898989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" name="다이어그램 개체 틀 2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>
                <a:solidFill>
                  <a:srgbClr val="898989"/>
                </a:solidFill>
                <a:latin typeface="나눔고딕" charset="0"/>
                <a:ea typeface="나눔고딕" charset="0"/>
              </a:rPr>
              <a:t>2017-01-18</a:t>
            </a:fld>
            <a:endParaRPr lang="ko-KR" altLang="en-US" sz="1200" cap="none" dirty="0" smtClean="0" b="0">
              <a:solidFill>
                <a:srgbClr val="898989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" name="머리글 갤체 틀 3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4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cap="none" dirty="0" smtClean="0" b="0"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4011930" cy="116205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cap="none" dirty="0" smtClean="0" b="0">
                <a:solidFill>
                  <a:schemeClr val="tx1"/>
                </a:solidFill>
                <a:latin typeface="나눔고딕" charset="0"/>
                <a:ea typeface="나눔고딕" charset="0"/>
              </a:rPr>
              <a:t>마스터 부제목 스타일 편집</a:t>
            </a:r>
            <a:endParaRPr lang="ko-KR" altLang="en-US" sz="2665" cap="none" dirty="0" smtClean="0" b="0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" name="차트 개체 틀 2"/>
          <p:cNvSpPr txBox="1">
            <a:spLocks/>
          </p:cNvSpPr>
          <p:nvPr>
            <p:ph type="obj" idx="1"/>
          </p:nvPr>
        </p:nvSpPr>
        <p:spPr>
          <a:xfrm rot="0">
            <a:off x="4767580" y="457200"/>
            <a:ext cx="6815455" cy="54870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나눔고딕"/>
              <a:buChar char="•"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나눔고딕" charset="0"/>
                <a:ea typeface="나눔고딕" charset="0"/>
              </a:rPr>
              <a:t>둘째 수준</a:t>
            </a:r>
            <a:endParaRPr lang="ko-KR" altLang="en-US" sz="2800" cap="none" dirty="0" smtClean="0" b="0"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나눔고딕"/>
              <a:buChar char="•"/>
            </a:pPr>
            <a:r>
              <a:rPr lang="en-US" altLang="ko-KR" sz="2400" cap="none" dirty="0" smtClean="0" b="0">
                <a:solidFill>
                  <a:schemeClr val="tx1"/>
                </a:solidFill>
                <a:latin typeface="나눔고딕" charset="0"/>
                <a:ea typeface="나눔고딕" charset="0"/>
              </a:rPr>
              <a:t>셋째 수준</a:t>
            </a:r>
            <a:endParaRPr lang="ko-KR" altLang="en-US" sz="2400" cap="none" dirty="0" smtClean="0" b="0"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나눔고딕"/>
              <a:buChar char="•"/>
            </a:pPr>
            <a:r>
              <a:rPr lang="en-US" altLang="ko-KR" sz="2000" cap="none" dirty="0" smtClean="0" b="0">
                <a:solidFill>
                  <a:schemeClr val="tx1"/>
                </a:solidFill>
                <a:latin typeface="나눔고딕" charset="0"/>
                <a:ea typeface="나눔고딕" charset="0"/>
              </a:rPr>
              <a:t>넷째 수준</a:t>
            </a:r>
            <a:endParaRPr lang="ko-KR" altLang="en-US" sz="2000" cap="none" dirty="0" smtClean="0" b="0"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나눔고딕"/>
              <a:buChar char="•"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나눔고딕" charset="0"/>
                <a:ea typeface="나눔고딕" charset="0"/>
              </a:rPr>
              <a:t>다섯째 수준</a:t>
            </a:r>
            <a:endParaRPr lang="ko-KR" altLang="en-US" sz="1800" cap="none" dirty="0" smtClean="0" b="0"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나눔고딕"/>
              <a:buChar char="•"/>
            </a:pPr>
            <a:r>
              <a:rPr lang="en-US" altLang="ko-KR" sz="1600" cap="none" dirty="0" smtClean="0" b="0">
                <a:solidFill>
                  <a:schemeClr val="tx1"/>
                </a:solidFill>
                <a:latin typeface="나눔고딕" charset="0"/>
                <a:ea typeface="나눔고딕" charset="0"/>
              </a:rPr>
              <a:t>디자인 사용자 지정</a:t>
            </a:r>
            <a:endParaRPr lang="ko-KR" altLang="en-US" sz="1600" cap="none" dirty="0" smtClean="0" b="0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" name="제목 3"/>
          <p:cNvSpPr txBox="1">
            <a:spLocks/>
          </p:cNvSpPr>
          <p:nvPr>
            <p:ph type="body" idx="2"/>
          </p:nvPr>
        </p:nvSpPr>
        <p:spPr>
          <a:xfrm rot="0">
            <a:off x="609600" y="1435735"/>
            <a:ext cx="4011930" cy="46913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64" cap="none" dirty="0" smtClean="0" b="0">
                <a:solidFill>
                  <a:schemeClr val="tx1"/>
                </a:solidFill>
                <a:latin typeface="나눔고딕" charset="0"/>
                <a:ea typeface="나눔고딕" charset="0"/>
              </a:rPr>
              <a:t>마스터 부제목 스타일 편집</a:t>
            </a:r>
            <a:endParaRPr lang="ko-KR" altLang="en-US" sz="1864" cap="none" dirty="0" smtClean="0" b="0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5" name="목차 4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나눔고딕" charset="0"/>
                <a:ea typeface="나눔고딕" charset="0"/>
              </a:rPr>
              <a:t>1</a:t>
            </a:fld>
            <a:endParaRPr lang="ko-KR" altLang="en-US" sz="1200" cap="none" dirty="0" smtClean="0" b="0">
              <a:solidFill>
                <a:srgbClr val="898989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6" name="다이어그램 개체 틀 5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>
                <a:solidFill>
                  <a:srgbClr val="898989"/>
                </a:solidFill>
                <a:latin typeface="나눔고딕" charset="0"/>
                <a:ea typeface="나눔고딕" charset="0"/>
              </a:rPr>
              <a:t>2017-01-18</a:t>
            </a:fld>
            <a:endParaRPr lang="ko-KR" altLang="en-US" sz="1200" cap="none" dirty="0" smtClean="0" b="0">
              <a:solidFill>
                <a:srgbClr val="898989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7" name="머리글 갤체 틀 6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4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cap="none" dirty="0" smtClean="0" b="0"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4011930" cy="116205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cap="none" dirty="0" smtClean="0" b="0">
                <a:solidFill>
                  <a:schemeClr val="tx1"/>
                </a:solidFill>
                <a:latin typeface="나눔고딕" charset="0"/>
                <a:ea typeface="나눔고딕" charset="0"/>
              </a:rPr>
              <a:t>마스터 부제목 스타일 편집</a:t>
            </a:r>
            <a:endParaRPr lang="ko-KR" altLang="en-US" sz="2665" cap="none" dirty="0" smtClean="0" b="0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" name="제목 2"/>
          <p:cNvSpPr txBox="1">
            <a:spLocks/>
          </p:cNvSpPr>
          <p:nvPr>
            <p:ph type="body" idx="1"/>
          </p:nvPr>
        </p:nvSpPr>
        <p:spPr>
          <a:xfrm rot="0">
            <a:off x="609600" y="1435735"/>
            <a:ext cx="4011930" cy="46913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64" cap="none" dirty="0" smtClean="0" b="0">
                <a:solidFill>
                  <a:schemeClr val="tx1"/>
                </a:solidFill>
                <a:latin typeface="나눔고딕" charset="0"/>
                <a:ea typeface="나눔고딕" charset="0"/>
              </a:rPr>
              <a:t>마스터 부제목 스타일 편집</a:t>
            </a:r>
            <a:endParaRPr lang="ko-KR" altLang="en-US" sz="1864" cap="none" dirty="0" smtClean="0" b="0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" name="카메라 개체 틀 3"/>
          <p:cNvSpPr txBox="1">
            <a:spLocks/>
          </p:cNvSpPr>
          <p:nvPr>
            <p:ph type="pic" idx="2"/>
          </p:nvPr>
        </p:nvSpPr>
        <p:spPr>
          <a:xfrm rot="0">
            <a:off x="4767580" y="457200"/>
            <a:ext cx="6815455" cy="54870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>
                <a:solidFill>
                  <a:schemeClr val="tx1"/>
                </a:solidFill>
                <a:latin typeface="나눔고딕" charset="0"/>
                <a:ea typeface="나눔고딕" charset="0"/>
              </a:rPr>
              <a:t>그림</a:t>
            </a:r>
            <a:endParaRPr lang="ko-KR" altLang="en-US" sz="2000" cap="none" dirty="0" smtClean="0" b="0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5" name="목차 4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나눔고딕" charset="0"/>
                <a:ea typeface="나눔고딕" charset="0"/>
              </a:rPr>
              <a:t>1</a:t>
            </a:fld>
            <a:endParaRPr lang="ko-KR" altLang="en-US" sz="1200" cap="none" dirty="0" smtClean="0" b="0">
              <a:solidFill>
                <a:srgbClr val="898989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6" name="다이어그램 개체 틀 5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>
                <a:solidFill>
                  <a:srgbClr val="898989"/>
                </a:solidFill>
                <a:latin typeface="나눔고딕" charset="0"/>
                <a:ea typeface="나눔고딕" charset="0"/>
              </a:rPr>
              <a:t>2017-01-18</a:t>
            </a:fld>
            <a:endParaRPr lang="ko-KR" altLang="en-US" sz="1200" cap="none" dirty="0" smtClean="0" b="0">
              <a:solidFill>
                <a:srgbClr val="898989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7" name="머리글 갤체 틀 6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4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cap="none" dirty="0" smtClean="0" b="0"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>
                <a:solidFill>
                  <a:schemeClr val="tx1"/>
                </a:solidFill>
                <a:latin typeface="나눔고딕" charset="0"/>
                <a:ea typeface="나눔고딕" charset="0"/>
              </a:rPr>
              <a:t>마스터 제목 스타일 편집</a:t>
            </a:r>
            <a:endParaRPr lang="ko-KR" altLang="en-US" sz="5865" cap="none" dirty="0" smtClean="0" b="0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" name="제목 2"/>
          <p:cNvSpPr txBox="1">
            <a:spLocks/>
          </p:cNvSpPr>
          <p:nvPr>
            <p:ph type="body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나눔고딕"/>
              <a:buChar char="•"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나눔고딕" charset="0"/>
                <a:ea typeface="나눔고딕" charset="0"/>
              </a:rPr>
              <a:t>둘째 수준</a:t>
            </a:r>
            <a:endParaRPr lang="ko-KR" altLang="en-US" sz="2800" cap="none" dirty="0" smtClean="0" b="0"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나눔고딕"/>
              <a:buChar char="•"/>
            </a:pPr>
            <a:r>
              <a:rPr lang="en-US" altLang="ko-KR" sz="2400" cap="none" dirty="0" smtClean="0" b="0">
                <a:solidFill>
                  <a:schemeClr val="tx1"/>
                </a:solidFill>
                <a:latin typeface="나눔고딕" charset="0"/>
                <a:ea typeface="나눔고딕" charset="0"/>
              </a:rPr>
              <a:t>셋째 수준</a:t>
            </a:r>
            <a:endParaRPr lang="ko-KR" altLang="en-US" sz="2400" cap="none" dirty="0" smtClean="0" b="0"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나눔고딕"/>
              <a:buChar char="•"/>
            </a:pPr>
            <a:r>
              <a:rPr lang="en-US" altLang="ko-KR" sz="2000" cap="none" dirty="0" smtClean="0" b="0">
                <a:solidFill>
                  <a:schemeClr val="tx1"/>
                </a:solidFill>
                <a:latin typeface="나눔고딕" charset="0"/>
                <a:ea typeface="나눔고딕" charset="0"/>
              </a:rPr>
              <a:t>넷째 수준</a:t>
            </a:r>
            <a:endParaRPr lang="ko-KR" altLang="en-US" sz="2000" cap="none" dirty="0" smtClean="0" b="0"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나눔고딕"/>
              <a:buChar char="•"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나눔고딕" charset="0"/>
                <a:ea typeface="나눔고딕" charset="0"/>
              </a:rPr>
              <a:t>다섯째 수준</a:t>
            </a:r>
            <a:endParaRPr lang="ko-KR" altLang="en-US" sz="1800" cap="none" dirty="0" smtClean="0" b="0"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나눔고딕"/>
              <a:buChar char="•"/>
            </a:pPr>
            <a:r>
              <a:rPr lang="en-US" altLang="ko-KR" sz="1600" cap="none" dirty="0" smtClean="0" b="0">
                <a:solidFill>
                  <a:schemeClr val="tx1"/>
                </a:solidFill>
                <a:latin typeface="나눔고딕" charset="0"/>
                <a:ea typeface="나눔고딕" charset="0"/>
              </a:rPr>
              <a:t>디자인 사용자 지정</a:t>
            </a:r>
            <a:endParaRPr lang="ko-KR" altLang="en-US" sz="1600" cap="none" dirty="0" smtClean="0" b="0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" name="목차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나눔고딕" charset="0"/>
                <a:ea typeface="나눔고딕" charset="0"/>
              </a:rPr>
              <a:t>1</a:t>
            </a:fld>
            <a:endParaRPr lang="ko-KR" altLang="en-US" sz="1800" cap="none" dirty="0" smtClean="0" b="0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5" name="다이어그램 개체 틀 4"/>
          <p:cNvSpPr txBox="1">
            <a:spLocks/>
          </p:cNvSpPr>
          <p:nvPr>
            <p:ph type="dt" idx="2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>
                <a:solidFill>
                  <a:srgbClr val="898989"/>
                </a:solidFill>
                <a:latin typeface="나눔고딕" charset="0"/>
                <a:ea typeface="나눔고딕" charset="0"/>
              </a:rPr>
              <a:t>2017-01-18</a:t>
            </a:fld>
            <a:endParaRPr lang="ko-KR" altLang="en-US" sz="1800" cap="none" dirty="0" smtClean="0" b="0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6" name="머리글 갤체 틀 5"/>
          <p:cNvSpPr txBox="1">
            <a:spLocks/>
          </p:cNvSpPr>
          <p:nvPr>
            <p:ph type="ftr" idx="3"/>
          </p:nvPr>
        </p:nvSpPr>
        <p:spPr>
          <a:xfrm rot="0">
            <a:off x="4267200" y="6263640"/>
            <a:ext cx="3658234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>
              <a:solidFill>
                <a:srgbClr val="898989"/>
              </a:solidFill>
              <a:latin typeface="나눔고딕" charset="0"/>
              <a:ea typeface="나눔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rgbClr val="000000"/>
          </a:solidFill>
          <a:latin typeface="±¼¸²"/>
          <a:ea typeface="±¼¸²"/>
        </a:defRPr>
      </a:lvl1pPr>
    </p:titleStyle>
    <p:bodyStyle>
      <a:lvl1pPr algn="l" marL="342900" indent="-342900" defTabSz="914400" latinLnBrk="1">
        <a:spcBef>
          <a:spcPct val="20000"/>
        </a:spcBef>
        <a:buFont typeface="±¼¸²"/>
        <a:buChar char="•"/>
        <a:defRPr lang="ko-KR" smtClean="0" sz="2800" baseline="0">
          <a:solidFill>
            <a:srgbClr val="000000"/>
          </a:solidFill>
          <a:latin typeface="±¼¸²"/>
          <a:ea typeface="±¼¸²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rgbClr val="000000"/>
          </a:solidFill>
          <a:latin typeface="±¼¸²"/>
          <a:ea typeface="±¼¸²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image" Target="../media/fImage1930570519.png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image" Target="../media/fImage25253712615.png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image" Target="../media/fImage22509727045.png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image" Target="../media/fImage24747735976.png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image" Target="../media/fImage44823746661.png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텍스트 개체 틀 1"/>
          <p:cNvSpPr txBox="1">
            <a:spLocks/>
          </p:cNvSpPr>
          <p:nvPr>
            <p:ph type="ctrTitle"/>
          </p:nvPr>
        </p:nvSpPr>
        <p:spPr>
          <a:xfrm rot="0">
            <a:off x="914400" y="2131060"/>
            <a:ext cx="10363835" cy="14719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>
                <a:solidFill>
                  <a:schemeClr val="tx1"/>
                </a:solidFill>
                <a:latin typeface="나눔고딕" charset="0"/>
                <a:ea typeface="나눔고딕" charset="0"/>
              </a:rPr>
              <a:t>AVL Tree</a:t>
            </a:r>
            <a:endParaRPr lang="ko-KR" altLang="en-US" sz="5865" cap="none" dirty="0" smtClean="0" b="0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subTitle" idx="1"/>
          </p:nvPr>
        </p:nvSpPr>
        <p:spPr>
          <a:xfrm rot="0">
            <a:off x="1828800" y="3886200"/>
            <a:ext cx="8535035" cy="17557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>
                <a:solidFill>
                  <a:schemeClr val="tx1"/>
                </a:solidFill>
                <a:latin typeface="나눔고딕" charset="0"/>
                <a:ea typeface="나눔고딕" charset="0"/>
              </a:rPr>
              <a:t>alpa</a:t>
            </a:r>
            <a:endParaRPr lang="ko-KR" altLang="en-US" sz="3200" cap="none" dirty="0" smtClean="0" b="0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텍스트 상자 1" descr="/Users/jisung/Library/Group Containers/L48J367XN4.com.infraware.PolarisOffice/fImage1930570519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29335" y="547370"/>
            <a:ext cx="4147185" cy="2871470"/>
          </a:xfrm>
          <a:prstGeom prst="rect"/>
          <a:noFill/>
        </p:spPr>
      </p:pic>
      <p:sp>
        <p:nvSpPr>
          <p:cNvPr id="3" name="도형 2"/>
          <p:cNvSpPr txBox="1">
            <a:spLocks/>
          </p:cNvSpPr>
          <p:nvPr/>
        </p:nvSpPr>
        <p:spPr>
          <a:xfrm rot="0">
            <a:off x="5466080" y="2418715"/>
            <a:ext cx="341884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나눔고딕" charset="0"/>
                <a:ea typeface="나눔고딕" charset="0"/>
              </a:rPr>
              <a:t>struct - 높이 정보를 포함(height)</a:t>
            </a:r>
            <a:endParaRPr lang="ko-KR" altLang="en-US" sz="1800" cap="none" dirty="0" smtClean="0" b="0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텍스트 상자 1" descr="/Users/jisung/Library/Group Containers/L48J367XN4.com.infraware.PolarisOffice/fImage25253712615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62660" y="502920"/>
            <a:ext cx="5132705" cy="3416300"/>
          </a:xfrm>
          <a:prstGeom prst="rect"/>
          <a:noFill/>
        </p:spPr>
      </p:pic>
      <p:sp>
        <p:nvSpPr>
          <p:cNvPr id="3" name="도형 2"/>
          <p:cNvSpPr txBox="1">
            <a:spLocks/>
          </p:cNvSpPr>
          <p:nvPr/>
        </p:nvSpPr>
        <p:spPr>
          <a:xfrm rot="0">
            <a:off x="7030085" y="1499235"/>
            <a:ext cx="3983355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나눔고딕" charset="0"/>
                <a:ea typeface="나눔고딕" charset="0"/>
              </a:rPr>
              <a:t>노드의 높이를 계산하는 함수</a:t>
            </a:r>
            <a:endParaRPr lang="ko-KR" altLang="en-US" sz="1800" cap="none" dirty="0" smtClean="0" b="0"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나눔고딕" charset="0"/>
                <a:ea typeface="나눔고딕" charset="0"/>
              </a:rPr>
              <a:t>재귀로 구성(1씩 더하면서)</a:t>
            </a:r>
            <a:endParaRPr lang="ko-KR" altLang="en-US" sz="1800" cap="none" dirty="0" smtClean="0" b="0"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나눔고딕" charset="0"/>
                <a:ea typeface="나눔고딕" charset="0"/>
              </a:rPr>
              <a:t> Left와 Right 중 큰 수를 return</a:t>
            </a:r>
            <a:endParaRPr lang="ko-KR" altLang="en-US" sz="1800" cap="none" dirty="0" smtClean="0" b="0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텍스트 상자 1" descr="/Users/jisung/Library/Group Containers/L48J367XN4.com.infraware.PolarisOffice/fImage22509727045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23925" y="645795"/>
            <a:ext cx="5558790" cy="2837815"/>
          </a:xfrm>
          <a:prstGeom prst="rect"/>
          <a:noFill/>
        </p:spPr>
      </p:pic>
      <p:sp>
        <p:nvSpPr>
          <p:cNvPr id="3" name="도형 2"/>
          <p:cNvSpPr txBox="1">
            <a:spLocks/>
          </p:cNvSpPr>
          <p:nvPr/>
        </p:nvSpPr>
        <p:spPr>
          <a:xfrm rot="0">
            <a:off x="7594600" y="1515745"/>
            <a:ext cx="275780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나눔고딕" charset="0"/>
                <a:ea typeface="나눔고딕" charset="0"/>
              </a:rPr>
              <a:t>노드의 높이로 균형상태를 확인하는 함수</a:t>
            </a:r>
            <a:endParaRPr lang="ko-KR" altLang="en-US" sz="1800" cap="none" dirty="0" smtClean="0" b="0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텍스트 상자 1" descr="/Users/jisung/Library/Group Containers/L48J367XN4.com.infraware.PolarisOffice/fImage24747735976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2960" y="861060"/>
            <a:ext cx="4692015" cy="2251710"/>
          </a:xfrm>
          <a:prstGeom prst="rect"/>
          <a:noFill/>
        </p:spPr>
      </p:pic>
      <p:sp>
        <p:nvSpPr>
          <p:cNvPr id="3" name="도형 2"/>
          <p:cNvSpPr txBox="1">
            <a:spLocks/>
          </p:cNvSpPr>
          <p:nvPr/>
        </p:nvSpPr>
        <p:spPr>
          <a:xfrm rot="0">
            <a:off x="6788150" y="870585"/>
            <a:ext cx="298386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나눔고딕" charset="0"/>
                <a:ea typeface="나눔고딕" charset="0"/>
              </a:rPr>
              <a:t>height을 재조정하는 함수</a:t>
            </a:r>
            <a:endParaRPr lang="ko-KR" altLang="en-US" sz="1800" cap="none" dirty="0" smtClean="0" b="0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텍스트 상자 1" descr="/Users/jisung/Library/Group Containers/L48J367XN4.com.infraware.PolarisOffice/fImage4482374666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96010" y="622935"/>
            <a:ext cx="6612255" cy="5650230"/>
          </a:xfrm>
          <a:prstGeom prst="rect"/>
          <a:noFill/>
        </p:spPr>
      </p:pic>
      <p:sp>
        <p:nvSpPr>
          <p:cNvPr id="3" name="도형 2"/>
          <p:cNvSpPr txBox="1">
            <a:spLocks/>
          </p:cNvSpPr>
          <p:nvPr/>
        </p:nvSpPr>
        <p:spPr>
          <a:xfrm rot="0">
            <a:off x="8288019" y="1144905"/>
            <a:ext cx="2596515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나눔고딕" charset="0"/>
                <a:ea typeface="나눔고딕" charset="0"/>
              </a:rPr>
              <a:t>삽입(삭제) 후 높이를 갱신하고,</a:t>
            </a:r>
            <a:endParaRPr lang="ko-KR" altLang="en-US" sz="1800" cap="none" dirty="0" smtClean="0" b="0"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나눔고딕" charset="0"/>
                <a:ea typeface="나눔고딕" charset="0"/>
              </a:rPr>
              <a:t>Restruct(Rebalancing)수행</a:t>
            </a:r>
            <a:endParaRPr lang="ko-KR" altLang="en-US" sz="1800" cap="none" dirty="0" smtClean="0" b="0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오피스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AppVersion>12.000</AppVersion>
  <Characters>0</Characters>
  <CharactersWithSpaces>0</CharactersWithSpaces>
  <DocSecurity>0</DocSecurity>
  <HyperlinksChanged>false</HyperlinksChanged>
  <Lines>0</Lines>
  <LinksUpToDate>false</LinksUpToDate>
  <Pages>6</Pages>
  <Paragraphs>0</Paragraphs>
  <Words>14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</cp:coreProperties>
</file>