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210A0-2512-490C-8294-F8BB1B651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549378-E327-49BC-8B36-67E25C6E9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9B379-1002-4DFA-8AF7-98012512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D9ECC-CFC8-47E3-B9F6-89CABBDD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E320D-77E7-42FB-8664-275A82CC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C3D5D-D44C-469C-91DD-CF0D2F32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622050-4C36-4A45-A87A-2598D6238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5F5B1-94A3-44BB-ABB0-F1CEC7B9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DC681-E634-42F0-90C8-80DCF09D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063FA-535C-419F-86A7-02995E5C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2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7AD305-3D45-4E01-9DC6-C1F71EA51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DEE82B-B8DE-4C84-8A73-E64414044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1F179-6921-45C3-9DC0-94427F78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86255-0700-462B-977D-2390FC32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B750F-B670-49CF-BC56-1A16E824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8FD32-11C3-4027-9D3E-0E8935EA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3F84B-C82B-4248-B473-7008F30D3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B366C-6D8F-49CC-BA1D-36D84C96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65025-AD03-412F-BA72-C978C760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3A6FF-3A63-4C4D-8EC0-86F44199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0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C0AA0-2C26-425D-A133-753CAB40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1C7AA-776E-43B7-AC53-702CD4EA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4BF48-0042-4315-B685-0C113A75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0B00D-0DEA-42E4-B4E1-C302704A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BB35-FE71-4E58-BEED-BDE99259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7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73F6B-AEE5-47ED-936E-397837CE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1A133-2311-4A4B-B0AC-9634BF584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CB485C-9B02-474B-80F5-08D361D60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74F33-BE2C-4C17-B28F-45858559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94695-ADFA-4674-B7F0-CE7BE561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20AE09-910E-445E-9021-182E9C16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9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C2C2F-6EAC-4CCE-BCAD-993CC7E6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E482F-A42C-42AC-B27C-C7A9776E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0B901D-3971-4C4D-A71C-A7F704DCC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F05716-E3CB-441E-BDF4-8EB6F33EA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B2E8E-D13A-4F1B-8C22-56627E2BB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1EA544-AA37-4468-8944-0BE67F20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D9650-8955-4DE5-9670-1913ED1F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4EFD06-62CC-400B-B6A2-32F3D7CA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6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7B505-FCE1-4B7A-B0A7-0070F8D3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6B7597-6DA1-4804-853D-C8C53378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96B88F-3459-413B-9B00-E757F7D4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2599D7-5E76-43EC-A3C6-B037F9C8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B05650-1458-4CE0-992B-FCAD0FB9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CB8E66-3316-405C-BABF-62CD07C3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170F78-9267-4F3F-9CDC-E890EF5C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24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23C0-0D35-4BF5-879C-F5597AE3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9E52A-48F8-4EEE-99BA-A4CEBA63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232E1-C808-4845-BEB4-D7CCF65E5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55C74-58D8-4E53-966B-2FB39323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65DF4-9BEF-4858-88FC-A45FFB23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240D2-222D-473E-B8CD-770C5277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2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637E3-EBA6-4D3A-BF4A-245F0D9F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72B21C-0136-49D5-A8C0-B6E8CBC84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4A9A2-7094-44DE-92F5-FF1898D2E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16F38-6A9E-4209-AD7D-35541A90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5C577C-5DA5-437B-A9F3-4123D94D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0FEFC-CE94-4773-BDB1-40D73787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9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E5C2FC-F884-496C-B8E5-798821C3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EE9A30-BAC5-4914-9C2D-9984B60C6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6A6D6-A8BF-4027-8710-5BF1F2542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B284-4AEA-4545-8973-4A64FF8C891E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15FAD-66A5-4A9A-8972-A4199CF9B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7E208-AE72-4514-B86D-8E874C28D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0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095BE-C2BC-4AF8-8ED4-E66E4F76B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운영체제 실습 </a:t>
            </a:r>
            <a:r>
              <a:rPr lang="en-US" altLang="ko-KR" dirty="0"/>
              <a:t>#7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38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75844-CE68-467F-95D1-ABE9C7BA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Thread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B4E75-9413-4F70-B58C-B5A03B78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프로세스 내에서 실행되는 여러 흐름의 단위</a:t>
            </a:r>
            <a:br>
              <a:rPr lang="en-US" altLang="ko-KR" sz="2000" dirty="0"/>
            </a:br>
            <a:r>
              <a:rPr lang="ko-KR" altLang="en-US" sz="2000" dirty="0"/>
              <a:t>프로세스 </a:t>
            </a:r>
            <a:r>
              <a:rPr lang="en-US" altLang="ko-KR" sz="2000" dirty="0"/>
              <a:t>1</a:t>
            </a:r>
            <a:r>
              <a:rPr lang="ko-KR" altLang="en-US" sz="2000" dirty="0"/>
              <a:t>개당 최소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쓰레드가 존재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메모리를 공유하기 때문에 </a:t>
            </a:r>
            <a:r>
              <a:rPr lang="en-US" altLang="ko-KR" sz="2000" dirty="0"/>
              <a:t>IPC</a:t>
            </a:r>
            <a:r>
              <a:rPr lang="ko-KR" altLang="en-US" sz="2000" dirty="0"/>
              <a:t>에 비해</a:t>
            </a:r>
            <a:br>
              <a:rPr lang="en-US" altLang="ko-KR" sz="2000" dirty="0"/>
            </a:br>
            <a:r>
              <a:rPr lang="en-US" altLang="ko-KR" sz="2000" dirty="0"/>
              <a:t>context</a:t>
            </a:r>
            <a:r>
              <a:rPr lang="ko-KR" altLang="en-US" sz="2000" dirty="0"/>
              <a:t> </a:t>
            </a:r>
            <a:r>
              <a:rPr lang="en-US" altLang="ko-KR" sz="2000" dirty="0"/>
              <a:t>switch</a:t>
            </a:r>
            <a:r>
              <a:rPr lang="ko-KR" altLang="en-US" sz="2000" dirty="0"/>
              <a:t>에 대한 오버헤드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단점은 디버깅이 어려워지고 데이터간 충돌</a:t>
            </a:r>
            <a:r>
              <a:rPr lang="en-US" altLang="ko-KR" sz="2000" dirty="0"/>
              <a:t> </a:t>
            </a:r>
            <a:r>
              <a:rPr lang="ko-KR" altLang="en-US" sz="2000" dirty="0"/>
              <a:t>가능성</a:t>
            </a:r>
            <a:endParaRPr lang="en-US" altLang="ko-KR" sz="2000" dirty="0"/>
          </a:p>
        </p:txBody>
      </p:sp>
      <p:pic>
        <p:nvPicPr>
          <p:cNvPr id="1026" name="Picture 2" descr="01">
            <a:extLst>
              <a:ext uri="{FF2B5EF4-FFF2-40B4-BE49-F238E27FC236}">
                <a16:creationId xmlns:a16="http://schemas.microsoft.com/office/drawing/2014/main" id="{918E387F-1696-43C8-BEB0-B51940A44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365" y="2490148"/>
            <a:ext cx="4289849" cy="254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B0B9A74-A200-4FEB-87BD-19F724F0DD0D}"/>
              </a:ext>
            </a:extLst>
          </p:cNvPr>
          <p:cNvCxnSpPr>
            <a:cxnSpLocks/>
          </p:cNvCxnSpPr>
          <p:nvPr/>
        </p:nvCxnSpPr>
        <p:spPr>
          <a:xfrm>
            <a:off x="4880892" y="3965508"/>
            <a:ext cx="0" cy="2337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48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75844-CE68-467F-95D1-ABE9C7BA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pthread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B4E75-9413-4F70-B58C-B5A03B78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POSIX thread, POSIX</a:t>
            </a:r>
            <a:r>
              <a:rPr lang="ko-KR" altLang="en-US" sz="2000" dirty="0"/>
              <a:t>에서 표준으로 제안한 </a:t>
            </a:r>
            <a:r>
              <a:rPr lang="en-US" altLang="ko-KR" sz="2000" dirty="0"/>
              <a:t>thread </a:t>
            </a:r>
            <a:r>
              <a:rPr lang="ko-KR" altLang="en-US" sz="2000" dirty="0"/>
              <a:t>함수 모음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기본 </a:t>
            </a:r>
            <a:r>
              <a:rPr lang="en-US" altLang="ko-KR" sz="2000" dirty="0" err="1"/>
              <a:t>pthread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br>
              <a:rPr lang="en-US" altLang="ko-KR" sz="2000" dirty="0"/>
            </a:br>
            <a:r>
              <a:rPr lang="en-US" altLang="ko-KR" sz="2000" dirty="0" err="1"/>
              <a:t>pthread_create</a:t>
            </a:r>
            <a:r>
              <a:rPr lang="en-US" altLang="ko-KR" sz="2000" dirty="0"/>
              <a:t>() : thread</a:t>
            </a:r>
            <a:r>
              <a:rPr lang="ko-KR" altLang="en-US" sz="2000" dirty="0"/>
              <a:t>를 생성한다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 err="1"/>
              <a:t>Pthread_exit</a:t>
            </a:r>
            <a:r>
              <a:rPr lang="en-US" altLang="ko-KR" sz="2000" dirty="0"/>
              <a:t>() : thread</a:t>
            </a:r>
            <a:r>
              <a:rPr lang="ko-KR" altLang="en-US" sz="2000" dirty="0"/>
              <a:t>를 종료한다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 err="1"/>
              <a:t>Pthread_join</a:t>
            </a:r>
            <a:r>
              <a:rPr lang="en-US" altLang="ko-KR" sz="2000" dirty="0"/>
              <a:t>() : thread</a:t>
            </a:r>
            <a:r>
              <a:rPr lang="ko-KR" altLang="en-US" sz="2000" dirty="0"/>
              <a:t> 종료를 기다린다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Picture 4" descr="pthread_join에 대한 이미지 검색결과">
            <a:extLst>
              <a:ext uri="{FF2B5EF4-FFF2-40B4-BE49-F238E27FC236}">
                <a16:creationId xmlns:a16="http://schemas.microsoft.com/office/drawing/2014/main" id="{7E8F9A17-C4C3-4132-9271-2C9DA921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09" y="2816556"/>
            <a:ext cx="4315178" cy="375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75844-CE68-467F-95D1-ABE9C7BA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pthread_create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B4E75-9413-4F70-B58C-B5A03B78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err="1"/>
              <a:t>int</a:t>
            </a:r>
            <a:r>
              <a:rPr lang="ko-KR" altLang="en-US" sz="2000" dirty="0"/>
              <a:t> </a:t>
            </a:r>
            <a:r>
              <a:rPr lang="en-US" altLang="ko-KR" sz="2000" dirty="0" err="1"/>
              <a:t>pthread_create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en-US" altLang="ko-KR" sz="2000" dirty="0" err="1"/>
              <a:t>pthread_t</a:t>
            </a:r>
            <a:r>
              <a:rPr lang="en-US" altLang="ko-KR" sz="2000" dirty="0"/>
              <a:t> *thread,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pthread_attr_t</a:t>
            </a:r>
            <a:r>
              <a:rPr lang="en-US" altLang="ko-KR" sz="2000" dirty="0"/>
              <a:t> *</a:t>
            </a:r>
            <a:r>
              <a:rPr lang="en-US" altLang="ko-KR" sz="2000" dirty="0" err="1"/>
              <a:t>attr</a:t>
            </a:r>
            <a:r>
              <a:rPr lang="en-US" altLang="ko-KR" sz="2000" dirty="0"/>
              <a:t>, void *(*</a:t>
            </a:r>
            <a:r>
              <a:rPr lang="en-US" altLang="ko-KR" sz="2000" dirty="0" err="1"/>
              <a:t>start_routine</a:t>
            </a:r>
            <a:r>
              <a:rPr lang="en-US" altLang="ko-KR" sz="2000" dirty="0"/>
              <a:t>)(void *), void *</a:t>
            </a:r>
            <a:r>
              <a:rPr lang="en-US" altLang="ko-KR" sz="2000" dirty="0" err="1"/>
              <a:t>arg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: </a:t>
            </a:r>
            <a:r>
              <a:rPr lang="ko-KR" altLang="en-US" sz="2000" dirty="0"/>
              <a:t>새로운 쓰레드를 생성한다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1700" dirty="0"/>
              <a:t>1) </a:t>
            </a:r>
            <a:r>
              <a:rPr lang="en-US" altLang="ko-KR" sz="1700" dirty="0" err="1"/>
              <a:t>pthread_t</a:t>
            </a:r>
            <a:r>
              <a:rPr lang="en-US" altLang="ko-KR" sz="1700" dirty="0"/>
              <a:t> *thread : </a:t>
            </a:r>
            <a:r>
              <a:rPr lang="ko-KR" altLang="en-US" sz="1700" dirty="0"/>
              <a:t>쓰레드가 성공적으로 </a:t>
            </a:r>
            <a:r>
              <a:rPr lang="ko-KR" altLang="en-US" sz="1700" dirty="0" err="1"/>
              <a:t>생성되었을때</a:t>
            </a:r>
            <a:r>
              <a:rPr lang="ko-KR" altLang="en-US" sz="1700" dirty="0"/>
              <a:t> 생성된 쓰레드를 식별하기위해 </a:t>
            </a:r>
            <a:br>
              <a:rPr lang="en-US" altLang="ko-KR" sz="1700" dirty="0"/>
            </a:br>
            <a:r>
              <a:rPr lang="en-US" altLang="ko-KR" sz="1700" dirty="0"/>
              <a:t>                            </a:t>
            </a:r>
            <a:r>
              <a:rPr lang="ko-KR" altLang="en-US" sz="1700" dirty="0"/>
              <a:t>사용되는 쓰레드 식별자</a:t>
            </a:r>
            <a:br>
              <a:rPr lang="en-US" altLang="ko-KR" sz="1700" dirty="0"/>
            </a:br>
            <a:r>
              <a:rPr lang="en-US" altLang="ko-KR" sz="1700" dirty="0"/>
              <a:t>2) </a:t>
            </a:r>
            <a:r>
              <a:rPr lang="en-US" altLang="ko-KR" sz="1700" dirty="0" err="1"/>
              <a:t>pthread_attr_t</a:t>
            </a:r>
            <a:r>
              <a:rPr lang="en-US" altLang="ko-KR" sz="1700" dirty="0"/>
              <a:t> *</a:t>
            </a:r>
            <a:r>
              <a:rPr lang="en-US" altLang="ko-KR" sz="1700" dirty="0" err="1"/>
              <a:t>attr</a:t>
            </a:r>
            <a:r>
              <a:rPr lang="en-US" altLang="ko-KR" sz="1700" dirty="0"/>
              <a:t> : </a:t>
            </a:r>
            <a:r>
              <a:rPr lang="ko-KR" altLang="en-US" sz="1700" dirty="0"/>
              <a:t>쓰레드 특성을 지정</a:t>
            </a:r>
            <a:r>
              <a:rPr lang="en-US" altLang="ko-KR" sz="1700" dirty="0"/>
              <a:t>, default</a:t>
            </a:r>
            <a:r>
              <a:rPr lang="ko-KR" altLang="en-US" sz="1700" dirty="0"/>
              <a:t>로 </a:t>
            </a:r>
            <a:r>
              <a:rPr lang="ko-KR" altLang="en-US" sz="1700" dirty="0" err="1"/>
              <a:t>지정할경우</a:t>
            </a:r>
            <a:r>
              <a:rPr lang="ko-KR" altLang="en-US" sz="1700" dirty="0"/>
              <a:t> </a:t>
            </a:r>
            <a:r>
              <a:rPr lang="en-US" altLang="ko-KR" sz="1700" dirty="0"/>
              <a:t>NULL</a:t>
            </a:r>
            <a:r>
              <a:rPr lang="ko-KR" altLang="en-US" sz="1700" dirty="0"/>
              <a:t>로 설정</a:t>
            </a:r>
            <a:br>
              <a:rPr lang="en-US" altLang="ko-KR" sz="1700" dirty="0"/>
            </a:br>
            <a:r>
              <a:rPr lang="en-US" altLang="ko-KR" sz="1700" dirty="0"/>
              <a:t>3) void *(*</a:t>
            </a:r>
            <a:r>
              <a:rPr lang="en-US" altLang="ko-KR" sz="1700" dirty="0" err="1"/>
              <a:t>start_routine</a:t>
            </a:r>
            <a:r>
              <a:rPr lang="en-US" altLang="ko-KR" sz="1700" dirty="0"/>
              <a:t>)(void *) : thread</a:t>
            </a:r>
            <a:r>
              <a:rPr lang="ko-KR" altLang="en-US" sz="1700" dirty="0"/>
              <a:t>가 실행할 함수</a:t>
            </a:r>
            <a:br>
              <a:rPr lang="en-US" altLang="ko-KR" sz="1700" dirty="0"/>
            </a:br>
            <a:r>
              <a:rPr lang="en-US" altLang="ko-KR" sz="1700" dirty="0"/>
              <a:t>4) void *</a:t>
            </a:r>
            <a:r>
              <a:rPr lang="en-US" altLang="ko-KR" sz="1700" dirty="0" err="1"/>
              <a:t>arg</a:t>
            </a:r>
            <a:r>
              <a:rPr lang="en-US" altLang="ko-KR" sz="1700" dirty="0"/>
              <a:t> : </a:t>
            </a:r>
            <a:r>
              <a:rPr lang="en-US" altLang="ko-KR" sz="1700" dirty="0" err="1"/>
              <a:t>start_routine</a:t>
            </a:r>
            <a:r>
              <a:rPr lang="ko-KR" altLang="en-US" sz="1700" dirty="0"/>
              <a:t>으로 넘어갈 매개변수</a:t>
            </a:r>
            <a:br>
              <a:rPr lang="en-US" altLang="ko-KR" sz="1700" dirty="0"/>
            </a:br>
            <a:r>
              <a:rPr lang="en-US" altLang="ko-KR" sz="1700" dirty="0"/>
              <a:t>5) </a:t>
            </a:r>
            <a:r>
              <a:rPr lang="ko-KR" altLang="en-US" sz="1700" dirty="0"/>
              <a:t>리턴 </a:t>
            </a:r>
            <a:r>
              <a:rPr lang="en-US" altLang="ko-KR" sz="1700" dirty="0"/>
              <a:t>0 : </a:t>
            </a:r>
            <a:r>
              <a:rPr lang="ko-KR" altLang="en-US" sz="1700" dirty="0"/>
              <a:t>정상종료 </a:t>
            </a:r>
            <a:r>
              <a:rPr lang="en-US" altLang="ko-KR" sz="1700" dirty="0"/>
              <a:t>, 0</a:t>
            </a:r>
            <a:r>
              <a:rPr lang="ko-KR" altLang="en-US" sz="1700" dirty="0" err="1"/>
              <a:t>이아닌값은</a:t>
            </a:r>
            <a:r>
              <a:rPr lang="ko-KR" altLang="en-US" sz="1700" dirty="0"/>
              <a:t> 에러</a:t>
            </a:r>
            <a:br>
              <a:rPr lang="en-US" altLang="ko-KR" sz="1700" dirty="0"/>
            </a:b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5832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75844-CE68-467F-95D1-ABE9C7BA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pthread_exit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B4E75-9413-4F70-B58C-B5A03B78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void </a:t>
            </a:r>
            <a:r>
              <a:rPr lang="en-US" altLang="ko-KR" sz="2000" dirty="0" err="1"/>
              <a:t>pthread_exit</a:t>
            </a:r>
            <a:r>
              <a:rPr lang="en-US" altLang="ko-KR" sz="2000" dirty="0"/>
              <a:t>(void *</a:t>
            </a:r>
            <a:r>
              <a:rPr lang="en-US" altLang="ko-KR" sz="2000" dirty="0" err="1"/>
              <a:t>retval</a:t>
            </a:r>
            <a:r>
              <a:rPr lang="en-US" altLang="ko-KR" sz="2000" dirty="0"/>
              <a:t>) : thread</a:t>
            </a:r>
            <a:r>
              <a:rPr lang="ko-KR" altLang="en-US" sz="2000" dirty="0"/>
              <a:t>를 종료한다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1600" dirty="0"/>
              <a:t>1) </a:t>
            </a:r>
            <a:r>
              <a:rPr lang="en-US" altLang="ko-KR" sz="1600" dirty="0" err="1"/>
              <a:t>retval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쓰레드 </a:t>
            </a:r>
            <a:r>
              <a:rPr lang="ko-KR" altLang="en-US" sz="1600" dirty="0" err="1"/>
              <a:t>종료시</a:t>
            </a:r>
            <a:r>
              <a:rPr lang="ko-KR" altLang="en-US" sz="1600" dirty="0"/>
              <a:t> 자원을 </a:t>
            </a:r>
            <a:r>
              <a:rPr lang="ko-KR" altLang="en-US" sz="1600" dirty="0" err="1"/>
              <a:t>반납해야하는등의</a:t>
            </a:r>
            <a:r>
              <a:rPr lang="ko-KR" altLang="en-US" sz="1600" dirty="0"/>
              <a:t> 처리작업이 </a:t>
            </a:r>
            <a:r>
              <a:rPr lang="ko-KR" altLang="en-US" sz="1600" dirty="0" err="1"/>
              <a:t>필요할때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             </a:t>
            </a:r>
            <a:r>
              <a:rPr lang="en-US" altLang="ko-KR" sz="1600" dirty="0" err="1"/>
              <a:t>pthread_cleanup_push</a:t>
            </a:r>
            <a:r>
              <a:rPr lang="en-US" altLang="ko-KR" sz="1600" dirty="0"/>
              <a:t>()</a:t>
            </a:r>
            <a:r>
              <a:rPr lang="ko-KR" altLang="en-US" sz="1600" dirty="0"/>
              <a:t>를 사용해 콜백함수를 등록해 이 인자를 사용</a:t>
            </a:r>
            <a:br>
              <a:rPr lang="en-US" altLang="ko-KR" sz="1600" dirty="0"/>
            </a:br>
            <a:r>
              <a:rPr lang="en-US" altLang="ko-KR" sz="1600" dirty="0"/>
              <a:t>             </a:t>
            </a:r>
            <a:r>
              <a:rPr lang="ko-KR" altLang="en-US" sz="1600" dirty="0"/>
              <a:t>사용하지 않아도 </a:t>
            </a:r>
            <a:r>
              <a:rPr lang="ko-KR" altLang="en-US" sz="1600" dirty="0" err="1"/>
              <a:t>되는경우</a:t>
            </a:r>
            <a:r>
              <a:rPr lang="ko-KR" altLang="en-US" sz="1600" dirty="0"/>
              <a:t> </a:t>
            </a:r>
            <a:r>
              <a:rPr lang="en-US" altLang="ko-KR" sz="1600" dirty="0"/>
              <a:t>NULL</a:t>
            </a:r>
            <a:br>
              <a:rPr lang="en-US" altLang="ko-KR" sz="2000" dirty="0"/>
            </a:b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6089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75844-CE68-467F-95D1-ABE9C7BA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pthread_join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B4E75-9413-4F70-B58C-B5A03B78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pthread_join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pthread_t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th</a:t>
            </a:r>
            <a:r>
              <a:rPr lang="en-US" altLang="ko-KR" sz="2000" dirty="0"/>
              <a:t>, void **</a:t>
            </a:r>
            <a:r>
              <a:rPr lang="en-US" altLang="ko-KR" sz="2000" dirty="0" err="1"/>
              <a:t>thread_return</a:t>
            </a:r>
            <a:r>
              <a:rPr lang="en-US" altLang="ko-KR" sz="2000" dirty="0"/>
              <a:t>) </a:t>
            </a:r>
            <a:br>
              <a:rPr lang="en-US" altLang="ko-KR" sz="2000" dirty="0"/>
            </a:br>
            <a:r>
              <a:rPr lang="en-US" altLang="ko-KR" sz="2000" dirty="0"/>
              <a:t>: </a:t>
            </a:r>
            <a:r>
              <a:rPr lang="en-US" altLang="ko-KR" sz="2000" dirty="0" err="1"/>
              <a:t>th</a:t>
            </a:r>
            <a:r>
              <a:rPr lang="ko-KR" altLang="en-US" sz="2000" dirty="0"/>
              <a:t>번호를 가지는 </a:t>
            </a:r>
            <a:r>
              <a:rPr lang="en-US" altLang="ko-KR" sz="2000" dirty="0"/>
              <a:t>thread</a:t>
            </a:r>
            <a:r>
              <a:rPr lang="ko-KR" altLang="en-US" sz="2000" dirty="0"/>
              <a:t>의 종료를 기다린다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1800" dirty="0"/>
              <a:t>1) </a:t>
            </a:r>
            <a:r>
              <a:rPr lang="en-US" altLang="ko-KR" sz="1800" dirty="0" err="1"/>
              <a:t>pthread_t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err="1"/>
              <a:t>pthread_t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</a:t>
            </a:r>
            <a:r>
              <a:rPr lang="ko-KR" altLang="en-US" sz="1800" dirty="0"/>
              <a:t>를 식별번호로 가지는 쓰레드가 </a:t>
            </a:r>
            <a:r>
              <a:rPr lang="ko-KR" altLang="en-US" sz="1800" dirty="0" err="1"/>
              <a:t>종료될때까지</a:t>
            </a:r>
            <a:r>
              <a:rPr lang="ko-KR" altLang="en-US" sz="1800" dirty="0"/>
              <a:t> 기다린다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2) void **</a:t>
            </a:r>
            <a:r>
              <a:rPr lang="en-US" altLang="ko-KR" sz="1800" dirty="0" err="1"/>
              <a:t>thread_return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en-US" altLang="ko-KR" sz="1800" dirty="0" err="1"/>
              <a:t>th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리턴값을</a:t>
            </a:r>
            <a:r>
              <a:rPr lang="ko-KR" altLang="en-US" sz="1800" dirty="0"/>
              <a:t> </a:t>
            </a:r>
            <a:r>
              <a:rPr lang="en-US" altLang="ko-KR" sz="1800" dirty="0"/>
              <a:t>NULL</a:t>
            </a:r>
            <a:r>
              <a:rPr lang="ko-KR" altLang="en-US" sz="1800" dirty="0"/>
              <a:t>이 아니면 </a:t>
            </a:r>
            <a:r>
              <a:rPr lang="en-US" altLang="ko-KR" sz="1800" dirty="0" err="1"/>
              <a:t>thread_return</a:t>
            </a:r>
            <a:r>
              <a:rPr lang="ko-KR" altLang="en-US" sz="1800" dirty="0"/>
              <a:t>에 전달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3) </a:t>
            </a:r>
            <a:r>
              <a:rPr lang="ko-KR" altLang="en-US" sz="1800" dirty="0" err="1"/>
              <a:t>성공시</a:t>
            </a:r>
            <a:r>
              <a:rPr lang="ko-KR" altLang="en-US" sz="1800" dirty="0"/>
              <a:t> </a:t>
            </a:r>
            <a:r>
              <a:rPr lang="en-US" altLang="ko-KR" sz="1800" dirty="0"/>
              <a:t>0</a:t>
            </a:r>
            <a:r>
              <a:rPr lang="ko-KR" altLang="en-US" sz="1800" dirty="0"/>
              <a:t>을 리턴</a:t>
            </a:r>
            <a:r>
              <a:rPr lang="en-US" altLang="ko-KR" sz="1800" dirty="0"/>
              <a:t>, 0</a:t>
            </a:r>
            <a:r>
              <a:rPr lang="ko-KR" altLang="en-US" sz="1800" dirty="0" err="1"/>
              <a:t>이아닌</a:t>
            </a:r>
            <a:r>
              <a:rPr lang="ko-KR" altLang="en-US" sz="1800" dirty="0"/>
              <a:t> 경우 에러</a:t>
            </a:r>
            <a:r>
              <a:rPr lang="en-US" altLang="ko-KR" sz="18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7460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75844-CE68-467F-95D1-ABE9C7BA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Example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B4E75-9413-4F70-B58C-B5A03B78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825625"/>
            <a:ext cx="64770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SUDOKU Validator using thread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Example code </a:t>
            </a:r>
            <a:br>
              <a:rPr lang="en-US" altLang="ko-KR" sz="2000" dirty="0"/>
            </a:br>
            <a:r>
              <a:rPr lang="en-US" altLang="ko-KR" sz="2000" dirty="0"/>
              <a:t>ce.hanyang.ac.kr/ex7.c</a:t>
            </a:r>
          </a:p>
          <a:p>
            <a:pPr>
              <a:lnSpc>
                <a:spcPct val="200000"/>
              </a:lnSpc>
            </a:pPr>
            <a:endParaRPr lang="en-US" altLang="ko-KR" sz="2000" dirty="0"/>
          </a:p>
        </p:txBody>
      </p:sp>
      <p:pic>
        <p:nvPicPr>
          <p:cNvPr id="2050" name="Picture 2" descr="sudoku에 대한 이미지 검색결과">
            <a:extLst>
              <a:ext uri="{FF2B5EF4-FFF2-40B4-BE49-F238E27FC236}">
                <a16:creationId xmlns:a16="http://schemas.microsoft.com/office/drawing/2014/main" id="{27DB5CBA-05C8-4A97-B489-E4E8F51C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0" y="2277979"/>
            <a:ext cx="3898984" cy="38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24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75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운영체제 실습 #7</vt:lpstr>
      <vt:lpstr>Thread</vt:lpstr>
      <vt:lpstr>pthread </vt:lpstr>
      <vt:lpstr>pthread_create </vt:lpstr>
      <vt:lpstr>pthread_exit</vt:lpstr>
      <vt:lpstr>pthread_join 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실습 #3</dc:title>
  <dc:creator>안제민</dc:creator>
  <cp:lastModifiedBy>jemin</cp:lastModifiedBy>
  <cp:revision>40</cp:revision>
  <dcterms:created xsi:type="dcterms:W3CDTF">2018-04-01T15:57:37Z</dcterms:created>
  <dcterms:modified xsi:type="dcterms:W3CDTF">2018-04-30T05:41:39Z</dcterms:modified>
</cp:coreProperties>
</file>