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210A0-2512-490C-8294-F8BB1B651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549378-E327-49BC-8B36-67E25C6E9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9B379-1002-4DFA-8AF7-98012512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284-4AEA-4545-8973-4A64FF8C891E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0D9ECC-CFC8-47E3-B9F6-89CABBDD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E320D-77E7-42FB-8664-275A82CC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E665-9592-486E-84CE-60E75A742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C3D5D-D44C-469C-91DD-CF0D2F32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622050-4C36-4A45-A87A-2598D6238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5F5B1-94A3-44BB-ABB0-F1CEC7B9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284-4AEA-4545-8973-4A64FF8C891E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DC681-E634-42F0-90C8-80DCF09D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6063FA-535C-419F-86A7-02995E5C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E665-9592-486E-84CE-60E75A742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2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7AD305-3D45-4E01-9DC6-C1F71EA51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DEE82B-B8DE-4C84-8A73-E64414044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1F179-6921-45C3-9DC0-94427F78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284-4AEA-4545-8973-4A64FF8C891E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986255-0700-462B-977D-2390FC32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B750F-B670-49CF-BC56-1A16E824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E665-9592-486E-84CE-60E75A742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8FD32-11C3-4027-9D3E-0E8935EA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43F84B-C82B-4248-B473-7008F30D3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B366C-6D8F-49CC-BA1D-36D84C96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284-4AEA-4545-8973-4A64FF8C891E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65025-AD03-412F-BA72-C978C760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D3A6FF-3A63-4C4D-8EC0-86F44199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E665-9592-486E-84CE-60E75A742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80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C0AA0-2C26-425D-A133-753CAB40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A1C7AA-776E-43B7-AC53-702CD4EA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4BF48-0042-4315-B685-0C113A75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284-4AEA-4545-8973-4A64FF8C891E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0B00D-0DEA-42E4-B4E1-C302704A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C9BB35-FE71-4E58-BEED-BDE99259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E665-9592-486E-84CE-60E75A742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7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73F6B-AEE5-47ED-936E-397837CE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1A133-2311-4A4B-B0AC-9634BF584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CB485C-9B02-474B-80F5-08D361D60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A74F33-BE2C-4C17-B28F-45858559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284-4AEA-4545-8973-4A64FF8C891E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C94695-ADFA-4674-B7F0-CE7BE561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20AE09-910E-445E-9021-182E9C16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E665-9592-486E-84CE-60E75A742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89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C2C2F-6EAC-4CCE-BCAD-993CC7E6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E482F-A42C-42AC-B27C-C7A9776EF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0B901D-3971-4C4D-A71C-A7F704DCC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F05716-E3CB-441E-BDF4-8EB6F33EA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AB2E8E-D13A-4F1B-8C22-56627E2BB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1EA544-AA37-4468-8944-0BE67F20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284-4AEA-4545-8973-4A64FF8C891E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1D9650-8955-4DE5-9670-1913ED1F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4EFD06-62CC-400B-B6A2-32F3D7CA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E665-9592-486E-84CE-60E75A742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66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7B505-FCE1-4B7A-B0A7-0070F8D3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6B7597-6DA1-4804-853D-C8C53378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284-4AEA-4545-8973-4A64FF8C891E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96B88F-3459-413B-9B00-E757F7D4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2599D7-5E76-43EC-A3C6-B037F9C8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E665-9592-486E-84CE-60E75A742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1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B05650-1458-4CE0-992B-FCAD0FB9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284-4AEA-4545-8973-4A64FF8C891E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CB8E66-3316-405C-BABF-62CD07C3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170F78-9267-4F3F-9CDC-E890EF5C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E665-9592-486E-84CE-60E75A742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24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023C0-0D35-4BF5-879C-F5597AE3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9E52A-48F8-4EEE-99BA-A4CEBA63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4232E1-C808-4845-BEB4-D7CCF65E5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055C74-58D8-4E53-966B-2FB39323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284-4AEA-4545-8973-4A64FF8C891E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65DF4-9BEF-4858-88FC-A45FFB23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240D2-222D-473E-B8CD-770C5277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E665-9592-486E-84CE-60E75A742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2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637E3-EBA6-4D3A-BF4A-245F0D9F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72B21C-0136-49D5-A8C0-B6E8CBC84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44A9A2-7094-44DE-92F5-FF1898D2E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916F38-6A9E-4209-AD7D-35541A90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B284-4AEA-4545-8973-4A64FF8C891E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5C577C-5DA5-437B-A9F3-4123D94D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90FEFC-CE94-4773-BDB1-40D73787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E665-9592-486E-84CE-60E75A742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9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E5C2FC-F884-496C-B8E5-798821C3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EE9A30-BAC5-4914-9C2D-9984B60C6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6A6D6-A8BF-4027-8710-5BF1F2542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2B284-4AEA-4545-8973-4A64FF8C891E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15FAD-66A5-4A9A-8972-A4199CF9B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7E208-AE72-4514-B86D-8E874C28D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7E665-9592-486E-84CE-60E75A742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00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latest/source/include/linux/list.h" TargetMode="External"/><Relationship Id="rId2" Type="http://schemas.openxmlformats.org/officeDocument/2006/relationships/hyperlink" Target="http://ce.hanyang.ac.kr/ex3.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095BE-C2BC-4AF8-8ED4-E66E4F76B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운영체제 실습 </a:t>
            </a:r>
            <a:r>
              <a:rPr lang="en-US" altLang="ko-KR"/>
              <a:t>#4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38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75844-CE68-467F-95D1-ABE9C7BA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Kernel</a:t>
            </a:r>
            <a:r>
              <a:rPr lang="ko-KR" altLang="en-US" sz="3600" dirty="0"/>
              <a:t>의 </a:t>
            </a:r>
            <a:r>
              <a:rPr lang="en-US" altLang="ko-KR" sz="3600" dirty="0"/>
              <a:t>Linked List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B4E75-9413-4F70-B58C-B5A03B78C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리눅스 커널은  </a:t>
            </a:r>
            <a:r>
              <a:rPr lang="en-US" altLang="ko-KR" sz="2000" dirty="0"/>
              <a:t>list</a:t>
            </a:r>
            <a:r>
              <a:rPr lang="ko-KR" altLang="en-US" sz="2000" dirty="0"/>
              <a:t>를 이용할 때 </a:t>
            </a:r>
            <a:r>
              <a:rPr lang="en-US" altLang="ko-KR" sz="2000" dirty="0" err="1"/>
              <a:t>list_head</a:t>
            </a:r>
            <a:r>
              <a:rPr lang="ko-KR" altLang="en-US" sz="2000" dirty="0"/>
              <a:t>라는 구조체를 사용</a:t>
            </a:r>
            <a:br>
              <a:rPr lang="en-US" altLang="ko-KR" sz="2000" dirty="0"/>
            </a:br>
            <a:r>
              <a:rPr lang="ko-KR" altLang="en-US" sz="2000" dirty="0"/>
              <a:t>실제 커널 내부에선 </a:t>
            </a:r>
            <a:r>
              <a:rPr lang="en-US" altLang="ko-KR" sz="2000" dirty="0" err="1"/>
              <a:t>task_struct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kmem_cache</a:t>
            </a:r>
            <a:r>
              <a:rPr lang="ko-KR" altLang="en-US" sz="2000" dirty="0"/>
              <a:t>등 이 </a:t>
            </a:r>
            <a:r>
              <a:rPr lang="en-US" altLang="ko-KR" sz="2000" dirty="0"/>
              <a:t>list</a:t>
            </a:r>
            <a:r>
              <a:rPr lang="ko-KR" altLang="en-US" sz="2000" dirty="0"/>
              <a:t>를 이용한 구조체들이 다수 존재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 </a:t>
            </a:r>
            <a:r>
              <a:rPr lang="en-US" altLang="ko-KR" sz="2000" dirty="0" err="1"/>
              <a:t>list_head</a:t>
            </a:r>
            <a:r>
              <a:rPr lang="ko-KR" altLang="en-US" sz="2000" dirty="0"/>
              <a:t>는 일반적인 </a:t>
            </a:r>
            <a:r>
              <a:rPr lang="en-US" altLang="ko-KR" sz="2000" dirty="0"/>
              <a:t>linked list</a:t>
            </a:r>
            <a:r>
              <a:rPr lang="ko-KR" altLang="en-US" sz="2000" dirty="0"/>
              <a:t>와는 차이가 있음</a:t>
            </a:r>
            <a:br>
              <a:rPr lang="en-US" altLang="ko-KR" sz="2000" dirty="0"/>
            </a:br>
            <a:r>
              <a:rPr lang="en-US" altLang="ko-KR" sz="2000" dirty="0"/>
              <a:t>List</a:t>
            </a:r>
            <a:r>
              <a:rPr lang="ko-KR" altLang="en-US" sz="2000" dirty="0"/>
              <a:t>구조체 안에 데이터가 실제로 존재하지 않고 </a:t>
            </a:r>
            <a:r>
              <a:rPr lang="en-US" altLang="ko-KR" sz="2000" dirty="0" err="1"/>
              <a:t>list_head</a:t>
            </a:r>
            <a:r>
              <a:rPr lang="ko-KR" altLang="en-US" sz="2000" dirty="0"/>
              <a:t>라는 구조체를 통해 접근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본인이 원하는 구조체 안에 </a:t>
            </a:r>
            <a:r>
              <a:rPr lang="en-US" altLang="ko-KR" sz="2000" dirty="0" err="1"/>
              <a:t>list_head</a:t>
            </a:r>
            <a:r>
              <a:rPr lang="en-US" altLang="ko-KR" sz="2000" dirty="0"/>
              <a:t> </a:t>
            </a:r>
            <a:r>
              <a:rPr lang="ko-KR" altLang="en-US" sz="2000" dirty="0"/>
              <a:t>구조체를 </a:t>
            </a:r>
            <a:r>
              <a:rPr lang="ko-KR" altLang="en-US" sz="2000" dirty="0" err="1"/>
              <a:t>심어놓고</a:t>
            </a:r>
            <a:r>
              <a:rPr lang="ko-KR" altLang="en-US" sz="2000" dirty="0"/>
              <a:t> 이를 연결하는 방식으로 구현</a:t>
            </a:r>
            <a:br>
              <a:rPr lang="en-US" altLang="ko-KR" sz="2000" dirty="0"/>
            </a:br>
            <a:r>
              <a:rPr lang="ko-KR" altLang="en-US" sz="2000" dirty="0"/>
              <a:t>구현 및 사용은 커널 내장 함수를 통해 쉽게 사용할 수 있음 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448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75844-CE68-467F-95D1-ABE9C7BA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Kernel</a:t>
            </a:r>
            <a:r>
              <a:rPr lang="ko-KR" altLang="en-US" sz="3600" dirty="0"/>
              <a:t>의 </a:t>
            </a:r>
            <a:r>
              <a:rPr lang="en-US" altLang="ko-KR" sz="3600" dirty="0"/>
              <a:t>Linked List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51160D-BCE2-4E37-B562-725E5C5EA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934" y="3427336"/>
            <a:ext cx="3272189" cy="10670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181C0A-3620-43D8-B655-B5BAD525D72B}"/>
              </a:ext>
            </a:extLst>
          </p:cNvPr>
          <p:cNvSpPr txBox="1"/>
          <p:nvPr/>
        </p:nvSpPr>
        <p:spPr>
          <a:xfrm>
            <a:off x="1892659" y="4283997"/>
            <a:ext cx="31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일반적인 </a:t>
            </a:r>
            <a:r>
              <a:rPr lang="en-US" altLang="ko-KR" dirty="0"/>
              <a:t>linked list </a:t>
            </a:r>
            <a:r>
              <a:rPr lang="ko-KR" altLang="en-US" dirty="0"/>
              <a:t>구현방식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F161F4-0E56-47E1-AE21-1E5C55C78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934" y="2431864"/>
            <a:ext cx="2752725" cy="923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7CA650-A838-4F36-BD14-828EAD5C4DA9}"/>
              </a:ext>
            </a:extLst>
          </p:cNvPr>
          <p:cNvSpPr txBox="1"/>
          <p:nvPr/>
        </p:nvSpPr>
        <p:spPr>
          <a:xfrm>
            <a:off x="7281744" y="4723105"/>
            <a:ext cx="296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커널의 </a:t>
            </a:r>
            <a:r>
              <a:rPr lang="en-US" altLang="ko-KR" dirty="0"/>
              <a:t>linked list </a:t>
            </a:r>
            <a:r>
              <a:rPr lang="ko-KR" altLang="en-US" dirty="0"/>
              <a:t>구현방식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BD6B40-B6F8-4556-A64D-7565E100E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073" y="2718774"/>
            <a:ext cx="2581580" cy="141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296B1-4C42-484F-8538-CED06947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/>
              <a:t>list_head</a:t>
            </a:r>
            <a:r>
              <a:rPr lang="ko-KR" altLang="en-US" sz="3600" dirty="0"/>
              <a:t>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D1CC1-8866-4724-93BB-B3124220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/>
              <a:t>list_head</a:t>
            </a:r>
            <a:r>
              <a:rPr lang="ko-KR" altLang="en-US" sz="2000" dirty="0"/>
              <a:t>를 가지고 있는 </a:t>
            </a:r>
            <a:r>
              <a:rPr lang="en-US" altLang="ko-KR" sz="2000" dirty="0"/>
              <a:t>struct </a:t>
            </a:r>
            <a:r>
              <a:rPr lang="ko-KR" altLang="en-US" sz="2000" dirty="0"/>
              <a:t>생성</a:t>
            </a:r>
            <a:br>
              <a:rPr lang="en-US" altLang="ko-KR" sz="2000" dirty="0"/>
            </a:br>
            <a:r>
              <a:rPr lang="en-US" altLang="ko-KR" sz="1600" dirty="0"/>
              <a:t>struct</a:t>
            </a:r>
            <a:r>
              <a:rPr lang="ko-KR" altLang="en-US" sz="1600" dirty="0"/>
              <a:t> 구조체이름</a:t>
            </a:r>
            <a:r>
              <a:rPr lang="en-US" altLang="ko-KR" sz="1600" dirty="0"/>
              <a:t>{</a:t>
            </a:r>
            <a:br>
              <a:rPr lang="en-US" altLang="ko-KR" sz="1600" dirty="0"/>
            </a:br>
            <a:r>
              <a:rPr lang="en-US" altLang="ko-KR" sz="1600" dirty="0"/>
              <a:t>	…</a:t>
            </a:r>
            <a:r>
              <a:rPr lang="ko-KR" altLang="en-US" sz="1600" dirty="0"/>
              <a:t>구조체안에 들어갈 자료</a:t>
            </a:r>
            <a:r>
              <a:rPr lang="en-US" altLang="ko-KR" sz="1600" dirty="0"/>
              <a:t>…</a:t>
            </a:r>
            <a:br>
              <a:rPr lang="en-US" altLang="ko-KR" sz="1600" dirty="0"/>
            </a:br>
            <a:r>
              <a:rPr lang="en-US" altLang="ko-KR" sz="1600" dirty="0"/>
              <a:t>	struct </a:t>
            </a:r>
            <a:r>
              <a:rPr lang="en-US" altLang="ko-KR" sz="1600" dirty="0" err="1"/>
              <a:t>list_head</a:t>
            </a:r>
            <a:r>
              <a:rPr lang="en-US" altLang="ko-KR" sz="1600" dirty="0"/>
              <a:t> </a:t>
            </a:r>
            <a:r>
              <a:rPr lang="ko-KR" altLang="en-US" sz="1600" dirty="0"/>
              <a:t>리스트이름</a:t>
            </a:r>
            <a:r>
              <a:rPr lang="en-US" altLang="ko-KR" sz="1600" dirty="0"/>
              <a:t>;</a:t>
            </a:r>
            <a:br>
              <a:rPr lang="en-US" altLang="ko-KR" sz="1600" dirty="0"/>
            </a:br>
            <a:r>
              <a:rPr lang="en-US" altLang="ko-KR" sz="1600" dirty="0"/>
              <a:t>}</a:t>
            </a:r>
            <a:br>
              <a:rPr lang="en-US" altLang="ko-KR" sz="1600" dirty="0"/>
            </a:br>
            <a:endParaRPr lang="en-US" altLang="ko-KR" sz="16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/>
              <a:t>list_head</a:t>
            </a:r>
            <a:r>
              <a:rPr lang="en-US" altLang="ko-KR" sz="2000" dirty="0"/>
              <a:t> </a:t>
            </a:r>
            <a:r>
              <a:rPr lang="ko-KR" altLang="en-US" sz="2000" dirty="0"/>
              <a:t>구조체를 선언 및 초기화</a:t>
            </a:r>
            <a:br>
              <a:rPr lang="en-US" altLang="ko-KR" sz="2000" dirty="0"/>
            </a:br>
            <a:r>
              <a:rPr lang="en-US" altLang="ko-KR" sz="1600" dirty="0"/>
              <a:t>static LIST_HEAD(</a:t>
            </a:r>
            <a:r>
              <a:rPr lang="ko-KR" altLang="en-US" sz="1600" dirty="0"/>
              <a:t>원하는 리스트 이름</a:t>
            </a:r>
            <a:r>
              <a:rPr lang="en-US" altLang="ko-KR" sz="1600" dirty="0"/>
              <a:t>);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ko-KR" altLang="en-US" sz="20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19E46CA-E1D3-4A91-81F6-36F5C170316D}"/>
              </a:ext>
            </a:extLst>
          </p:cNvPr>
          <p:cNvGrpSpPr/>
          <p:nvPr/>
        </p:nvGrpSpPr>
        <p:grpSpPr>
          <a:xfrm>
            <a:off x="7441034" y="4258658"/>
            <a:ext cx="2080470" cy="1149292"/>
            <a:chOff x="6325299" y="1392572"/>
            <a:chExt cx="2080470" cy="114929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7B2C7CA-98F0-4213-A6EE-7A5B62C63CDF}"/>
                </a:ext>
              </a:extLst>
            </p:cNvPr>
            <p:cNvSpPr/>
            <p:nvPr/>
          </p:nvSpPr>
          <p:spPr>
            <a:xfrm>
              <a:off x="6325299" y="1392572"/>
              <a:ext cx="2080470" cy="10905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35EC6A0-EEA2-4422-87C2-8411E8902E9D}"/>
                </a:ext>
              </a:extLst>
            </p:cNvPr>
            <p:cNvSpPr/>
            <p:nvPr/>
          </p:nvSpPr>
          <p:spPr>
            <a:xfrm>
              <a:off x="6660859" y="2097248"/>
              <a:ext cx="1442906" cy="444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List_head</a:t>
              </a:r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6B3F9B1-69F2-4779-8AA5-E81707CEF155}"/>
                </a:ext>
              </a:extLst>
            </p:cNvPr>
            <p:cNvCxnSpPr>
              <a:endCxn id="8" idx="5"/>
            </p:cNvCxnSpPr>
            <p:nvPr/>
          </p:nvCxnSpPr>
          <p:spPr>
            <a:xfrm flipH="1">
              <a:off x="8101091" y="2172749"/>
              <a:ext cx="195621" cy="150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E7B6402-D623-4443-901E-11ED8937FFAD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>
              <a:off x="6459523" y="2222923"/>
              <a:ext cx="170454" cy="100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887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296B1-4C42-484F-8538-CED06947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/>
              <a:t>list_head</a:t>
            </a:r>
            <a:r>
              <a:rPr lang="ko-KR" altLang="en-US" sz="3600" dirty="0"/>
              <a:t>의 사용</a:t>
            </a:r>
            <a:r>
              <a:rPr lang="en-US" altLang="ko-KR" sz="3600" dirty="0"/>
              <a:t>(</a:t>
            </a:r>
            <a:r>
              <a:rPr lang="en-US" altLang="ko-KR" sz="3600" dirty="0" err="1"/>
              <a:t>init_module</a:t>
            </a:r>
            <a:r>
              <a:rPr lang="ko-KR" altLang="en-US" sz="3600" dirty="0"/>
              <a:t>에서 호출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D1CC1-8866-4724-93BB-B3124220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2000" dirty="0"/>
              <a:t>데이터 생성</a:t>
            </a:r>
            <a:br>
              <a:rPr lang="en-US" altLang="ko-KR" sz="2000" dirty="0"/>
            </a:br>
            <a:r>
              <a:rPr lang="en-US" altLang="ko-KR" sz="1600" dirty="0" err="1"/>
              <a:t>kmalloc</a:t>
            </a:r>
            <a:r>
              <a:rPr lang="ko-KR" altLang="en-US" sz="1600" dirty="0"/>
              <a:t>을 통해 </a:t>
            </a:r>
            <a:r>
              <a:rPr lang="en-US" altLang="ko-KR" sz="1600" dirty="0"/>
              <a:t>struct</a:t>
            </a:r>
            <a:r>
              <a:rPr lang="ko-KR" altLang="en-US" sz="1600" dirty="0"/>
              <a:t>에 메모리공간 할당 </a:t>
            </a:r>
            <a:r>
              <a:rPr lang="en-US" altLang="ko-KR" sz="1600" dirty="0"/>
              <a:t>(#include</a:t>
            </a:r>
            <a:r>
              <a:rPr lang="ko-KR" altLang="en-US" sz="1600" dirty="0"/>
              <a:t> 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linux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slab.h</a:t>
            </a:r>
            <a:r>
              <a:rPr lang="en-US" altLang="ko-KR" sz="1600" dirty="0"/>
              <a:t>&gt;)</a:t>
            </a:r>
            <a:br>
              <a:rPr lang="en-US" altLang="ko-KR" sz="1600" dirty="0"/>
            </a:br>
            <a:r>
              <a:rPr lang="en-US" altLang="ko-KR" sz="1600" dirty="0"/>
              <a:t>struct</a:t>
            </a:r>
            <a:r>
              <a:rPr lang="ko-KR" altLang="en-US" sz="1600" dirty="0"/>
              <a:t>에 데이터 입력</a:t>
            </a:r>
            <a:br>
              <a:rPr lang="en-US" altLang="ko-KR" sz="1600" dirty="0"/>
            </a:br>
            <a:endParaRPr lang="en-US" altLang="ko-KR" sz="16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2000" dirty="0"/>
              <a:t>만든 데이터의</a:t>
            </a:r>
            <a:r>
              <a:rPr lang="en-US" altLang="ko-KR" sz="2000" dirty="0"/>
              <a:t> </a:t>
            </a:r>
            <a:r>
              <a:rPr lang="en-US" altLang="ko-KR" sz="2000" dirty="0" err="1"/>
              <a:t>list_head</a:t>
            </a:r>
            <a:r>
              <a:rPr lang="en-US" altLang="ko-KR" sz="2000" dirty="0"/>
              <a:t> </a:t>
            </a:r>
            <a:r>
              <a:rPr lang="ko-KR" altLang="en-US" sz="2000" dirty="0"/>
              <a:t>초기화 및 앞서 </a:t>
            </a:r>
            <a:r>
              <a:rPr lang="ko-KR" altLang="en-US" sz="2000" dirty="0" err="1"/>
              <a:t>선언해놓은</a:t>
            </a:r>
            <a:r>
              <a:rPr lang="ko-KR" altLang="en-US" sz="2000" dirty="0"/>
              <a:t> </a:t>
            </a:r>
            <a:r>
              <a:rPr lang="en-US" altLang="ko-KR" sz="2000" dirty="0" err="1"/>
              <a:t>list_head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맨 뒤에 추가</a:t>
            </a:r>
            <a:br>
              <a:rPr lang="en-US" altLang="ko-KR" sz="2000" dirty="0"/>
            </a:br>
            <a:r>
              <a:rPr lang="en-US" altLang="ko-KR" sz="1600" dirty="0"/>
              <a:t>INIT_LIST_HEAD(struct</a:t>
            </a:r>
            <a:r>
              <a:rPr lang="ko-KR" altLang="en-US" sz="1600" dirty="0"/>
              <a:t>안의 </a:t>
            </a:r>
            <a:r>
              <a:rPr lang="en-US" altLang="ko-KR" sz="1600" dirty="0" err="1"/>
              <a:t>list_head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주소값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 err="1"/>
              <a:t>list_add_tail</a:t>
            </a:r>
            <a:r>
              <a:rPr lang="en-US" altLang="ko-KR" sz="1600" dirty="0"/>
              <a:t>(struct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list_head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주소값</a:t>
            </a:r>
            <a:r>
              <a:rPr lang="en-US" altLang="ko-KR" sz="1600" dirty="0"/>
              <a:t>, </a:t>
            </a:r>
            <a:r>
              <a:rPr lang="ko-KR" altLang="en-US" sz="1600" dirty="0"/>
              <a:t>앞에서 선언한 </a:t>
            </a:r>
            <a:r>
              <a:rPr lang="en-US" altLang="ko-KR" sz="1600" dirty="0" err="1"/>
              <a:t>list_head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주소값</a:t>
            </a:r>
            <a:r>
              <a:rPr lang="en-US" altLang="ko-KR" sz="1600" dirty="0"/>
              <a:t>);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4480D0-9C92-40F4-A3DB-9FD0C2E052DB}"/>
              </a:ext>
            </a:extLst>
          </p:cNvPr>
          <p:cNvSpPr/>
          <p:nvPr/>
        </p:nvSpPr>
        <p:spPr>
          <a:xfrm>
            <a:off x="3591594" y="5867284"/>
            <a:ext cx="1442906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List_head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81DFD3A-99D6-4E98-A2E1-5250512B9C8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034500" y="6089592"/>
            <a:ext cx="1051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819D07-A129-425B-B465-91B198E67629}"/>
              </a:ext>
            </a:extLst>
          </p:cNvPr>
          <p:cNvSpPr/>
          <p:nvPr/>
        </p:nvSpPr>
        <p:spPr>
          <a:xfrm>
            <a:off x="6086272" y="5867284"/>
            <a:ext cx="1442906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List_head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165DE44-2C7A-41AD-8711-B0A9D6F77CA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529178" y="6089592"/>
            <a:ext cx="475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81A436F-463A-4148-BBF4-B19533E0C109}"/>
              </a:ext>
            </a:extLst>
          </p:cNvPr>
          <p:cNvCxnSpPr>
            <a:cxnSpLocks/>
          </p:cNvCxnSpPr>
          <p:nvPr/>
        </p:nvCxnSpPr>
        <p:spPr>
          <a:xfrm>
            <a:off x="8004554" y="6089592"/>
            <a:ext cx="0" cy="588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A6EA87C-98FA-4015-A081-89688E735C91}"/>
              </a:ext>
            </a:extLst>
          </p:cNvPr>
          <p:cNvCxnSpPr>
            <a:cxnSpLocks/>
          </p:cNvCxnSpPr>
          <p:nvPr/>
        </p:nvCxnSpPr>
        <p:spPr>
          <a:xfrm flipH="1">
            <a:off x="3168925" y="6677952"/>
            <a:ext cx="4835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18B831-6DC4-4B66-B494-3F3A0464D32D}"/>
              </a:ext>
            </a:extLst>
          </p:cNvPr>
          <p:cNvCxnSpPr>
            <a:cxnSpLocks/>
          </p:cNvCxnSpPr>
          <p:nvPr/>
        </p:nvCxnSpPr>
        <p:spPr>
          <a:xfrm>
            <a:off x="3168924" y="6089592"/>
            <a:ext cx="1" cy="588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BAC8F94-C98E-4300-802D-9354A128EE6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168924" y="6089592"/>
            <a:ext cx="422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211EFA-0D33-465C-AE7D-BB55620FF99F}"/>
              </a:ext>
            </a:extLst>
          </p:cNvPr>
          <p:cNvSpPr/>
          <p:nvPr/>
        </p:nvSpPr>
        <p:spPr>
          <a:xfrm>
            <a:off x="3653355" y="2765804"/>
            <a:ext cx="558351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*</a:t>
            </a:r>
            <a:r>
              <a:rPr lang="en-US" altLang="ko-KR" dirty="0" err="1"/>
              <a:t>test_int</a:t>
            </a:r>
            <a:r>
              <a:rPr lang="en-US" altLang="ko-KR" dirty="0"/>
              <a:t>;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new_space</a:t>
            </a:r>
            <a:r>
              <a:rPr lang="ko-KR" altLang="en-US" dirty="0"/>
              <a:t> = </a:t>
            </a:r>
            <a:r>
              <a:rPr lang="ko-KR" altLang="en-US" dirty="0" err="1"/>
              <a:t>kmalloc</a:t>
            </a:r>
            <a:r>
              <a:rPr lang="ko-KR" altLang="en-US" dirty="0"/>
              <a:t>(</a:t>
            </a:r>
            <a:r>
              <a:rPr lang="ko-KR" altLang="en-US" dirty="0" err="1"/>
              <a:t>sizeof</a:t>
            </a:r>
            <a:r>
              <a:rPr lang="ko-KR" altLang="en-US" dirty="0"/>
              <a:t>(*</a:t>
            </a:r>
            <a:r>
              <a:rPr lang="en-US" altLang="ko-KR" dirty="0" err="1"/>
              <a:t>test_int</a:t>
            </a:r>
            <a:r>
              <a:rPr lang="ko-KR" altLang="en-US" dirty="0"/>
              <a:t>), GFP_KERNEL)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63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296B1-4C42-484F-8538-CED06947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/>
              <a:t>list_head</a:t>
            </a:r>
            <a:r>
              <a:rPr lang="ko-KR" altLang="en-US" sz="3600" dirty="0"/>
              <a:t>의 사용 </a:t>
            </a:r>
            <a:r>
              <a:rPr lang="en-US" altLang="ko-KR" sz="3600" dirty="0"/>
              <a:t>(</a:t>
            </a:r>
            <a:r>
              <a:rPr lang="en-US" altLang="ko-KR" sz="3600" dirty="0" err="1"/>
              <a:t>exit_module</a:t>
            </a:r>
            <a:r>
              <a:rPr lang="ko-KR" altLang="en-US" sz="3600" dirty="0"/>
              <a:t>에서 사용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D1CC1-8866-4724-93BB-B3124220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2000" dirty="0"/>
              <a:t>데이터 삭제</a:t>
            </a:r>
            <a:br>
              <a:rPr lang="en-US" altLang="ko-KR" sz="2000" dirty="0"/>
            </a:br>
            <a:r>
              <a:rPr lang="en-US" altLang="ko-KR" sz="1600" dirty="0" err="1"/>
              <a:t>list_del</a:t>
            </a:r>
            <a:r>
              <a:rPr lang="en-US" altLang="ko-KR" sz="1600" dirty="0"/>
              <a:t>(</a:t>
            </a:r>
            <a:r>
              <a:rPr lang="ko-KR" altLang="en-US" sz="1600" dirty="0"/>
              <a:t>삭제할 구조체의  </a:t>
            </a:r>
            <a:r>
              <a:rPr lang="en-US" altLang="ko-KR" sz="1600" dirty="0" err="1"/>
              <a:t>list_head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주소값</a:t>
            </a:r>
            <a:r>
              <a:rPr lang="en-US" altLang="ko-KR" sz="1600" dirty="0"/>
              <a:t>);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6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2000" dirty="0"/>
              <a:t>메모리 반환</a:t>
            </a:r>
            <a:br>
              <a:rPr lang="en-US" altLang="ko-KR" sz="1600" dirty="0"/>
            </a:br>
            <a:r>
              <a:rPr lang="en-US" altLang="ko-KR" sz="1600" dirty="0" err="1"/>
              <a:t>kfree</a:t>
            </a:r>
            <a:r>
              <a:rPr lang="en-US" altLang="ko-KR" sz="1600" dirty="0"/>
              <a:t>(</a:t>
            </a:r>
            <a:r>
              <a:rPr lang="ko-KR" altLang="en-US" sz="1600" dirty="0"/>
              <a:t>삭제할 구조체의 포인터</a:t>
            </a:r>
            <a:r>
              <a:rPr lang="en-US" altLang="ko-KR" sz="1600" dirty="0"/>
              <a:t>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966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296B1-4C42-484F-8538-CED06947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D1CC1-8866-4724-93BB-B3124220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생일 데이터를 가지고있는 구조체를 만든다</a:t>
            </a:r>
            <a:r>
              <a:rPr lang="en-US" altLang="ko-KR" sz="2000" dirty="0"/>
              <a:t>. (</a:t>
            </a:r>
            <a:r>
              <a:rPr lang="ko-KR" altLang="en-US" sz="2000" dirty="0"/>
              <a:t>년도</a:t>
            </a:r>
            <a:r>
              <a:rPr lang="en-US" altLang="ko-KR" sz="2000" dirty="0"/>
              <a:t>, </a:t>
            </a:r>
            <a:r>
              <a:rPr lang="ko-KR" altLang="en-US" sz="2000" dirty="0"/>
              <a:t>월</a:t>
            </a:r>
            <a:r>
              <a:rPr lang="en-US" altLang="ko-KR" sz="2000" dirty="0"/>
              <a:t>, </a:t>
            </a:r>
            <a:r>
              <a:rPr lang="ko-KR" altLang="en-US" sz="2000" dirty="0"/>
              <a:t>일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list_head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생일 정보가 담긴 구조체를 여러 개 만든 뒤 </a:t>
            </a:r>
            <a:r>
              <a:rPr lang="en-US" altLang="ko-KR" sz="2000" dirty="0" err="1"/>
              <a:t>list_head</a:t>
            </a:r>
            <a:r>
              <a:rPr lang="ko-KR" altLang="en-US" sz="2000" dirty="0"/>
              <a:t>를 이용해 연결하고 이 데이터들을 출력한다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list </a:t>
            </a:r>
            <a:r>
              <a:rPr lang="ko-KR" altLang="en-US" sz="2000" dirty="0"/>
              <a:t>탐색은 </a:t>
            </a:r>
            <a:r>
              <a:rPr lang="en-US" altLang="ko-KR" sz="2000" dirty="0" err="1"/>
              <a:t>list_for_each_entry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커널매크로</a:t>
            </a:r>
            <a:r>
              <a:rPr lang="en-US" altLang="ko-KR" sz="2000" dirty="0"/>
              <a:t> </a:t>
            </a:r>
            <a:r>
              <a:rPr lang="ko-KR" altLang="en-US" sz="2000" dirty="0"/>
              <a:t>이용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>
                <a:hlinkClick r:id="rId2"/>
              </a:rPr>
              <a:t>http://ce.hanyang.ac.kr/ex3.c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>
                <a:hlinkClick r:id="rId3"/>
              </a:rPr>
              <a:t>https://elixir.bootlin.com/linux/latest/source/include/linux/list.h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위 헤더파일에 리스트에서 사용 가능한 매크로 함수들 정의되어 있음</a:t>
            </a:r>
            <a:r>
              <a:rPr lang="en-US" altLang="ko-KR" sz="16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br>
              <a:rPr lang="en-US" altLang="ko-KR" sz="2000" dirty="0"/>
            </a:br>
            <a:r>
              <a:rPr lang="en-US" altLang="ko-KR" sz="1800" dirty="0" err="1"/>
              <a:t>list_for_each_entry</a:t>
            </a:r>
            <a:r>
              <a:rPr lang="en-US" altLang="ko-KR" sz="1800" dirty="0"/>
              <a:t>(</a:t>
            </a:r>
            <a:r>
              <a:rPr lang="ko-KR" altLang="en-US" sz="1800" dirty="0"/>
              <a:t>탐색할 구조체 포인터</a:t>
            </a:r>
            <a:r>
              <a:rPr lang="en-US" altLang="ko-KR" sz="1800" dirty="0"/>
              <a:t>, </a:t>
            </a:r>
            <a:r>
              <a:rPr lang="ko-KR" altLang="en-US" sz="1800" dirty="0"/>
              <a:t>탐색할 </a:t>
            </a:r>
            <a:r>
              <a:rPr lang="en-US" altLang="ko-KR" sz="1800" dirty="0" err="1"/>
              <a:t>list_head</a:t>
            </a:r>
            <a:r>
              <a:rPr lang="en-US" altLang="ko-KR" sz="1800" dirty="0"/>
              <a:t>, </a:t>
            </a:r>
            <a:r>
              <a:rPr lang="ko-KR" altLang="en-US" sz="1800" dirty="0"/>
              <a:t>구조체안에 있는 </a:t>
            </a:r>
            <a:r>
              <a:rPr lang="en-US" altLang="ko-KR" sz="1800" dirty="0" err="1"/>
              <a:t>list_head</a:t>
            </a:r>
            <a:r>
              <a:rPr lang="ko-KR" altLang="en-US" sz="1800" dirty="0"/>
              <a:t>이름</a:t>
            </a:r>
            <a:r>
              <a:rPr lang="en-US" altLang="ko-KR" sz="1800" dirty="0"/>
              <a:t>){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en-US" altLang="ko-KR" sz="1600" dirty="0" err="1"/>
              <a:t>printk</a:t>
            </a:r>
            <a:r>
              <a:rPr lang="en-US" altLang="ko-KR" sz="1600" dirty="0"/>
              <a:t>(KERN_INFO "Birthday: Month %d Day %d Year %d\n",</a:t>
            </a:r>
            <a:r>
              <a:rPr lang="en-US" altLang="ko-KR" sz="1600" dirty="0" err="1"/>
              <a:t>ptr</a:t>
            </a:r>
            <a:r>
              <a:rPr lang="en-US" altLang="ko-KR" sz="1600" dirty="0"/>
              <a:t>-&gt;</a:t>
            </a:r>
            <a:r>
              <a:rPr lang="en-US" altLang="ko-KR" sz="1600" dirty="0" err="1"/>
              <a:t>month,ptr</a:t>
            </a:r>
            <a:r>
              <a:rPr lang="en-US" altLang="ko-KR" sz="1600" dirty="0"/>
              <a:t>-&gt;</a:t>
            </a:r>
            <a:r>
              <a:rPr lang="en-US" altLang="ko-KR" sz="1600" dirty="0" err="1"/>
              <a:t>day,ptr</a:t>
            </a:r>
            <a:r>
              <a:rPr lang="en-US" altLang="ko-KR" sz="1600" dirty="0"/>
              <a:t>-&gt;year);</a:t>
            </a:r>
            <a:br>
              <a:rPr lang="en-US" altLang="ko-KR" sz="1600" dirty="0"/>
            </a:br>
            <a:r>
              <a:rPr lang="en-US" altLang="ko-KR" sz="1600" dirty="0"/>
              <a:t>}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3312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296B1-4C42-484F-8538-CED06947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D1CC1-8866-4724-93BB-B3124220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결과값</a:t>
            </a:r>
            <a:br>
              <a:rPr lang="en-US" altLang="ko-KR" sz="2000" dirty="0"/>
            </a:br>
            <a:r>
              <a:rPr lang="en-US" altLang="ko-KR" sz="1400" dirty="0"/>
              <a:t>Birthday: 1963.10.22</a:t>
            </a:r>
            <a:br>
              <a:rPr lang="en-US" altLang="ko-KR" sz="1400" dirty="0"/>
            </a:br>
            <a:r>
              <a:rPr lang="en-US" altLang="ko-KR" sz="1400" dirty="0"/>
              <a:t>Birthday: 1995.8.13</a:t>
            </a:r>
            <a:br>
              <a:rPr lang="en-US" altLang="ko-KR" sz="1400" dirty="0"/>
            </a:br>
            <a:r>
              <a:rPr lang="en-US" altLang="ko-KR" sz="1400" dirty="0"/>
              <a:t>Birthday: 1998.9.2</a:t>
            </a:r>
            <a:br>
              <a:rPr lang="en-US" altLang="ko-KR" sz="1400" dirty="0"/>
            </a:br>
            <a:r>
              <a:rPr lang="en-US" altLang="ko-KR" sz="1400" dirty="0"/>
              <a:t>Birthday: 1963.8.12</a:t>
            </a:r>
            <a:br>
              <a:rPr lang="en-US" altLang="ko-KR" sz="1400" dirty="0"/>
            </a:br>
            <a:br>
              <a:rPr lang="en-US" altLang="ko-KR" sz="1400" dirty="0"/>
            </a:br>
            <a:endParaRPr lang="en-US" altLang="ko-KR" sz="14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704979-C544-4AEE-8C46-6E1475B55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1905000"/>
            <a:ext cx="50482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5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198</Words>
  <Application>Microsoft Office PowerPoint</Application>
  <PresentationFormat>와이드스크린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운영체제 실습 #4</vt:lpstr>
      <vt:lpstr>Kernel의 Linked List</vt:lpstr>
      <vt:lpstr>Kernel의 Linked List</vt:lpstr>
      <vt:lpstr>list_head의 사용</vt:lpstr>
      <vt:lpstr>list_head의 사용(init_module에서 호출)</vt:lpstr>
      <vt:lpstr>list_head의 사용 (exit_module에서 사용)</vt:lpstr>
      <vt:lpstr>실습</vt:lpstr>
      <vt:lpstr>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 실습 #3</dc:title>
  <dc:creator>안제민</dc:creator>
  <cp:lastModifiedBy>정해건</cp:lastModifiedBy>
  <cp:revision>17</cp:revision>
  <dcterms:created xsi:type="dcterms:W3CDTF">2018-04-01T15:57:37Z</dcterms:created>
  <dcterms:modified xsi:type="dcterms:W3CDTF">2018-04-02T04:08:04Z</dcterms:modified>
</cp:coreProperties>
</file>