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614F-3A1E-4DDD-8AB0-8B37C585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6676B-5C7D-4CB5-BE24-248F2328D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9608E-FA0C-4219-A600-33FF4C6D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9818F-0EE9-41ED-98B0-020FA54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F4569-5852-4D73-918A-9F12471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B0BF-6359-446A-868F-5DC7B7F8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3AD88-A543-4E46-B324-6F7CC906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1E863-9ADD-409A-BFBA-667E0622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00D1E-320A-4A51-8187-A5CF56E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0E0D7-5CD2-4E23-A068-59C8AE75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883AD1-5933-41D5-AD25-3E812ABA8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C304-CF7F-4DBA-91D7-C1EFFFFE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C710C-270D-40D1-AD10-25A6EBCD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157AD-1453-45E4-8953-66985C6B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65AF-D522-4650-86A6-03FEB1B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4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E7A1B-0E1D-4BC9-8104-419537FF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E5B73-1818-4CCB-98CA-240A113A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1B53-7CE2-438E-B2D9-0BDF48CD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A7CDC-CC71-4275-87CD-377480DF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66486-69DB-49C6-A4A4-8ABC8F24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5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689A-BC16-45C2-A9AF-30021745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86CB7-CA0E-45B7-AEDD-D15D0101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623D9-DE48-4F95-AA82-06BDFF4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97008-2492-4378-8A51-A6DFAC98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9A555-31C1-4884-ADDE-E33A994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2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EC28-EC9A-4321-8768-A84166A5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5C1E0-AC2B-4C02-A471-8927190FE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EE55B-58E2-4F23-871A-1507DD8C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E88A7-8B9D-4E49-9ABE-75D41BEC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AEF53-7585-49BC-B2A6-598AE1A6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FF6F9-75F1-4434-81E6-710B9FB4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71C5-F6CC-407A-91C4-FEAFFB99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9636F-4320-4B8D-B59F-023AE720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BC1F7-5A52-4CFF-A701-DB901B9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E5C59-D115-46F6-8664-EFC63FC5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DB177C-3D12-457F-9E60-995827EA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04E417-1920-44A3-A280-A94827F6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DA269A-4346-46ED-8E54-9CFE6583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524002-F04C-42F6-A89D-CC520EC8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5C93C-B26A-49D6-B427-705ACAD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A1C45-4A7D-49DA-B149-A216EFCD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5497C0-A146-4BCC-A65D-93037D0A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74AB2-6AA5-4BB5-937A-765EC64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7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8EDBC-EE57-4596-91BB-0E9869CB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9AE23-49FD-412B-A740-2E71B86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A9E96-4D82-4CC0-8B4D-E66D5A2C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F8C9-EE47-440B-AEC0-1AAE1436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A5AA1-EA63-4E6F-83CD-91225CC2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39210-1E98-4ACB-B8A9-82B47E79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04390-2033-47D7-B31C-52CFE414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EAAB4-046B-43D2-89AC-368A7549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46530-0A51-4649-822E-5DBB88A1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1A35F-EC87-410B-B986-523C3335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59497A-1E68-4A83-96C7-613778DEB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AB0A2-021E-41E9-BAD5-D162465C7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7F695-2BD5-4638-853D-D6E88173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EE701-1D8A-4640-B7D0-308AB8D0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65A8B-AD86-46CB-8961-04171A6C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8678F-D144-4DB3-9F82-5ABAE649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A6589-0101-4391-A696-8B19404C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9FA42-7DB9-4906-8B87-BAF4C7E6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309C-0488-4D17-BB64-8BE2A3F7F3F9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30F5A-75FE-4079-9A45-CEE5C118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04EE9-418F-4E32-B891-CCD31CCDB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978F-8668-485F-83E6-3F391A3E5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F352-0243-4E39-A5D7-7CA30BA99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ㅎㅎㅎㅎㅎㄴㅇㅎㄶ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FC4D7-843F-4399-BEA1-0C313710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ㅎㅎㅎㅎㅎㄴㅇㅎㄶ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ㅎㅎㅎㅎㅎㄴㅇㅎㄶ</dc:title>
  <dc:creator>보람</dc:creator>
  <cp:lastModifiedBy>보람</cp:lastModifiedBy>
  <cp:revision>1</cp:revision>
  <dcterms:created xsi:type="dcterms:W3CDTF">2018-12-11T13:02:49Z</dcterms:created>
  <dcterms:modified xsi:type="dcterms:W3CDTF">2018-12-11T13:03:16Z</dcterms:modified>
</cp:coreProperties>
</file>