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1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2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1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1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9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4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9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4417-1931-4776-9197-D42BE0635F04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6864-D240-45BE-A017-2095C5888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3CE0D0-7389-4BA9-8229-058C803945EF}"/>
              </a:ext>
            </a:extLst>
          </p:cNvPr>
          <p:cNvSpPr/>
          <p:nvPr/>
        </p:nvSpPr>
        <p:spPr>
          <a:xfrm>
            <a:off x="2381250" y="47625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UserList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6BCB0-E949-4CEE-968A-F31A68AD2BCD}"/>
              </a:ext>
            </a:extLst>
          </p:cNvPr>
          <p:cNvSpPr/>
          <p:nvPr/>
        </p:nvSpPr>
        <p:spPr>
          <a:xfrm>
            <a:off x="2381250" y="113919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UserInfo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A9EBDA-A831-493C-9657-ABDEB883B0A7}"/>
              </a:ext>
            </a:extLst>
          </p:cNvPr>
          <p:cNvSpPr/>
          <p:nvPr/>
        </p:nvSpPr>
        <p:spPr>
          <a:xfrm>
            <a:off x="2381250" y="183261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User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85EF5-39F4-4E58-902C-92EFE95D6717}"/>
              </a:ext>
            </a:extLst>
          </p:cNvPr>
          <p:cNvSpPr/>
          <p:nvPr/>
        </p:nvSpPr>
        <p:spPr>
          <a:xfrm>
            <a:off x="2381250" y="609600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Storage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AB3B4-C326-4D1B-98CD-52C450E77B6C}"/>
              </a:ext>
            </a:extLst>
          </p:cNvPr>
          <p:cNvSpPr/>
          <p:nvPr/>
        </p:nvSpPr>
        <p:spPr>
          <a:xfrm>
            <a:off x="674370" y="281940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Question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CF2FAF-355C-4554-B594-C9BA2CF9C858}"/>
              </a:ext>
            </a:extLst>
          </p:cNvPr>
          <p:cNvSpPr/>
          <p:nvPr/>
        </p:nvSpPr>
        <p:spPr>
          <a:xfrm>
            <a:off x="674370" y="360807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QuestionInfo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A5B81A-6657-474C-816B-38DC2757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6080" y="762000"/>
            <a:ext cx="6206490" cy="8275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8E5C6-056F-4D6F-B074-F7926B54BA55}"/>
              </a:ext>
            </a:extLst>
          </p:cNvPr>
          <p:cNvSpPr/>
          <p:nvPr/>
        </p:nvSpPr>
        <p:spPr>
          <a:xfrm>
            <a:off x="674370" y="442341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QuestionList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05821E-A9C0-41E2-9EFB-CF1E41D9C81A}"/>
              </a:ext>
            </a:extLst>
          </p:cNvPr>
          <p:cNvSpPr/>
          <p:nvPr/>
        </p:nvSpPr>
        <p:spPr>
          <a:xfrm>
            <a:off x="2381250" y="281559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Answer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2CD2D7-8C07-42D5-A265-2F9E78916C5A}"/>
              </a:ext>
            </a:extLst>
          </p:cNvPr>
          <p:cNvSpPr/>
          <p:nvPr/>
        </p:nvSpPr>
        <p:spPr>
          <a:xfrm>
            <a:off x="2381250" y="360426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AnswerInfo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A0F0E3-9531-4056-95EA-D064E4DFB641}"/>
              </a:ext>
            </a:extLst>
          </p:cNvPr>
          <p:cNvSpPr/>
          <p:nvPr/>
        </p:nvSpPr>
        <p:spPr>
          <a:xfrm>
            <a:off x="2381250" y="441960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QuestionList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05DE4F-4954-4932-8349-ACC496A1E726}"/>
              </a:ext>
            </a:extLst>
          </p:cNvPr>
          <p:cNvSpPr/>
          <p:nvPr/>
        </p:nvSpPr>
        <p:spPr>
          <a:xfrm>
            <a:off x="4088130" y="281559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Report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5E4BA5-9A02-4D78-8A95-52515BC40F58}"/>
              </a:ext>
            </a:extLst>
          </p:cNvPr>
          <p:cNvSpPr/>
          <p:nvPr/>
        </p:nvSpPr>
        <p:spPr>
          <a:xfrm>
            <a:off x="4088130" y="360426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ReportList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326BB3-0382-4C1F-9435-43CACBFCF83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17520" y="918210"/>
            <a:ext cx="0" cy="220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4EDC6D-6018-4520-88BA-668F8540555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20" y="1581150"/>
            <a:ext cx="0" cy="251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E4249D-0F20-493E-BAE0-7B0FF7FF789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310640" y="2274570"/>
            <a:ext cx="1706880" cy="544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6F172-3284-403E-8C19-031D1D028F5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3017520" y="2274570"/>
            <a:ext cx="0" cy="5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7EEC08-8206-4DEB-B883-52EBA1155BF2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3017520" y="2274570"/>
            <a:ext cx="1706880" cy="54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598E43-2B55-40A0-9BCD-C8D2E3E2D01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10640" y="3261360"/>
            <a:ext cx="0" cy="34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256A3D-D62B-4BA6-B145-98BEF8724F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017520" y="3257550"/>
            <a:ext cx="0" cy="34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B1A707-8671-4EDA-BA2E-094165C9AB4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724400" y="3257550"/>
            <a:ext cx="0" cy="346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E2A1574-F570-44A2-8E6E-6B080D7CC58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1310640" y="4050030"/>
            <a:ext cx="0" cy="37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3FA439C-F877-4329-B3AB-6FA1236C529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017520" y="4046220"/>
            <a:ext cx="0" cy="373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A40F657-CB1F-4C59-B8B6-775DBC424E64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3017520" y="4861560"/>
            <a:ext cx="0" cy="1234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0EB46BF-1B46-4402-A88C-1D7A007783EE}"/>
              </a:ext>
            </a:extLst>
          </p:cNvPr>
          <p:cNvCxnSpPr>
            <a:stCxn id="4" idx="3"/>
            <a:endCxn id="8" idx="3"/>
          </p:cNvCxnSpPr>
          <p:nvPr/>
        </p:nvCxnSpPr>
        <p:spPr>
          <a:xfrm>
            <a:off x="3653790" y="697230"/>
            <a:ext cx="12700" cy="5619750"/>
          </a:xfrm>
          <a:prstGeom prst="bentConnector3">
            <a:avLst>
              <a:gd name="adj1" fmla="val 1932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828891-92B3-4029-A2C0-A647FD3527D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1310640" y="4865370"/>
            <a:ext cx="1706880" cy="123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FCDED3-451B-4F8B-AA6D-B1B0844C8DE1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flipH="1">
            <a:off x="3017520" y="4046220"/>
            <a:ext cx="1706880" cy="2049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757724-F295-4BD9-8042-70F52DCB8436}"/>
              </a:ext>
            </a:extLst>
          </p:cNvPr>
          <p:cNvSpPr/>
          <p:nvPr/>
        </p:nvSpPr>
        <p:spPr>
          <a:xfrm>
            <a:off x="2381250" y="6915150"/>
            <a:ext cx="1272540" cy="44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Database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A77C726-6518-4859-B400-B34C8D558E82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3017520" y="6537960"/>
            <a:ext cx="0" cy="377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4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y</dc:creator>
  <cp:lastModifiedBy>js y</cp:lastModifiedBy>
  <cp:revision>3</cp:revision>
  <dcterms:created xsi:type="dcterms:W3CDTF">2018-10-23T08:50:21Z</dcterms:created>
  <dcterms:modified xsi:type="dcterms:W3CDTF">2018-10-23T09:12:05Z</dcterms:modified>
</cp:coreProperties>
</file>