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48" r:id="rId5"/>
  </p:sldMasterIdLst>
  <p:notesMasterIdLst>
    <p:notesMasterId r:id="rId51"/>
  </p:notesMasterIdLst>
  <p:sldIdLst>
    <p:sldId id="257" r:id="rId6"/>
    <p:sldId id="259" r:id="rId7"/>
    <p:sldId id="260" r:id="rId8"/>
    <p:sldId id="281" r:id="rId9"/>
    <p:sldId id="262" r:id="rId10"/>
    <p:sldId id="282" r:id="rId11"/>
    <p:sldId id="283" r:id="rId12"/>
    <p:sldId id="342" r:id="rId13"/>
    <p:sldId id="287" r:id="rId14"/>
    <p:sldId id="284" r:id="rId15"/>
    <p:sldId id="297" r:id="rId16"/>
    <p:sldId id="265" r:id="rId17"/>
    <p:sldId id="289" r:id="rId18"/>
    <p:sldId id="261" r:id="rId19"/>
    <p:sldId id="343" r:id="rId20"/>
    <p:sldId id="271" r:id="rId21"/>
    <p:sldId id="305" r:id="rId22"/>
    <p:sldId id="268" r:id="rId23"/>
    <p:sldId id="290" r:id="rId24"/>
    <p:sldId id="345" r:id="rId25"/>
    <p:sldId id="291" r:id="rId26"/>
    <p:sldId id="346" r:id="rId27"/>
    <p:sldId id="347" r:id="rId28"/>
    <p:sldId id="348" r:id="rId29"/>
    <p:sldId id="302" r:id="rId30"/>
    <p:sldId id="303" r:id="rId31"/>
    <p:sldId id="304" r:id="rId32"/>
    <p:sldId id="349" r:id="rId33"/>
    <p:sldId id="344" r:id="rId34"/>
    <p:sldId id="350" r:id="rId35"/>
    <p:sldId id="263" r:id="rId36"/>
    <p:sldId id="264" r:id="rId37"/>
    <p:sldId id="294" r:id="rId38"/>
    <p:sldId id="270" r:id="rId39"/>
    <p:sldId id="296" r:id="rId40"/>
    <p:sldId id="300" r:id="rId41"/>
    <p:sldId id="299" r:id="rId42"/>
    <p:sldId id="292" r:id="rId43"/>
    <p:sldId id="295" r:id="rId44"/>
    <p:sldId id="273" r:id="rId45"/>
    <p:sldId id="275" r:id="rId46"/>
    <p:sldId id="276" r:id="rId47"/>
    <p:sldId id="277" r:id="rId48"/>
    <p:sldId id="278" r:id="rId49"/>
    <p:sldId id="298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983855-69B1-4F9C-8921-166889306C84}" v="94" dt="2024-09-14T05:14:44.5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8" autoAdjust="0"/>
    <p:restoredTop sz="94660"/>
  </p:normalViewPr>
  <p:slideViewPr>
    <p:cSldViewPr snapToGrid="0">
      <p:cViewPr varScale="1">
        <p:scale>
          <a:sx n="79" d="100"/>
          <a:sy n="79" d="100"/>
        </p:scale>
        <p:origin x="-228" y="16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tableStyles" Target="tableStyle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microsoft.com/office/2015/10/relationships/revisionInfo" Target="revisionInfo.xml"/><Relationship Id="rId8" Type="http://schemas.openxmlformats.org/officeDocument/2006/relationships/slide" Target="slides/slide3.xml"/><Relationship Id="rId51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930F34-4206-4CE8-A506-9A1136E04E04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120C1B7E-EA33-488E-905E-7BBCD97D909B}">
      <dgm:prSet/>
      <dgm:spPr/>
      <dgm:t>
        <a:bodyPr/>
        <a:lstStyle/>
        <a:p>
          <a:pPr>
            <a:defRPr cap="all"/>
          </a:pPr>
          <a:r>
            <a:rPr lang="en-US"/>
            <a:t>What is Express and why we use it</a:t>
          </a:r>
        </a:p>
      </dgm:t>
    </dgm:pt>
    <dgm:pt modelId="{4CFF8DC9-0368-4172-8044-DE543FC75EDB}" type="parTrans" cxnId="{370B28D1-3E8F-4DD7-94D5-762898F7484C}">
      <dgm:prSet/>
      <dgm:spPr/>
      <dgm:t>
        <a:bodyPr/>
        <a:lstStyle/>
        <a:p>
          <a:endParaRPr lang="en-US"/>
        </a:p>
      </dgm:t>
    </dgm:pt>
    <dgm:pt modelId="{343772F9-4D5E-4E45-B07D-359CA834D9A2}" type="sibTrans" cxnId="{370B28D1-3E8F-4DD7-94D5-762898F7484C}">
      <dgm:prSet/>
      <dgm:spPr/>
      <dgm:t>
        <a:bodyPr/>
        <a:lstStyle/>
        <a:p>
          <a:endParaRPr lang="en-US"/>
        </a:p>
      </dgm:t>
    </dgm:pt>
    <dgm:pt modelId="{04991A44-6069-4EFA-B4A2-DED5F6B2BAD4}">
      <dgm:prSet/>
      <dgm:spPr/>
      <dgm:t>
        <a:bodyPr/>
        <a:lstStyle/>
        <a:p>
          <a:pPr>
            <a:defRPr cap="all"/>
          </a:pPr>
          <a:r>
            <a:rPr lang="en-US"/>
            <a:t>Frameworks</a:t>
          </a:r>
        </a:p>
      </dgm:t>
    </dgm:pt>
    <dgm:pt modelId="{1E6F5BAA-0627-488F-BBB8-E3FC6DF54FB4}" type="parTrans" cxnId="{49B0FB3B-4951-4AB1-A0D9-6BB432CD456A}">
      <dgm:prSet/>
      <dgm:spPr/>
      <dgm:t>
        <a:bodyPr/>
        <a:lstStyle/>
        <a:p>
          <a:endParaRPr lang="en-US"/>
        </a:p>
      </dgm:t>
    </dgm:pt>
    <dgm:pt modelId="{5E47B927-2C93-413C-B4F5-97CC7D74BF6E}" type="sibTrans" cxnId="{49B0FB3B-4951-4AB1-A0D9-6BB432CD456A}">
      <dgm:prSet/>
      <dgm:spPr/>
      <dgm:t>
        <a:bodyPr/>
        <a:lstStyle/>
        <a:p>
          <a:endParaRPr lang="en-US"/>
        </a:p>
      </dgm:t>
    </dgm:pt>
    <dgm:pt modelId="{C7BF4DA4-1B5F-4001-B479-FB042759E02C}">
      <dgm:prSet/>
      <dgm:spPr/>
      <dgm:t>
        <a:bodyPr/>
        <a:lstStyle/>
        <a:p>
          <a:pPr>
            <a:defRPr cap="all"/>
          </a:pPr>
          <a:r>
            <a:rPr lang="en-US"/>
            <a:t>How to create an express server</a:t>
          </a:r>
        </a:p>
      </dgm:t>
    </dgm:pt>
    <dgm:pt modelId="{755FE307-6D91-477C-94B7-77168D392988}" type="parTrans" cxnId="{518C3351-BBA0-4B6D-928E-DC92CDFCB8FE}">
      <dgm:prSet/>
      <dgm:spPr/>
      <dgm:t>
        <a:bodyPr/>
        <a:lstStyle/>
        <a:p>
          <a:endParaRPr lang="en-US"/>
        </a:p>
      </dgm:t>
    </dgm:pt>
    <dgm:pt modelId="{DD1583F7-39E8-475D-82CE-EBCA18E495E8}" type="sibTrans" cxnId="{518C3351-BBA0-4B6D-928E-DC92CDFCB8FE}">
      <dgm:prSet/>
      <dgm:spPr/>
      <dgm:t>
        <a:bodyPr/>
        <a:lstStyle/>
        <a:p>
          <a:endParaRPr lang="en-US"/>
        </a:p>
      </dgm:t>
    </dgm:pt>
    <dgm:pt modelId="{5F82BB2A-38D0-47CB-AC70-C1418F04F2BE}">
      <dgm:prSet/>
      <dgm:spPr/>
      <dgm:t>
        <a:bodyPr/>
        <a:lstStyle/>
        <a:p>
          <a:pPr>
            <a:defRPr cap="all"/>
          </a:pPr>
          <a:r>
            <a:rPr lang="en-US"/>
            <a:t>NPM scripting</a:t>
          </a:r>
        </a:p>
      </dgm:t>
    </dgm:pt>
    <dgm:pt modelId="{DF43D4A0-92AC-400D-9003-91AA1A17C859}" type="parTrans" cxnId="{C3D67152-77C7-43B6-9A61-BF7ECA8A76AE}">
      <dgm:prSet/>
      <dgm:spPr/>
      <dgm:t>
        <a:bodyPr/>
        <a:lstStyle/>
        <a:p>
          <a:endParaRPr lang="en-US"/>
        </a:p>
      </dgm:t>
    </dgm:pt>
    <dgm:pt modelId="{36A4C7A3-E656-4BBB-9CD6-5C6FEAA36457}" type="sibTrans" cxnId="{C3D67152-77C7-43B6-9A61-BF7ECA8A76AE}">
      <dgm:prSet/>
      <dgm:spPr/>
      <dgm:t>
        <a:bodyPr/>
        <a:lstStyle/>
        <a:p>
          <a:endParaRPr lang="en-US"/>
        </a:p>
      </dgm:t>
    </dgm:pt>
    <dgm:pt modelId="{0827B86C-A112-497C-9526-0F18019F30CB}">
      <dgm:prSet/>
      <dgm:spPr/>
      <dgm:t>
        <a:bodyPr/>
        <a:lstStyle/>
        <a:p>
          <a:pPr>
            <a:defRPr cap="all"/>
          </a:pPr>
          <a:r>
            <a:rPr lang="en-US"/>
            <a:t>Express router</a:t>
          </a:r>
        </a:p>
      </dgm:t>
    </dgm:pt>
    <dgm:pt modelId="{B94A4D08-46C7-48E0-A278-F69BD52D68A8}" type="parTrans" cxnId="{257A3465-1720-4623-BD01-FF85C52D250F}">
      <dgm:prSet/>
      <dgm:spPr/>
      <dgm:t>
        <a:bodyPr/>
        <a:lstStyle/>
        <a:p>
          <a:endParaRPr lang="en-US"/>
        </a:p>
      </dgm:t>
    </dgm:pt>
    <dgm:pt modelId="{186DB1C6-4993-4F09-8B27-0B5A8A9F48B8}" type="sibTrans" cxnId="{257A3465-1720-4623-BD01-FF85C52D250F}">
      <dgm:prSet/>
      <dgm:spPr/>
      <dgm:t>
        <a:bodyPr/>
        <a:lstStyle/>
        <a:p>
          <a:endParaRPr lang="en-US"/>
        </a:p>
      </dgm:t>
    </dgm:pt>
    <dgm:pt modelId="{46D0A892-5BA5-4DA1-8584-FCBFC9B04327}">
      <dgm:prSet/>
      <dgm:spPr/>
      <dgm:t>
        <a:bodyPr/>
        <a:lstStyle/>
        <a:p>
          <a:pPr>
            <a:defRPr cap="all"/>
          </a:pPr>
          <a:r>
            <a:rPr lang="en-US"/>
            <a:t>Express Middleware</a:t>
          </a:r>
        </a:p>
      </dgm:t>
    </dgm:pt>
    <dgm:pt modelId="{4A4E9BB2-730D-4963-8F4F-80973E428CD6}" type="parTrans" cxnId="{85791B1E-EE56-44B8-880D-98D6D7DC632E}">
      <dgm:prSet/>
      <dgm:spPr/>
      <dgm:t>
        <a:bodyPr/>
        <a:lstStyle/>
        <a:p>
          <a:endParaRPr lang="en-US"/>
        </a:p>
      </dgm:t>
    </dgm:pt>
    <dgm:pt modelId="{D0BAEF00-6517-4832-BCF3-D2142527B037}" type="sibTrans" cxnId="{85791B1E-EE56-44B8-880D-98D6D7DC632E}">
      <dgm:prSet/>
      <dgm:spPr/>
      <dgm:t>
        <a:bodyPr/>
        <a:lstStyle/>
        <a:p>
          <a:endParaRPr lang="en-US"/>
        </a:p>
      </dgm:t>
    </dgm:pt>
    <dgm:pt modelId="{928CD302-EF5D-4EA1-BC09-52F4A3AE8DA9}" type="pres">
      <dgm:prSet presAssocID="{FA930F34-4206-4CE8-A506-9A1136E04E04}" presName="root" presStyleCnt="0">
        <dgm:presLayoutVars>
          <dgm:dir/>
          <dgm:resizeHandles val="exact"/>
        </dgm:presLayoutVars>
      </dgm:prSet>
      <dgm:spPr/>
    </dgm:pt>
    <dgm:pt modelId="{8ECAD6B6-6F55-4235-BF36-A0CEFD061C9E}" type="pres">
      <dgm:prSet presAssocID="{120C1B7E-EA33-488E-905E-7BBCD97D909B}" presName="compNode" presStyleCnt="0"/>
      <dgm:spPr/>
    </dgm:pt>
    <dgm:pt modelId="{27403225-3E4E-435A-8FB3-A4294ECB34FD}" type="pres">
      <dgm:prSet presAssocID="{120C1B7E-EA33-488E-905E-7BBCD97D909B}" presName="iconBgRect" presStyleLbl="bgShp" presStyleIdx="0" presStyleCnt="6"/>
      <dgm:spPr/>
    </dgm:pt>
    <dgm:pt modelId="{0ED55CA4-6498-4298-A9F4-4C0D109D548A}" type="pres">
      <dgm:prSet presAssocID="{120C1B7E-EA33-488E-905E-7BBCD97D909B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C6104A12-8AA7-47F6-BC77-E97D449CBC84}" type="pres">
      <dgm:prSet presAssocID="{120C1B7E-EA33-488E-905E-7BBCD97D909B}" presName="spaceRect" presStyleCnt="0"/>
      <dgm:spPr/>
    </dgm:pt>
    <dgm:pt modelId="{C73D4440-D04E-4C5F-8A15-5E157AFAD6A8}" type="pres">
      <dgm:prSet presAssocID="{120C1B7E-EA33-488E-905E-7BBCD97D909B}" presName="textRect" presStyleLbl="revTx" presStyleIdx="0" presStyleCnt="6">
        <dgm:presLayoutVars>
          <dgm:chMax val="1"/>
          <dgm:chPref val="1"/>
        </dgm:presLayoutVars>
      </dgm:prSet>
      <dgm:spPr/>
    </dgm:pt>
    <dgm:pt modelId="{904C49A4-143F-476F-9BD1-E0777A30204C}" type="pres">
      <dgm:prSet presAssocID="{343772F9-4D5E-4E45-B07D-359CA834D9A2}" presName="sibTrans" presStyleCnt="0"/>
      <dgm:spPr/>
    </dgm:pt>
    <dgm:pt modelId="{5DB1277A-23C3-4435-86DA-1E6DCFD120C4}" type="pres">
      <dgm:prSet presAssocID="{04991A44-6069-4EFA-B4A2-DED5F6B2BAD4}" presName="compNode" presStyleCnt="0"/>
      <dgm:spPr/>
    </dgm:pt>
    <dgm:pt modelId="{6C0BDE8C-8783-4629-A0EE-509C16B97B20}" type="pres">
      <dgm:prSet presAssocID="{04991A44-6069-4EFA-B4A2-DED5F6B2BAD4}" presName="iconBgRect" presStyleLbl="bgShp" presStyleIdx="1" presStyleCnt="6"/>
      <dgm:spPr/>
    </dgm:pt>
    <dgm:pt modelId="{CF9D27CA-5BDD-4222-B947-FF2E7FBFE15E}" type="pres">
      <dgm:prSet presAssocID="{04991A44-6069-4EFA-B4A2-DED5F6B2BAD4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8EB92F88-C1BB-4851-98E2-4A62CD2F3C9D}" type="pres">
      <dgm:prSet presAssocID="{04991A44-6069-4EFA-B4A2-DED5F6B2BAD4}" presName="spaceRect" presStyleCnt="0"/>
      <dgm:spPr/>
    </dgm:pt>
    <dgm:pt modelId="{0713709D-E743-40D9-9C5A-9F357FB06A81}" type="pres">
      <dgm:prSet presAssocID="{04991A44-6069-4EFA-B4A2-DED5F6B2BAD4}" presName="textRect" presStyleLbl="revTx" presStyleIdx="1" presStyleCnt="6">
        <dgm:presLayoutVars>
          <dgm:chMax val="1"/>
          <dgm:chPref val="1"/>
        </dgm:presLayoutVars>
      </dgm:prSet>
      <dgm:spPr/>
    </dgm:pt>
    <dgm:pt modelId="{7083C7BC-15D0-493C-8125-8979EC77609D}" type="pres">
      <dgm:prSet presAssocID="{5E47B927-2C93-413C-B4F5-97CC7D74BF6E}" presName="sibTrans" presStyleCnt="0"/>
      <dgm:spPr/>
    </dgm:pt>
    <dgm:pt modelId="{B97D37A1-F3E6-483D-861D-040BD3475477}" type="pres">
      <dgm:prSet presAssocID="{C7BF4DA4-1B5F-4001-B479-FB042759E02C}" presName="compNode" presStyleCnt="0"/>
      <dgm:spPr/>
    </dgm:pt>
    <dgm:pt modelId="{5DA90059-F613-4E3E-A3B8-21332E5D15F1}" type="pres">
      <dgm:prSet presAssocID="{C7BF4DA4-1B5F-4001-B479-FB042759E02C}" presName="iconBgRect" presStyleLbl="bgShp" presStyleIdx="2" presStyleCnt="6"/>
      <dgm:spPr/>
    </dgm:pt>
    <dgm:pt modelId="{A6B05B5C-D785-48B1-81AC-E73B008AE7CD}" type="pres">
      <dgm:prSet presAssocID="{C7BF4DA4-1B5F-4001-B479-FB042759E02C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7B773CEE-ACA1-41A6-BA12-9C095771396A}" type="pres">
      <dgm:prSet presAssocID="{C7BF4DA4-1B5F-4001-B479-FB042759E02C}" presName="spaceRect" presStyleCnt="0"/>
      <dgm:spPr/>
    </dgm:pt>
    <dgm:pt modelId="{CF7C13E8-47FA-45D2-BD54-149A7F30F1E0}" type="pres">
      <dgm:prSet presAssocID="{C7BF4DA4-1B5F-4001-B479-FB042759E02C}" presName="textRect" presStyleLbl="revTx" presStyleIdx="2" presStyleCnt="6">
        <dgm:presLayoutVars>
          <dgm:chMax val="1"/>
          <dgm:chPref val="1"/>
        </dgm:presLayoutVars>
      </dgm:prSet>
      <dgm:spPr/>
    </dgm:pt>
    <dgm:pt modelId="{BF726AEE-AB3E-4727-840A-FD40B1AD0E06}" type="pres">
      <dgm:prSet presAssocID="{DD1583F7-39E8-475D-82CE-EBCA18E495E8}" presName="sibTrans" presStyleCnt="0"/>
      <dgm:spPr/>
    </dgm:pt>
    <dgm:pt modelId="{24C6B577-26FA-410E-BA92-7E6E2F8613CD}" type="pres">
      <dgm:prSet presAssocID="{5F82BB2A-38D0-47CB-AC70-C1418F04F2BE}" presName="compNode" presStyleCnt="0"/>
      <dgm:spPr/>
    </dgm:pt>
    <dgm:pt modelId="{1CC65E2C-471F-4C39-B6EE-596F9AC07815}" type="pres">
      <dgm:prSet presAssocID="{5F82BB2A-38D0-47CB-AC70-C1418F04F2BE}" presName="iconBgRect" presStyleLbl="bgShp" presStyleIdx="3" presStyleCnt="6"/>
      <dgm:spPr/>
    </dgm:pt>
    <dgm:pt modelId="{31BCE757-FD49-4726-AF72-A89B68CEDD12}" type="pres">
      <dgm:prSet presAssocID="{5F82BB2A-38D0-47CB-AC70-C1418F04F2BE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35824CFF-5570-404E-B726-F9FF2734E2A6}" type="pres">
      <dgm:prSet presAssocID="{5F82BB2A-38D0-47CB-AC70-C1418F04F2BE}" presName="spaceRect" presStyleCnt="0"/>
      <dgm:spPr/>
    </dgm:pt>
    <dgm:pt modelId="{BEF1C082-2475-4CB6-9553-5E961CCB1FE9}" type="pres">
      <dgm:prSet presAssocID="{5F82BB2A-38D0-47CB-AC70-C1418F04F2BE}" presName="textRect" presStyleLbl="revTx" presStyleIdx="3" presStyleCnt="6">
        <dgm:presLayoutVars>
          <dgm:chMax val="1"/>
          <dgm:chPref val="1"/>
        </dgm:presLayoutVars>
      </dgm:prSet>
      <dgm:spPr/>
    </dgm:pt>
    <dgm:pt modelId="{A2B06516-1835-4E2C-9A28-A4DE7DBF4580}" type="pres">
      <dgm:prSet presAssocID="{36A4C7A3-E656-4BBB-9CD6-5C6FEAA36457}" presName="sibTrans" presStyleCnt="0"/>
      <dgm:spPr/>
    </dgm:pt>
    <dgm:pt modelId="{5B72B692-AA43-46DF-8493-D93CD3AB25F6}" type="pres">
      <dgm:prSet presAssocID="{0827B86C-A112-497C-9526-0F18019F30CB}" presName="compNode" presStyleCnt="0"/>
      <dgm:spPr/>
    </dgm:pt>
    <dgm:pt modelId="{961B93A9-0669-4835-B927-20AE3573F9C6}" type="pres">
      <dgm:prSet presAssocID="{0827B86C-A112-497C-9526-0F18019F30CB}" presName="iconBgRect" presStyleLbl="bgShp" presStyleIdx="4" presStyleCnt="6"/>
      <dgm:spPr/>
    </dgm:pt>
    <dgm:pt modelId="{97833534-4131-4F5C-9747-40B4CA105AF4}" type="pres">
      <dgm:prSet presAssocID="{0827B86C-A112-497C-9526-0F18019F30CB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reless router"/>
        </a:ext>
      </dgm:extLst>
    </dgm:pt>
    <dgm:pt modelId="{61BB64C5-1C42-4BBE-B761-41BF1CC30C01}" type="pres">
      <dgm:prSet presAssocID="{0827B86C-A112-497C-9526-0F18019F30CB}" presName="spaceRect" presStyleCnt="0"/>
      <dgm:spPr/>
    </dgm:pt>
    <dgm:pt modelId="{04092EC1-9C69-47C9-A57E-DE5EC7B90014}" type="pres">
      <dgm:prSet presAssocID="{0827B86C-A112-497C-9526-0F18019F30CB}" presName="textRect" presStyleLbl="revTx" presStyleIdx="4" presStyleCnt="6">
        <dgm:presLayoutVars>
          <dgm:chMax val="1"/>
          <dgm:chPref val="1"/>
        </dgm:presLayoutVars>
      </dgm:prSet>
      <dgm:spPr/>
    </dgm:pt>
    <dgm:pt modelId="{7CA5AB84-7BCA-485A-AF4E-95C3C6056E52}" type="pres">
      <dgm:prSet presAssocID="{186DB1C6-4993-4F09-8B27-0B5A8A9F48B8}" presName="sibTrans" presStyleCnt="0"/>
      <dgm:spPr/>
    </dgm:pt>
    <dgm:pt modelId="{67DDB30F-66F5-4033-BA38-46461D617D18}" type="pres">
      <dgm:prSet presAssocID="{46D0A892-5BA5-4DA1-8584-FCBFC9B04327}" presName="compNode" presStyleCnt="0"/>
      <dgm:spPr/>
    </dgm:pt>
    <dgm:pt modelId="{03A5924D-C4E4-4AC7-867D-4A98AD6E2E94}" type="pres">
      <dgm:prSet presAssocID="{46D0A892-5BA5-4DA1-8584-FCBFC9B04327}" presName="iconBgRect" presStyleLbl="bgShp" presStyleIdx="5" presStyleCnt="6"/>
      <dgm:spPr/>
    </dgm:pt>
    <dgm:pt modelId="{98DE417C-2321-4E08-82C3-8922E3E2A7C2}" type="pres">
      <dgm:prSet presAssocID="{46D0A892-5BA5-4DA1-8584-FCBFC9B04327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k and knife"/>
        </a:ext>
      </dgm:extLst>
    </dgm:pt>
    <dgm:pt modelId="{DEAB2F1B-9707-4D0F-B4BD-477CA9050995}" type="pres">
      <dgm:prSet presAssocID="{46D0A892-5BA5-4DA1-8584-FCBFC9B04327}" presName="spaceRect" presStyleCnt="0"/>
      <dgm:spPr/>
    </dgm:pt>
    <dgm:pt modelId="{57A94391-2D29-49E7-9E78-00E397E5C1AD}" type="pres">
      <dgm:prSet presAssocID="{46D0A892-5BA5-4DA1-8584-FCBFC9B04327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85791B1E-EE56-44B8-880D-98D6D7DC632E}" srcId="{FA930F34-4206-4CE8-A506-9A1136E04E04}" destId="{46D0A892-5BA5-4DA1-8584-FCBFC9B04327}" srcOrd="5" destOrd="0" parTransId="{4A4E9BB2-730D-4963-8F4F-80973E428CD6}" sibTransId="{D0BAEF00-6517-4832-BCF3-D2142527B037}"/>
    <dgm:cxn modelId="{8F054925-FB95-4276-9514-64FFB30D48C5}" type="presOf" srcId="{5F82BB2A-38D0-47CB-AC70-C1418F04F2BE}" destId="{BEF1C082-2475-4CB6-9553-5E961CCB1FE9}" srcOrd="0" destOrd="0" presId="urn:microsoft.com/office/officeart/2018/5/layout/IconCircleLabelList"/>
    <dgm:cxn modelId="{BF145B34-4855-4616-9008-3BB60451F92E}" type="presOf" srcId="{46D0A892-5BA5-4DA1-8584-FCBFC9B04327}" destId="{57A94391-2D29-49E7-9E78-00E397E5C1AD}" srcOrd="0" destOrd="0" presId="urn:microsoft.com/office/officeart/2018/5/layout/IconCircleLabelList"/>
    <dgm:cxn modelId="{49B0FB3B-4951-4AB1-A0D9-6BB432CD456A}" srcId="{FA930F34-4206-4CE8-A506-9A1136E04E04}" destId="{04991A44-6069-4EFA-B4A2-DED5F6B2BAD4}" srcOrd="1" destOrd="0" parTransId="{1E6F5BAA-0627-488F-BBB8-E3FC6DF54FB4}" sibTransId="{5E47B927-2C93-413C-B4F5-97CC7D74BF6E}"/>
    <dgm:cxn modelId="{257A3465-1720-4623-BD01-FF85C52D250F}" srcId="{FA930F34-4206-4CE8-A506-9A1136E04E04}" destId="{0827B86C-A112-497C-9526-0F18019F30CB}" srcOrd="4" destOrd="0" parTransId="{B94A4D08-46C7-48E0-A278-F69BD52D68A8}" sibTransId="{186DB1C6-4993-4F09-8B27-0B5A8A9F48B8}"/>
    <dgm:cxn modelId="{518C3351-BBA0-4B6D-928E-DC92CDFCB8FE}" srcId="{FA930F34-4206-4CE8-A506-9A1136E04E04}" destId="{C7BF4DA4-1B5F-4001-B479-FB042759E02C}" srcOrd="2" destOrd="0" parTransId="{755FE307-6D91-477C-94B7-77168D392988}" sibTransId="{DD1583F7-39E8-475D-82CE-EBCA18E495E8}"/>
    <dgm:cxn modelId="{C3A03C52-34D9-460A-88CE-A9EC23C9FCF2}" type="presOf" srcId="{120C1B7E-EA33-488E-905E-7BBCD97D909B}" destId="{C73D4440-D04E-4C5F-8A15-5E157AFAD6A8}" srcOrd="0" destOrd="0" presId="urn:microsoft.com/office/officeart/2018/5/layout/IconCircleLabelList"/>
    <dgm:cxn modelId="{C3D67152-77C7-43B6-9A61-BF7ECA8A76AE}" srcId="{FA930F34-4206-4CE8-A506-9A1136E04E04}" destId="{5F82BB2A-38D0-47CB-AC70-C1418F04F2BE}" srcOrd="3" destOrd="0" parTransId="{DF43D4A0-92AC-400D-9003-91AA1A17C859}" sibTransId="{36A4C7A3-E656-4BBB-9CD6-5C6FEAA36457}"/>
    <dgm:cxn modelId="{3CBB8153-DD13-46A2-B2D3-A0B22A5037C1}" type="presOf" srcId="{0827B86C-A112-497C-9526-0F18019F30CB}" destId="{04092EC1-9C69-47C9-A57E-DE5EC7B90014}" srcOrd="0" destOrd="0" presId="urn:microsoft.com/office/officeart/2018/5/layout/IconCircleLabelList"/>
    <dgm:cxn modelId="{AB8348A4-50D0-4DA3-B17A-C0AEB3785FF6}" type="presOf" srcId="{FA930F34-4206-4CE8-A506-9A1136E04E04}" destId="{928CD302-EF5D-4EA1-BC09-52F4A3AE8DA9}" srcOrd="0" destOrd="0" presId="urn:microsoft.com/office/officeart/2018/5/layout/IconCircleLabelList"/>
    <dgm:cxn modelId="{954A24AC-B4A9-44FA-928B-06A321AF56C8}" type="presOf" srcId="{C7BF4DA4-1B5F-4001-B479-FB042759E02C}" destId="{CF7C13E8-47FA-45D2-BD54-149A7F30F1E0}" srcOrd="0" destOrd="0" presId="urn:microsoft.com/office/officeart/2018/5/layout/IconCircleLabelList"/>
    <dgm:cxn modelId="{370B28D1-3E8F-4DD7-94D5-762898F7484C}" srcId="{FA930F34-4206-4CE8-A506-9A1136E04E04}" destId="{120C1B7E-EA33-488E-905E-7BBCD97D909B}" srcOrd="0" destOrd="0" parTransId="{4CFF8DC9-0368-4172-8044-DE543FC75EDB}" sibTransId="{343772F9-4D5E-4E45-B07D-359CA834D9A2}"/>
    <dgm:cxn modelId="{3BE88AE4-ED68-4444-BC88-A518DB33B1A0}" type="presOf" srcId="{04991A44-6069-4EFA-B4A2-DED5F6B2BAD4}" destId="{0713709D-E743-40D9-9C5A-9F357FB06A81}" srcOrd="0" destOrd="0" presId="urn:microsoft.com/office/officeart/2018/5/layout/IconCircleLabelList"/>
    <dgm:cxn modelId="{DC5C95D5-B647-4E45-8EE7-1E69D3F4A46D}" type="presParOf" srcId="{928CD302-EF5D-4EA1-BC09-52F4A3AE8DA9}" destId="{8ECAD6B6-6F55-4235-BF36-A0CEFD061C9E}" srcOrd="0" destOrd="0" presId="urn:microsoft.com/office/officeart/2018/5/layout/IconCircleLabelList"/>
    <dgm:cxn modelId="{F5C13B4E-068F-4AB5-B4FA-B250BC2CDC2A}" type="presParOf" srcId="{8ECAD6B6-6F55-4235-BF36-A0CEFD061C9E}" destId="{27403225-3E4E-435A-8FB3-A4294ECB34FD}" srcOrd="0" destOrd="0" presId="urn:microsoft.com/office/officeart/2018/5/layout/IconCircleLabelList"/>
    <dgm:cxn modelId="{77C1A853-ADF3-4C47-803D-804ABAD3F4CD}" type="presParOf" srcId="{8ECAD6B6-6F55-4235-BF36-A0CEFD061C9E}" destId="{0ED55CA4-6498-4298-A9F4-4C0D109D548A}" srcOrd="1" destOrd="0" presId="urn:microsoft.com/office/officeart/2018/5/layout/IconCircleLabelList"/>
    <dgm:cxn modelId="{338F4E09-DE15-48CC-8FA2-23457532741A}" type="presParOf" srcId="{8ECAD6B6-6F55-4235-BF36-A0CEFD061C9E}" destId="{C6104A12-8AA7-47F6-BC77-E97D449CBC84}" srcOrd="2" destOrd="0" presId="urn:microsoft.com/office/officeart/2018/5/layout/IconCircleLabelList"/>
    <dgm:cxn modelId="{6235FF4D-F93E-4A0C-93EA-9F7A0B98BD56}" type="presParOf" srcId="{8ECAD6B6-6F55-4235-BF36-A0CEFD061C9E}" destId="{C73D4440-D04E-4C5F-8A15-5E157AFAD6A8}" srcOrd="3" destOrd="0" presId="urn:microsoft.com/office/officeart/2018/5/layout/IconCircleLabelList"/>
    <dgm:cxn modelId="{3828C937-5B0D-4C3D-84D2-436F78F3FFE4}" type="presParOf" srcId="{928CD302-EF5D-4EA1-BC09-52F4A3AE8DA9}" destId="{904C49A4-143F-476F-9BD1-E0777A30204C}" srcOrd="1" destOrd="0" presId="urn:microsoft.com/office/officeart/2018/5/layout/IconCircleLabelList"/>
    <dgm:cxn modelId="{3279BD01-C0B0-46B2-82E9-1767AAA2E733}" type="presParOf" srcId="{928CD302-EF5D-4EA1-BC09-52F4A3AE8DA9}" destId="{5DB1277A-23C3-4435-86DA-1E6DCFD120C4}" srcOrd="2" destOrd="0" presId="urn:microsoft.com/office/officeart/2018/5/layout/IconCircleLabelList"/>
    <dgm:cxn modelId="{A7EB3255-6412-444E-94A4-A2C987B99208}" type="presParOf" srcId="{5DB1277A-23C3-4435-86DA-1E6DCFD120C4}" destId="{6C0BDE8C-8783-4629-A0EE-509C16B97B20}" srcOrd="0" destOrd="0" presId="urn:microsoft.com/office/officeart/2018/5/layout/IconCircleLabelList"/>
    <dgm:cxn modelId="{4852D2D5-C387-43B9-BFE6-561E384AB6C3}" type="presParOf" srcId="{5DB1277A-23C3-4435-86DA-1E6DCFD120C4}" destId="{CF9D27CA-5BDD-4222-B947-FF2E7FBFE15E}" srcOrd="1" destOrd="0" presId="urn:microsoft.com/office/officeart/2018/5/layout/IconCircleLabelList"/>
    <dgm:cxn modelId="{1EDC87DB-04AA-4F96-B2F6-C0747310228F}" type="presParOf" srcId="{5DB1277A-23C3-4435-86DA-1E6DCFD120C4}" destId="{8EB92F88-C1BB-4851-98E2-4A62CD2F3C9D}" srcOrd="2" destOrd="0" presId="urn:microsoft.com/office/officeart/2018/5/layout/IconCircleLabelList"/>
    <dgm:cxn modelId="{071BFFC7-0E87-4916-A520-03C8C734532C}" type="presParOf" srcId="{5DB1277A-23C3-4435-86DA-1E6DCFD120C4}" destId="{0713709D-E743-40D9-9C5A-9F357FB06A81}" srcOrd="3" destOrd="0" presId="urn:microsoft.com/office/officeart/2018/5/layout/IconCircleLabelList"/>
    <dgm:cxn modelId="{09ED9795-9339-4D42-B3F9-B82E6AE47270}" type="presParOf" srcId="{928CD302-EF5D-4EA1-BC09-52F4A3AE8DA9}" destId="{7083C7BC-15D0-493C-8125-8979EC77609D}" srcOrd="3" destOrd="0" presId="urn:microsoft.com/office/officeart/2018/5/layout/IconCircleLabelList"/>
    <dgm:cxn modelId="{8E542E01-7F18-4D4C-8C73-0D8AD349AA25}" type="presParOf" srcId="{928CD302-EF5D-4EA1-BC09-52F4A3AE8DA9}" destId="{B97D37A1-F3E6-483D-861D-040BD3475477}" srcOrd="4" destOrd="0" presId="urn:microsoft.com/office/officeart/2018/5/layout/IconCircleLabelList"/>
    <dgm:cxn modelId="{99977181-A803-4920-805E-620B91834C6E}" type="presParOf" srcId="{B97D37A1-F3E6-483D-861D-040BD3475477}" destId="{5DA90059-F613-4E3E-A3B8-21332E5D15F1}" srcOrd="0" destOrd="0" presId="urn:microsoft.com/office/officeart/2018/5/layout/IconCircleLabelList"/>
    <dgm:cxn modelId="{2EE76814-43B9-4356-8B22-9D2ABEAE2EAC}" type="presParOf" srcId="{B97D37A1-F3E6-483D-861D-040BD3475477}" destId="{A6B05B5C-D785-48B1-81AC-E73B008AE7CD}" srcOrd="1" destOrd="0" presId="urn:microsoft.com/office/officeart/2018/5/layout/IconCircleLabelList"/>
    <dgm:cxn modelId="{06E8BC45-3C39-414E-A650-A09530794286}" type="presParOf" srcId="{B97D37A1-F3E6-483D-861D-040BD3475477}" destId="{7B773CEE-ACA1-41A6-BA12-9C095771396A}" srcOrd="2" destOrd="0" presId="urn:microsoft.com/office/officeart/2018/5/layout/IconCircleLabelList"/>
    <dgm:cxn modelId="{5285E192-95AA-45D4-A257-E167F3226960}" type="presParOf" srcId="{B97D37A1-F3E6-483D-861D-040BD3475477}" destId="{CF7C13E8-47FA-45D2-BD54-149A7F30F1E0}" srcOrd="3" destOrd="0" presId="urn:microsoft.com/office/officeart/2018/5/layout/IconCircleLabelList"/>
    <dgm:cxn modelId="{063C1616-0301-4AED-87DC-72AF680833F5}" type="presParOf" srcId="{928CD302-EF5D-4EA1-BC09-52F4A3AE8DA9}" destId="{BF726AEE-AB3E-4727-840A-FD40B1AD0E06}" srcOrd="5" destOrd="0" presId="urn:microsoft.com/office/officeart/2018/5/layout/IconCircleLabelList"/>
    <dgm:cxn modelId="{23D41DFC-A423-40C5-8B97-EA97C8CADE7A}" type="presParOf" srcId="{928CD302-EF5D-4EA1-BC09-52F4A3AE8DA9}" destId="{24C6B577-26FA-410E-BA92-7E6E2F8613CD}" srcOrd="6" destOrd="0" presId="urn:microsoft.com/office/officeart/2018/5/layout/IconCircleLabelList"/>
    <dgm:cxn modelId="{77F89604-9AA5-4AFA-8B3D-D6B324246F73}" type="presParOf" srcId="{24C6B577-26FA-410E-BA92-7E6E2F8613CD}" destId="{1CC65E2C-471F-4C39-B6EE-596F9AC07815}" srcOrd="0" destOrd="0" presId="urn:microsoft.com/office/officeart/2018/5/layout/IconCircleLabelList"/>
    <dgm:cxn modelId="{1F87FB7C-B0C1-4616-9117-10D1F19C60EC}" type="presParOf" srcId="{24C6B577-26FA-410E-BA92-7E6E2F8613CD}" destId="{31BCE757-FD49-4726-AF72-A89B68CEDD12}" srcOrd="1" destOrd="0" presId="urn:microsoft.com/office/officeart/2018/5/layout/IconCircleLabelList"/>
    <dgm:cxn modelId="{AC5524BB-3FBD-48B5-A03F-7264FB8F1447}" type="presParOf" srcId="{24C6B577-26FA-410E-BA92-7E6E2F8613CD}" destId="{35824CFF-5570-404E-B726-F9FF2734E2A6}" srcOrd="2" destOrd="0" presId="urn:microsoft.com/office/officeart/2018/5/layout/IconCircleLabelList"/>
    <dgm:cxn modelId="{04A32861-8184-491C-A7FF-188FEEB359D1}" type="presParOf" srcId="{24C6B577-26FA-410E-BA92-7E6E2F8613CD}" destId="{BEF1C082-2475-4CB6-9553-5E961CCB1FE9}" srcOrd="3" destOrd="0" presId="urn:microsoft.com/office/officeart/2018/5/layout/IconCircleLabelList"/>
    <dgm:cxn modelId="{FA830D62-CF87-4478-8E0D-C2489F011F86}" type="presParOf" srcId="{928CD302-EF5D-4EA1-BC09-52F4A3AE8DA9}" destId="{A2B06516-1835-4E2C-9A28-A4DE7DBF4580}" srcOrd="7" destOrd="0" presId="urn:microsoft.com/office/officeart/2018/5/layout/IconCircleLabelList"/>
    <dgm:cxn modelId="{717C9B8F-A570-44FE-A347-0BB42550AAE5}" type="presParOf" srcId="{928CD302-EF5D-4EA1-BC09-52F4A3AE8DA9}" destId="{5B72B692-AA43-46DF-8493-D93CD3AB25F6}" srcOrd="8" destOrd="0" presId="urn:microsoft.com/office/officeart/2018/5/layout/IconCircleLabelList"/>
    <dgm:cxn modelId="{8B115724-807F-4ACB-84F9-EE9E55977BBE}" type="presParOf" srcId="{5B72B692-AA43-46DF-8493-D93CD3AB25F6}" destId="{961B93A9-0669-4835-B927-20AE3573F9C6}" srcOrd="0" destOrd="0" presId="urn:microsoft.com/office/officeart/2018/5/layout/IconCircleLabelList"/>
    <dgm:cxn modelId="{5BA809F5-0218-4DDD-B3CD-E4867B71959A}" type="presParOf" srcId="{5B72B692-AA43-46DF-8493-D93CD3AB25F6}" destId="{97833534-4131-4F5C-9747-40B4CA105AF4}" srcOrd="1" destOrd="0" presId="urn:microsoft.com/office/officeart/2018/5/layout/IconCircleLabelList"/>
    <dgm:cxn modelId="{C1C26E92-B43A-4DAB-9AE1-44D913FECD54}" type="presParOf" srcId="{5B72B692-AA43-46DF-8493-D93CD3AB25F6}" destId="{61BB64C5-1C42-4BBE-B761-41BF1CC30C01}" srcOrd="2" destOrd="0" presId="urn:microsoft.com/office/officeart/2018/5/layout/IconCircleLabelList"/>
    <dgm:cxn modelId="{F365C2E1-6E0E-4F06-80D0-2B45DCB7DE78}" type="presParOf" srcId="{5B72B692-AA43-46DF-8493-D93CD3AB25F6}" destId="{04092EC1-9C69-47C9-A57E-DE5EC7B90014}" srcOrd="3" destOrd="0" presId="urn:microsoft.com/office/officeart/2018/5/layout/IconCircleLabelList"/>
    <dgm:cxn modelId="{E8DF826A-6141-47DC-A7BB-07228AB44A4F}" type="presParOf" srcId="{928CD302-EF5D-4EA1-BC09-52F4A3AE8DA9}" destId="{7CA5AB84-7BCA-485A-AF4E-95C3C6056E52}" srcOrd="9" destOrd="0" presId="urn:microsoft.com/office/officeart/2018/5/layout/IconCircleLabelList"/>
    <dgm:cxn modelId="{146DBBBB-063B-4EC2-87C4-891BDF90E67A}" type="presParOf" srcId="{928CD302-EF5D-4EA1-BC09-52F4A3AE8DA9}" destId="{67DDB30F-66F5-4033-BA38-46461D617D18}" srcOrd="10" destOrd="0" presId="urn:microsoft.com/office/officeart/2018/5/layout/IconCircleLabelList"/>
    <dgm:cxn modelId="{A71EB859-7C0D-4CDA-8209-8877C3C78B81}" type="presParOf" srcId="{67DDB30F-66F5-4033-BA38-46461D617D18}" destId="{03A5924D-C4E4-4AC7-867D-4A98AD6E2E94}" srcOrd="0" destOrd="0" presId="urn:microsoft.com/office/officeart/2018/5/layout/IconCircleLabelList"/>
    <dgm:cxn modelId="{508AD9C1-81A4-492A-982C-606CB5883DFD}" type="presParOf" srcId="{67DDB30F-66F5-4033-BA38-46461D617D18}" destId="{98DE417C-2321-4E08-82C3-8922E3E2A7C2}" srcOrd="1" destOrd="0" presId="urn:microsoft.com/office/officeart/2018/5/layout/IconCircleLabelList"/>
    <dgm:cxn modelId="{A7A8BCA8-48D1-4211-B2D8-6AFFBF798A36}" type="presParOf" srcId="{67DDB30F-66F5-4033-BA38-46461D617D18}" destId="{DEAB2F1B-9707-4D0F-B4BD-477CA9050995}" srcOrd="2" destOrd="0" presId="urn:microsoft.com/office/officeart/2018/5/layout/IconCircleLabelList"/>
    <dgm:cxn modelId="{70A51A10-9365-459C-B709-9F78D4D98284}" type="presParOf" srcId="{67DDB30F-66F5-4033-BA38-46461D617D18}" destId="{57A94391-2D29-49E7-9E78-00E397E5C1A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CCB85D0-25F8-4E37-A548-27A3DAEE5D6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03729E47-9F48-4814-AC12-B072A6D9D2A7}">
      <dgm:prSet/>
      <dgm:spPr/>
      <dgm:t>
        <a:bodyPr/>
        <a:lstStyle/>
        <a:p>
          <a:pPr>
            <a:defRPr cap="all"/>
          </a:pPr>
          <a:r>
            <a:rPr lang="en-US"/>
            <a:t>A pre-Built set of tools, libraries and conventions that provide a structured way to build and organizes web apps</a:t>
          </a:r>
        </a:p>
      </dgm:t>
    </dgm:pt>
    <dgm:pt modelId="{71B5A6AE-F99B-4305-A3BE-9C1ED20B622E}" type="parTrans" cxnId="{8F5D2E2C-A811-4FED-9DF8-46A5E589950D}">
      <dgm:prSet/>
      <dgm:spPr/>
      <dgm:t>
        <a:bodyPr/>
        <a:lstStyle/>
        <a:p>
          <a:endParaRPr lang="en-US"/>
        </a:p>
      </dgm:t>
    </dgm:pt>
    <dgm:pt modelId="{14FD67B2-1E18-4A91-B683-3862AFA0028E}" type="sibTrans" cxnId="{8F5D2E2C-A811-4FED-9DF8-46A5E589950D}">
      <dgm:prSet/>
      <dgm:spPr/>
      <dgm:t>
        <a:bodyPr/>
        <a:lstStyle/>
        <a:p>
          <a:endParaRPr lang="en-US"/>
        </a:p>
      </dgm:t>
    </dgm:pt>
    <dgm:pt modelId="{74A4D16A-D13E-4C3F-AEED-CF04624CEB4C}">
      <dgm:prSet/>
      <dgm:spPr/>
      <dgm:t>
        <a:bodyPr/>
        <a:lstStyle/>
        <a:p>
          <a:pPr>
            <a:defRPr cap="all"/>
          </a:pPr>
          <a:r>
            <a:rPr lang="en-US"/>
            <a:t>They help streamline development process</a:t>
          </a:r>
        </a:p>
      </dgm:t>
    </dgm:pt>
    <dgm:pt modelId="{F73C963C-6F4A-4936-9E74-A8758BBF41E4}" type="parTrans" cxnId="{BA582ADF-7A72-46D0-86A7-FAFB706C4421}">
      <dgm:prSet/>
      <dgm:spPr/>
      <dgm:t>
        <a:bodyPr/>
        <a:lstStyle/>
        <a:p>
          <a:endParaRPr lang="en-US"/>
        </a:p>
      </dgm:t>
    </dgm:pt>
    <dgm:pt modelId="{58A4914F-A7A4-4544-BFF3-248C4046E44D}" type="sibTrans" cxnId="{BA582ADF-7A72-46D0-86A7-FAFB706C4421}">
      <dgm:prSet/>
      <dgm:spPr/>
      <dgm:t>
        <a:bodyPr/>
        <a:lstStyle/>
        <a:p>
          <a:endParaRPr lang="en-US"/>
        </a:p>
      </dgm:t>
    </dgm:pt>
    <dgm:pt modelId="{49734678-DE2A-4B83-8BEE-CE91E4FE4905}">
      <dgm:prSet/>
      <dgm:spPr/>
      <dgm:t>
        <a:bodyPr/>
        <a:lstStyle/>
        <a:p>
          <a:pPr>
            <a:defRPr cap="all"/>
          </a:pPr>
          <a:r>
            <a:rPr lang="en-US"/>
            <a:t>They include giving developers' functionalities, design patterns and best practices</a:t>
          </a:r>
        </a:p>
      </dgm:t>
    </dgm:pt>
    <dgm:pt modelId="{CC99268E-FD9A-4DB9-8339-EA7AF64D7456}" type="parTrans" cxnId="{C8F214C8-22EA-4E6F-B1FF-0A2A7DB7F985}">
      <dgm:prSet/>
      <dgm:spPr/>
      <dgm:t>
        <a:bodyPr/>
        <a:lstStyle/>
        <a:p>
          <a:endParaRPr lang="en-US"/>
        </a:p>
      </dgm:t>
    </dgm:pt>
    <dgm:pt modelId="{48E97F2F-6E9D-4A5A-85DD-35E49B0037C6}" type="sibTrans" cxnId="{C8F214C8-22EA-4E6F-B1FF-0A2A7DB7F985}">
      <dgm:prSet/>
      <dgm:spPr/>
      <dgm:t>
        <a:bodyPr/>
        <a:lstStyle/>
        <a:p>
          <a:endParaRPr lang="en-US"/>
        </a:p>
      </dgm:t>
    </dgm:pt>
    <dgm:pt modelId="{A42CCEFA-D2B8-4EE7-AE5C-4380FCD5CC0B}">
      <dgm:prSet/>
      <dgm:spPr/>
      <dgm:t>
        <a:bodyPr/>
        <a:lstStyle/>
        <a:p>
          <a:pPr>
            <a:defRPr cap="all"/>
          </a:pPr>
          <a:r>
            <a:rPr lang="en-US"/>
            <a:t>Frameworks breakdown into 2 categories: Front end and Back end</a:t>
          </a:r>
        </a:p>
      </dgm:t>
    </dgm:pt>
    <dgm:pt modelId="{C2B5087F-B6D6-4371-8B84-52CD3E1B86C0}" type="parTrans" cxnId="{6FB4AFB6-9F87-4BF5-BAE2-145E5E3AFA7C}">
      <dgm:prSet/>
      <dgm:spPr/>
      <dgm:t>
        <a:bodyPr/>
        <a:lstStyle/>
        <a:p>
          <a:endParaRPr lang="en-US"/>
        </a:p>
      </dgm:t>
    </dgm:pt>
    <dgm:pt modelId="{5420F8CF-3547-4ED4-8F41-5B23964D0FF9}" type="sibTrans" cxnId="{6FB4AFB6-9F87-4BF5-BAE2-145E5E3AFA7C}">
      <dgm:prSet/>
      <dgm:spPr/>
      <dgm:t>
        <a:bodyPr/>
        <a:lstStyle/>
        <a:p>
          <a:endParaRPr lang="en-US"/>
        </a:p>
      </dgm:t>
    </dgm:pt>
    <dgm:pt modelId="{2F3D489C-8892-48DF-B940-B8DCCAC9A21B}" type="pres">
      <dgm:prSet presAssocID="{7CCB85D0-25F8-4E37-A548-27A3DAEE5D6B}" presName="root" presStyleCnt="0">
        <dgm:presLayoutVars>
          <dgm:dir/>
          <dgm:resizeHandles val="exact"/>
        </dgm:presLayoutVars>
      </dgm:prSet>
      <dgm:spPr/>
    </dgm:pt>
    <dgm:pt modelId="{BF2F3101-BFED-4FA4-B9DE-21F41CA4FD4F}" type="pres">
      <dgm:prSet presAssocID="{03729E47-9F48-4814-AC12-B072A6D9D2A7}" presName="compNode" presStyleCnt="0"/>
      <dgm:spPr/>
    </dgm:pt>
    <dgm:pt modelId="{4A4131AB-5545-45A5-AA28-B26460E94F6D}" type="pres">
      <dgm:prSet presAssocID="{03729E47-9F48-4814-AC12-B072A6D9D2A7}" presName="iconBgRect" presStyleLbl="bgShp" presStyleIdx="0" presStyleCnt="4"/>
      <dgm:spPr/>
    </dgm:pt>
    <dgm:pt modelId="{98632A7F-50BA-423D-8B5F-3D1EA13C1F81}" type="pres">
      <dgm:prSet presAssocID="{03729E47-9F48-4814-AC12-B072A6D9D2A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B893874A-1FAB-444E-98E7-A3A4C09D795D}" type="pres">
      <dgm:prSet presAssocID="{03729E47-9F48-4814-AC12-B072A6D9D2A7}" presName="spaceRect" presStyleCnt="0"/>
      <dgm:spPr/>
    </dgm:pt>
    <dgm:pt modelId="{DCEF0D76-9518-4142-8C13-61017DB20982}" type="pres">
      <dgm:prSet presAssocID="{03729E47-9F48-4814-AC12-B072A6D9D2A7}" presName="textRect" presStyleLbl="revTx" presStyleIdx="0" presStyleCnt="4">
        <dgm:presLayoutVars>
          <dgm:chMax val="1"/>
          <dgm:chPref val="1"/>
        </dgm:presLayoutVars>
      </dgm:prSet>
      <dgm:spPr/>
    </dgm:pt>
    <dgm:pt modelId="{E6750B29-D1F3-4097-A436-4870434FB6E8}" type="pres">
      <dgm:prSet presAssocID="{14FD67B2-1E18-4A91-B683-3862AFA0028E}" presName="sibTrans" presStyleCnt="0"/>
      <dgm:spPr/>
    </dgm:pt>
    <dgm:pt modelId="{80A2E191-F489-4C22-B656-1C52E0142D85}" type="pres">
      <dgm:prSet presAssocID="{74A4D16A-D13E-4C3F-AEED-CF04624CEB4C}" presName="compNode" presStyleCnt="0"/>
      <dgm:spPr/>
    </dgm:pt>
    <dgm:pt modelId="{10894CBD-E5AF-4036-BE26-820E33335B55}" type="pres">
      <dgm:prSet presAssocID="{74A4D16A-D13E-4C3F-AEED-CF04624CEB4C}" presName="iconBgRect" presStyleLbl="bgShp" presStyleIdx="1" presStyleCnt="4"/>
      <dgm:spPr/>
    </dgm:pt>
    <dgm:pt modelId="{2E251F78-7EA0-405E-B250-D8E2CB2571E5}" type="pres">
      <dgm:prSet presAssocID="{74A4D16A-D13E-4C3F-AEED-CF04624CEB4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E5850D34-FC6E-44B7-8D5E-9D66038408CE}" type="pres">
      <dgm:prSet presAssocID="{74A4D16A-D13E-4C3F-AEED-CF04624CEB4C}" presName="spaceRect" presStyleCnt="0"/>
      <dgm:spPr/>
    </dgm:pt>
    <dgm:pt modelId="{6D343440-32CB-4905-8328-9B5A7FDC8575}" type="pres">
      <dgm:prSet presAssocID="{74A4D16A-D13E-4C3F-AEED-CF04624CEB4C}" presName="textRect" presStyleLbl="revTx" presStyleIdx="1" presStyleCnt="4">
        <dgm:presLayoutVars>
          <dgm:chMax val="1"/>
          <dgm:chPref val="1"/>
        </dgm:presLayoutVars>
      </dgm:prSet>
      <dgm:spPr/>
    </dgm:pt>
    <dgm:pt modelId="{3138A02C-7F2C-4D7E-8C50-B49A2B5F6C7D}" type="pres">
      <dgm:prSet presAssocID="{58A4914F-A7A4-4544-BFF3-248C4046E44D}" presName="sibTrans" presStyleCnt="0"/>
      <dgm:spPr/>
    </dgm:pt>
    <dgm:pt modelId="{A1D76293-7C19-46E9-9D46-109A73B891D7}" type="pres">
      <dgm:prSet presAssocID="{49734678-DE2A-4B83-8BEE-CE91E4FE4905}" presName="compNode" presStyleCnt="0"/>
      <dgm:spPr/>
    </dgm:pt>
    <dgm:pt modelId="{58730FD0-AB9C-47CA-B1D4-31FCA56203B5}" type="pres">
      <dgm:prSet presAssocID="{49734678-DE2A-4B83-8BEE-CE91E4FE4905}" presName="iconBgRect" presStyleLbl="bgShp" presStyleIdx="2" presStyleCnt="4"/>
      <dgm:spPr/>
    </dgm:pt>
    <dgm:pt modelId="{22F1B66B-E2EF-432F-A1A9-F9A150EB2B6D}" type="pres">
      <dgm:prSet presAssocID="{49734678-DE2A-4B83-8BEE-CE91E4FE490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E8DE769B-BE7F-489E-8CB8-C002EECFF0E9}" type="pres">
      <dgm:prSet presAssocID="{49734678-DE2A-4B83-8BEE-CE91E4FE4905}" presName="spaceRect" presStyleCnt="0"/>
      <dgm:spPr/>
    </dgm:pt>
    <dgm:pt modelId="{A3C2CCC4-F59D-41C2-A9C8-AE2F9AD8E306}" type="pres">
      <dgm:prSet presAssocID="{49734678-DE2A-4B83-8BEE-CE91E4FE4905}" presName="textRect" presStyleLbl="revTx" presStyleIdx="2" presStyleCnt="4">
        <dgm:presLayoutVars>
          <dgm:chMax val="1"/>
          <dgm:chPref val="1"/>
        </dgm:presLayoutVars>
      </dgm:prSet>
      <dgm:spPr/>
    </dgm:pt>
    <dgm:pt modelId="{93A36ADC-D4B4-4EC5-AF02-4DFC6885730F}" type="pres">
      <dgm:prSet presAssocID="{48E97F2F-6E9D-4A5A-85DD-35E49B0037C6}" presName="sibTrans" presStyleCnt="0"/>
      <dgm:spPr/>
    </dgm:pt>
    <dgm:pt modelId="{63C11E6E-825C-4DF4-9AFA-EAF952E02D07}" type="pres">
      <dgm:prSet presAssocID="{A42CCEFA-D2B8-4EE7-AE5C-4380FCD5CC0B}" presName="compNode" presStyleCnt="0"/>
      <dgm:spPr/>
    </dgm:pt>
    <dgm:pt modelId="{E7CC84C3-A483-40E6-9905-D81A0AE22A5B}" type="pres">
      <dgm:prSet presAssocID="{A42CCEFA-D2B8-4EE7-AE5C-4380FCD5CC0B}" presName="iconBgRect" presStyleLbl="bgShp" presStyleIdx="3" presStyleCnt="4"/>
      <dgm:spPr/>
    </dgm:pt>
    <dgm:pt modelId="{AF4F5290-B41E-4272-B68A-9420F81D9F23}" type="pres">
      <dgm:prSet presAssocID="{A42CCEFA-D2B8-4EE7-AE5C-4380FCD5CC0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88E847DD-7C61-49D0-9F4E-247F4FF127D1}" type="pres">
      <dgm:prSet presAssocID="{A42CCEFA-D2B8-4EE7-AE5C-4380FCD5CC0B}" presName="spaceRect" presStyleCnt="0"/>
      <dgm:spPr/>
    </dgm:pt>
    <dgm:pt modelId="{5FCA8CD1-E7F5-4DD4-B6BC-ECD4E7197579}" type="pres">
      <dgm:prSet presAssocID="{A42CCEFA-D2B8-4EE7-AE5C-4380FCD5CC0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8190312-377F-46E2-9C44-4125FE775B79}" type="presOf" srcId="{7CCB85D0-25F8-4E37-A548-27A3DAEE5D6B}" destId="{2F3D489C-8892-48DF-B940-B8DCCAC9A21B}" srcOrd="0" destOrd="0" presId="urn:microsoft.com/office/officeart/2018/5/layout/IconCircleLabelList"/>
    <dgm:cxn modelId="{8F5D2E2C-A811-4FED-9DF8-46A5E589950D}" srcId="{7CCB85D0-25F8-4E37-A548-27A3DAEE5D6B}" destId="{03729E47-9F48-4814-AC12-B072A6D9D2A7}" srcOrd="0" destOrd="0" parTransId="{71B5A6AE-F99B-4305-A3BE-9C1ED20B622E}" sibTransId="{14FD67B2-1E18-4A91-B683-3862AFA0028E}"/>
    <dgm:cxn modelId="{5AE25547-0481-4D9F-8EA0-57130650CDCF}" type="presOf" srcId="{74A4D16A-D13E-4C3F-AEED-CF04624CEB4C}" destId="{6D343440-32CB-4905-8328-9B5A7FDC8575}" srcOrd="0" destOrd="0" presId="urn:microsoft.com/office/officeart/2018/5/layout/IconCircleLabelList"/>
    <dgm:cxn modelId="{D49C434A-AE38-4526-8DAA-2BFF0F3E405D}" type="presOf" srcId="{03729E47-9F48-4814-AC12-B072A6D9D2A7}" destId="{DCEF0D76-9518-4142-8C13-61017DB20982}" srcOrd="0" destOrd="0" presId="urn:microsoft.com/office/officeart/2018/5/layout/IconCircleLabelList"/>
    <dgm:cxn modelId="{6FB4AFB6-9F87-4BF5-BAE2-145E5E3AFA7C}" srcId="{7CCB85D0-25F8-4E37-A548-27A3DAEE5D6B}" destId="{A42CCEFA-D2B8-4EE7-AE5C-4380FCD5CC0B}" srcOrd="3" destOrd="0" parTransId="{C2B5087F-B6D6-4371-8B84-52CD3E1B86C0}" sibTransId="{5420F8CF-3547-4ED4-8F41-5B23964D0FF9}"/>
    <dgm:cxn modelId="{C4DFA2B9-560E-4F7D-ABB5-966F2B66BDF4}" type="presOf" srcId="{49734678-DE2A-4B83-8BEE-CE91E4FE4905}" destId="{A3C2CCC4-F59D-41C2-A9C8-AE2F9AD8E306}" srcOrd="0" destOrd="0" presId="urn:microsoft.com/office/officeart/2018/5/layout/IconCircleLabelList"/>
    <dgm:cxn modelId="{C8F214C8-22EA-4E6F-B1FF-0A2A7DB7F985}" srcId="{7CCB85D0-25F8-4E37-A548-27A3DAEE5D6B}" destId="{49734678-DE2A-4B83-8BEE-CE91E4FE4905}" srcOrd="2" destOrd="0" parTransId="{CC99268E-FD9A-4DB9-8339-EA7AF64D7456}" sibTransId="{48E97F2F-6E9D-4A5A-85DD-35E49B0037C6}"/>
    <dgm:cxn modelId="{22FEB4DC-ED4B-4FD6-B109-C1690AB28902}" type="presOf" srcId="{A42CCEFA-D2B8-4EE7-AE5C-4380FCD5CC0B}" destId="{5FCA8CD1-E7F5-4DD4-B6BC-ECD4E7197579}" srcOrd="0" destOrd="0" presId="urn:microsoft.com/office/officeart/2018/5/layout/IconCircleLabelList"/>
    <dgm:cxn modelId="{BA582ADF-7A72-46D0-86A7-FAFB706C4421}" srcId="{7CCB85D0-25F8-4E37-A548-27A3DAEE5D6B}" destId="{74A4D16A-D13E-4C3F-AEED-CF04624CEB4C}" srcOrd="1" destOrd="0" parTransId="{F73C963C-6F4A-4936-9E74-A8758BBF41E4}" sibTransId="{58A4914F-A7A4-4544-BFF3-248C4046E44D}"/>
    <dgm:cxn modelId="{1E4F40CA-338D-41A1-A3B9-BBD536B61F4C}" type="presParOf" srcId="{2F3D489C-8892-48DF-B940-B8DCCAC9A21B}" destId="{BF2F3101-BFED-4FA4-B9DE-21F41CA4FD4F}" srcOrd="0" destOrd="0" presId="urn:microsoft.com/office/officeart/2018/5/layout/IconCircleLabelList"/>
    <dgm:cxn modelId="{79350BAF-4869-4863-81CD-1C262BBAC56E}" type="presParOf" srcId="{BF2F3101-BFED-4FA4-B9DE-21F41CA4FD4F}" destId="{4A4131AB-5545-45A5-AA28-B26460E94F6D}" srcOrd="0" destOrd="0" presId="urn:microsoft.com/office/officeart/2018/5/layout/IconCircleLabelList"/>
    <dgm:cxn modelId="{FB09DC31-4693-4A6A-BADB-9D0320E52A87}" type="presParOf" srcId="{BF2F3101-BFED-4FA4-B9DE-21F41CA4FD4F}" destId="{98632A7F-50BA-423D-8B5F-3D1EA13C1F81}" srcOrd="1" destOrd="0" presId="urn:microsoft.com/office/officeart/2018/5/layout/IconCircleLabelList"/>
    <dgm:cxn modelId="{D3726168-9D86-4A7B-AF4D-7ED2A5F8DA86}" type="presParOf" srcId="{BF2F3101-BFED-4FA4-B9DE-21F41CA4FD4F}" destId="{B893874A-1FAB-444E-98E7-A3A4C09D795D}" srcOrd="2" destOrd="0" presId="urn:microsoft.com/office/officeart/2018/5/layout/IconCircleLabelList"/>
    <dgm:cxn modelId="{49E8E87C-7EDC-4986-A4F7-3B8B463EAA8F}" type="presParOf" srcId="{BF2F3101-BFED-4FA4-B9DE-21F41CA4FD4F}" destId="{DCEF0D76-9518-4142-8C13-61017DB20982}" srcOrd="3" destOrd="0" presId="urn:microsoft.com/office/officeart/2018/5/layout/IconCircleLabelList"/>
    <dgm:cxn modelId="{55C02F54-1D7E-4872-B8B7-08B9CF3A1C4E}" type="presParOf" srcId="{2F3D489C-8892-48DF-B940-B8DCCAC9A21B}" destId="{E6750B29-D1F3-4097-A436-4870434FB6E8}" srcOrd="1" destOrd="0" presId="urn:microsoft.com/office/officeart/2018/5/layout/IconCircleLabelList"/>
    <dgm:cxn modelId="{3B75D56A-2A1E-4508-898B-7070214DDFD8}" type="presParOf" srcId="{2F3D489C-8892-48DF-B940-B8DCCAC9A21B}" destId="{80A2E191-F489-4C22-B656-1C52E0142D85}" srcOrd="2" destOrd="0" presId="urn:microsoft.com/office/officeart/2018/5/layout/IconCircleLabelList"/>
    <dgm:cxn modelId="{24DD50BF-00B3-4B4C-B1D5-0BA18147CB92}" type="presParOf" srcId="{80A2E191-F489-4C22-B656-1C52E0142D85}" destId="{10894CBD-E5AF-4036-BE26-820E33335B55}" srcOrd="0" destOrd="0" presId="urn:microsoft.com/office/officeart/2018/5/layout/IconCircleLabelList"/>
    <dgm:cxn modelId="{F27BB98D-8EFB-458E-9EB0-831313FDF234}" type="presParOf" srcId="{80A2E191-F489-4C22-B656-1C52E0142D85}" destId="{2E251F78-7EA0-405E-B250-D8E2CB2571E5}" srcOrd="1" destOrd="0" presId="urn:microsoft.com/office/officeart/2018/5/layout/IconCircleLabelList"/>
    <dgm:cxn modelId="{7057F68B-D6FF-4BF9-9FE8-D42223622636}" type="presParOf" srcId="{80A2E191-F489-4C22-B656-1C52E0142D85}" destId="{E5850D34-FC6E-44B7-8D5E-9D66038408CE}" srcOrd="2" destOrd="0" presId="urn:microsoft.com/office/officeart/2018/5/layout/IconCircleLabelList"/>
    <dgm:cxn modelId="{55A8530B-336E-4E39-8FD7-EAF464AABBF3}" type="presParOf" srcId="{80A2E191-F489-4C22-B656-1C52E0142D85}" destId="{6D343440-32CB-4905-8328-9B5A7FDC8575}" srcOrd="3" destOrd="0" presId="urn:microsoft.com/office/officeart/2018/5/layout/IconCircleLabelList"/>
    <dgm:cxn modelId="{82477163-CECD-41D7-8398-9C102A174672}" type="presParOf" srcId="{2F3D489C-8892-48DF-B940-B8DCCAC9A21B}" destId="{3138A02C-7F2C-4D7E-8C50-B49A2B5F6C7D}" srcOrd="3" destOrd="0" presId="urn:microsoft.com/office/officeart/2018/5/layout/IconCircleLabelList"/>
    <dgm:cxn modelId="{DA4E4E9E-910A-45B0-A946-04F6A3CE5E33}" type="presParOf" srcId="{2F3D489C-8892-48DF-B940-B8DCCAC9A21B}" destId="{A1D76293-7C19-46E9-9D46-109A73B891D7}" srcOrd="4" destOrd="0" presId="urn:microsoft.com/office/officeart/2018/5/layout/IconCircleLabelList"/>
    <dgm:cxn modelId="{C7ADFD4C-63C2-4E11-81CD-58E199DF2E3E}" type="presParOf" srcId="{A1D76293-7C19-46E9-9D46-109A73B891D7}" destId="{58730FD0-AB9C-47CA-B1D4-31FCA56203B5}" srcOrd="0" destOrd="0" presId="urn:microsoft.com/office/officeart/2018/5/layout/IconCircleLabelList"/>
    <dgm:cxn modelId="{664ED0BC-EBB8-4A7E-9BF3-A91AAA1C2618}" type="presParOf" srcId="{A1D76293-7C19-46E9-9D46-109A73B891D7}" destId="{22F1B66B-E2EF-432F-A1A9-F9A150EB2B6D}" srcOrd="1" destOrd="0" presId="urn:microsoft.com/office/officeart/2018/5/layout/IconCircleLabelList"/>
    <dgm:cxn modelId="{D42207FA-3EEE-4703-B1E7-3D934D6694DB}" type="presParOf" srcId="{A1D76293-7C19-46E9-9D46-109A73B891D7}" destId="{E8DE769B-BE7F-489E-8CB8-C002EECFF0E9}" srcOrd="2" destOrd="0" presId="urn:microsoft.com/office/officeart/2018/5/layout/IconCircleLabelList"/>
    <dgm:cxn modelId="{2C717819-A9F3-4302-89ED-088D3FCF9560}" type="presParOf" srcId="{A1D76293-7C19-46E9-9D46-109A73B891D7}" destId="{A3C2CCC4-F59D-41C2-A9C8-AE2F9AD8E306}" srcOrd="3" destOrd="0" presId="urn:microsoft.com/office/officeart/2018/5/layout/IconCircleLabelList"/>
    <dgm:cxn modelId="{881E9BF2-5202-47DE-B7BB-77A3C80DE8C7}" type="presParOf" srcId="{2F3D489C-8892-48DF-B940-B8DCCAC9A21B}" destId="{93A36ADC-D4B4-4EC5-AF02-4DFC6885730F}" srcOrd="5" destOrd="0" presId="urn:microsoft.com/office/officeart/2018/5/layout/IconCircleLabelList"/>
    <dgm:cxn modelId="{E61C22A0-3C73-49DC-BD62-07648A003407}" type="presParOf" srcId="{2F3D489C-8892-48DF-B940-B8DCCAC9A21B}" destId="{63C11E6E-825C-4DF4-9AFA-EAF952E02D07}" srcOrd="6" destOrd="0" presId="urn:microsoft.com/office/officeart/2018/5/layout/IconCircleLabelList"/>
    <dgm:cxn modelId="{D5F4FD8B-0DE7-4D10-9E23-699354EEBF36}" type="presParOf" srcId="{63C11E6E-825C-4DF4-9AFA-EAF952E02D07}" destId="{E7CC84C3-A483-40E6-9905-D81A0AE22A5B}" srcOrd="0" destOrd="0" presId="urn:microsoft.com/office/officeart/2018/5/layout/IconCircleLabelList"/>
    <dgm:cxn modelId="{25FEA61D-18C9-4442-A689-D5E3DAF7F86B}" type="presParOf" srcId="{63C11E6E-825C-4DF4-9AFA-EAF952E02D07}" destId="{AF4F5290-B41E-4272-B68A-9420F81D9F23}" srcOrd="1" destOrd="0" presId="urn:microsoft.com/office/officeart/2018/5/layout/IconCircleLabelList"/>
    <dgm:cxn modelId="{68139075-8C9D-4448-98FD-3391731E0E3E}" type="presParOf" srcId="{63C11E6E-825C-4DF4-9AFA-EAF952E02D07}" destId="{88E847DD-7C61-49D0-9F4E-247F4FF127D1}" srcOrd="2" destOrd="0" presId="urn:microsoft.com/office/officeart/2018/5/layout/IconCircleLabelList"/>
    <dgm:cxn modelId="{530E94E3-CAF8-41FD-8BE0-B93FF20E96A1}" type="presParOf" srcId="{63C11E6E-825C-4DF4-9AFA-EAF952E02D07}" destId="{5FCA8CD1-E7F5-4DD4-B6BC-ECD4E719757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554792A-4FEF-4955-81FA-272CB1F962E8}" type="doc">
      <dgm:prSet loTypeId="urn:microsoft.com/office/officeart/2005/8/layout/process4" loCatId="process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7310507D-398F-4CFC-81E9-64A0CED7FFF1}">
      <dgm:prSet/>
      <dgm:spPr/>
      <dgm:t>
        <a:bodyPr/>
        <a:lstStyle/>
        <a:p>
          <a:r>
            <a:rPr lang="en-US"/>
            <a:t>You have a test next week</a:t>
          </a:r>
        </a:p>
      </dgm:t>
    </dgm:pt>
    <dgm:pt modelId="{0CE34B6C-A32D-49B3-A526-2106310F099C}" type="parTrans" cxnId="{CE40E05A-C620-40E4-BE4C-AFD7658504AD}">
      <dgm:prSet/>
      <dgm:spPr/>
      <dgm:t>
        <a:bodyPr/>
        <a:lstStyle/>
        <a:p>
          <a:endParaRPr lang="en-US"/>
        </a:p>
      </dgm:t>
    </dgm:pt>
    <dgm:pt modelId="{A9C2E987-A788-4271-82FC-2C6931E5CA48}" type="sibTrans" cxnId="{CE40E05A-C620-40E4-BE4C-AFD7658504AD}">
      <dgm:prSet/>
      <dgm:spPr/>
      <dgm:t>
        <a:bodyPr/>
        <a:lstStyle/>
        <a:p>
          <a:endParaRPr lang="en-US"/>
        </a:p>
      </dgm:t>
    </dgm:pt>
    <dgm:pt modelId="{5725920B-1B23-48C0-8926-F9696582AD8D}">
      <dgm:prSet/>
      <dgm:spPr/>
      <dgm:t>
        <a:bodyPr/>
        <a:lstStyle/>
        <a:p>
          <a:r>
            <a:rPr lang="en-US"/>
            <a:t>It will be based on everything we have gone through</a:t>
          </a:r>
        </a:p>
      </dgm:t>
    </dgm:pt>
    <dgm:pt modelId="{2263BA9B-662D-41B3-BFBC-8DB669B4F8ED}" type="parTrans" cxnId="{6B80DF8F-FECF-42D6-8340-09BCF101747E}">
      <dgm:prSet/>
      <dgm:spPr/>
      <dgm:t>
        <a:bodyPr/>
        <a:lstStyle/>
        <a:p>
          <a:endParaRPr lang="en-US"/>
        </a:p>
      </dgm:t>
    </dgm:pt>
    <dgm:pt modelId="{FDD1148A-8BA5-49FF-BCB4-FFC82B134386}" type="sibTrans" cxnId="{6B80DF8F-FECF-42D6-8340-09BCF101747E}">
      <dgm:prSet/>
      <dgm:spPr/>
      <dgm:t>
        <a:bodyPr/>
        <a:lstStyle/>
        <a:p>
          <a:endParaRPr lang="en-US"/>
        </a:p>
      </dgm:t>
    </dgm:pt>
    <dgm:pt modelId="{0783A96A-43DB-487E-BE53-363C36518ADA}">
      <dgm:prSet/>
      <dgm:spPr/>
      <dgm:t>
        <a:bodyPr/>
        <a:lstStyle/>
        <a:p>
          <a:r>
            <a:rPr lang="en-US"/>
            <a:t>Lecture 1, 2, 3</a:t>
          </a:r>
        </a:p>
      </dgm:t>
    </dgm:pt>
    <dgm:pt modelId="{115699CC-0234-4F17-BBEC-BC535CD2A7D2}" type="parTrans" cxnId="{52178716-AC3F-4845-8408-0E44A80A2FD4}">
      <dgm:prSet/>
      <dgm:spPr/>
      <dgm:t>
        <a:bodyPr/>
        <a:lstStyle/>
        <a:p>
          <a:endParaRPr lang="en-US"/>
        </a:p>
      </dgm:t>
    </dgm:pt>
    <dgm:pt modelId="{CFA0CB31-9C72-4C9A-A001-96DE80907A93}" type="sibTrans" cxnId="{52178716-AC3F-4845-8408-0E44A80A2FD4}">
      <dgm:prSet/>
      <dgm:spPr/>
      <dgm:t>
        <a:bodyPr/>
        <a:lstStyle/>
        <a:p>
          <a:endParaRPr lang="en-US"/>
        </a:p>
      </dgm:t>
    </dgm:pt>
    <dgm:pt modelId="{EE0103A9-2858-43B7-B945-D4C5240F6097}">
      <dgm:prSet/>
      <dgm:spPr/>
      <dgm:t>
        <a:bodyPr/>
        <a:lstStyle/>
        <a:p>
          <a:r>
            <a:rPr lang="en-US"/>
            <a:t>Lab 1, lab 2</a:t>
          </a:r>
        </a:p>
      </dgm:t>
    </dgm:pt>
    <dgm:pt modelId="{527F2DEB-CDB8-411F-803E-617A3BEA6F89}" type="parTrans" cxnId="{6CAE6149-A03F-4B37-8162-6AC8FC582A2D}">
      <dgm:prSet/>
      <dgm:spPr/>
      <dgm:t>
        <a:bodyPr/>
        <a:lstStyle/>
        <a:p>
          <a:endParaRPr lang="en-US"/>
        </a:p>
      </dgm:t>
    </dgm:pt>
    <dgm:pt modelId="{B5B9904A-2971-48CA-94B3-F2391EF7203C}" type="sibTrans" cxnId="{6CAE6149-A03F-4B37-8162-6AC8FC582A2D}">
      <dgm:prSet/>
      <dgm:spPr/>
      <dgm:t>
        <a:bodyPr/>
        <a:lstStyle/>
        <a:p>
          <a:endParaRPr lang="en-US"/>
        </a:p>
      </dgm:t>
    </dgm:pt>
    <dgm:pt modelId="{2924B272-13C3-440A-8877-84BBBD4C21BA}" type="pres">
      <dgm:prSet presAssocID="{6554792A-4FEF-4955-81FA-272CB1F962E8}" presName="Name0" presStyleCnt="0">
        <dgm:presLayoutVars>
          <dgm:dir/>
          <dgm:animLvl val="lvl"/>
          <dgm:resizeHandles val="exact"/>
        </dgm:presLayoutVars>
      </dgm:prSet>
      <dgm:spPr/>
    </dgm:pt>
    <dgm:pt modelId="{AA1E6EC9-0DA7-4B80-A388-80DA1C4469B8}" type="pres">
      <dgm:prSet presAssocID="{5725920B-1B23-48C0-8926-F9696582AD8D}" presName="boxAndChildren" presStyleCnt="0"/>
      <dgm:spPr/>
    </dgm:pt>
    <dgm:pt modelId="{52435D02-672F-480D-AD32-7AF47E9D2691}" type="pres">
      <dgm:prSet presAssocID="{5725920B-1B23-48C0-8926-F9696582AD8D}" presName="parentTextBox" presStyleLbl="node1" presStyleIdx="0" presStyleCnt="2"/>
      <dgm:spPr/>
    </dgm:pt>
    <dgm:pt modelId="{3DBC302B-E3D9-4C9E-B325-089F15F6ECAD}" type="pres">
      <dgm:prSet presAssocID="{5725920B-1B23-48C0-8926-F9696582AD8D}" presName="entireBox" presStyleLbl="node1" presStyleIdx="0" presStyleCnt="2"/>
      <dgm:spPr/>
    </dgm:pt>
    <dgm:pt modelId="{928053F6-44AB-4F67-8838-F187D1DC848F}" type="pres">
      <dgm:prSet presAssocID="{5725920B-1B23-48C0-8926-F9696582AD8D}" presName="descendantBox" presStyleCnt="0"/>
      <dgm:spPr/>
    </dgm:pt>
    <dgm:pt modelId="{1E3F4AE9-745D-4A05-B190-26EF4458B8CF}" type="pres">
      <dgm:prSet presAssocID="{0783A96A-43DB-487E-BE53-363C36518ADA}" presName="childTextBox" presStyleLbl="fgAccFollowNode1" presStyleIdx="0" presStyleCnt="2">
        <dgm:presLayoutVars>
          <dgm:bulletEnabled val="1"/>
        </dgm:presLayoutVars>
      </dgm:prSet>
      <dgm:spPr/>
    </dgm:pt>
    <dgm:pt modelId="{C19AEAF0-A78D-4492-8EB1-7997A8242FF9}" type="pres">
      <dgm:prSet presAssocID="{EE0103A9-2858-43B7-B945-D4C5240F6097}" presName="childTextBox" presStyleLbl="fgAccFollowNode1" presStyleIdx="1" presStyleCnt="2">
        <dgm:presLayoutVars>
          <dgm:bulletEnabled val="1"/>
        </dgm:presLayoutVars>
      </dgm:prSet>
      <dgm:spPr/>
    </dgm:pt>
    <dgm:pt modelId="{0FA5FA8F-9A1E-4EF7-B503-54FCD3DC600A}" type="pres">
      <dgm:prSet presAssocID="{A9C2E987-A788-4271-82FC-2C6931E5CA48}" presName="sp" presStyleCnt="0"/>
      <dgm:spPr/>
    </dgm:pt>
    <dgm:pt modelId="{A6FA2065-9F32-4751-A978-FAD42AB53BAF}" type="pres">
      <dgm:prSet presAssocID="{7310507D-398F-4CFC-81E9-64A0CED7FFF1}" presName="arrowAndChildren" presStyleCnt="0"/>
      <dgm:spPr/>
    </dgm:pt>
    <dgm:pt modelId="{445CE7AD-D708-4A5F-92B7-8B252BB1CE51}" type="pres">
      <dgm:prSet presAssocID="{7310507D-398F-4CFC-81E9-64A0CED7FFF1}" presName="parentTextArrow" presStyleLbl="node1" presStyleIdx="1" presStyleCnt="2"/>
      <dgm:spPr/>
    </dgm:pt>
  </dgm:ptLst>
  <dgm:cxnLst>
    <dgm:cxn modelId="{5E922309-7249-4D2F-8440-E5F7F24FD566}" type="presOf" srcId="{EE0103A9-2858-43B7-B945-D4C5240F6097}" destId="{C19AEAF0-A78D-4492-8EB1-7997A8242FF9}" srcOrd="0" destOrd="0" presId="urn:microsoft.com/office/officeart/2005/8/layout/process4"/>
    <dgm:cxn modelId="{52178716-AC3F-4845-8408-0E44A80A2FD4}" srcId="{5725920B-1B23-48C0-8926-F9696582AD8D}" destId="{0783A96A-43DB-487E-BE53-363C36518ADA}" srcOrd="0" destOrd="0" parTransId="{115699CC-0234-4F17-BBEC-BC535CD2A7D2}" sibTransId="{CFA0CB31-9C72-4C9A-A001-96DE80907A93}"/>
    <dgm:cxn modelId="{D68B845E-2A1F-4CC6-B3FC-CAAC2F8903C0}" type="presOf" srcId="{0783A96A-43DB-487E-BE53-363C36518ADA}" destId="{1E3F4AE9-745D-4A05-B190-26EF4458B8CF}" srcOrd="0" destOrd="0" presId="urn:microsoft.com/office/officeart/2005/8/layout/process4"/>
    <dgm:cxn modelId="{6CAE6149-A03F-4B37-8162-6AC8FC582A2D}" srcId="{5725920B-1B23-48C0-8926-F9696582AD8D}" destId="{EE0103A9-2858-43B7-B945-D4C5240F6097}" srcOrd="1" destOrd="0" parTransId="{527F2DEB-CDB8-411F-803E-617A3BEA6F89}" sibTransId="{B5B9904A-2971-48CA-94B3-F2391EF7203C}"/>
    <dgm:cxn modelId="{881C176E-32D9-4F89-989D-0640E49A0CB4}" type="presOf" srcId="{5725920B-1B23-48C0-8926-F9696582AD8D}" destId="{3DBC302B-E3D9-4C9E-B325-089F15F6ECAD}" srcOrd="1" destOrd="0" presId="urn:microsoft.com/office/officeart/2005/8/layout/process4"/>
    <dgm:cxn modelId="{CE40E05A-C620-40E4-BE4C-AFD7658504AD}" srcId="{6554792A-4FEF-4955-81FA-272CB1F962E8}" destId="{7310507D-398F-4CFC-81E9-64A0CED7FFF1}" srcOrd="0" destOrd="0" parTransId="{0CE34B6C-A32D-49B3-A526-2106310F099C}" sibTransId="{A9C2E987-A788-4271-82FC-2C6931E5CA48}"/>
    <dgm:cxn modelId="{8B7A7A8B-9863-4B0D-8A19-0446CE22F949}" type="presOf" srcId="{5725920B-1B23-48C0-8926-F9696582AD8D}" destId="{52435D02-672F-480D-AD32-7AF47E9D2691}" srcOrd="0" destOrd="0" presId="urn:microsoft.com/office/officeart/2005/8/layout/process4"/>
    <dgm:cxn modelId="{6B80DF8F-FECF-42D6-8340-09BCF101747E}" srcId="{6554792A-4FEF-4955-81FA-272CB1F962E8}" destId="{5725920B-1B23-48C0-8926-F9696582AD8D}" srcOrd="1" destOrd="0" parTransId="{2263BA9B-662D-41B3-BFBC-8DB669B4F8ED}" sibTransId="{FDD1148A-8BA5-49FF-BCB4-FFC82B134386}"/>
    <dgm:cxn modelId="{68BDA3A0-941B-4600-970F-990075848316}" type="presOf" srcId="{6554792A-4FEF-4955-81FA-272CB1F962E8}" destId="{2924B272-13C3-440A-8877-84BBBD4C21BA}" srcOrd="0" destOrd="0" presId="urn:microsoft.com/office/officeart/2005/8/layout/process4"/>
    <dgm:cxn modelId="{DFA03ED6-E97C-414D-9357-AD2BA57D2F0C}" type="presOf" srcId="{7310507D-398F-4CFC-81E9-64A0CED7FFF1}" destId="{445CE7AD-D708-4A5F-92B7-8B252BB1CE51}" srcOrd="0" destOrd="0" presId="urn:microsoft.com/office/officeart/2005/8/layout/process4"/>
    <dgm:cxn modelId="{7A55A230-69B8-4DD4-9F29-F1496AB2D3AF}" type="presParOf" srcId="{2924B272-13C3-440A-8877-84BBBD4C21BA}" destId="{AA1E6EC9-0DA7-4B80-A388-80DA1C4469B8}" srcOrd="0" destOrd="0" presId="urn:microsoft.com/office/officeart/2005/8/layout/process4"/>
    <dgm:cxn modelId="{3E9184BC-25B5-4D1B-B4EC-8D7821919707}" type="presParOf" srcId="{AA1E6EC9-0DA7-4B80-A388-80DA1C4469B8}" destId="{52435D02-672F-480D-AD32-7AF47E9D2691}" srcOrd="0" destOrd="0" presId="urn:microsoft.com/office/officeart/2005/8/layout/process4"/>
    <dgm:cxn modelId="{4CACB211-7965-4E11-ACEF-4B345447AE1F}" type="presParOf" srcId="{AA1E6EC9-0DA7-4B80-A388-80DA1C4469B8}" destId="{3DBC302B-E3D9-4C9E-B325-089F15F6ECAD}" srcOrd="1" destOrd="0" presId="urn:microsoft.com/office/officeart/2005/8/layout/process4"/>
    <dgm:cxn modelId="{09336983-874C-456C-B2C3-E64A61C43452}" type="presParOf" srcId="{AA1E6EC9-0DA7-4B80-A388-80DA1C4469B8}" destId="{928053F6-44AB-4F67-8838-F187D1DC848F}" srcOrd="2" destOrd="0" presId="urn:microsoft.com/office/officeart/2005/8/layout/process4"/>
    <dgm:cxn modelId="{A85E5FB7-3756-4DBA-9FAD-CD6AEDAB4CD6}" type="presParOf" srcId="{928053F6-44AB-4F67-8838-F187D1DC848F}" destId="{1E3F4AE9-745D-4A05-B190-26EF4458B8CF}" srcOrd="0" destOrd="0" presId="urn:microsoft.com/office/officeart/2005/8/layout/process4"/>
    <dgm:cxn modelId="{4129C2C7-FE68-4508-A0DF-00495FA31182}" type="presParOf" srcId="{928053F6-44AB-4F67-8838-F187D1DC848F}" destId="{C19AEAF0-A78D-4492-8EB1-7997A8242FF9}" srcOrd="1" destOrd="0" presId="urn:microsoft.com/office/officeart/2005/8/layout/process4"/>
    <dgm:cxn modelId="{621AA53E-4C73-47D4-A6FC-44DB887F71B4}" type="presParOf" srcId="{2924B272-13C3-440A-8877-84BBBD4C21BA}" destId="{0FA5FA8F-9A1E-4EF7-B503-54FCD3DC600A}" srcOrd="1" destOrd="0" presId="urn:microsoft.com/office/officeart/2005/8/layout/process4"/>
    <dgm:cxn modelId="{F9CFE9A6-88BB-41A1-A9F9-B2868F346273}" type="presParOf" srcId="{2924B272-13C3-440A-8877-84BBBD4C21BA}" destId="{A6FA2065-9F32-4751-A978-FAD42AB53BAF}" srcOrd="2" destOrd="0" presId="urn:microsoft.com/office/officeart/2005/8/layout/process4"/>
    <dgm:cxn modelId="{2F7AD906-49B5-49E8-A900-EA5D067AB126}" type="presParOf" srcId="{A6FA2065-9F32-4751-A978-FAD42AB53BAF}" destId="{445CE7AD-D708-4A5F-92B7-8B252BB1CE51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901213C-8E4B-4DB7-A239-0597C1BE97F7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AE98556-50DC-48D9-A7DB-3033B3C5F636}">
      <dgm:prSet/>
      <dgm:spPr/>
      <dgm:t>
        <a:bodyPr/>
        <a:lstStyle/>
        <a:p>
          <a:r>
            <a:rPr lang="en-US" dirty="0"/>
            <a:t>Express is a routing and middleware web framework</a:t>
          </a:r>
        </a:p>
      </dgm:t>
    </dgm:pt>
    <dgm:pt modelId="{53903D4D-1248-482F-8F76-F8EA1CDC64C3}" type="parTrans" cxnId="{EA8B497B-FBD0-4E9D-A1F6-7A00E33BA493}">
      <dgm:prSet/>
      <dgm:spPr/>
      <dgm:t>
        <a:bodyPr/>
        <a:lstStyle/>
        <a:p>
          <a:endParaRPr lang="en-US"/>
        </a:p>
      </dgm:t>
    </dgm:pt>
    <dgm:pt modelId="{F7CF07BF-39D0-4732-BC22-2552EBFCDBAA}" type="sibTrans" cxnId="{EA8B497B-FBD0-4E9D-A1F6-7A00E33BA493}">
      <dgm:prSet/>
      <dgm:spPr/>
      <dgm:t>
        <a:bodyPr/>
        <a:lstStyle/>
        <a:p>
          <a:endParaRPr lang="en-US"/>
        </a:p>
      </dgm:t>
    </dgm:pt>
    <dgm:pt modelId="{582CD1C6-1F45-411C-AD4A-D67D49F011ED}">
      <dgm:prSet/>
      <dgm:spPr/>
      <dgm:t>
        <a:bodyPr/>
        <a:lstStyle/>
        <a:p>
          <a:r>
            <a:rPr lang="en-US" dirty="0"/>
            <a:t>Middleware functions are functions that have access to the request and response objects and the next function</a:t>
          </a:r>
        </a:p>
      </dgm:t>
    </dgm:pt>
    <dgm:pt modelId="{13E61508-A9B9-45FB-B6E8-9FB19187C32A}" type="parTrans" cxnId="{9CE7C69D-7D73-4506-8C20-0095652CDE21}">
      <dgm:prSet/>
      <dgm:spPr/>
      <dgm:t>
        <a:bodyPr/>
        <a:lstStyle/>
        <a:p>
          <a:endParaRPr lang="en-US"/>
        </a:p>
      </dgm:t>
    </dgm:pt>
    <dgm:pt modelId="{C75388E6-EAA5-4A92-BA3B-4BAC9630EDFD}" type="sibTrans" cxnId="{9CE7C69D-7D73-4506-8C20-0095652CDE21}">
      <dgm:prSet/>
      <dgm:spPr/>
      <dgm:t>
        <a:bodyPr/>
        <a:lstStyle/>
        <a:p>
          <a:endParaRPr lang="en-US"/>
        </a:p>
      </dgm:t>
    </dgm:pt>
    <dgm:pt modelId="{534DCA74-46E7-49CD-858A-23B134CA2B7B}">
      <dgm:prSet/>
      <dgm:spPr/>
      <dgm:t>
        <a:bodyPr/>
        <a:lstStyle/>
        <a:p>
          <a:r>
            <a:rPr lang="en-US"/>
            <a:t>An Express application is essentially a series of middleware calls.</a:t>
          </a:r>
        </a:p>
      </dgm:t>
    </dgm:pt>
    <dgm:pt modelId="{6EE45229-3C83-420E-A7EA-3AD75BBCEA1F}" type="parTrans" cxnId="{CDE75F13-CCA9-407D-886D-95A198D2A686}">
      <dgm:prSet/>
      <dgm:spPr/>
      <dgm:t>
        <a:bodyPr/>
        <a:lstStyle/>
        <a:p>
          <a:endParaRPr lang="en-US"/>
        </a:p>
      </dgm:t>
    </dgm:pt>
    <dgm:pt modelId="{7710A01F-DA36-4392-BC97-998AB6E9DD43}" type="sibTrans" cxnId="{CDE75F13-CCA9-407D-886D-95A198D2A686}">
      <dgm:prSet/>
      <dgm:spPr/>
      <dgm:t>
        <a:bodyPr/>
        <a:lstStyle/>
        <a:p>
          <a:endParaRPr lang="en-US"/>
        </a:p>
      </dgm:t>
    </dgm:pt>
    <dgm:pt modelId="{1DB7F63C-4BF4-45B2-A20C-9BFA1D34D58B}">
      <dgm:prSet/>
      <dgm:spPr/>
      <dgm:t>
        <a:bodyPr/>
        <a:lstStyle/>
        <a:p>
          <a:r>
            <a:rPr lang="en-US"/>
            <a:t>The next middleware function is commonly denoted as next</a:t>
          </a:r>
        </a:p>
      </dgm:t>
    </dgm:pt>
    <dgm:pt modelId="{2CB5CA64-5A79-4C7A-A9A6-656455B5A741}" type="parTrans" cxnId="{82A60973-F23A-47A1-828C-4B7327A327DC}">
      <dgm:prSet/>
      <dgm:spPr/>
      <dgm:t>
        <a:bodyPr/>
        <a:lstStyle/>
        <a:p>
          <a:endParaRPr lang="en-US"/>
        </a:p>
      </dgm:t>
    </dgm:pt>
    <dgm:pt modelId="{8013902F-C47F-4BCB-A472-24AFB4BA8598}" type="sibTrans" cxnId="{82A60973-F23A-47A1-828C-4B7327A327DC}">
      <dgm:prSet/>
      <dgm:spPr/>
      <dgm:t>
        <a:bodyPr/>
        <a:lstStyle/>
        <a:p>
          <a:endParaRPr lang="en-US"/>
        </a:p>
      </dgm:t>
    </dgm:pt>
    <dgm:pt modelId="{1A5C7CF4-17F0-41F0-9DEA-10F5EB921880}">
      <dgm:prSet/>
      <dgm:spPr/>
      <dgm:t>
        <a:bodyPr/>
        <a:lstStyle/>
        <a:p>
          <a:r>
            <a:rPr lang="en-US"/>
            <a:t>Middleware can make changes to request and response objects, end the request cycle, and call the next middleware</a:t>
          </a:r>
        </a:p>
      </dgm:t>
    </dgm:pt>
    <dgm:pt modelId="{070B2187-6D5E-43F8-8B5A-C47C748E95BB}" type="parTrans" cxnId="{39C4AFC0-E0BF-4B18-A7C6-FA559AD743D8}">
      <dgm:prSet/>
      <dgm:spPr/>
      <dgm:t>
        <a:bodyPr/>
        <a:lstStyle/>
        <a:p>
          <a:endParaRPr lang="en-US"/>
        </a:p>
      </dgm:t>
    </dgm:pt>
    <dgm:pt modelId="{A245152E-2869-4EFF-B3DF-4AABD38578DA}" type="sibTrans" cxnId="{39C4AFC0-E0BF-4B18-A7C6-FA559AD743D8}">
      <dgm:prSet/>
      <dgm:spPr/>
      <dgm:t>
        <a:bodyPr/>
        <a:lstStyle/>
        <a:p>
          <a:endParaRPr lang="en-US"/>
        </a:p>
      </dgm:t>
    </dgm:pt>
    <dgm:pt modelId="{200A8B9A-7D6A-4851-AD0F-530F04EE03F1}" type="pres">
      <dgm:prSet presAssocID="{F901213C-8E4B-4DB7-A239-0597C1BE97F7}" presName="Name0" presStyleCnt="0">
        <dgm:presLayoutVars>
          <dgm:dir/>
          <dgm:resizeHandles val="exact"/>
        </dgm:presLayoutVars>
      </dgm:prSet>
      <dgm:spPr/>
    </dgm:pt>
    <dgm:pt modelId="{AFA7F08B-85F0-4C85-9E17-43467EA63AE9}" type="pres">
      <dgm:prSet presAssocID="{AAE98556-50DC-48D9-A7DB-3033B3C5F636}" presName="node" presStyleLbl="node1" presStyleIdx="0" presStyleCnt="5">
        <dgm:presLayoutVars>
          <dgm:bulletEnabled val="1"/>
        </dgm:presLayoutVars>
      </dgm:prSet>
      <dgm:spPr/>
    </dgm:pt>
    <dgm:pt modelId="{4976535E-317F-4E3E-9C16-59F127711FBE}" type="pres">
      <dgm:prSet presAssocID="{F7CF07BF-39D0-4732-BC22-2552EBFCDBAA}" presName="sibTrans" presStyleLbl="sibTrans1D1" presStyleIdx="0" presStyleCnt="4"/>
      <dgm:spPr/>
    </dgm:pt>
    <dgm:pt modelId="{8A9CC485-8206-449E-A1B5-B953BE273EE9}" type="pres">
      <dgm:prSet presAssocID="{F7CF07BF-39D0-4732-BC22-2552EBFCDBAA}" presName="connectorText" presStyleLbl="sibTrans1D1" presStyleIdx="0" presStyleCnt="4"/>
      <dgm:spPr/>
    </dgm:pt>
    <dgm:pt modelId="{BA618958-098F-4FF5-AE41-148CE2DCF407}" type="pres">
      <dgm:prSet presAssocID="{582CD1C6-1F45-411C-AD4A-D67D49F011ED}" presName="node" presStyleLbl="node1" presStyleIdx="1" presStyleCnt="5">
        <dgm:presLayoutVars>
          <dgm:bulletEnabled val="1"/>
        </dgm:presLayoutVars>
      </dgm:prSet>
      <dgm:spPr/>
    </dgm:pt>
    <dgm:pt modelId="{E105812B-BBAE-4EF9-9DFA-477DBB8CD146}" type="pres">
      <dgm:prSet presAssocID="{C75388E6-EAA5-4A92-BA3B-4BAC9630EDFD}" presName="sibTrans" presStyleLbl="sibTrans1D1" presStyleIdx="1" presStyleCnt="4"/>
      <dgm:spPr/>
    </dgm:pt>
    <dgm:pt modelId="{5C103826-D62B-48EE-BC4E-2276CDC613F9}" type="pres">
      <dgm:prSet presAssocID="{C75388E6-EAA5-4A92-BA3B-4BAC9630EDFD}" presName="connectorText" presStyleLbl="sibTrans1D1" presStyleIdx="1" presStyleCnt="4"/>
      <dgm:spPr/>
    </dgm:pt>
    <dgm:pt modelId="{3B20A8CC-F1DD-4744-B624-D32FA209B610}" type="pres">
      <dgm:prSet presAssocID="{534DCA74-46E7-49CD-858A-23B134CA2B7B}" presName="node" presStyleLbl="node1" presStyleIdx="2" presStyleCnt="5">
        <dgm:presLayoutVars>
          <dgm:bulletEnabled val="1"/>
        </dgm:presLayoutVars>
      </dgm:prSet>
      <dgm:spPr/>
    </dgm:pt>
    <dgm:pt modelId="{AF03D881-667F-452D-8339-8E2103C973F5}" type="pres">
      <dgm:prSet presAssocID="{7710A01F-DA36-4392-BC97-998AB6E9DD43}" presName="sibTrans" presStyleLbl="sibTrans1D1" presStyleIdx="2" presStyleCnt="4"/>
      <dgm:spPr/>
    </dgm:pt>
    <dgm:pt modelId="{F78919AC-25F9-4016-A9F4-20EBB518EE64}" type="pres">
      <dgm:prSet presAssocID="{7710A01F-DA36-4392-BC97-998AB6E9DD43}" presName="connectorText" presStyleLbl="sibTrans1D1" presStyleIdx="2" presStyleCnt="4"/>
      <dgm:spPr/>
    </dgm:pt>
    <dgm:pt modelId="{8B85B3E9-A34D-4B89-BF97-C5D93E6BAAB8}" type="pres">
      <dgm:prSet presAssocID="{1DB7F63C-4BF4-45B2-A20C-9BFA1D34D58B}" presName="node" presStyleLbl="node1" presStyleIdx="3" presStyleCnt="5">
        <dgm:presLayoutVars>
          <dgm:bulletEnabled val="1"/>
        </dgm:presLayoutVars>
      </dgm:prSet>
      <dgm:spPr/>
    </dgm:pt>
    <dgm:pt modelId="{A04F0318-0C24-435A-88AC-DF5EE4C3B94C}" type="pres">
      <dgm:prSet presAssocID="{8013902F-C47F-4BCB-A472-24AFB4BA8598}" presName="sibTrans" presStyleLbl="sibTrans1D1" presStyleIdx="3" presStyleCnt="4"/>
      <dgm:spPr/>
    </dgm:pt>
    <dgm:pt modelId="{32CCABDA-8CF2-4824-BC25-AC63FEFAFDC1}" type="pres">
      <dgm:prSet presAssocID="{8013902F-C47F-4BCB-A472-24AFB4BA8598}" presName="connectorText" presStyleLbl="sibTrans1D1" presStyleIdx="3" presStyleCnt="4"/>
      <dgm:spPr/>
    </dgm:pt>
    <dgm:pt modelId="{918CBB35-5FAC-4CC8-816D-A0812B232857}" type="pres">
      <dgm:prSet presAssocID="{1A5C7CF4-17F0-41F0-9DEA-10F5EB921880}" presName="node" presStyleLbl="node1" presStyleIdx="4" presStyleCnt="5">
        <dgm:presLayoutVars>
          <dgm:bulletEnabled val="1"/>
        </dgm:presLayoutVars>
      </dgm:prSet>
      <dgm:spPr/>
    </dgm:pt>
  </dgm:ptLst>
  <dgm:cxnLst>
    <dgm:cxn modelId="{B65C250A-B353-4BF1-B8F2-19374FAADE2C}" type="presOf" srcId="{F901213C-8E4B-4DB7-A239-0597C1BE97F7}" destId="{200A8B9A-7D6A-4851-AD0F-530F04EE03F1}" srcOrd="0" destOrd="0" presId="urn:microsoft.com/office/officeart/2016/7/layout/RepeatingBendingProcessNew"/>
    <dgm:cxn modelId="{A9BDE012-FBEC-4D52-9F6A-EA31F1B7334A}" type="presOf" srcId="{1A5C7CF4-17F0-41F0-9DEA-10F5EB921880}" destId="{918CBB35-5FAC-4CC8-816D-A0812B232857}" srcOrd="0" destOrd="0" presId="urn:microsoft.com/office/officeart/2016/7/layout/RepeatingBendingProcessNew"/>
    <dgm:cxn modelId="{CDE75F13-CCA9-407D-886D-95A198D2A686}" srcId="{F901213C-8E4B-4DB7-A239-0597C1BE97F7}" destId="{534DCA74-46E7-49CD-858A-23B134CA2B7B}" srcOrd="2" destOrd="0" parTransId="{6EE45229-3C83-420E-A7EA-3AD75BBCEA1F}" sibTransId="{7710A01F-DA36-4392-BC97-998AB6E9DD43}"/>
    <dgm:cxn modelId="{868BF717-3ED1-42B0-AEFC-CA81B9AC22A2}" type="presOf" srcId="{1DB7F63C-4BF4-45B2-A20C-9BFA1D34D58B}" destId="{8B85B3E9-A34D-4B89-BF97-C5D93E6BAAB8}" srcOrd="0" destOrd="0" presId="urn:microsoft.com/office/officeart/2016/7/layout/RepeatingBendingProcessNew"/>
    <dgm:cxn modelId="{AE64FE18-9083-4BF0-A9BB-C22DEDC553A4}" type="presOf" srcId="{8013902F-C47F-4BCB-A472-24AFB4BA8598}" destId="{32CCABDA-8CF2-4824-BC25-AC63FEFAFDC1}" srcOrd="1" destOrd="0" presId="urn:microsoft.com/office/officeart/2016/7/layout/RepeatingBendingProcessNew"/>
    <dgm:cxn modelId="{FF11432D-0FE5-4AA9-A566-7DB4421AFC17}" type="presOf" srcId="{C75388E6-EAA5-4A92-BA3B-4BAC9630EDFD}" destId="{5C103826-D62B-48EE-BC4E-2276CDC613F9}" srcOrd="1" destOrd="0" presId="urn:microsoft.com/office/officeart/2016/7/layout/RepeatingBendingProcessNew"/>
    <dgm:cxn modelId="{C96CBF3B-3565-476E-A394-273F2FC6D3C2}" type="presOf" srcId="{C75388E6-EAA5-4A92-BA3B-4BAC9630EDFD}" destId="{E105812B-BBAE-4EF9-9DFA-477DBB8CD146}" srcOrd="0" destOrd="0" presId="urn:microsoft.com/office/officeart/2016/7/layout/RepeatingBendingProcessNew"/>
    <dgm:cxn modelId="{C8C3A45B-784A-49B6-B71B-5A9873D42794}" type="presOf" srcId="{534DCA74-46E7-49CD-858A-23B134CA2B7B}" destId="{3B20A8CC-F1DD-4744-B624-D32FA209B610}" srcOrd="0" destOrd="0" presId="urn:microsoft.com/office/officeart/2016/7/layout/RepeatingBendingProcessNew"/>
    <dgm:cxn modelId="{50F88562-6DCF-43D5-8374-6AC31C0691CB}" type="presOf" srcId="{F7CF07BF-39D0-4732-BC22-2552EBFCDBAA}" destId="{4976535E-317F-4E3E-9C16-59F127711FBE}" srcOrd="0" destOrd="0" presId="urn:microsoft.com/office/officeart/2016/7/layout/RepeatingBendingProcessNew"/>
    <dgm:cxn modelId="{F00D766C-F3B7-4813-9202-94593C610329}" type="presOf" srcId="{7710A01F-DA36-4392-BC97-998AB6E9DD43}" destId="{AF03D881-667F-452D-8339-8E2103C973F5}" srcOrd="0" destOrd="0" presId="urn:microsoft.com/office/officeart/2016/7/layout/RepeatingBendingProcessNew"/>
    <dgm:cxn modelId="{82A60973-F23A-47A1-828C-4B7327A327DC}" srcId="{F901213C-8E4B-4DB7-A239-0597C1BE97F7}" destId="{1DB7F63C-4BF4-45B2-A20C-9BFA1D34D58B}" srcOrd="3" destOrd="0" parTransId="{2CB5CA64-5A79-4C7A-A9A6-656455B5A741}" sibTransId="{8013902F-C47F-4BCB-A472-24AFB4BA8598}"/>
    <dgm:cxn modelId="{01B89378-750A-4ABA-8F75-C84417110059}" type="presOf" srcId="{7710A01F-DA36-4392-BC97-998AB6E9DD43}" destId="{F78919AC-25F9-4016-A9F4-20EBB518EE64}" srcOrd="1" destOrd="0" presId="urn:microsoft.com/office/officeart/2016/7/layout/RepeatingBendingProcessNew"/>
    <dgm:cxn modelId="{EA8B497B-FBD0-4E9D-A1F6-7A00E33BA493}" srcId="{F901213C-8E4B-4DB7-A239-0597C1BE97F7}" destId="{AAE98556-50DC-48D9-A7DB-3033B3C5F636}" srcOrd="0" destOrd="0" parTransId="{53903D4D-1248-482F-8F76-F8EA1CDC64C3}" sibTransId="{F7CF07BF-39D0-4732-BC22-2552EBFCDBAA}"/>
    <dgm:cxn modelId="{B69F7A7D-AB38-4D9A-80F6-BA0D70C4CA68}" type="presOf" srcId="{8013902F-C47F-4BCB-A472-24AFB4BA8598}" destId="{A04F0318-0C24-435A-88AC-DF5EE4C3B94C}" srcOrd="0" destOrd="0" presId="urn:microsoft.com/office/officeart/2016/7/layout/RepeatingBendingProcessNew"/>
    <dgm:cxn modelId="{DC36D192-D3AA-47A2-9F69-E753E452AE8E}" type="presOf" srcId="{AAE98556-50DC-48D9-A7DB-3033B3C5F636}" destId="{AFA7F08B-85F0-4C85-9E17-43467EA63AE9}" srcOrd="0" destOrd="0" presId="urn:microsoft.com/office/officeart/2016/7/layout/RepeatingBendingProcessNew"/>
    <dgm:cxn modelId="{9CE7C69D-7D73-4506-8C20-0095652CDE21}" srcId="{F901213C-8E4B-4DB7-A239-0597C1BE97F7}" destId="{582CD1C6-1F45-411C-AD4A-D67D49F011ED}" srcOrd="1" destOrd="0" parTransId="{13E61508-A9B9-45FB-B6E8-9FB19187C32A}" sibTransId="{C75388E6-EAA5-4A92-BA3B-4BAC9630EDFD}"/>
    <dgm:cxn modelId="{AF7134A6-054C-464D-8678-1F4CAB93E0EC}" type="presOf" srcId="{F7CF07BF-39D0-4732-BC22-2552EBFCDBAA}" destId="{8A9CC485-8206-449E-A1B5-B953BE273EE9}" srcOrd="1" destOrd="0" presId="urn:microsoft.com/office/officeart/2016/7/layout/RepeatingBendingProcessNew"/>
    <dgm:cxn modelId="{39C4AFC0-E0BF-4B18-A7C6-FA559AD743D8}" srcId="{F901213C-8E4B-4DB7-A239-0597C1BE97F7}" destId="{1A5C7CF4-17F0-41F0-9DEA-10F5EB921880}" srcOrd="4" destOrd="0" parTransId="{070B2187-6D5E-43F8-8B5A-C47C748E95BB}" sibTransId="{A245152E-2869-4EFF-B3DF-4AABD38578DA}"/>
    <dgm:cxn modelId="{964A79CF-E61E-4FB3-93AB-E2C47B56A2BC}" type="presOf" srcId="{582CD1C6-1F45-411C-AD4A-D67D49F011ED}" destId="{BA618958-098F-4FF5-AE41-148CE2DCF407}" srcOrd="0" destOrd="0" presId="urn:microsoft.com/office/officeart/2016/7/layout/RepeatingBendingProcessNew"/>
    <dgm:cxn modelId="{2985235A-4D89-4BEE-9B0A-D7222BB86E46}" type="presParOf" srcId="{200A8B9A-7D6A-4851-AD0F-530F04EE03F1}" destId="{AFA7F08B-85F0-4C85-9E17-43467EA63AE9}" srcOrd="0" destOrd="0" presId="urn:microsoft.com/office/officeart/2016/7/layout/RepeatingBendingProcessNew"/>
    <dgm:cxn modelId="{B75FDFC0-8CFA-496C-9C11-DEE591E11246}" type="presParOf" srcId="{200A8B9A-7D6A-4851-AD0F-530F04EE03F1}" destId="{4976535E-317F-4E3E-9C16-59F127711FBE}" srcOrd="1" destOrd="0" presId="urn:microsoft.com/office/officeart/2016/7/layout/RepeatingBendingProcessNew"/>
    <dgm:cxn modelId="{EE09F0AD-3D91-40BA-AD69-8E998F9E47E6}" type="presParOf" srcId="{4976535E-317F-4E3E-9C16-59F127711FBE}" destId="{8A9CC485-8206-449E-A1B5-B953BE273EE9}" srcOrd="0" destOrd="0" presId="urn:microsoft.com/office/officeart/2016/7/layout/RepeatingBendingProcessNew"/>
    <dgm:cxn modelId="{9FBF49A1-54D2-4355-A466-A1133011DA14}" type="presParOf" srcId="{200A8B9A-7D6A-4851-AD0F-530F04EE03F1}" destId="{BA618958-098F-4FF5-AE41-148CE2DCF407}" srcOrd="2" destOrd="0" presId="urn:microsoft.com/office/officeart/2016/7/layout/RepeatingBendingProcessNew"/>
    <dgm:cxn modelId="{A8729DE5-7C19-4309-8A77-7EA6F5B1921E}" type="presParOf" srcId="{200A8B9A-7D6A-4851-AD0F-530F04EE03F1}" destId="{E105812B-BBAE-4EF9-9DFA-477DBB8CD146}" srcOrd="3" destOrd="0" presId="urn:microsoft.com/office/officeart/2016/7/layout/RepeatingBendingProcessNew"/>
    <dgm:cxn modelId="{4772AE77-6980-4F65-98E7-24E722C5D19A}" type="presParOf" srcId="{E105812B-BBAE-4EF9-9DFA-477DBB8CD146}" destId="{5C103826-D62B-48EE-BC4E-2276CDC613F9}" srcOrd="0" destOrd="0" presId="urn:microsoft.com/office/officeart/2016/7/layout/RepeatingBendingProcessNew"/>
    <dgm:cxn modelId="{45DE3BFA-74E4-4A26-8665-D00FF9FF4BAB}" type="presParOf" srcId="{200A8B9A-7D6A-4851-AD0F-530F04EE03F1}" destId="{3B20A8CC-F1DD-4744-B624-D32FA209B610}" srcOrd="4" destOrd="0" presId="urn:microsoft.com/office/officeart/2016/7/layout/RepeatingBendingProcessNew"/>
    <dgm:cxn modelId="{99706121-3F6C-48E3-98BA-8A95549DF309}" type="presParOf" srcId="{200A8B9A-7D6A-4851-AD0F-530F04EE03F1}" destId="{AF03D881-667F-452D-8339-8E2103C973F5}" srcOrd="5" destOrd="0" presId="urn:microsoft.com/office/officeart/2016/7/layout/RepeatingBendingProcessNew"/>
    <dgm:cxn modelId="{911C8E75-018F-4A31-9E51-C4B9481879CF}" type="presParOf" srcId="{AF03D881-667F-452D-8339-8E2103C973F5}" destId="{F78919AC-25F9-4016-A9F4-20EBB518EE64}" srcOrd="0" destOrd="0" presId="urn:microsoft.com/office/officeart/2016/7/layout/RepeatingBendingProcessNew"/>
    <dgm:cxn modelId="{14CDD328-FC2C-4398-A558-7965A0E17E97}" type="presParOf" srcId="{200A8B9A-7D6A-4851-AD0F-530F04EE03F1}" destId="{8B85B3E9-A34D-4B89-BF97-C5D93E6BAAB8}" srcOrd="6" destOrd="0" presId="urn:microsoft.com/office/officeart/2016/7/layout/RepeatingBendingProcessNew"/>
    <dgm:cxn modelId="{E49E855C-202C-4DD3-8C87-B1EF10798EAA}" type="presParOf" srcId="{200A8B9A-7D6A-4851-AD0F-530F04EE03F1}" destId="{A04F0318-0C24-435A-88AC-DF5EE4C3B94C}" srcOrd="7" destOrd="0" presId="urn:microsoft.com/office/officeart/2016/7/layout/RepeatingBendingProcessNew"/>
    <dgm:cxn modelId="{01EB0D0F-B6C7-4F6D-9825-209C69A6D2E1}" type="presParOf" srcId="{A04F0318-0C24-435A-88AC-DF5EE4C3B94C}" destId="{32CCABDA-8CF2-4824-BC25-AC63FEFAFDC1}" srcOrd="0" destOrd="0" presId="urn:microsoft.com/office/officeart/2016/7/layout/RepeatingBendingProcessNew"/>
    <dgm:cxn modelId="{45587BE2-22FA-46E3-9E54-B12A51233AE8}" type="presParOf" srcId="{200A8B9A-7D6A-4851-AD0F-530F04EE03F1}" destId="{918CBB35-5FAC-4CC8-816D-A0812B232857}" srcOrd="8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403225-3E4E-435A-8FB3-A4294ECB34FD}">
      <dsp:nvSpPr>
        <dsp:cNvPr id="0" name=""/>
        <dsp:cNvSpPr/>
      </dsp:nvSpPr>
      <dsp:spPr>
        <a:xfrm>
          <a:off x="311379" y="1142964"/>
          <a:ext cx="969328" cy="96932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D55CA4-6498-4298-A9F4-4C0D109D548A}">
      <dsp:nvSpPr>
        <dsp:cNvPr id="0" name=""/>
        <dsp:cNvSpPr/>
      </dsp:nvSpPr>
      <dsp:spPr>
        <a:xfrm>
          <a:off x="517957" y="1349543"/>
          <a:ext cx="556171" cy="5561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3D4440-D04E-4C5F-8A15-5E157AFAD6A8}">
      <dsp:nvSpPr>
        <dsp:cNvPr id="0" name=""/>
        <dsp:cNvSpPr/>
      </dsp:nvSpPr>
      <dsp:spPr>
        <a:xfrm>
          <a:off x="1512" y="2414215"/>
          <a:ext cx="1589062" cy="635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What is Express and why we use it</a:t>
          </a:r>
        </a:p>
      </dsp:txBody>
      <dsp:txXfrm>
        <a:off x="1512" y="2414215"/>
        <a:ext cx="1589062" cy="635625"/>
      </dsp:txXfrm>
    </dsp:sp>
    <dsp:sp modelId="{6C0BDE8C-8783-4629-A0EE-509C16B97B20}">
      <dsp:nvSpPr>
        <dsp:cNvPr id="0" name=""/>
        <dsp:cNvSpPr/>
      </dsp:nvSpPr>
      <dsp:spPr>
        <a:xfrm>
          <a:off x="2178527" y="1142964"/>
          <a:ext cx="969328" cy="96932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9D27CA-5BDD-4222-B947-FF2E7FBFE15E}">
      <dsp:nvSpPr>
        <dsp:cNvPr id="0" name=""/>
        <dsp:cNvSpPr/>
      </dsp:nvSpPr>
      <dsp:spPr>
        <a:xfrm>
          <a:off x="2385105" y="1349543"/>
          <a:ext cx="556171" cy="5561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13709D-E743-40D9-9C5A-9F357FB06A81}">
      <dsp:nvSpPr>
        <dsp:cNvPr id="0" name=""/>
        <dsp:cNvSpPr/>
      </dsp:nvSpPr>
      <dsp:spPr>
        <a:xfrm>
          <a:off x="1868660" y="2414215"/>
          <a:ext cx="1589062" cy="635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Frameworks</a:t>
          </a:r>
        </a:p>
      </dsp:txBody>
      <dsp:txXfrm>
        <a:off x="1868660" y="2414215"/>
        <a:ext cx="1589062" cy="635625"/>
      </dsp:txXfrm>
    </dsp:sp>
    <dsp:sp modelId="{5DA90059-F613-4E3E-A3B8-21332E5D15F1}">
      <dsp:nvSpPr>
        <dsp:cNvPr id="0" name=""/>
        <dsp:cNvSpPr/>
      </dsp:nvSpPr>
      <dsp:spPr>
        <a:xfrm>
          <a:off x="4045676" y="1142964"/>
          <a:ext cx="969328" cy="96932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B05B5C-D785-48B1-81AC-E73B008AE7CD}">
      <dsp:nvSpPr>
        <dsp:cNvPr id="0" name=""/>
        <dsp:cNvSpPr/>
      </dsp:nvSpPr>
      <dsp:spPr>
        <a:xfrm>
          <a:off x="4252254" y="1349543"/>
          <a:ext cx="556171" cy="5561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7C13E8-47FA-45D2-BD54-149A7F30F1E0}">
      <dsp:nvSpPr>
        <dsp:cNvPr id="0" name=""/>
        <dsp:cNvSpPr/>
      </dsp:nvSpPr>
      <dsp:spPr>
        <a:xfrm>
          <a:off x="3735809" y="2414215"/>
          <a:ext cx="1589062" cy="635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How to create an express server</a:t>
          </a:r>
        </a:p>
      </dsp:txBody>
      <dsp:txXfrm>
        <a:off x="3735809" y="2414215"/>
        <a:ext cx="1589062" cy="635625"/>
      </dsp:txXfrm>
    </dsp:sp>
    <dsp:sp modelId="{1CC65E2C-471F-4C39-B6EE-596F9AC07815}">
      <dsp:nvSpPr>
        <dsp:cNvPr id="0" name=""/>
        <dsp:cNvSpPr/>
      </dsp:nvSpPr>
      <dsp:spPr>
        <a:xfrm>
          <a:off x="5912824" y="1142964"/>
          <a:ext cx="969328" cy="96932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BCE757-FD49-4726-AF72-A89B68CEDD12}">
      <dsp:nvSpPr>
        <dsp:cNvPr id="0" name=""/>
        <dsp:cNvSpPr/>
      </dsp:nvSpPr>
      <dsp:spPr>
        <a:xfrm>
          <a:off x="6119402" y="1349543"/>
          <a:ext cx="556171" cy="55617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F1C082-2475-4CB6-9553-5E961CCB1FE9}">
      <dsp:nvSpPr>
        <dsp:cNvPr id="0" name=""/>
        <dsp:cNvSpPr/>
      </dsp:nvSpPr>
      <dsp:spPr>
        <a:xfrm>
          <a:off x="5602957" y="2414215"/>
          <a:ext cx="1589062" cy="635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NPM scripting</a:t>
          </a:r>
        </a:p>
      </dsp:txBody>
      <dsp:txXfrm>
        <a:off x="5602957" y="2414215"/>
        <a:ext cx="1589062" cy="635625"/>
      </dsp:txXfrm>
    </dsp:sp>
    <dsp:sp modelId="{961B93A9-0669-4835-B927-20AE3573F9C6}">
      <dsp:nvSpPr>
        <dsp:cNvPr id="0" name=""/>
        <dsp:cNvSpPr/>
      </dsp:nvSpPr>
      <dsp:spPr>
        <a:xfrm>
          <a:off x="7779973" y="1142964"/>
          <a:ext cx="969328" cy="96932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833534-4131-4F5C-9747-40B4CA105AF4}">
      <dsp:nvSpPr>
        <dsp:cNvPr id="0" name=""/>
        <dsp:cNvSpPr/>
      </dsp:nvSpPr>
      <dsp:spPr>
        <a:xfrm>
          <a:off x="7986551" y="1349543"/>
          <a:ext cx="556171" cy="55617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092EC1-9C69-47C9-A57E-DE5EC7B90014}">
      <dsp:nvSpPr>
        <dsp:cNvPr id="0" name=""/>
        <dsp:cNvSpPr/>
      </dsp:nvSpPr>
      <dsp:spPr>
        <a:xfrm>
          <a:off x="7470105" y="2414215"/>
          <a:ext cx="1589062" cy="635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Express router</a:t>
          </a:r>
        </a:p>
      </dsp:txBody>
      <dsp:txXfrm>
        <a:off x="7470105" y="2414215"/>
        <a:ext cx="1589062" cy="635625"/>
      </dsp:txXfrm>
    </dsp:sp>
    <dsp:sp modelId="{03A5924D-C4E4-4AC7-867D-4A98AD6E2E94}">
      <dsp:nvSpPr>
        <dsp:cNvPr id="0" name=""/>
        <dsp:cNvSpPr/>
      </dsp:nvSpPr>
      <dsp:spPr>
        <a:xfrm>
          <a:off x="9647121" y="1142964"/>
          <a:ext cx="969328" cy="96932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DE417C-2321-4E08-82C3-8922E3E2A7C2}">
      <dsp:nvSpPr>
        <dsp:cNvPr id="0" name=""/>
        <dsp:cNvSpPr/>
      </dsp:nvSpPr>
      <dsp:spPr>
        <a:xfrm>
          <a:off x="9853699" y="1349543"/>
          <a:ext cx="556171" cy="55617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A94391-2D29-49E7-9E78-00E397E5C1AD}">
      <dsp:nvSpPr>
        <dsp:cNvPr id="0" name=""/>
        <dsp:cNvSpPr/>
      </dsp:nvSpPr>
      <dsp:spPr>
        <a:xfrm>
          <a:off x="9337254" y="2414215"/>
          <a:ext cx="1589062" cy="635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Express Middleware</a:t>
          </a:r>
        </a:p>
      </dsp:txBody>
      <dsp:txXfrm>
        <a:off x="9337254" y="2414215"/>
        <a:ext cx="1589062" cy="6356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4131AB-5545-45A5-AA28-B26460E94F6D}">
      <dsp:nvSpPr>
        <dsp:cNvPr id="0" name=""/>
        <dsp:cNvSpPr/>
      </dsp:nvSpPr>
      <dsp:spPr>
        <a:xfrm>
          <a:off x="562927" y="788206"/>
          <a:ext cx="1445998" cy="144599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632A7F-50BA-423D-8B5F-3D1EA13C1F81}">
      <dsp:nvSpPr>
        <dsp:cNvPr id="0" name=""/>
        <dsp:cNvSpPr/>
      </dsp:nvSpPr>
      <dsp:spPr>
        <a:xfrm>
          <a:off x="871091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EF0D76-9518-4142-8C13-61017DB20982}">
      <dsp:nvSpPr>
        <dsp:cNvPr id="0" name=""/>
        <dsp:cNvSpPr/>
      </dsp:nvSpPr>
      <dsp:spPr>
        <a:xfrm>
          <a:off x="100682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A pre-Built set of tools, libraries and conventions that provide a structured way to build and organizes web apps</a:t>
          </a:r>
        </a:p>
      </dsp:txBody>
      <dsp:txXfrm>
        <a:off x="100682" y="2684598"/>
        <a:ext cx="2370489" cy="720000"/>
      </dsp:txXfrm>
    </dsp:sp>
    <dsp:sp modelId="{10894CBD-E5AF-4036-BE26-820E33335B55}">
      <dsp:nvSpPr>
        <dsp:cNvPr id="0" name=""/>
        <dsp:cNvSpPr/>
      </dsp:nvSpPr>
      <dsp:spPr>
        <a:xfrm>
          <a:off x="3348252" y="788206"/>
          <a:ext cx="1445998" cy="144599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251F78-7EA0-405E-B250-D8E2CB2571E5}">
      <dsp:nvSpPr>
        <dsp:cNvPr id="0" name=""/>
        <dsp:cNvSpPr/>
      </dsp:nvSpPr>
      <dsp:spPr>
        <a:xfrm>
          <a:off x="3656416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343440-32CB-4905-8328-9B5A7FDC8575}">
      <dsp:nvSpPr>
        <dsp:cNvPr id="0" name=""/>
        <dsp:cNvSpPr/>
      </dsp:nvSpPr>
      <dsp:spPr>
        <a:xfrm>
          <a:off x="2886007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They help streamline development process</a:t>
          </a:r>
        </a:p>
      </dsp:txBody>
      <dsp:txXfrm>
        <a:off x="2886007" y="2684598"/>
        <a:ext cx="2370489" cy="720000"/>
      </dsp:txXfrm>
    </dsp:sp>
    <dsp:sp modelId="{58730FD0-AB9C-47CA-B1D4-31FCA56203B5}">
      <dsp:nvSpPr>
        <dsp:cNvPr id="0" name=""/>
        <dsp:cNvSpPr/>
      </dsp:nvSpPr>
      <dsp:spPr>
        <a:xfrm>
          <a:off x="6133577" y="788206"/>
          <a:ext cx="1445998" cy="144599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F1B66B-E2EF-432F-A1A9-F9A150EB2B6D}">
      <dsp:nvSpPr>
        <dsp:cNvPr id="0" name=""/>
        <dsp:cNvSpPr/>
      </dsp:nvSpPr>
      <dsp:spPr>
        <a:xfrm>
          <a:off x="6441741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C2CCC4-F59D-41C2-A9C8-AE2F9AD8E306}">
      <dsp:nvSpPr>
        <dsp:cNvPr id="0" name=""/>
        <dsp:cNvSpPr/>
      </dsp:nvSpPr>
      <dsp:spPr>
        <a:xfrm>
          <a:off x="5671332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They include giving developers' functionalities, design patterns and best practices</a:t>
          </a:r>
        </a:p>
      </dsp:txBody>
      <dsp:txXfrm>
        <a:off x="5671332" y="2684598"/>
        <a:ext cx="2370489" cy="720000"/>
      </dsp:txXfrm>
    </dsp:sp>
    <dsp:sp modelId="{E7CC84C3-A483-40E6-9905-D81A0AE22A5B}">
      <dsp:nvSpPr>
        <dsp:cNvPr id="0" name=""/>
        <dsp:cNvSpPr/>
      </dsp:nvSpPr>
      <dsp:spPr>
        <a:xfrm>
          <a:off x="8918902" y="788206"/>
          <a:ext cx="1445998" cy="144599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4F5290-B41E-4272-B68A-9420F81D9F23}">
      <dsp:nvSpPr>
        <dsp:cNvPr id="0" name=""/>
        <dsp:cNvSpPr/>
      </dsp:nvSpPr>
      <dsp:spPr>
        <a:xfrm>
          <a:off x="9227066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CA8CD1-E7F5-4DD4-B6BC-ECD4E7197579}">
      <dsp:nvSpPr>
        <dsp:cNvPr id="0" name=""/>
        <dsp:cNvSpPr/>
      </dsp:nvSpPr>
      <dsp:spPr>
        <a:xfrm>
          <a:off x="8456657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Frameworks breakdown into 2 categories: Front end and Back end</a:t>
          </a:r>
        </a:p>
      </dsp:txBody>
      <dsp:txXfrm>
        <a:off x="8456657" y="2684598"/>
        <a:ext cx="2370489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BC302B-E3D9-4C9E-B325-089F15F6ECAD}">
      <dsp:nvSpPr>
        <dsp:cNvPr id="0" name=""/>
        <dsp:cNvSpPr/>
      </dsp:nvSpPr>
      <dsp:spPr>
        <a:xfrm>
          <a:off x="0" y="3291729"/>
          <a:ext cx="6666833" cy="215973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It will be based on everything we have gone through</a:t>
          </a:r>
        </a:p>
      </dsp:txBody>
      <dsp:txXfrm>
        <a:off x="0" y="3291729"/>
        <a:ext cx="6666833" cy="1166254"/>
      </dsp:txXfrm>
    </dsp:sp>
    <dsp:sp modelId="{1E3F4AE9-745D-4A05-B190-26EF4458B8CF}">
      <dsp:nvSpPr>
        <dsp:cNvPr id="0" name=""/>
        <dsp:cNvSpPr/>
      </dsp:nvSpPr>
      <dsp:spPr>
        <a:xfrm>
          <a:off x="0" y="4414789"/>
          <a:ext cx="3333416" cy="993476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45720" rIns="256032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Lecture 1, 2, 3</a:t>
          </a:r>
        </a:p>
      </dsp:txBody>
      <dsp:txXfrm>
        <a:off x="0" y="4414789"/>
        <a:ext cx="3333416" cy="993476"/>
      </dsp:txXfrm>
    </dsp:sp>
    <dsp:sp modelId="{C19AEAF0-A78D-4492-8EB1-7997A8242FF9}">
      <dsp:nvSpPr>
        <dsp:cNvPr id="0" name=""/>
        <dsp:cNvSpPr/>
      </dsp:nvSpPr>
      <dsp:spPr>
        <a:xfrm>
          <a:off x="3333416" y="4414789"/>
          <a:ext cx="3333416" cy="993476"/>
        </a:xfrm>
        <a:prstGeom prst="rect">
          <a:avLst/>
        </a:prstGeom>
        <a:solidFill>
          <a:schemeClr val="accent5">
            <a:tint val="40000"/>
            <a:alpha val="90000"/>
            <a:hueOff val="-11944666"/>
            <a:satOff val="2667"/>
            <a:lumOff val="401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45720" rIns="256032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Lab 1, lab 2</a:t>
          </a:r>
        </a:p>
      </dsp:txBody>
      <dsp:txXfrm>
        <a:off x="3333416" y="4414789"/>
        <a:ext cx="3333416" cy="993476"/>
      </dsp:txXfrm>
    </dsp:sp>
    <dsp:sp modelId="{445CE7AD-D708-4A5F-92B7-8B252BB1CE51}">
      <dsp:nvSpPr>
        <dsp:cNvPr id="0" name=""/>
        <dsp:cNvSpPr/>
      </dsp:nvSpPr>
      <dsp:spPr>
        <a:xfrm rot="10800000">
          <a:off x="0" y="2459"/>
          <a:ext cx="6666833" cy="3321666"/>
        </a:xfrm>
        <a:prstGeom prst="upArrowCallout">
          <a:avLst/>
        </a:prstGeom>
        <a:gradFill rotWithShape="0">
          <a:gsLst>
            <a:gs pos="0">
              <a:schemeClr val="accent5">
                <a:hueOff val="-12152150"/>
                <a:satOff val="-826"/>
                <a:lumOff val="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2152150"/>
                <a:satOff val="-826"/>
                <a:lumOff val="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2152150"/>
                <a:satOff val="-826"/>
                <a:lumOff val="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You have a test next week</a:t>
          </a:r>
        </a:p>
      </dsp:txBody>
      <dsp:txXfrm rot="10800000">
        <a:off x="0" y="2459"/>
        <a:ext cx="6666833" cy="215831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76535E-317F-4E3E-9C16-59F127711FBE}">
      <dsp:nvSpPr>
        <dsp:cNvPr id="0" name=""/>
        <dsp:cNvSpPr/>
      </dsp:nvSpPr>
      <dsp:spPr>
        <a:xfrm>
          <a:off x="3040792" y="870618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57014" y="912848"/>
        <a:ext cx="34897" cy="6979"/>
      </dsp:txXfrm>
    </dsp:sp>
    <dsp:sp modelId="{AFA7F08B-85F0-4C85-9E17-43467EA63AE9}">
      <dsp:nvSpPr>
        <dsp:cNvPr id="0" name=""/>
        <dsp:cNvSpPr/>
      </dsp:nvSpPr>
      <dsp:spPr>
        <a:xfrm>
          <a:off x="8061" y="5979"/>
          <a:ext cx="3034531" cy="182071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Express is a routing and middleware web framework</a:t>
          </a:r>
        </a:p>
      </dsp:txBody>
      <dsp:txXfrm>
        <a:off x="8061" y="5979"/>
        <a:ext cx="3034531" cy="1820718"/>
      </dsp:txXfrm>
    </dsp:sp>
    <dsp:sp modelId="{E105812B-BBAE-4EF9-9DFA-477DBB8CD146}">
      <dsp:nvSpPr>
        <dsp:cNvPr id="0" name=""/>
        <dsp:cNvSpPr/>
      </dsp:nvSpPr>
      <dsp:spPr>
        <a:xfrm>
          <a:off x="6773265" y="870618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12700" cap="flat" cmpd="sng" algn="ctr">
          <a:solidFill>
            <a:schemeClr val="accent2">
              <a:hueOff val="2147871"/>
              <a:satOff val="-6164"/>
              <a:lumOff val="-987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089488" y="912848"/>
        <a:ext cx="34897" cy="6979"/>
      </dsp:txXfrm>
    </dsp:sp>
    <dsp:sp modelId="{BA618958-098F-4FF5-AE41-148CE2DCF407}">
      <dsp:nvSpPr>
        <dsp:cNvPr id="0" name=""/>
        <dsp:cNvSpPr/>
      </dsp:nvSpPr>
      <dsp:spPr>
        <a:xfrm>
          <a:off x="3740534" y="5979"/>
          <a:ext cx="3034531" cy="1820718"/>
        </a:xfrm>
        <a:prstGeom prst="rect">
          <a:avLst/>
        </a:prstGeom>
        <a:solidFill>
          <a:schemeClr val="accent2">
            <a:hueOff val="1610903"/>
            <a:satOff val="-4623"/>
            <a:lumOff val="-740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Middleware functions are functions that have access to the request and response objects and the next function</a:t>
          </a:r>
        </a:p>
      </dsp:txBody>
      <dsp:txXfrm>
        <a:off x="3740534" y="5979"/>
        <a:ext cx="3034531" cy="1820718"/>
      </dsp:txXfrm>
    </dsp:sp>
    <dsp:sp modelId="{AF03D881-667F-452D-8339-8E2103C973F5}">
      <dsp:nvSpPr>
        <dsp:cNvPr id="0" name=""/>
        <dsp:cNvSpPr/>
      </dsp:nvSpPr>
      <dsp:spPr>
        <a:xfrm>
          <a:off x="1525326" y="1824897"/>
          <a:ext cx="7464946" cy="667342"/>
        </a:xfrm>
        <a:custGeom>
          <a:avLst/>
          <a:gdLst/>
          <a:ahLst/>
          <a:cxnLst/>
          <a:rect l="0" t="0" r="0" b="0"/>
          <a:pathLst>
            <a:path>
              <a:moveTo>
                <a:pt x="7464946" y="0"/>
              </a:moveTo>
              <a:lnTo>
                <a:pt x="7464946" y="350771"/>
              </a:lnTo>
              <a:lnTo>
                <a:pt x="0" y="350771"/>
              </a:lnTo>
              <a:lnTo>
                <a:pt x="0" y="667342"/>
              </a:lnTo>
            </a:path>
          </a:pathLst>
        </a:custGeom>
        <a:noFill/>
        <a:ln w="12700" cap="flat" cmpd="sng" algn="ctr">
          <a:solidFill>
            <a:schemeClr val="accent2">
              <a:hueOff val="4295743"/>
              <a:satOff val="-12329"/>
              <a:lumOff val="-19739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70362" y="2155079"/>
        <a:ext cx="374875" cy="6979"/>
      </dsp:txXfrm>
    </dsp:sp>
    <dsp:sp modelId="{3B20A8CC-F1DD-4744-B624-D32FA209B610}">
      <dsp:nvSpPr>
        <dsp:cNvPr id="0" name=""/>
        <dsp:cNvSpPr/>
      </dsp:nvSpPr>
      <dsp:spPr>
        <a:xfrm>
          <a:off x="7473007" y="5979"/>
          <a:ext cx="3034531" cy="1820718"/>
        </a:xfrm>
        <a:prstGeom prst="rect">
          <a:avLst/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An Express application is essentially a series of middleware calls.</a:t>
          </a:r>
        </a:p>
      </dsp:txBody>
      <dsp:txXfrm>
        <a:off x="7473007" y="5979"/>
        <a:ext cx="3034531" cy="1820718"/>
      </dsp:txXfrm>
    </dsp:sp>
    <dsp:sp modelId="{A04F0318-0C24-435A-88AC-DF5EE4C3B94C}">
      <dsp:nvSpPr>
        <dsp:cNvPr id="0" name=""/>
        <dsp:cNvSpPr/>
      </dsp:nvSpPr>
      <dsp:spPr>
        <a:xfrm>
          <a:off x="3040792" y="3389279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1270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57014" y="3431509"/>
        <a:ext cx="34897" cy="6979"/>
      </dsp:txXfrm>
    </dsp:sp>
    <dsp:sp modelId="{8B85B3E9-A34D-4B89-BF97-C5D93E6BAAB8}">
      <dsp:nvSpPr>
        <dsp:cNvPr id="0" name=""/>
        <dsp:cNvSpPr/>
      </dsp:nvSpPr>
      <dsp:spPr>
        <a:xfrm>
          <a:off x="8061" y="2524640"/>
          <a:ext cx="3034531" cy="1820718"/>
        </a:xfrm>
        <a:prstGeom prst="rect">
          <a:avLst/>
        </a:prstGeom>
        <a:solidFill>
          <a:schemeClr val="accent2">
            <a:hueOff val="4832710"/>
            <a:satOff val="-13870"/>
            <a:lumOff val="-2220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The next middleware function is commonly denoted as next</a:t>
          </a:r>
        </a:p>
      </dsp:txBody>
      <dsp:txXfrm>
        <a:off x="8061" y="2524640"/>
        <a:ext cx="3034531" cy="1820718"/>
      </dsp:txXfrm>
    </dsp:sp>
    <dsp:sp modelId="{918CBB35-5FAC-4CC8-816D-A0812B232857}">
      <dsp:nvSpPr>
        <dsp:cNvPr id="0" name=""/>
        <dsp:cNvSpPr/>
      </dsp:nvSpPr>
      <dsp:spPr>
        <a:xfrm>
          <a:off x="3740534" y="2524640"/>
          <a:ext cx="3034531" cy="1820718"/>
        </a:xfrm>
        <a:prstGeom prst="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Middleware can make changes to request and response objects, end the request cycle, and call the next middleware</a:t>
          </a:r>
        </a:p>
      </dsp:txBody>
      <dsp:txXfrm>
        <a:off x="3740534" y="2524640"/>
        <a:ext cx="3034531" cy="18207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082E15-17FA-497B-A5BE-8FE525B0023A}" type="datetimeFigureOut">
              <a:rPr lang="en-CA" smtClean="0"/>
              <a:t>2025-01-06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9DC678-5788-4CDF-B375-6F3D38EEE8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602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9DC678-5788-4CDF-B375-6F3D38EEE828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0869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9DC678-5788-4CDF-B375-6F3D38EEE828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3795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9AB0F-3B36-CDAF-9106-C88138216B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E7866F-6D13-31C7-A1FC-8CE18A35CC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BBE13-4728-7A25-E39C-4CF33C58C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A2B1-07FF-4DF1-947D-DFB3BA2FA4CC}" type="datetimeFigureOut">
              <a:rPr lang="en-CA" smtClean="0"/>
              <a:t>2025-01-06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9E69E-F74F-BEBB-651D-76F1604BC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59A1A-7566-8710-88F6-363CBBC0F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017B6-C283-46C6-82AD-759EF5E03E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7622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807C8-6EF2-960D-EB4F-4DA509243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7DA644-3BCF-813F-ECEE-3411E8FD89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C182A6-20CF-B123-506C-F8BBCBE7B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A2B1-07FF-4DF1-947D-DFB3BA2FA4CC}" type="datetimeFigureOut">
              <a:rPr lang="en-CA" smtClean="0"/>
              <a:t>2025-01-06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AF46B-761E-2261-2CEE-CEE01A0F2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E5833-D297-991F-4A08-A13F9A2A4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017B6-C283-46C6-82AD-759EF5E03E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9628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42EEC3-9DB0-59B0-CC69-B59AF1D1AF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6E3812-373F-9186-9D26-C570C11E6E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3CDBF-420F-623A-060D-2D597BBFF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A2B1-07FF-4DF1-947D-DFB3BA2FA4CC}" type="datetimeFigureOut">
              <a:rPr lang="en-CA" smtClean="0"/>
              <a:t>2025-01-06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DBB56-A794-973E-A180-316A4DD51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F7B40-EF01-0A32-E21B-1C05BD13E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017B6-C283-46C6-82AD-759EF5E03E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2195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3845E-2ED7-697A-6A72-FB6CA52853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8C0D33-DE3A-181F-8A14-AB4713F08D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60B33-B350-F1CE-24B0-3A0F04B55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5DE69-7B9F-4445-90FD-2E77C26AB389}" type="datetimeFigureOut">
              <a:rPr lang="en-CA" smtClean="0"/>
              <a:t>2025-01-06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C0174-8249-75FD-9BA7-F28D293A3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28B9A-C7B2-9341-D45E-F22A6E28E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9CF66-40FB-4131-BF55-4A3AAD06B3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6867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25B21-2364-C8D2-2E2E-32DB25D93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6A26F-A184-64D5-11E7-B2D7E5EB8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ED748-7965-7CF6-B30A-6ABCB88D4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A2B1-07FF-4DF1-947D-DFB3BA2FA4CC}" type="datetimeFigureOut">
              <a:rPr lang="en-CA" smtClean="0"/>
              <a:t>2025-01-06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AD339B-4A6E-6753-20C2-85FDA6479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45B0DC-7B73-C1B9-9A66-58F3FD988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017B6-C283-46C6-82AD-759EF5E03E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5135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BA691-25B6-016F-B7DA-9E28ADE13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61AC5A-510A-D822-E02C-BFB14DE1B7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E3F309-8E50-3829-6C9F-64946E0E9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A2B1-07FF-4DF1-947D-DFB3BA2FA4CC}" type="datetimeFigureOut">
              <a:rPr lang="en-CA" smtClean="0"/>
              <a:t>2025-01-06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A3D46-280F-D484-F5F9-43FE87564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6B05B4-B8BE-C218-2E79-FAE1DA5BE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017B6-C283-46C6-82AD-759EF5E03E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3402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C3D88-A974-7A12-2136-2978B6E7A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BECC6-DB6E-3771-1809-874ACE5F0F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35AA92-BE98-B5DE-2E3A-D223C208AE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4FA380-CDE7-256D-4F55-83A843B85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A2B1-07FF-4DF1-947D-DFB3BA2FA4CC}" type="datetimeFigureOut">
              <a:rPr lang="en-CA" smtClean="0"/>
              <a:t>2025-01-06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3232A3-A376-C628-0F26-33A972E52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85828A-8FE2-DE52-9618-89D2273DE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017B6-C283-46C6-82AD-759EF5E03E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6266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44C80-2B86-4771-09DC-A4BE48C41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D585D-F4A2-66E7-0EE7-1FBDD907AA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EF66EB-84C7-9605-F381-06C6CD0023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E8D5C3-A687-5937-6C41-60B415764C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97BFF1-92E2-7475-C233-616512A26A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073ACC-2DD9-C708-33E6-197E193C1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A2B1-07FF-4DF1-947D-DFB3BA2FA4CC}" type="datetimeFigureOut">
              <a:rPr lang="en-CA" smtClean="0"/>
              <a:t>2025-01-06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B996DB-3D76-2A85-6B4E-3823C72A4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8B37D4-66F2-3093-1A0E-41FE91B63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017B6-C283-46C6-82AD-759EF5E03E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482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C378D-009C-5FD2-3DC0-F3C567327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0C590F-9603-9AA0-86EC-3C8D16100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A2B1-07FF-4DF1-947D-DFB3BA2FA4CC}" type="datetimeFigureOut">
              <a:rPr lang="en-CA" smtClean="0"/>
              <a:t>2025-01-06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7190BD-4D3B-210C-3B3C-0298D9014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D32415-FFA8-07BD-27DC-CA0214E04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017B6-C283-46C6-82AD-759EF5E03E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0176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17383D-2B73-96A7-E487-5346B9CC4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A2B1-07FF-4DF1-947D-DFB3BA2FA4CC}" type="datetimeFigureOut">
              <a:rPr lang="en-CA" smtClean="0"/>
              <a:t>2025-01-06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2FE25A-9E6D-7A22-C4A5-F788E6396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A430B9-A069-9EAD-F925-2B3BE544D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017B6-C283-46C6-82AD-759EF5E03E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0010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F4510-57E0-4DD8-7FA4-F9AA950EB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1447A-2F0B-548F-9096-C293C8F66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DE4F83-686D-1998-1A9A-26C756C117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8A9772-4E64-6BFE-9E84-528B374F6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A2B1-07FF-4DF1-947D-DFB3BA2FA4CC}" type="datetimeFigureOut">
              <a:rPr lang="en-CA" smtClean="0"/>
              <a:t>2025-01-06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61497-FDF2-95F0-6483-97CE179EE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14A8B9-6582-EB42-27A5-F29C5C214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017B6-C283-46C6-82AD-759EF5E03E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6328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96D84-76F9-3044-7BC4-7FA5B46FA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422F2C-418E-9E90-EFD5-EB49DDC8A5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704E93-DB46-3D2F-0332-3103063AE5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2D582A-BB1F-99DB-CEF5-128409F77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A2B1-07FF-4DF1-947D-DFB3BA2FA4CC}" type="datetimeFigureOut">
              <a:rPr lang="en-CA" smtClean="0"/>
              <a:t>2025-01-06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8B5D7C-96C1-7CF4-0469-280C0C1A6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63EFC5-003D-EF0B-4BED-F2928814B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017B6-C283-46C6-82AD-759EF5E03E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860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231DFC-616A-9D34-A77D-6A3E5298B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46D69E-01FC-38E8-5BA2-02682319A2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6AFDA-34D4-C1F6-54D1-C66B9157C0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B4A2B1-07FF-4DF1-947D-DFB3BA2FA4CC}" type="datetimeFigureOut">
              <a:rPr lang="en-CA" smtClean="0"/>
              <a:t>2025-01-06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BDF01-F3AE-7A07-09A7-6882E46910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FF9E23-B1D1-1D69-4B66-89B26A1A0F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1017B6-C283-46C6-82AD-759EF5E03E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6360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E3F017-817B-3397-1E5B-B26270ADA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7915E1-6388-43A2-B9AA-7D827C00E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377A3-53AE-80B7-FA72-821FA0E176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545DE69-7B9F-4445-90FD-2E77C26AB389}" type="datetimeFigureOut">
              <a:rPr lang="en-CA" smtClean="0"/>
              <a:t>2025-01-06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8A2594-A69F-83D6-8D6A-91E7061142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45573-0C0F-6282-8B09-8545B6EE10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89CF66-40FB-4131-BF55-4A3AAD06B3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120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3000/users/34/books/8989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results?search_query=mr+beast" TargetMode="External"/><Relationship Id="rId4" Type="http://schemas.openxmlformats.org/officeDocument/2006/relationships/hyperlink" Target="https://www.youtube.com/watch?v=aRcUVhVlSHg&amp;ab_channel=MrBeast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expressjs.com/en/guide/routing.htm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23259168/what-are-express-json-and-express-urlencoded" TargetMode="External"/><Relationship Id="rId2" Type="http://schemas.openxmlformats.org/officeDocument/2006/relationships/hyperlink" Target="https://expressjs.com/en/api.html#express.urlencoded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attboldt.com/2020/05/02/formdata-with-react-hooks-and-fetch/" TargetMode="External"/><Relationship Id="rId4" Type="http://schemas.openxmlformats.org/officeDocument/2006/relationships/hyperlink" Target="https://www.geeksforgeeks.org/express-js-express-urlencoded-function/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ostman.com/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log.stackademic.com/the-ultimate-frontend-frameworks-for-development-2024-edition-2df65997c52f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back4app.com/backend-frameworks/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4020D5-25A8-AFC8-9709-D0AFB2BAE7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solidFill>
                  <a:srgbClr val="FFFFFF"/>
                </a:solidFill>
              </a:rPr>
              <a:t>Modern Web Technologies</a:t>
            </a:r>
            <a:br>
              <a:rPr lang="en-US" sz="4800" dirty="0">
                <a:solidFill>
                  <a:srgbClr val="FFFFFF"/>
                </a:solidFill>
              </a:rPr>
            </a:br>
            <a:r>
              <a:rPr lang="en-US" sz="4800" dirty="0">
                <a:solidFill>
                  <a:srgbClr val="FFFFFF"/>
                </a:solidFill>
              </a:rPr>
              <a:t>Week 3 – Intro to Express</a:t>
            </a:r>
            <a:endParaRPr lang="en-CA" sz="4800" dirty="0">
              <a:solidFill>
                <a:srgbClr val="FFFFFF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3172C7-2C5E-2DF1-328B-BFDE60B31C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Instructor: Harman Mann</a:t>
            </a:r>
          </a:p>
        </p:txBody>
      </p:sp>
    </p:spTree>
    <p:extLst>
      <p:ext uri="{BB962C8B-B14F-4D97-AF65-F5344CB8AC3E}">
        <p14:creationId xmlns:p14="http://schemas.microsoft.com/office/powerpoint/2010/main" val="834410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4C3F19-D96D-36E2-FAC0-4B97D7B61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Node vs Express</a:t>
            </a:r>
            <a:endParaRPr lang="en-CA" sz="4000" dirty="0">
              <a:solidFill>
                <a:srgbClr val="FFFFFF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0BF01D-8981-CE03-FDA7-58821774B1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97" t="4839" r="46942" b="5242"/>
          <a:stretch/>
        </p:blipFill>
        <p:spPr>
          <a:xfrm>
            <a:off x="6567226" y="2767584"/>
            <a:ext cx="5263950" cy="3009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0A7EE6-7E5B-C67C-5F19-0C6D05D92B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174" y="2767584"/>
            <a:ext cx="5867400" cy="30099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63FCA20-F3F6-F99B-9625-B56EC4939983}"/>
              </a:ext>
            </a:extLst>
          </p:cNvPr>
          <p:cNvSpPr txBox="1"/>
          <p:nvPr/>
        </p:nvSpPr>
        <p:spPr>
          <a:xfrm>
            <a:off x="452174" y="2398252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 server</a:t>
            </a:r>
            <a:endParaRPr lang="en-CA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034506-623D-9B70-8A03-BA822A543BC0}"/>
              </a:ext>
            </a:extLst>
          </p:cNvPr>
          <p:cNvSpPr txBox="1"/>
          <p:nvPr/>
        </p:nvSpPr>
        <p:spPr>
          <a:xfrm>
            <a:off x="6567226" y="2388727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Express server</a:t>
            </a:r>
            <a:endParaRPr lang="en-CA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9F48577-FDF5-CAFA-2A03-52BD4FCD28A3}"/>
              </a:ext>
            </a:extLst>
          </p:cNvPr>
          <p:cNvCxnSpPr/>
          <p:nvPr/>
        </p:nvCxnSpPr>
        <p:spPr>
          <a:xfrm>
            <a:off x="3709724" y="3386709"/>
            <a:ext cx="2857502" cy="7048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F6C7EDD-0688-571E-AE88-2DB4C6231A10}"/>
              </a:ext>
            </a:extLst>
          </p:cNvPr>
          <p:cNvCxnSpPr/>
          <p:nvPr/>
        </p:nvCxnSpPr>
        <p:spPr>
          <a:xfrm>
            <a:off x="4224074" y="3701034"/>
            <a:ext cx="2638425" cy="7524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317E3F4-262F-4FCA-6211-9A2B68C6020C}"/>
              </a:ext>
            </a:extLst>
          </p:cNvPr>
          <p:cNvCxnSpPr/>
          <p:nvPr/>
        </p:nvCxnSpPr>
        <p:spPr>
          <a:xfrm>
            <a:off x="2652449" y="3958209"/>
            <a:ext cx="4210050" cy="4953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55E52B2-E8FA-9CA1-6683-F97E8400165F}"/>
              </a:ext>
            </a:extLst>
          </p:cNvPr>
          <p:cNvCxnSpPr/>
          <p:nvPr/>
        </p:nvCxnSpPr>
        <p:spPr>
          <a:xfrm>
            <a:off x="3309674" y="4986909"/>
            <a:ext cx="3257552" cy="5143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4026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4C3F19-D96D-36E2-FAC0-4B97D7B61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Express Routing</a:t>
            </a:r>
            <a:endParaRPr lang="en-CA" sz="40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0DF2C-66D2-2F60-45E5-E7EE95C26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400" dirty="0"/>
              <a:t>Express makes handling routes more simplified</a:t>
            </a:r>
          </a:p>
          <a:p>
            <a:r>
              <a:rPr lang="en-US" sz="2400" b="1" dirty="0"/>
              <a:t>Can load pages, fetch data from database, and </a:t>
            </a:r>
            <a:r>
              <a:rPr lang="en-US" sz="2400" b="1" u="sng" dirty="0"/>
              <a:t>return JSON</a:t>
            </a:r>
          </a:p>
          <a:p>
            <a:pPr lvl="1"/>
            <a:r>
              <a:rPr lang="en-US" dirty="0" err="1"/>
              <a:t>app.get</a:t>
            </a:r>
            <a:r>
              <a:rPr lang="en-US" dirty="0"/>
              <a:t>(), </a:t>
            </a:r>
            <a:r>
              <a:rPr lang="en-US" dirty="0" err="1"/>
              <a:t>app.post</a:t>
            </a:r>
            <a:r>
              <a:rPr lang="en-US" dirty="0"/>
              <a:t>(), </a:t>
            </a:r>
            <a:r>
              <a:rPr lang="en-US" dirty="0" err="1"/>
              <a:t>app.put</a:t>
            </a:r>
            <a:r>
              <a:rPr lang="en-US" dirty="0"/>
              <a:t>(), </a:t>
            </a:r>
            <a:r>
              <a:rPr lang="en-US" dirty="0" err="1"/>
              <a:t>app.delete</a:t>
            </a:r>
            <a:r>
              <a:rPr lang="en-US" dirty="0"/>
              <a:t>()</a:t>
            </a:r>
          </a:p>
          <a:p>
            <a:r>
              <a:rPr lang="en-US" sz="2400" dirty="0"/>
              <a:t>Access to request, response, parameters, query strings, and </a:t>
            </a:r>
            <a:r>
              <a:rPr lang="en-US" sz="2400" dirty="0" err="1"/>
              <a:t>url</a:t>
            </a:r>
            <a:r>
              <a:rPr lang="en-US" sz="2400" dirty="0"/>
              <a:t> components</a:t>
            </a:r>
          </a:p>
          <a:p>
            <a:r>
              <a:rPr lang="en-US" sz="2400" dirty="0"/>
              <a:t>Express includes a router so routes can be stored in separate files</a:t>
            </a:r>
          </a:p>
          <a:p>
            <a:r>
              <a:rPr lang="en-US" sz="2400" dirty="0"/>
              <a:t>Parse incoming data with body parser</a:t>
            </a:r>
            <a:endParaRPr lang="en-CA" sz="2400" dirty="0"/>
          </a:p>
          <a:p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2650759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3C91A9-8481-CFD0-F735-27BEB5D4A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0"/>
            <a:ext cx="5323715" cy="1642970"/>
          </a:xfrm>
        </p:spPr>
        <p:txBody>
          <a:bodyPr anchor="b">
            <a:normAutofit/>
          </a:bodyPr>
          <a:lstStyle/>
          <a:p>
            <a:r>
              <a:rPr lang="en-US" sz="4000"/>
              <a:t>How to use Routing Methods</a:t>
            </a:r>
            <a:endParaRPr lang="en-CA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E6AFE-1B94-4FF1-B305-BE2EA131A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923" y="2405894"/>
            <a:ext cx="5315189" cy="3535083"/>
          </a:xfrm>
        </p:spPr>
        <p:txBody>
          <a:bodyPr anchor="t">
            <a:normAutofit/>
          </a:bodyPr>
          <a:lstStyle/>
          <a:p>
            <a:r>
              <a:rPr lang="en-US" sz="1900"/>
              <a:t>Routing is broken down into 2 parts</a:t>
            </a:r>
          </a:p>
          <a:p>
            <a:pPr lvl="1"/>
            <a:r>
              <a:rPr lang="en-US" sz="1900"/>
              <a:t>1 – the route</a:t>
            </a:r>
          </a:p>
          <a:p>
            <a:pPr lvl="1"/>
            <a:r>
              <a:rPr lang="en-US" sz="1900"/>
              <a:t>2 – the method</a:t>
            </a:r>
          </a:p>
          <a:p>
            <a:r>
              <a:rPr lang="en-US" sz="1900"/>
              <a:t>A ‘route’, as mentioned before, is a path on your site that can have requests sent to it, and respond from it (an endpoint).</a:t>
            </a:r>
          </a:p>
          <a:p>
            <a:r>
              <a:rPr lang="en-US" sz="1900"/>
              <a:t>Each route gets registered with express ‘routers’ and has </a:t>
            </a:r>
            <a:r>
              <a:rPr lang="en-US" sz="1900" b="1"/>
              <a:t>callback functions </a:t>
            </a:r>
            <a:r>
              <a:rPr lang="en-US" sz="1900"/>
              <a:t>that get called when a request to that route is made</a:t>
            </a:r>
            <a:endParaRPr lang="en-CA" sz="1900"/>
          </a:p>
          <a:p>
            <a:pPr lvl="1"/>
            <a:r>
              <a:rPr lang="en-US" sz="1900"/>
              <a:t>app.get(endpoint, callback)</a:t>
            </a:r>
          </a:p>
          <a:p>
            <a:pPr lvl="1"/>
            <a:endParaRPr lang="en-CA" sz="19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10A681-07FF-A32F-CD4E-E3717C3ED68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2414" r="42506" b="73379"/>
          <a:stretch/>
        </p:blipFill>
        <p:spPr>
          <a:xfrm>
            <a:off x="6460112" y="4044951"/>
            <a:ext cx="5052302" cy="1151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541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85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2B3290A-D3BF-4B87-B55B-FD9A98B49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9030" cy="1576446"/>
            <a:chOff x="0" y="0"/>
            <a:chExt cx="12192002" cy="1576446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33A715A-0686-440A-8F40-441B42A66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761657F-19F2-425B-B7E9-0118CD13C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27B6634-79D3-4EDD-A77A-1065D6F3A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C91A9-8481-CFD0-F735-27BEB5D4A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8" y="319314"/>
            <a:ext cx="9477377" cy="1030515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Routing Method Examples</a:t>
            </a:r>
            <a:endParaRPr lang="en-CA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E6AFE-1B94-4FF1-B305-BE2EA131A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6501" y="2831465"/>
            <a:ext cx="9496427" cy="2456971"/>
          </a:xfrm>
        </p:spPr>
        <p:txBody>
          <a:bodyPr>
            <a:normAutofit/>
          </a:bodyPr>
          <a:lstStyle/>
          <a:p>
            <a:r>
              <a:rPr lang="en-US" sz="2400" dirty="0"/>
              <a:t>I will showcase 3 examples here (we will do some things during the lab)</a:t>
            </a:r>
          </a:p>
          <a:p>
            <a:pPr lvl="1"/>
            <a:r>
              <a:rPr lang="en-US" dirty="0"/>
              <a:t>1 – A node server example (Lab 1, Part 2)</a:t>
            </a:r>
          </a:p>
          <a:p>
            <a:pPr lvl="1"/>
            <a:r>
              <a:rPr lang="en-US" dirty="0"/>
              <a:t>2 – an express server example (Todays Class)</a:t>
            </a:r>
          </a:p>
          <a:p>
            <a:pPr lvl="1"/>
            <a:r>
              <a:rPr lang="en-US" dirty="0"/>
              <a:t>3 – another express server example with chaining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41356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3C91A9-8481-CFD0-F735-27BEB5D4A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8907582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 dirty="0">
                <a:solidFill>
                  <a:srgbClr val="FFFFFF"/>
                </a:solidFill>
              </a:rPr>
              <a:t>Larger Example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FF5980-25A6-A2A2-75A6-D75380EA89D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22271"/>
          <a:stretch/>
        </p:blipFill>
        <p:spPr>
          <a:xfrm>
            <a:off x="5835645" y="2151236"/>
            <a:ext cx="6071520" cy="43536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22FB03F-321D-1D19-5DB7-8D26359921E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20777"/>
          <a:stretch/>
        </p:blipFill>
        <p:spPr>
          <a:xfrm>
            <a:off x="284835" y="1993408"/>
            <a:ext cx="4923470" cy="4562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0227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A7A67-BA5B-0495-2963-DFDB3EAA0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Let's build an Express server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472EB-A262-4F1B-E431-26D27A64E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188" y="1448553"/>
            <a:ext cx="10515600" cy="4351338"/>
          </a:xfrm>
        </p:spPr>
        <p:txBody>
          <a:bodyPr/>
          <a:lstStyle/>
          <a:p>
            <a:r>
              <a:rPr lang="en-US" dirty="0"/>
              <a:t>I want 3 routes for now</a:t>
            </a:r>
          </a:p>
          <a:p>
            <a:pPr lvl="1"/>
            <a:r>
              <a:rPr lang="en-US" dirty="0"/>
              <a:t>/</a:t>
            </a:r>
          </a:p>
          <a:p>
            <a:pPr lvl="2"/>
            <a:r>
              <a:rPr lang="en-US" dirty="0"/>
              <a:t>When a user gets to here, we send them a webpage for home.html</a:t>
            </a:r>
          </a:p>
          <a:p>
            <a:pPr lvl="1"/>
            <a:r>
              <a:rPr lang="en-US" dirty="0"/>
              <a:t>/about</a:t>
            </a:r>
          </a:p>
          <a:p>
            <a:pPr lvl="2"/>
            <a:r>
              <a:rPr lang="en-US" dirty="0"/>
              <a:t>When someone gets t here, we send data in </a:t>
            </a:r>
            <a:r>
              <a:rPr lang="en-US" dirty="0" err="1"/>
              <a:t>json</a:t>
            </a:r>
            <a:endParaRPr lang="en-US" dirty="0"/>
          </a:p>
          <a:p>
            <a:pPr lvl="1"/>
            <a:r>
              <a:rPr lang="en-US" dirty="0"/>
              <a:t>/login</a:t>
            </a:r>
          </a:p>
          <a:p>
            <a:pPr lvl="2"/>
            <a:r>
              <a:rPr lang="en-US" dirty="0"/>
              <a:t>We have 2 conditions here</a:t>
            </a:r>
          </a:p>
          <a:p>
            <a:pPr lvl="2"/>
            <a:r>
              <a:rPr lang="en-US" dirty="0"/>
              <a:t>When they come here, we send them a web FORM (GET)</a:t>
            </a:r>
          </a:p>
          <a:p>
            <a:pPr lvl="2"/>
            <a:r>
              <a:rPr lang="en-US" dirty="0"/>
              <a:t>When we receive the form, we print the data to our console (POST)</a:t>
            </a:r>
            <a:endParaRPr lang="en-CA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14328DA-81E7-832C-FC81-7D01274E2A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3" t="24102" r="3669" b="32771"/>
          <a:stretch/>
        </p:blipFill>
        <p:spPr bwMode="auto">
          <a:xfrm>
            <a:off x="2868890" y="4999885"/>
            <a:ext cx="6454219" cy="1600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00588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3C91A9-8481-CFD0-F735-27BEB5D4A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4959603" cy="1642969"/>
          </a:xfrm>
        </p:spPr>
        <p:txBody>
          <a:bodyPr anchor="b">
            <a:normAutofit/>
          </a:bodyPr>
          <a:lstStyle/>
          <a:p>
            <a:r>
              <a:rPr lang="en-US" sz="4000"/>
              <a:t>Route Chaining</a:t>
            </a:r>
            <a:endParaRPr lang="en-CA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E6AFE-1B94-4FF1-B305-BE2EA131A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418408"/>
            <a:ext cx="4959603" cy="3522569"/>
          </a:xfrm>
        </p:spPr>
        <p:txBody>
          <a:bodyPr anchor="t">
            <a:normAutofit/>
          </a:bodyPr>
          <a:lstStyle/>
          <a:p>
            <a:r>
              <a:rPr lang="en-US" sz="2000" kern="1200">
                <a:latin typeface="+mn-lt"/>
                <a:ea typeface="+mn-ea"/>
                <a:cs typeface="+mn-cs"/>
              </a:rPr>
              <a:t>Can create chainable routes for different request methods to reduce redundancy</a:t>
            </a:r>
          </a:p>
          <a:p>
            <a:endParaRPr lang="en-CA" sz="20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473599-5B1C-2E30-0683-FC1C8806E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2442" y="1227102"/>
            <a:ext cx="5201023" cy="399003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7188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555E4-5CE2-A2C8-1575-99284773C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1 Complete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D7A1D-B5E4-15C7-18FB-1AA4733B7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have made a small express server by this point</a:t>
            </a:r>
          </a:p>
          <a:p>
            <a:r>
              <a:rPr lang="en-US" dirty="0"/>
              <a:t>Next topic: how do we manage URL routing and how does it affect our server 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youtube</a:t>
            </a:r>
            <a:r>
              <a:rPr lang="en-US" dirty="0"/>
              <a:t> search: “how to tie a tie”</a:t>
            </a:r>
          </a:p>
          <a:p>
            <a:pPr lvl="2"/>
            <a:r>
              <a:rPr lang="en-US" dirty="0" err="1"/>
              <a:t>Whats</a:t>
            </a:r>
            <a:r>
              <a:rPr lang="en-US" dirty="0"/>
              <a:t> the URL like?</a:t>
            </a:r>
          </a:p>
          <a:p>
            <a:pPr lvl="1"/>
            <a:r>
              <a:rPr lang="en-US" dirty="0"/>
              <a:t>What about </a:t>
            </a:r>
            <a:r>
              <a:rPr lang="en-US" dirty="0" err="1"/>
              <a:t>ebay</a:t>
            </a:r>
            <a:r>
              <a:rPr lang="en-US" dirty="0"/>
              <a:t> and sites like that?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393727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3C91A9-8481-CFD0-F735-27BEB5D4A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Part 2: Params and Query -&gt; Dynamic Routing</a:t>
            </a:r>
            <a:endParaRPr lang="en-CA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E6AFE-1B94-4FF1-B305-BE2EA131A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 lnSpcReduction="10000"/>
          </a:bodyPr>
          <a:lstStyle/>
          <a:p>
            <a:r>
              <a:rPr lang="en-US" sz="2000" dirty="0"/>
              <a:t>These are direct ways for users/clients to interact with our server -&gt; Through the URL bar</a:t>
            </a:r>
          </a:p>
          <a:p>
            <a:r>
              <a:rPr lang="en-US" sz="2000" dirty="0"/>
              <a:t>(Remember </a:t>
            </a:r>
            <a:r>
              <a:rPr lang="en-US" sz="2000" dirty="0" err="1"/>
              <a:t>Ebay</a:t>
            </a:r>
            <a:r>
              <a:rPr lang="en-US" sz="2000" dirty="0"/>
              <a:t> and </a:t>
            </a:r>
            <a:r>
              <a:rPr lang="en-US" sz="2000" dirty="0" err="1"/>
              <a:t>Youtube</a:t>
            </a:r>
            <a:r>
              <a:rPr lang="en-US" sz="2000" dirty="0"/>
              <a:t>)</a:t>
            </a:r>
          </a:p>
          <a:p>
            <a:r>
              <a:rPr lang="en-US" sz="2000" dirty="0"/>
              <a:t>Using Express, we can send data using route:</a:t>
            </a:r>
          </a:p>
          <a:p>
            <a:pPr lvl="1"/>
            <a:r>
              <a:rPr lang="en-US" sz="2000" dirty="0"/>
              <a:t>send the data in the </a:t>
            </a:r>
            <a:r>
              <a:rPr lang="en-US" sz="2000" dirty="0" err="1"/>
              <a:t>url</a:t>
            </a:r>
            <a:endParaRPr lang="en-US" sz="2000" dirty="0"/>
          </a:p>
          <a:p>
            <a:pPr lvl="2"/>
            <a:r>
              <a:rPr lang="en-US" dirty="0" err="1"/>
              <a:t>req.params</a:t>
            </a:r>
            <a:r>
              <a:rPr lang="en-US" dirty="0"/>
              <a:t> (using the ‘:’)</a:t>
            </a:r>
          </a:p>
          <a:p>
            <a:pPr lvl="2"/>
            <a:r>
              <a:rPr lang="en-US" dirty="0"/>
              <a:t>Example: ebay.ca/</a:t>
            </a:r>
            <a:r>
              <a:rPr lang="en-US" dirty="0" err="1"/>
              <a:t>itm</a:t>
            </a:r>
            <a:r>
              <a:rPr lang="en-US" dirty="0"/>
              <a:t>/:</a:t>
            </a:r>
            <a:r>
              <a:rPr lang="en-US" dirty="0" err="1"/>
              <a:t>item_id</a:t>
            </a:r>
            <a:endParaRPr lang="en-US" dirty="0"/>
          </a:p>
          <a:p>
            <a:pPr lvl="1"/>
            <a:r>
              <a:rPr lang="en-US" sz="2000" dirty="0"/>
              <a:t>send the data in the query string.</a:t>
            </a:r>
          </a:p>
          <a:p>
            <a:pPr lvl="2"/>
            <a:r>
              <a:rPr lang="en-US" dirty="0" err="1"/>
              <a:t>req.query</a:t>
            </a:r>
            <a:r>
              <a:rPr lang="en-US" dirty="0"/>
              <a:t> (?) is an object containing a property for each query string parameter in the route.</a:t>
            </a:r>
          </a:p>
          <a:p>
            <a:pPr lvl="2"/>
            <a:r>
              <a:rPr lang="en-US" dirty="0"/>
              <a:t>Example: youtube.com/</a:t>
            </a:r>
            <a:r>
              <a:rPr lang="en-US" dirty="0" err="1"/>
              <a:t>watch?v</a:t>
            </a:r>
            <a:r>
              <a:rPr lang="en-US" dirty="0"/>
              <a:t>=</a:t>
            </a:r>
            <a:r>
              <a:rPr lang="en-US" dirty="0" err="1"/>
              <a:t>video_id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195984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6A4ABE-52A7-10D8-BA58-06A2944C9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Req.params</a:t>
            </a:r>
            <a:endParaRPr lang="en-CA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E99C6-A7C2-704B-9CC2-3E14D6B21B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/>
              <a:t>Example:</a:t>
            </a:r>
          </a:p>
          <a:p>
            <a:pPr lvl="1"/>
            <a:r>
              <a:rPr lang="en-US" sz="2000"/>
              <a:t>Route path: /users/:userId/books/:bookId – Request URL:</a:t>
            </a:r>
          </a:p>
          <a:p>
            <a:pPr lvl="2"/>
            <a:r>
              <a:rPr lang="en-US">
                <a:hlinkClick r:id="rId2"/>
              </a:rPr>
              <a:t>http://localhost:3000/users/34/books/8989</a:t>
            </a:r>
            <a:endParaRPr lang="en-US"/>
          </a:p>
          <a:p>
            <a:pPr lvl="1"/>
            <a:r>
              <a:rPr lang="en-US" sz="2000"/>
              <a:t>Output:</a:t>
            </a:r>
          </a:p>
          <a:p>
            <a:pPr lvl="2"/>
            <a:r>
              <a:rPr lang="en-US"/>
              <a:t>req.params: { "userId": "34", "bookId": "8989" }</a:t>
            </a:r>
          </a:p>
          <a:p>
            <a:r>
              <a:rPr lang="en-US" sz="2000"/>
              <a:t>The captured values are populated in the req.params object, with the name of the route parameter specified in the path as their respective keys. </a:t>
            </a:r>
            <a:endParaRPr lang="en-CA" sz="2000"/>
          </a:p>
          <a:p>
            <a:endParaRPr lang="en-CA" sz="2000"/>
          </a:p>
        </p:txBody>
      </p:sp>
    </p:spTree>
    <p:extLst>
      <p:ext uri="{BB962C8B-B14F-4D97-AF65-F5344CB8AC3E}">
        <p14:creationId xmlns:p14="http://schemas.microsoft.com/office/powerpoint/2010/main" val="2630887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8FA7A7-8E74-1B14-565E-800EDCEEC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Agenda</a:t>
            </a:r>
            <a:endParaRPr lang="en-CA" sz="4000">
              <a:solidFill>
                <a:srgbClr val="FFFFFF"/>
              </a:solidFill>
            </a:endParaRP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2A266BAA-A935-15C0-DF32-85055EFFB8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7526622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38579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7B4DC-0CFE-5103-0E39-C18CBEF85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287" y="910495"/>
            <a:ext cx="2994212" cy="1325563"/>
          </a:xfrm>
        </p:spPr>
        <p:txBody>
          <a:bodyPr/>
          <a:lstStyle/>
          <a:p>
            <a:r>
              <a:rPr lang="en-US" dirty="0" err="1"/>
              <a:t>Req.params</a:t>
            </a:r>
            <a:r>
              <a:rPr lang="en-US" dirty="0"/>
              <a:t> example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88F3E6-9C85-F64E-23F3-474922B88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3912" y="910495"/>
            <a:ext cx="7635846" cy="11939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B5A423-E80A-1F89-EAC8-D074583AD7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248" y="2197100"/>
            <a:ext cx="8306510" cy="45593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957CF1B-BCA4-3A68-EDF4-4828DC06BE49}"/>
              </a:ext>
            </a:extLst>
          </p:cNvPr>
          <p:cNvSpPr txBox="1"/>
          <p:nvPr/>
        </p:nvSpPr>
        <p:spPr>
          <a:xfrm>
            <a:off x="476250" y="2971800"/>
            <a:ext cx="279138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the domain, we have an endpoint:</a:t>
            </a:r>
          </a:p>
          <a:p>
            <a:r>
              <a:rPr lang="en-US" b="1" dirty="0"/>
              <a:t>/</a:t>
            </a:r>
            <a:r>
              <a:rPr lang="en-US" b="1" dirty="0" err="1"/>
              <a:t>itm</a:t>
            </a:r>
            <a:r>
              <a:rPr lang="en-US" b="1" dirty="0"/>
              <a:t>/278823441025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What happens if we change the 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What if we remove the number?</a:t>
            </a:r>
          </a:p>
          <a:p>
            <a:endParaRPr lang="en-US" dirty="0"/>
          </a:p>
          <a:p>
            <a:r>
              <a:rPr lang="en-US" dirty="0"/>
              <a:t>Here is a case of parameter based </a:t>
            </a:r>
            <a:r>
              <a:rPr lang="en-US" dirty="0" err="1"/>
              <a:t>url</a:t>
            </a:r>
            <a:r>
              <a:rPr lang="en-US" dirty="0"/>
              <a:t> encoding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264873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148995-326C-470F-1CD5-3EA027289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Req.query</a:t>
            </a:r>
            <a:endParaRPr lang="en-CA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359AE-E1A5-DA28-121B-79D88C92F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/>
              <a:t>req.query is an object containing a property for each query string parameter in the route. </a:t>
            </a:r>
          </a:p>
          <a:p>
            <a:endParaRPr lang="en-US" sz="2000"/>
          </a:p>
          <a:p>
            <a:pPr marL="0" indent="0">
              <a:buNone/>
            </a:pPr>
            <a:r>
              <a:rPr lang="en-US" sz="2000"/>
              <a:t>//Query String Route : </a:t>
            </a:r>
          </a:p>
          <a:p>
            <a:pPr marL="0" indent="0">
              <a:buNone/>
            </a:pPr>
            <a:r>
              <a:rPr lang="en-US" sz="2000"/>
              <a:t>localhost:8000/api/posts/?bookID=101</a:t>
            </a:r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en-US" sz="2000"/>
              <a:t>app.get('/api/posts/', (req,res) =&gt;{</a:t>
            </a:r>
          </a:p>
          <a:p>
            <a:pPr marL="457200" lvl="1" indent="0">
              <a:buNone/>
            </a:pPr>
            <a:r>
              <a:rPr lang="en-US" sz="2000"/>
              <a:t>res.send(req.query);</a:t>
            </a:r>
          </a:p>
          <a:p>
            <a:pPr marL="0" indent="0">
              <a:buNone/>
            </a:pPr>
            <a:r>
              <a:rPr lang="en-US" sz="2000"/>
              <a:t>});</a:t>
            </a:r>
            <a:endParaRPr lang="en-CA" sz="2000"/>
          </a:p>
          <a:p>
            <a:endParaRPr lang="en-CA" sz="2000"/>
          </a:p>
        </p:txBody>
      </p:sp>
    </p:spTree>
    <p:extLst>
      <p:ext uri="{BB962C8B-B14F-4D97-AF65-F5344CB8AC3E}">
        <p14:creationId xmlns:p14="http://schemas.microsoft.com/office/powerpoint/2010/main" val="846968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3A763-093A-0CB9-16D1-5FF1C3BE0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Req.query</a:t>
            </a:r>
            <a:r>
              <a:rPr lang="en-US" dirty="0"/>
              <a:t> example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577364-1FCE-6711-15E5-AF4C083A7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1950" y="1443078"/>
            <a:ext cx="7539038" cy="7891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42E627-AAD4-E329-41C1-6985CB8D84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1758" y="2384132"/>
            <a:ext cx="6613712" cy="426543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080E36D-32BD-76E2-8E24-224112FA0F14}"/>
              </a:ext>
            </a:extLst>
          </p:cNvPr>
          <p:cNvSpPr txBox="1"/>
          <p:nvPr/>
        </p:nvSpPr>
        <p:spPr>
          <a:xfrm>
            <a:off x="368300" y="1985006"/>
            <a:ext cx="35306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>
                <a:hlinkClick r:id="rId4"/>
              </a:rPr>
              <a:t>https://www.youtube.com/watch?v=aRcUVhVlSHg&amp;ab_channel=MrBeast</a:t>
            </a:r>
            <a:endParaRPr lang="en-CA" dirty="0"/>
          </a:p>
          <a:p>
            <a:endParaRPr lang="en-CA" dirty="0"/>
          </a:p>
          <a:p>
            <a:r>
              <a:rPr lang="en-CA" dirty="0"/>
              <a:t>What about searching:</a:t>
            </a:r>
          </a:p>
          <a:p>
            <a:r>
              <a:rPr lang="en-CA" dirty="0">
                <a:hlinkClick r:id="rId5"/>
              </a:rPr>
              <a:t>https://www.youtube.com/results?search_query=mr+beast</a:t>
            </a:r>
            <a:r>
              <a:rPr lang="en-CA" dirty="0"/>
              <a:t> </a:t>
            </a:r>
          </a:p>
          <a:p>
            <a:endParaRPr lang="en-CA" dirty="0"/>
          </a:p>
          <a:p>
            <a:r>
              <a:rPr lang="en-CA" dirty="0"/>
              <a:t>What if we remove the search term</a:t>
            </a:r>
            <a:br>
              <a:rPr lang="en-CA" dirty="0"/>
            </a:br>
            <a:r>
              <a:rPr lang="en-CA" dirty="0"/>
              <a:t>https://www.youtube.com/results?search_query=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845126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8C37B-0E10-D5C3-EA18-2742E5FA4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Let's try making something similar in our server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57835D-5B0D-491D-B19E-739F9F68D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203" y="2367804"/>
            <a:ext cx="5480797" cy="18677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7009CF-9401-B559-BC54-C6C5D3825D3E}"/>
              </a:ext>
            </a:extLst>
          </p:cNvPr>
          <p:cNvSpPr txBox="1"/>
          <p:nvPr/>
        </p:nvSpPr>
        <p:spPr>
          <a:xfrm>
            <a:off x="685800" y="1922929"/>
            <a:ext cx="5082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to call params and query</a:t>
            </a:r>
            <a:endParaRPr lang="en-CA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89DE4ED-E706-D8F7-646E-28010587D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6087" y="2367804"/>
            <a:ext cx="5353050" cy="17811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E157805-BB66-9CF1-7B45-F336F3C95E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6937" y="4826095"/>
            <a:ext cx="6172200" cy="16954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95F5F76-4FBF-ADEF-64DA-4EEE8B81CD08}"/>
              </a:ext>
            </a:extLst>
          </p:cNvPr>
          <p:cNvSpPr txBox="1"/>
          <p:nvPr/>
        </p:nvSpPr>
        <p:spPr>
          <a:xfrm>
            <a:off x="6566087" y="1998472"/>
            <a:ext cx="5082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Let's try this</a:t>
            </a:r>
            <a:endParaRPr lang="en-CA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345EA7-F38C-394F-6206-FF57362F9000}"/>
              </a:ext>
            </a:extLst>
          </p:cNvPr>
          <p:cNvSpPr txBox="1"/>
          <p:nvPr/>
        </p:nvSpPr>
        <p:spPr>
          <a:xfrm>
            <a:off x="5746937" y="4481100"/>
            <a:ext cx="5082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Let's try this</a:t>
            </a:r>
            <a:endParaRPr lang="en-C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0D3E1A-C990-D772-0FC4-5FBFEB23BFC8}"/>
              </a:ext>
            </a:extLst>
          </p:cNvPr>
          <p:cNvSpPr txBox="1"/>
          <p:nvPr/>
        </p:nvSpPr>
        <p:spPr>
          <a:xfrm>
            <a:off x="685800" y="4551829"/>
            <a:ext cx="4202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about </a:t>
            </a:r>
            <a:r>
              <a:rPr lang="en-US" dirty="0" err="1"/>
              <a:t>req.body</a:t>
            </a:r>
            <a:r>
              <a:rPr lang="en-US" dirty="0"/>
              <a:t>? What happens?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457369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EDEDA5-F962-7430-258E-9F1AD0E32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Part 3: Processing Special characters</a:t>
            </a:r>
            <a:endParaRPr lang="en-CA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17EEF-6816-9AAE-669D-A064155C2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r>
              <a:rPr lang="en-US" sz="2000"/>
              <a:t>Did you notice that the youtube video search result replaced the spaces with ‘+’</a:t>
            </a:r>
          </a:p>
          <a:p>
            <a:r>
              <a:rPr lang="en-CA" sz="2000"/>
              <a:t>BUT WHY</a:t>
            </a:r>
          </a:p>
        </p:txBody>
      </p:sp>
    </p:spTree>
    <p:extLst>
      <p:ext uri="{BB962C8B-B14F-4D97-AF65-F5344CB8AC3E}">
        <p14:creationId xmlns:p14="http://schemas.microsoft.com/office/powerpoint/2010/main" val="42939965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FA1DA5-3D13-862C-9BF8-0ADD93076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Routing can process special characters</a:t>
            </a:r>
            <a:endParaRPr lang="en-CA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68346-2264-2354-ECEB-2BAE7B63A2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752600"/>
            <a:ext cx="9724031" cy="4660900"/>
          </a:xfrm>
        </p:spPr>
        <p:txBody>
          <a:bodyPr anchor="ctr">
            <a:normAutofit/>
          </a:bodyPr>
          <a:lstStyle/>
          <a:p>
            <a:r>
              <a:rPr lang="en-US" sz="1900" dirty="0"/>
              <a:t>“The characters ?, +, *, and () are subsets of their regular expression counterparts. The hyphen (-) and the dot (.) are interpreted literally by string-based paths.”</a:t>
            </a:r>
          </a:p>
          <a:p>
            <a:pPr lvl="1"/>
            <a:r>
              <a:rPr lang="en-US" sz="1900" dirty="0"/>
              <a:t>Essentially, characters like ?, + and * do not get passed along the same way on your </a:t>
            </a:r>
            <a:r>
              <a:rPr lang="en-US" sz="1900" dirty="0" err="1"/>
              <a:t>url</a:t>
            </a:r>
            <a:r>
              <a:rPr lang="en-US" sz="1900" dirty="0"/>
              <a:t> bar the same way</a:t>
            </a:r>
          </a:p>
          <a:p>
            <a:pPr lvl="2"/>
            <a:r>
              <a:rPr lang="en-US" sz="1900" dirty="0"/>
              <a:t>? Has been assigned to query searching so what do we do there?</a:t>
            </a:r>
          </a:p>
          <a:p>
            <a:pPr lvl="2"/>
            <a:r>
              <a:rPr lang="en-US" sz="1900" dirty="0"/>
              <a:t>What about the + sign</a:t>
            </a:r>
          </a:p>
          <a:p>
            <a:pPr lvl="3"/>
            <a:r>
              <a:rPr lang="en-US" sz="1900" dirty="0"/>
              <a:t>Showcase an example from </a:t>
            </a:r>
            <a:r>
              <a:rPr lang="en-US" sz="1900" dirty="0" err="1"/>
              <a:t>youtube</a:t>
            </a:r>
            <a:r>
              <a:rPr lang="en-US" sz="1900" dirty="0"/>
              <a:t> and focus on the URL</a:t>
            </a:r>
          </a:p>
          <a:p>
            <a:pPr lvl="3"/>
            <a:r>
              <a:rPr lang="en-US" sz="1900" dirty="0"/>
              <a:t>Search: how to tie a tie</a:t>
            </a:r>
          </a:p>
          <a:p>
            <a:pPr lvl="3"/>
            <a:r>
              <a:rPr lang="en-US" sz="1900" dirty="0"/>
              <a:t>What is the resulting URL </a:t>
            </a:r>
          </a:p>
          <a:p>
            <a:r>
              <a:rPr lang="en-US" sz="1900" dirty="0"/>
              <a:t>More examples: </a:t>
            </a:r>
            <a:r>
              <a:rPr lang="en-US" sz="1900" dirty="0">
                <a:hlinkClick r:id="rId2"/>
              </a:rPr>
              <a:t>https://expressjs.com/en/guide/routing.html</a:t>
            </a:r>
            <a:r>
              <a:rPr lang="en-US" sz="1900" dirty="0"/>
              <a:t> </a:t>
            </a:r>
          </a:p>
          <a:p>
            <a:r>
              <a:rPr lang="en-US" sz="1900" dirty="0"/>
              <a:t>(we will do this for a little bit in our lab)</a:t>
            </a:r>
            <a:endParaRPr lang="en-CA" sz="1900" dirty="0"/>
          </a:p>
          <a:p>
            <a:endParaRPr lang="en-CA" sz="1900" dirty="0"/>
          </a:p>
        </p:txBody>
      </p:sp>
    </p:spTree>
    <p:extLst>
      <p:ext uri="{BB962C8B-B14F-4D97-AF65-F5344CB8AC3E}">
        <p14:creationId xmlns:p14="http://schemas.microsoft.com/office/powerpoint/2010/main" val="17119552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AA9AE2-8D04-19C9-5EAC-97A754CB9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How do we translate the special signs?</a:t>
            </a:r>
            <a:endParaRPr lang="en-CA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5CD3C-7724-F20E-ECF2-818E2D789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 dirty="0"/>
              <a:t>Express has a built-in translator: </a:t>
            </a:r>
            <a:r>
              <a:rPr lang="en-US" sz="2000" dirty="0" err="1"/>
              <a:t>urlendcoded</a:t>
            </a:r>
            <a:r>
              <a:rPr lang="en-US" sz="2000" dirty="0"/>
              <a:t>, but by default, it isn’t enabled </a:t>
            </a:r>
          </a:p>
          <a:p>
            <a:r>
              <a:rPr lang="en-US" sz="2000" dirty="0"/>
              <a:t>This is a </a:t>
            </a:r>
            <a:r>
              <a:rPr lang="en-US" sz="2000" b="1" dirty="0"/>
              <a:t>built-in middleware function in Express</a:t>
            </a:r>
            <a:r>
              <a:rPr lang="en-US" sz="2000" dirty="0"/>
              <a:t>. It </a:t>
            </a:r>
            <a:r>
              <a:rPr lang="en-US" sz="2000" b="1" dirty="0"/>
              <a:t>parses incoming requests with </a:t>
            </a:r>
            <a:r>
              <a:rPr lang="en-US" sz="2000" b="1" dirty="0" err="1"/>
              <a:t>urlencoded</a:t>
            </a:r>
            <a:r>
              <a:rPr lang="en-US" sz="2000" b="1" dirty="0"/>
              <a:t> payloads</a:t>
            </a:r>
            <a:r>
              <a:rPr lang="en-US" sz="2000" dirty="0"/>
              <a:t> </a:t>
            </a:r>
          </a:p>
          <a:p>
            <a:pPr lvl="1"/>
            <a:r>
              <a:rPr lang="en-US" sz="2000" dirty="0"/>
              <a:t>A new body object containing the parsed data is populated on the request object after the middleware (i.e. </a:t>
            </a:r>
            <a:r>
              <a:rPr lang="en-US" sz="2000" dirty="0" err="1"/>
              <a:t>req.body</a:t>
            </a:r>
            <a:r>
              <a:rPr lang="en-US" sz="2000" dirty="0"/>
              <a:t>)</a:t>
            </a:r>
          </a:p>
          <a:p>
            <a:pPr lvl="1"/>
            <a:r>
              <a:rPr lang="en-US" sz="2000" dirty="0"/>
              <a:t>This object will contain key-value pairs, where the value can be a string or array (when extended is false), or any type (when extended is true).</a:t>
            </a:r>
          </a:p>
          <a:p>
            <a:pPr lvl="1"/>
            <a:r>
              <a:rPr lang="en-US" sz="2000" dirty="0"/>
              <a:t>Note As </a:t>
            </a:r>
            <a:r>
              <a:rPr lang="en-US" sz="2000" dirty="0" err="1"/>
              <a:t>req.body’s</a:t>
            </a:r>
            <a:r>
              <a:rPr lang="en-US" sz="2000" dirty="0"/>
              <a:t> shape is based on user-controlled input, all properties and values in this object are untrusted and should be validated before trusting</a:t>
            </a:r>
          </a:p>
          <a:p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12428242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AA9AE2-8D04-19C9-5EAC-97A754CB9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Additional References</a:t>
            </a:r>
            <a:endParaRPr lang="en-CA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5CD3C-7724-F20E-ECF2-818E2D789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lvl="1"/>
            <a:r>
              <a:rPr lang="en-US" sz="2000" dirty="0"/>
              <a:t>More info: </a:t>
            </a:r>
          </a:p>
          <a:p>
            <a:pPr lvl="2"/>
            <a:r>
              <a:rPr lang="en-US" dirty="0">
                <a:hlinkClick r:id="rId2"/>
              </a:rPr>
              <a:t>https://expressjs.com/en/api.html#express.urlencoded</a:t>
            </a:r>
            <a:r>
              <a:rPr lang="en-US" dirty="0"/>
              <a:t> </a:t>
            </a:r>
          </a:p>
          <a:p>
            <a:pPr lvl="2"/>
            <a:r>
              <a:rPr lang="en-US" dirty="0" err="1">
                <a:hlinkClick r:id="rId3"/>
              </a:rPr>
              <a:t>javascript</a:t>
            </a:r>
            <a:r>
              <a:rPr lang="en-US" dirty="0">
                <a:hlinkClick r:id="rId3"/>
              </a:rPr>
              <a:t> - What are </a:t>
            </a:r>
            <a:r>
              <a:rPr lang="en-US" dirty="0" err="1">
                <a:hlinkClick r:id="rId3"/>
              </a:rPr>
              <a:t>express.json</a:t>
            </a:r>
            <a:r>
              <a:rPr lang="en-US" dirty="0">
                <a:hlinkClick r:id="rId3"/>
              </a:rPr>
              <a:t>() and </a:t>
            </a:r>
            <a:r>
              <a:rPr lang="en-US" dirty="0" err="1">
                <a:hlinkClick r:id="rId3"/>
              </a:rPr>
              <a:t>express.urlencoded</a:t>
            </a:r>
            <a:r>
              <a:rPr lang="en-US" dirty="0">
                <a:hlinkClick r:id="rId3"/>
              </a:rPr>
              <a:t>()? - Stack Overflow</a:t>
            </a:r>
            <a:endParaRPr lang="en-US" dirty="0"/>
          </a:p>
          <a:p>
            <a:pPr lvl="2"/>
            <a:r>
              <a:rPr lang="en-US" dirty="0">
                <a:hlinkClick r:id="rId4"/>
              </a:rPr>
              <a:t>Express </a:t>
            </a:r>
            <a:r>
              <a:rPr lang="en-US" dirty="0" err="1">
                <a:hlinkClick r:id="rId4"/>
              </a:rPr>
              <a:t>express.urlencoded</a:t>
            </a:r>
            <a:r>
              <a:rPr lang="en-US" dirty="0">
                <a:hlinkClick r:id="rId4"/>
              </a:rPr>
              <a:t>() Function - </a:t>
            </a:r>
            <a:r>
              <a:rPr lang="en-US" dirty="0" err="1">
                <a:hlinkClick r:id="rId4"/>
              </a:rPr>
              <a:t>GeeksforGeeks</a:t>
            </a:r>
            <a:endParaRPr lang="en-US" dirty="0"/>
          </a:p>
          <a:p>
            <a:endParaRPr lang="en-CA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5B07C0-E38C-46FA-E7CA-F28C6A6DFF8F}"/>
              </a:ext>
            </a:extLst>
          </p:cNvPr>
          <p:cNvSpPr txBox="1"/>
          <p:nvPr/>
        </p:nvSpPr>
        <p:spPr>
          <a:xfrm>
            <a:off x="1949450" y="1786895"/>
            <a:ext cx="8242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hlinkClick r:id="rId5"/>
              </a:rPr>
              <a:t>Remember this: </a:t>
            </a:r>
            <a:r>
              <a:rPr lang="en-US" b="1" dirty="0" err="1">
                <a:hlinkClick r:id="rId5"/>
              </a:rPr>
              <a:t>FormData</a:t>
            </a:r>
            <a:r>
              <a:rPr lang="en-US" b="1" dirty="0">
                <a:hlinkClick r:id="rId5"/>
              </a:rPr>
              <a:t> with React Hooks and Fetch | mattboldt.com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32560406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966959-8418-7461-4B51-CD0999572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865" y="818984"/>
            <a:ext cx="6596245" cy="32685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Part 3: How do we process forms?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0316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D28DD9-B146-773F-C89A-D2297880F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3800" dirty="0"/>
              <a:t>Do you remember this/ did you do this?</a:t>
            </a:r>
            <a:endParaRPr lang="en-CA" sz="3800" dirty="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7766B-0152-D86E-46EE-3CB5DE059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/>
              <a:t>In your React classes did you ever send out a form</a:t>
            </a:r>
          </a:p>
          <a:p>
            <a:pPr lvl="1"/>
            <a:r>
              <a:rPr lang="en-US" sz="2200"/>
              <a:t>Maybe something like fetch(link), and sent it with method POST</a:t>
            </a:r>
            <a:endParaRPr lang="en-CA" sz="22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724F1B-0E48-97AB-4FB7-BC9C38EE3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702031"/>
            <a:ext cx="6903720" cy="5453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000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3C91A9-8481-CFD0-F735-27BEB5D4A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What is Express</a:t>
            </a:r>
            <a:endParaRPr lang="en-CA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E6AFE-1B94-4FF1-B305-BE2EA131A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Framework for Node.js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Fast, unopinionated, minimalist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Server-side framework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Used in combination with front-end frameworks to build full-stack applications</a:t>
            </a:r>
          </a:p>
          <a:p>
            <a:pPr fontAlgn="ctr">
              <a:spcBef>
                <a:spcPts val="0"/>
              </a:spcBef>
            </a:pPr>
            <a:r>
              <a:rPr lang="en-US" dirty="0"/>
              <a:t>Express.js is a modular web framework for Node.js. It is </a:t>
            </a:r>
            <a:r>
              <a:rPr lang="en-US" b="1" dirty="0"/>
              <a:t>used for easier creation of web applications and services</a:t>
            </a:r>
            <a:endParaRPr lang="en-CA" b="1" dirty="0"/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38918557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" y="0"/>
            <a:ext cx="7534621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30" y="0"/>
            <a:ext cx="465736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3D8A56-99B3-18EF-115A-309C044EA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990" y="637763"/>
            <a:ext cx="2916358" cy="1415666"/>
          </a:xfrm>
        </p:spPr>
        <p:txBody>
          <a:bodyPr anchor="t">
            <a:normAutofit/>
          </a:bodyPr>
          <a:lstStyle/>
          <a:p>
            <a:r>
              <a:rPr lang="en-US" sz="3600" dirty="0"/>
              <a:t>Well, how do I receive it?</a:t>
            </a:r>
            <a:endParaRPr lang="en-CA" sz="36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8990" y="2268980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08C55C-9A88-44DE-10AD-84D8FA49C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53" y="512857"/>
            <a:ext cx="7395348" cy="26068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FDABFD-D32D-F7B5-4D4E-F347D2E03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522" y="3498764"/>
            <a:ext cx="5730607" cy="238559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EF584-1829-63EB-B2D7-9E2B6DA0B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938" y="2474868"/>
            <a:ext cx="2916410" cy="3739664"/>
          </a:xfrm>
        </p:spPr>
        <p:txBody>
          <a:bodyPr>
            <a:normAutofit/>
          </a:bodyPr>
          <a:lstStyle/>
          <a:p>
            <a:r>
              <a:rPr lang="en-US" sz="1800" dirty="0"/>
              <a:t>Here is a quick example for using get and post</a:t>
            </a:r>
          </a:p>
          <a:p>
            <a:pPr lvl="1"/>
            <a:r>
              <a:rPr lang="en-US" sz="1800" dirty="0"/>
              <a:t>GET -&gt; send a FORM </a:t>
            </a:r>
          </a:p>
          <a:p>
            <a:pPr lvl="1"/>
            <a:r>
              <a:rPr lang="en-US" sz="1800" dirty="0"/>
              <a:t>POST -&gt; receive data from the FORM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31398957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AA9AE2-8D04-19C9-5EAC-97A754CB9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Example of </a:t>
            </a:r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urlencoded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being used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1ABED25-4B7C-D897-6507-E7BE356444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2428" y="502572"/>
            <a:ext cx="7225748" cy="5852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4048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AA9AE2-8D04-19C9-5EAC-97A754CB9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This is the old way, the ChatGPT way</a:t>
            </a:r>
            <a:endParaRPr lang="en-CA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5CD3C-7724-F20E-ECF2-818E2D789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2914203"/>
          </a:xfrm>
        </p:spPr>
        <p:txBody>
          <a:bodyPr anchor="ctr">
            <a:normAutofit/>
          </a:bodyPr>
          <a:lstStyle/>
          <a:p>
            <a:r>
              <a:rPr lang="en-US" sz="2000" dirty="0"/>
              <a:t>There is something called </a:t>
            </a:r>
            <a:r>
              <a:rPr lang="en-US" sz="2000" b="1" dirty="0"/>
              <a:t>Body Parser</a:t>
            </a:r>
          </a:p>
          <a:p>
            <a:pPr lvl="1"/>
            <a:r>
              <a:rPr lang="en-US" sz="2000" dirty="0"/>
              <a:t>It is meant to be used in your node server to do the same operation as express </a:t>
            </a:r>
            <a:r>
              <a:rPr lang="en-US" sz="2000" dirty="0" err="1"/>
              <a:t>urlencoded</a:t>
            </a:r>
            <a:r>
              <a:rPr lang="en-US" sz="2000" dirty="0"/>
              <a:t>. </a:t>
            </a:r>
          </a:p>
          <a:p>
            <a:pPr lvl="1"/>
            <a:r>
              <a:rPr lang="en-US" sz="2000" dirty="0"/>
              <a:t>Express came after, so Body parser is the older one. </a:t>
            </a:r>
          </a:p>
          <a:p>
            <a:pPr lvl="1"/>
            <a:r>
              <a:rPr lang="en-US" sz="2000" dirty="0"/>
              <a:t>The express developers realized that allot of people used body parser and considered adding it into express to save other developers from having to keep adding more dependencies</a:t>
            </a:r>
          </a:p>
          <a:p>
            <a:pPr lvl="1"/>
            <a:endParaRPr lang="en-CA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31C7D4-BD2D-B385-D6AC-D8EE6E2021C5}"/>
              </a:ext>
            </a:extLst>
          </p:cNvPr>
          <p:cNvSpPr txBox="1"/>
          <p:nvPr/>
        </p:nvSpPr>
        <p:spPr>
          <a:xfrm>
            <a:off x="1736724" y="6272768"/>
            <a:ext cx="8299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I said </a:t>
            </a:r>
            <a:r>
              <a:rPr lang="en-US" dirty="0" err="1"/>
              <a:t>chatgpt</a:t>
            </a:r>
            <a:r>
              <a:rPr lang="en-US" dirty="0"/>
              <a:t> because if you use it to do the work, it will give you body parser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320201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72F2A9-FE21-36A0-5A76-C0592E2014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Let's talk about the Response Object</a:t>
            </a:r>
            <a:endParaRPr lang="en-CA" sz="4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904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3C91A9-8481-CFD0-F735-27BEB5D4A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Response Methods</a:t>
            </a:r>
            <a:endParaRPr lang="en-CA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E6AFE-1B94-4FF1-B305-BE2EA131A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Must send a response to the client or terminate the request cycle or the </a:t>
            </a:r>
            <a:r>
              <a:rPr lang="en-US" sz="2000" b="1" dirty="0"/>
              <a:t>client will be left hanging waiting for the response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res.send</a:t>
            </a:r>
            <a:r>
              <a:rPr lang="en-US" sz="2000" dirty="0"/>
              <a:t>(): Send a response of various types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res.end</a:t>
            </a:r>
            <a:r>
              <a:rPr lang="en-US" sz="2000" dirty="0"/>
              <a:t>(): End the response process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res.download</a:t>
            </a:r>
            <a:r>
              <a:rPr lang="en-US" sz="2000" dirty="0"/>
              <a:t>(): Prompt user to download a file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res.json</a:t>
            </a:r>
            <a:r>
              <a:rPr lang="en-US" sz="2000" dirty="0"/>
              <a:t>(): Send a </a:t>
            </a:r>
            <a:r>
              <a:rPr lang="en-US" sz="2000" dirty="0" err="1"/>
              <a:t>json</a:t>
            </a:r>
            <a:r>
              <a:rPr lang="en-US" sz="2000" dirty="0"/>
              <a:t> response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res.redirect</a:t>
            </a:r>
            <a:r>
              <a:rPr lang="en-US" sz="2000" dirty="0"/>
              <a:t>(): Redirect a request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res.render</a:t>
            </a:r>
            <a:r>
              <a:rPr lang="en-US" sz="2000" dirty="0"/>
              <a:t>(): Render a view template</a:t>
            </a:r>
          </a:p>
          <a:p>
            <a:endParaRPr lang="en-CA" sz="2000" dirty="0"/>
          </a:p>
        </p:txBody>
      </p:sp>
      <p:pic>
        <p:nvPicPr>
          <p:cNvPr id="6" name="Picture 2" descr="Jay 🌸 on X: &quot;The scene in Pokémon where Charmander is ...">
            <a:extLst>
              <a:ext uri="{FF2B5EF4-FFF2-40B4-BE49-F238E27FC236}">
                <a16:creationId xmlns:a16="http://schemas.microsoft.com/office/drawing/2014/main" id="{E42A043C-39A5-D661-66DB-3AAF4669B1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5103" y="4959350"/>
            <a:ext cx="2057400" cy="153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B4368E6-9B6F-D74D-2C83-9FD86EC45D87}"/>
              </a:ext>
            </a:extLst>
          </p:cNvPr>
          <p:cNvSpPr txBox="1"/>
          <p:nvPr/>
        </p:nvSpPr>
        <p:spPr>
          <a:xfrm>
            <a:off x="10001891" y="6443146"/>
            <a:ext cx="2057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(The client waiting)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25031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488B9A-F21D-B9F3-BE01-B0ED4BD58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3400">
                <a:solidFill>
                  <a:srgbClr val="FFFFFF"/>
                </a:solidFill>
              </a:rPr>
              <a:t>Based on everything we have talked about think about this?</a:t>
            </a:r>
            <a:endParaRPr lang="en-CA" sz="34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09E77-47A3-05C9-126D-6D327116C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 dirty="0"/>
              <a:t>Let's say we go and build a large web server</a:t>
            </a:r>
          </a:p>
          <a:p>
            <a:r>
              <a:rPr lang="en-US" sz="2000" dirty="0"/>
              <a:t>How many routes do we make before our file becomes too large</a:t>
            </a:r>
          </a:p>
          <a:p>
            <a:r>
              <a:rPr lang="en-US" sz="2000" dirty="0"/>
              <a:t>Let's talk about it</a:t>
            </a:r>
          </a:p>
          <a:p>
            <a:pPr lvl="1"/>
            <a:r>
              <a:rPr lang="en-US" sz="2000" dirty="0"/>
              <a:t>What I'm trying to get at: Eventually we will realize we have multiple routes that follow a similar flow, so we can separate the endpoints into different files called routers to handle a curated list of endpoints</a:t>
            </a:r>
          </a:p>
          <a:p>
            <a:pPr lvl="1"/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9562373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1494A1-1186-385E-0CE8-6F4588441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PostMan</a:t>
            </a:r>
            <a:endParaRPr lang="en-CA" sz="4000">
              <a:solidFill>
                <a:srgbClr val="FFFFFF"/>
              </a:solidFill>
            </a:endParaRP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251612EE-1891-2DF8-4402-7031674B4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 dirty="0"/>
              <a:t>How do we access the other methods when our browser doesn’t just get us there right away (what I mean is, our browsers default to GET calls)</a:t>
            </a:r>
          </a:p>
          <a:p>
            <a:r>
              <a:rPr lang="en-US" sz="2000" dirty="0"/>
              <a:t>Postman is a tool used by developers to see and handle requests and record data on what's happened while using it</a:t>
            </a:r>
          </a:p>
          <a:p>
            <a:r>
              <a:rPr lang="en-US" sz="2000" dirty="0"/>
              <a:t>It is an important tool for anyone going into backend web development</a:t>
            </a:r>
          </a:p>
          <a:p>
            <a:r>
              <a:rPr lang="en-US" sz="2000" dirty="0"/>
              <a:t>Let's do some testing, I will leave some things for homework</a:t>
            </a:r>
            <a:endParaRPr lang="en-CA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B0F647-0C9C-070A-C806-D3D4AB1382F3}"/>
              </a:ext>
            </a:extLst>
          </p:cNvPr>
          <p:cNvSpPr txBox="1"/>
          <p:nvPr/>
        </p:nvSpPr>
        <p:spPr>
          <a:xfrm>
            <a:off x="3597868" y="5816889"/>
            <a:ext cx="60948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Postman API Platform | Sign Up for Free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651663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30409A-110B-24F0-60F3-1631B8B3F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One Last thing</a:t>
            </a:r>
            <a:endParaRPr lang="en-CA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A8A3C05-DB21-131E-CB27-B1CEBC5F56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9878248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679636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A0F0A-2922-6C8A-C9EF-D7E381E2FB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solidFill>
                  <a:srgbClr val="FFFFFF"/>
                </a:solidFill>
              </a:rPr>
              <a:t>Next Week: Middleware</a:t>
            </a:r>
            <a:endParaRPr lang="en-CA" sz="4800" dirty="0">
              <a:solidFill>
                <a:srgbClr val="FFFFFF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546BA3-DE45-3FCA-EBBE-7AC3070BA1D1}"/>
              </a:ext>
            </a:extLst>
          </p:cNvPr>
          <p:cNvSpPr txBox="1"/>
          <p:nvPr/>
        </p:nvSpPr>
        <p:spPr>
          <a:xfrm>
            <a:off x="1475232" y="4681728"/>
            <a:ext cx="84978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Middleware – Anything you do AFTER the server receives the request and BEFORE sending a response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(might be a test question)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2968624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91D6C38-1379-CB95-443C-90C7FA3589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4069" b="642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566D888-CBEE-C2CF-4AD8-35AAA10E7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A"/>
              <a:t>Express Middleware</a:t>
            </a:r>
            <a:endParaRPr lang="en-CA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F028939-23B8-6E6E-6CFF-F53643031B5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83676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62CE68-6955-2A68-62B4-B3A6CC20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How does it work?</a:t>
            </a:r>
            <a:endParaRPr lang="en-CA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1E575-1AC5-27C7-ECBC-5EDC0E23F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400" dirty="0"/>
              <a:t>Express provides </a:t>
            </a:r>
          </a:p>
          <a:p>
            <a:pPr lvl="1"/>
            <a:r>
              <a:rPr lang="en-US" dirty="0"/>
              <a:t>methods to specify what function is called for a particular HTTP verb </a:t>
            </a:r>
            <a:r>
              <a:rPr lang="en-US" b="1" dirty="0"/>
              <a:t>(GET, POST, UPDATE, DELETE) </a:t>
            </a:r>
          </a:p>
          <a:p>
            <a:pPr lvl="2"/>
            <a:r>
              <a:rPr lang="en-US" sz="2400" dirty="0"/>
              <a:t>and </a:t>
            </a:r>
            <a:r>
              <a:rPr lang="en-US" sz="2400" b="1" dirty="0"/>
              <a:t>URL pattern ("Route"), </a:t>
            </a:r>
          </a:p>
          <a:p>
            <a:pPr lvl="2"/>
            <a:r>
              <a:rPr lang="en-US" sz="2400" dirty="0"/>
              <a:t>and methods to specify what </a:t>
            </a:r>
            <a:r>
              <a:rPr lang="en-US" sz="2400" b="1" dirty="0"/>
              <a:t>template ("view") engine is used</a:t>
            </a:r>
            <a:r>
              <a:rPr lang="en-US" sz="2400" dirty="0"/>
              <a:t>, </a:t>
            </a:r>
          </a:p>
          <a:p>
            <a:pPr lvl="1"/>
            <a:r>
              <a:rPr lang="en-US" dirty="0"/>
              <a:t>where template files are located, and what template to use to render a response</a:t>
            </a:r>
            <a:endParaRPr lang="en-CA" dirty="0"/>
          </a:p>
          <a:p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16671420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3C91A9-8481-CFD0-F735-27BEB5D4A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Middleware in Express</a:t>
            </a:r>
            <a:endParaRPr lang="en-CA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E6AFE-1B94-4FF1-B305-BE2EA131A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/>
              <a:t>We have broken down our work into 2 steps</a:t>
            </a:r>
          </a:p>
          <a:p>
            <a:pPr lvl="1"/>
            <a:r>
              <a:rPr lang="en-US" sz="2000"/>
              <a:t>1 – We receive a request</a:t>
            </a:r>
          </a:p>
          <a:p>
            <a:pPr lvl="1"/>
            <a:r>
              <a:rPr lang="en-US" sz="2000"/>
              <a:t>2 - We eventually sent back a response</a:t>
            </a:r>
          </a:p>
          <a:p>
            <a:r>
              <a:rPr lang="en-US" sz="2000"/>
              <a:t>Middleware: “Any code that we run after receiving a request and before sending a response”</a:t>
            </a:r>
          </a:p>
          <a:p>
            <a:pPr lvl="1"/>
            <a:r>
              <a:rPr lang="en-US" sz="2000"/>
              <a:t>Code that happens in the middle</a:t>
            </a:r>
          </a:p>
          <a:p>
            <a:pPr lvl="1"/>
            <a:r>
              <a:rPr lang="en-US" sz="2000"/>
              <a:t>Next slide: the login example with amazon</a:t>
            </a:r>
            <a:endParaRPr lang="en-CA" sz="2000"/>
          </a:p>
        </p:txBody>
      </p:sp>
    </p:spTree>
    <p:extLst>
      <p:ext uri="{BB962C8B-B14F-4D97-AF65-F5344CB8AC3E}">
        <p14:creationId xmlns:p14="http://schemas.microsoft.com/office/powerpoint/2010/main" val="42907922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3C91A9-8481-CFD0-F735-27BEB5D4A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Logging into Amazon</a:t>
            </a:r>
            <a:endParaRPr lang="en-CA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E6AFE-1B94-4FF1-B305-BE2EA131A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/>
              <a:t>Client: Send login credentials (email, password)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/>
              <a:t>Server: receives the request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/>
              <a:t>Server: sends a response back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/>
              <a:t>Client: gets login confirmation from the response</a:t>
            </a:r>
            <a:endParaRPr lang="en-CA" sz="2000"/>
          </a:p>
        </p:txBody>
      </p:sp>
    </p:spTree>
    <p:extLst>
      <p:ext uri="{BB962C8B-B14F-4D97-AF65-F5344CB8AC3E}">
        <p14:creationId xmlns:p14="http://schemas.microsoft.com/office/powerpoint/2010/main" val="3997328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3C91A9-8481-CFD0-F735-27BEB5D4A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Let's break it down a bit more</a:t>
            </a:r>
            <a:endParaRPr lang="en-CA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E6AFE-1B94-4FF1-B305-BE2EA131A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/>
              <a:t>Client: Send login credentials (email, password)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/>
              <a:t>Server: receives the request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/>
              <a:t>Middleware: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/>
              <a:t>Breakdown and parse credentials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/>
              <a:t>Check database for an account with that email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/>
              <a:t>Decode and compare the passwords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/>
              <a:t>Maybe do some 2FA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/>
              <a:t>Server: sends a response back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/>
              <a:t>Client: gets login confirmation from the response</a:t>
            </a:r>
            <a:endParaRPr lang="en-CA" sz="2000"/>
          </a:p>
          <a:p>
            <a:endParaRPr lang="en-CA" sz="2000"/>
          </a:p>
        </p:txBody>
      </p:sp>
    </p:spTree>
    <p:extLst>
      <p:ext uri="{BB962C8B-B14F-4D97-AF65-F5344CB8AC3E}">
        <p14:creationId xmlns:p14="http://schemas.microsoft.com/office/powerpoint/2010/main" val="20101983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3C91A9-8481-CFD0-F735-27BEB5D4A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Middleware in Express</a:t>
            </a:r>
            <a:endParaRPr lang="en-CA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E6AFE-1B94-4FF1-B305-BE2EA131A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/>
              <a:t>Looking back at the other example, since we make new functions to handle each of the middleware options we need to consider this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/>
              <a:t>Middleware: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/>
              <a:t>Breakdown and parse credentials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/>
              <a:t>Check database for an account with that email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/>
              <a:t>Decode and compare the passwords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/>
              <a:t>Maybe do some 2FA</a:t>
            </a:r>
          </a:p>
          <a:p>
            <a:r>
              <a:rPr lang="en-CA" sz="2000"/>
              <a:t>Each of those need to be done step by step, but we also need to tell out code when to move to the next step. </a:t>
            </a:r>
            <a:r>
              <a:rPr lang="en-CA" sz="2000" b="1"/>
              <a:t>(The key word here is next)</a:t>
            </a:r>
          </a:p>
        </p:txBody>
      </p:sp>
    </p:spTree>
    <p:extLst>
      <p:ext uri="{BB962C8B-B14F-4D97-AF65-F5344CB8AC3E}">
        <p14:creationId xmlns:p14="http://schemas.microsoft.com/office/powerpoint/2010/main" val="17407583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3C91A9-8481-CFD0-F735-27BEB5D4A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We will investigate its next class, but…</a:t>
            </a:r>
            <a:endParaRPr lang="en-CA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E6AFE-1B94-4FF1-B305-BE2EA131A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/>
              <a:t>Here is a small example:</a:t>
            </a:r>
          </a:p>
          <a:p>
            <a:pPr lvl="1"/>
            <a:r>
              <a:rPr lang="en-US" sz="2000"/>
              <a:t>Logger</a:t>
            </a:r>
          </a:p>
          <a:p>
            <a:pPr lvl="2"/>
            <a:r>
              <a:rPr lang="en-US" dirty="0"/>
              <a:t>When a user accesses our server, write into our console what they accessed </a:t>
            </a:r>
          </a:p>
          <a:p>
            <a:pPr lvl="2"/>
            <a:r>
              <a:rPr lang="en-US" dirty="0"/>
              <a:t>Seems simple enough. I’ll even ask ChatGPT for the code. (but realistically, I'm doing this just to showcase on I’m using it on a smaller scale to help my program, not take over my program)</a:t>
            </a:r>
          </a:p>
          <a:p>
            <a:pPr lvl="1"/>
            <a:endParaRPr lang="en-CA" sz="2000"/>
          </a:p>
        </p:txBody>
      </p:sp>
    </p:spTree>
    <p:extLst>
      <p:ext uri="{BB962C8B-B14F-4D97-AF65-F5344CB8AC3E}">
        <p14:creationId xmlns:p14="http://schemas.microsoft.com/office/powerpoint/2010/main" val="207936208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7DC6EB-2147-21A1-D7DD-9013473FE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Lecture portion is complete</a:t>
            </a:r>
            <a:endParaRPr lang="en-CA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FFC11-E2F6-1D1D-F1D5-9365AA57C2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r>
              <a:rPr lang="en-US" sz="2000" dirty="0"/>
              <a:t>Next up</a:t>
            </a:r>
          </a:p>
          <a:p>
            <a:pPr lvl="1"/>
            <a:r>
              <a:rPr lang="en-US" sz="2000" dirty="0"/>
              <a:t>Working on the bookstore</a:t>
            </a:r>
          </a:p>
          <a:p>
            <a:pPr lvl="2"/>
            <a:r>
              <a:rPr lang="en-US" sz="1600" dirty="0"/>
              <a:t>Convert it to an express server</a:t>
            </a:r>
          </a:p>
          <a:p>
            <a:pPr lvl="1"/>
            <a:r>
              <a:rPr lang="en-US" sz="2000" dirty="0"/>
              <a:t>Working on Lab 2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402298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3C91A9-8481-CFD0-F735-27BEB5D4A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What is a Framework</a:t>
            </a:r>
            <a:endParaRPr lang="en-CA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CC0A4F3-6CE5-DE62-294F-5B78940D9C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4557817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22339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A203437-703A-4E00-A8C0-91D328D6C7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3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8DAC17-ACF0-86C9-4B3B-C58F5B4D1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009" y="502400"/>
            <a:ext cx="3367171" cy="1818064"/>
          </a:xfrm>
        </p:spPr>
        <p:txBody>
          <a:bodyPr>
            <a:normAutofit/>
          </a:bodyPr>
          <a:lstStyle/>
          <a:p>
            <a:pPr algn="ctr"/>
            <a:r>
              <a:rPr lang="en-US" sz="2800" b="1"/>
              <a:t>Front End Frameworks</a:t>
            </a:r>
            <a:endParaRPr lang="en-CA" sz="2800" b="1"/>
          </a:p>
        </p:txBody>
      </p:sp>
      <p:pic>
        <p:nvPicPr>
          <p:cNvPr id="7" name="Picture 6" descr="A circular object with text&#10;&#10;Description automatically generated with medium confidence">
            <a:extLst>
              <a:ext uri="{FF2B5EF4-FFF2-40B4-BE49-F238E27FC236}">
                <a16:creationId xmlns:a16="http://schemas.microsoft.com/office/drawing/2014/main" id="{5C08D3BF-35B8-59D3-D011-37307BFEA0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173" b="13238"/>
          <a:stretch/>
        </p:blipFill>
        <p:spPr>
          <a:xfrm>
            <a:off x="4555236" y="6"/>
            <a:ext cx="7636763" cy="276272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D84038B-4A56-439B-A184-79B2D45066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762729"/>
            <a:ext cx="12192000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pic>
        <p:nvPicPr>
          <p:cNvPr id="5" name="Picture 4" descr="Blue and orange gradient with arrows">
            <a:extLst>
              <a:ext uri="{FF2B5EF4-FFF2-40B4-BE49-F238E27FC236}">
                <a16:creationId xmlns:a16="http://schemas.microsoft.com/office/drawing/2014/main" id="{1E326FC9-FDDC-B85B-7217-F7FA954C22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929" r="2116"/>
          <a:stretch/>
        </p:blipFill>
        <p:spPr>
          <a:xfrm>
            <a:off x="-1" y="2826737"/>
            <a:ext cx="4565779" cy="403126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2730A-C1FF-111E-5DC9-2D1209A2A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9633" y="3455208"/>
            <a:ext cx="5742432" cy="2344708"/>
          </a:xfrm>
        </p:spPr>
        <p:txBody>
          <a:bodyPr anchor="ctr">
            <a:normAutofit/>
          </a:bodyPr>
          <a:lstStyle/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Next, React, Angular, and Vue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Render content to the user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Communicates with back-end framework through HTTP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Send form data, file uploads, and JSON formatted data</a:t>
            </a:r>
          </a:p>
          <a:p>
            <a:endParaRPr lang="en-CA" sz="20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F96EE13-2C4D-4262-812E-DDE5FC35F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58239" y="3396995"/>
            <a:ext cx="6858002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645F9C-2D50-73B5-1641-63158AEE6458}"/>
              </a:ext>
            </a:extLst>
          </p:cNvPr>
          <p:cNvSpPr txBox="1"/>
          <p:nvPr/>
        </p:nvSpPr>
        <p:spPr>
          <a:xfrm>
            <a:off x="6254463" y="5525461"/>
            <a:ext cx="4822030" cy="1277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CA" dirty="0">
                <a:hlinkClick r:id="rId4"/>
              </a:rPr>
              <a:t>https://blog.stackademic.com/the-ultimate-frontend-frameworks-for-development-2024-edition-2df65997c52f</a:t>
            </a:r>
            <a:endParaRPr lang="en-CA" dirty="0"/>
          </a:p>
          <a:p>
            <a:pPr>
              <a:spcAft>
                <a:spcPts val="600"/>
              </a:spcAft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13525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DAC17-ACF0-86C9-4B3B-C58F5B4D1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Back End Frameworks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2730A-C1FF-111E-5DC9-2D1209A2ABF6}"/>
              </a:ext>
            </a:extLst>
          </p:cNvPr>
          <p:cNvSpPr>
            <a:spLocks/>
          </p:cNvSpPr>
          <p:nvPr/>
        </p:nvSpPr>
        <p:spPr>
          <a:xfrm>
            <a:off x="594058" y="1690688"/>
            <a:ext cx="8992287" cy="3720994"/>
          </a:xfrm>
          <a:prstGeom prst="rect">
            <a:avLst/>
          </a:prstGeom>
        </p:spPr>
        <p:txBody>
          <a:bodyPr/>
          <a:lstStyle/>
          <a:p>
            <a:pPr defTabSz="777240" fontAlgn="ctr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Accept requests and data from the front-end</a:t>
            </a:r>
          </a:p>
          <a:p>
            <a:pPr defTabSz="777240" fontAlgn="ctr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Sanitize and process the data</a:t>
            </a:r>
          </a:p>
          <a:p>
            <a:pPr defTabSz="777240" fontAlgn="ctr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Authentication and authorization</a:t>
            </a:r>
          </a:p>
          <a:p>
            <a:pPr defTabSz="777240" fontAlgn="ctr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 and fetch data from database</a:t>
            </a:r>
          </a:p>
          <a:p>
            <a:pPr>
              <a:spcAft>
                <a:spcPts val="600"/>
              </a:spcAft>
            </a:pPr>
            <a:endParaRPr lang="en-CA" dirty="0"/>
          </a:p>
        </p:txBody>
      </p:sp>
      <p:pic>
        <p:nvPicPr>
          <p:cNvPr id="1026" name="Picture 2" descr="Browser &#10;Server &#10;Database ">
            <a:extLst>
              <a:ext uri="{FF2B5EF4-FFF2-40B4-BE49-F238E27FC236}">
                <a16:creationId xmlns:a16="http://schemas.microsoft.com/office/drawing/2014/main" id="{EF9F162B-9DEA-2CAC-5C63-61D7E20AA7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2" t="5760" r="1448" b="5464"/>
          <a:stretch/>
        </p:blipFill>
        <p:spPr bwMode="auto">
          <a:xfrm>
            <a:off x="1150372" y="4222470"/>
            <a:ext cx="8699061" cy="1889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893119F-D487-2C01-04C7-BC0D54A73AC2}"/>
              </a:ext>
            </a:extLst>
          </p:cNvPr>
          <p:cNvSpPr txBox="1"/>
          <p:nvPr/>
        </p:nvSpPr>
        <p:spPr>
          <a:xfrm>
            <a:off x="6515980" y="6492875"/>
            <a:ext cx="648933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777240">
              <a:spcAft>
                <a:spcPts val="600"/>
              </a:spcAft>
            </a:pPr>
            <a:r>
              <a:rPr lang="en-US" sz="1600" dirty="0">
                <a:hlinkClick r:id="rId3"/>
              </a:rPr>
              <a:t>Top 10 Backend Frameworks in 2024: Features, Benefits &amp; Uses</a:t>
            </a:r>
            <a:endParaRPr lang="en-CA" dirty="0"/>
          </a:p>
        </p:txBody>
      </p:sp>
      <p:pic>
        <p:nvPicPr>
          <p:cNvPr id="7" name="Picture 2" descr="Top 10 Backend Frameworks In 2023">
            <a:extLst>
              <a:ext uri="{FF2B5EF4-FFF2-40B4-BE49-F238E27FC236}">
                <a16:creationId xmlns:a16="http://schemas.microsoft.com/office/drawing/2014/main" id="{5F35C19B-45EC-5AED-8242-15C086D7C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9155" y="1941246"/>
            <a:ext cx="4182989" cy="1889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7252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4C3F19-D96D-36E2-FAC0-4B97D7B61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NPM Scripting</a:t>
            </a:r>
            <a:endParaRPr lang="en-CA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0DF2C-66D2-2F60-45E5-E7EE95C26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dirty="0"/>
              <a:t>Since we are using Express, a framework NOT built in to node we need to install the packages for it</a:t>
            </a:r>
          </a:p>
          <a:p>
            <a:r>
              <a:rPr lang="en-US" dirty="0"/>
              <a:t>In a terminal: </a:t>
            </a:r>
            <a:r>
              <a:rPr lang="en-US" b="1" dirty="0" err="1"/>
              <a:t>npm</a:t>
            </a:r>
            <a:r>
              <a:rPr lang="en-US" b="1" dirty="0"/>
              <a:t> install express</a:t>
            </a:r>
          </a:p>
        </p:txBody>
      </p:sp>
    </p:spTree>
    <p:extLst>
      <p:ext uri="{BB962C8B-B14F-4D97-AF65-F5344CB8AC3E}">
        <p14:creationId xmlns:p14="http://schemas.microsoft.com/office/powerpoint/2010/main" val="1566489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0A604E4-7307-451C-93BE-F1F7E1BF3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F3A0AA-35E5-4085-942B-737839030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82344"/>
            <a:ext cx="12191998" cy="159074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02F5C38-C747-4173-ABBF-656E39E82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5282344"/>
            <a:ext cx="8115300" cy="1590742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5282344"/>
            <a:ext cx="12191998" cy="1590742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3C91A9-8481-CFD0-F735-27BEB5D4A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5490971"/>
            <a:ext cx="6962072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Express Routing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E6AFE-1B94-4FF1-B305-BE2EA131A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6522" y="5633765"/>
            <a:ext cx="3408555" cy="8736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Talk about this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8DF6A87-6938-E77A-9AF0-4CEEE9090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77227" y="390832"/>
            <a:ext cx="8330164" cy="4519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5643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C25F5E2C8DE74D84E0FE200EACB0AB" ma:contentTypeVersion="13" ma:contentTypeDescription="Create a new document." ma:contentTypeScope="" ma:versionID="43fa7d26aa6d20546c25df854de43fc0">
  <xsd:schema xmlns:xsd="http://www.w3.org/2001/XMLSchema" xmlns:xs="http://www.w3.org/2001/XMLSchema" xmlns:p="http://schemas.microsoft.com/office/2006/metadata/properties" xmlns:ns3="c8778481-994c-4aeb-999f-b6f9d8e73d20" xmlns:ns4="c6043c87-4915-403e-8b19-4c0573d7fd86" targetNamespace="http://schemas.microsoft.com/office/2006/metadata/properties" ma:root="true" ma:fieldsID="b10a6cbeb91786035d96371d0a4e0255" ns3:_="" ns4:_="">
    <xsd:import namespace="c8778481-994c-4aeb-999f-b6f9d8e73d20"/>
    <xsd:import namespace="c6043c87-4915-403e-8b19-4c0573d7fd8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  <xsd:element ref="ns3:MediaServiceObjectDetectorVersions" minOccurs="0"/>
                <xsd:element ref="ns3:MediaServiceSearchProperties" minOccurs="0"/>
                <xsd:element ref="ns3:MediaServiceDateTaken" minOccurs="0"/>
                <xsd:element ref="ns3:MediaServiceSystemTags" minOccurs="0"/>
                <xsd:element ref="ns3:MediaServiceGenerationTime" minOccurs="0"/>
                <xsd:element ref="ns3:MediaServiceEventHashCode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778481-994c-4aeb-999f-b6f9d8e73d2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043c87-4915-403e-8b19-4c0573d7fd86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8778481-994c-4aeb-999f-b6f9d8e73d20" xsi:nil="true"/>
  </documentManagement>
</p:properties>
</file>

<file path=customXml/itemProps1.xml><?xml version="1.0" encoding="utf-8"?>
<ds:datastoreItem xmlns:ds="http://schemas.openxmlformats.org/officeDocument/2006/customXml" ds:itemID="{C6C5C9CA-79B8-4EC1-9B21-F2AF9BDA6DA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F1281E7-4D4E-4F78-B252-B12A2A66395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8778481-994c-4aeb-999f-b6f9d8e73d20"/>
    <ds:schemaRef ds:uri="c6043c87-4915-403e-8b19-4c0573d7fd8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8B020D0-D970-41C6-8DFE-60ED0FCD3C30}">
  <ds:schemaRefs>
    <ds:schemaRef ds:uri="c8778481-994c-4aeb-999f-b6f9d8e73d20"/>
    <ds:schemaRef ds:uri="http://purl.org/dc/terms/"/>
    <ds:schemaRef ds:uri="http://schemas.openxmlformats.org/package/2006/metadata/core-properties"/>
    <ds:schemaRef ds:uri="http://www.w3.org/XML/1998/namespace"/>
    <ds:schemaRef ds:uri="http://purl.org/dc/elements/1.1/"/>
    <ds:schemaRef ds:uri="c6043c87-4915-403e-8b19-4c0573d7fd86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503</TotalTime>
  <Words>2249</Words>
  <Application>Microsoft Office PowerPoint</Application>
  <PresentationFormat>Widescreen</PresentationFormat>
  <Paragraphs>249</Paragraphs>
  <Slides>45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Aptos</vt:lpstr>
      <vt:lpstr>Aptos Display</vt:lpstr>
      <vt:lpstr>Arial</vt:lpstr>
      <vt:lpstr>Office Theme</vt:lpstr>
      <vt:lpstr>Office Theme</vt:lpstr>
      <vt:lpstr>Modern Web Technologies Week 3 – Intro to Express</vt:lpstr>
      <vt:lpstr>Agenda</vt:lpstr>
      <vt:lpstr>What is Express</vt:lpstr>
      <vt:lpstr>How does it work?</vt:lpstr>
      <vt:lpstr>What is a Framework</vt:lpstr>
      <vt:lpstr>Front End Frameworks</vt:lpstr>
      <vt:lpstr>Back End Frameworks</vt:lpstr>
      <vt:lpstr>NPM Scripting</vt:lpstr>
      <vt:lpstr>Express Routing</vt:lpstr>
      <vt:lpstr>Node vs Express</vt:lpstr>
      <vt:lpstr>Express Routing</vt:lpstr>
      <vt:lpstr>How to use Routing Methods</vt:lpstr>
      <vt:lpstr>Routing Method Examples</vt:lpstr>
      <vt:lpstr>Larger Example </vt:lpstr>
      <vt:lpstr>Let's build an Express server</vt:lpstr>
      <vt:lpstr>Route Chaining</vt:lpstr>
      <vt:lpstr>Part 1 Complete</vt:lpstr>
      <vt:lpstr>Part 2: Params and Query -&gt; Dynamic Routing</vt:lpstr>
      <vt:lpstr>Req.params</vt:lpstr>
      <vt:lpstr>Req.params example</vt:lpstr>
      <vt:lpstr>Req.query</vt:lpstr>
      <vt:lpstr>Req.query example</vt:lpstr>
      <vt:lpstr>Let's try making something similar in our server</vt:lpstr>
      <vt:lpstr>Part 3: Processing Special characters</vt:lpstr>
      <vt:lpstr>Routing can process special characters</vt:lpstr>
      <vt:lpstr>How do we translate the special signs?</vt:lpstr>
      <vt:lpstr>Additional References</vt:lpstr>
      <vt:lpstr>Part 3: How do we process forms?</vt:lpstr>
      <vt:lpstr>Do you remember this/ did you do this?</vt:lpstr>
      <vt:lpstr>Well, how do I receive it?</vt:lpstr>
      <vt:lpstr>Example of urlencoded being used</vt:lpstr>
      <vt:lpstr>This is the old way, the ChatGPT way</vt:lpstr>
      <vt:lpstr>Let's talk about the Response Object</vt:lpstr>
      <vt:lpstr>Response Methods</vt:lpstr>
      <vt:lpstr>Based on everything we have talked about think about this?</vt:lpstr>
      <vt:lpstr>PostMan</vt:lpstr>
      <vt:lpstr>One Last thing</vt:lpstr>
      <vt:lpstr>Next Week: Middleware</vt:lpstr>
      <vt:lpstr>Express Middleware</vt:lpstr>
      <vt:lpstr>Middleware in Express</vt:lpstr>
      <vt:lpstr>Logging into Amazon</vt:lpstr>
      <vt:lpstr>Let's break it down a bit more</vt:lpstr>
      <vt:lpstr>Middleware in Express</vt:lpstr>
      <vt:lpstr>We will investigate its next class, but…</vt:lpstr>
      <vt:lpstr>Lecture portion is complete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Harman Mann</dc:creator>
  <cp:lastModifiedBy>Harman Mann</cp:lastModifiedBy>
  <cp:revision>3</cp:revision>
  <dcterms:created xsi:type="dcterms:W3CDTF">2024-09-04T01:19:22Z</dcterms:created>
  <dcterms:modified xsi:type="dcterms:W3CDTF">2025-01-07T03:44:57Z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0x010100C0C25F5E2C8DE74D84E0FE200EACB0AB</vt:lpwstr>
  </property>
</Properties>
</file>