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9" r:id="rId6"/>
    <p:sldId id="258" r:id="rId7"/>
    <p:sldId id="275" r:id="rId8"/>
    <p:sldId id="282" r:id="rId9"/>
    <p:sldId id="283" r:id="rId10"/>
    <p:sldId id="281" r:id="rId11"/>
    <p:sldId id="271" r:id="rId12"/>
    <p:sldId id="272" r:id="rId13"/>
    <p:sldId id="284" r:id="rId14"/>
    <p:sldId id="273" r:id="rId15"/>
    <p:sldId id="279" r:id="rId16"/>
    <p:sldId id="280" r:id="rId17"/>
    <p:sldId id="287" r:id="rId18"/>
    <p:sldId id="286" r:id="rId19"/>
    <p:sldId id="285" r:id="rId20"/>
    <p:sldId id="265" r:id="rId21"/>
    <p:sldId id="274" r:id="rId22"/>
    <p:sldId id="266" r:id="rId23"/>
    <p:sldId id="267" r:id="rId24"/>
    <p:sldId id="268" r:id="rId25"/>
    <p:sldId id="27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76708C-9D40-42AC-A408-4F99E9622AA6}" v="29" dt="2024-09-08T03:45:52.6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94660"/>
  </p:normalViewPr>
  <p:slideViewPr>
    <p:cSldViewPr snapToGrid="0">
      <p:cViewPr varScale="1">
        <p:scale>
          <a:sx n="81" d="100"/>
          <a:sy n="81" d="100"/>
        </p:scale>
        <p:origin x="114" y="16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C47453-3656-4105-A15E-1F5A87A7BC11}" type="doc">
      <dgm:prSet loTypeId="urn:microsoft.com/office/officeart/2005/8/layout/orgChart1" loCatId="hierarchy" qsTypeId="urn:microsoft.com/office/officeart/2005/8/quickstyle/simple1" qsCatId="simple" csTypeId="urn:microsoft.com/office/officeart/2005/8/colors/accent1_2" csCatId="accent1"/>
      <dgm:spPr/>
      <dgm:t>
        <a:bodyPr/>
        <a:lstStyle/>
        <a:p>
          <a:endParaRPr lang="en-US"/>
        </a:p>
      </dgm:t>
    </dgm:pt>
    <dgm:pt modelId="{E22C12B5-DD98-45C7-AAB6-29F7C32BDCAB}">
      <dgm:prSet/>
      <dgm:spPr/>
      <dgm:t>
        <a:bodyPr/>
        <a:lstStyle/>
        <a:p>
          <a:r>
            <a:rPr lang="en-US"/>
            <a:t>Getting started with express</a:t>
          </a:r>
        </a:p>
      </dgm:t>
    </dgm:pt>
    <dgm:pt modelId="{D54ACE8B-BAA1-4C08-8210-170DE71343F3}" type="parTrans" cxnId="{8713E409-0E3B-4927-928E-ACA02ECFDF29}">
      <dgm:prSet/>
      <dgm:spPr/>
      <dgm:t>
        <a:bodyPr/>
        <a:lstStyle/>
        <a:p>
          <a:endParaRPr lang="en-US"/>
        </a:p>
      </dgm:t>
    </dgm:pt>
    <dgm:pt modelId="{B6BB4629-2883-42C5-A4AC-F9E2F258AED7}" type="sibTrans" cxnId="{8713E409-0E3B-4927-928E-ACA02ECFDF29}">
      <dgm:prSet/>
      <dgm:spPr/>
      <dgm:t>
        <a:bodyPr/>
        <a:lstStyle/>
        <a:p>
          <a:endParaRPr lang="en-US"/>
        </a:p>
      </dgm:t>
    </dgm:pt>
    <dgm:pt modelId="{E4B5E07A-302B-4445-931F-705D90FBE9ED}">
      <dgm:prSet/>
      <dgm:spPr/>
      <dgm:t>
        <a:bodyPr/>
        <a:lstStyle/>
        <a:p>
          <a:r>
            <a:rPr lang="en-US"/>
            <a:t>Handing routing with express</a:t>
          </a:r>
        </a:p>
      </dgm:t>
    </dgm:pt>
    <dgm:pt modelId="{0F26FCB1-E797-4790-8892-27294B01C45F}" type="parTrans" cxnId="{8C66050E-F67B-4789-8FCC-4B02FE7226FE}">
      <dgm:prSet/>
      <dgm:spPr/>
      <dgm:t>
        <a:bodyPr/>
        <a:lstStyle/>
        <a:p>
          <a:endParaRPr lang="en-US"/>
        </a:p>
      </dgm:t>
    </dgm:pt>
    <dgm:pt modelId="{5D5906EB-E065-4D00-A416-FA1FF98CA42A}" type="sibTrans" cxnId="{8C66050E-F67B-4789-8FCC-4B02FE7226FE}">
      <dgm:prSet/>
      <dgm:spPr/>
      <dgm:t>
        <a:bodyPr/>
        <a:lstStyle/>
        <a:p>
          <a:endParaRPr lang="en-US"/>
        </a:p>
      </dgm:t>
    </dgm:pt>
    <dgm:pt modelId="{3881559E-A074-460E-A5B2-C208394BFDDB}">
      <dgm:prSet/>
      <dgm:spPr/>
      <dgm:t>
        <a:bodyPr/>
        <a:lstStyle/>
        <a:p>
          <a:r>
            <a:rPr lang="en-US"/>
            <a:t>Using GET and POST </a:t>
          </a:r>
        </a:p>
      </dgm:t>
    </dgm:pt>
    <dgm:pt modelId="{31D97DDB-3509-4F0C-91E4-7626FAE30D1B}" type="parTrans" cxnId="{51B0C663-E1D0-44D6-AC2B-1F97EABC099C}">
      <dgm:prSet/>
      <dgm:spPr/>
      <dgm:t>
        <a:bodyPr/>
        <a:lstStyle/>
        <a:p>
          <a:endParaRPr lang="en-US"/>
        </a:p>
      </dgm:t>
    </dgm:pt>
    <dgm:pt modelId="{D31394D8-DD25-4FF0-AC8B-4E8AA89EB0DE}" type="sibTrans" cxnId="{51B0C663-E1D0-44D6-AC2B-1F97EABC099C}">
      <dgm:prSet/>
      <dgm:spPr/>
      <dgm:t>
        <a:bodyPr/>
        <a:lstStyle/>
        <a:p>
          <a:endParaRPr lang="en-US"/>
        </a:p>
      </dgm:t>
    </dgm:pt>
    <dgm:pt modelId="{826E3A66-10B7-4E96-909E-671AAC2721A3}">
      <dgm:prSet/>
      <dgm:spPr/>
      <dgm:t>
        <a:bodyPr/>
        <a:lstStyle/>
        <a:p>
          <a:r>
            <a:rPr lang="en-US"/>
            <a:t>Post Man</a:t>
          </a:r>
        </a:p>
      </dgm:t>
    </dgm:pt>
    <dgm:pt modelId="{67D5E6D1-2D88-4F1D-B8BA-8FC82DE13535}" type="parTrans" cxnId="{180CF9B6-6358-45B0-B2CF-83D90CBFB7FF}">
      <dgm:prSet/>
      <dgm:spPr/>
      <dgm:t>
        <a:bodyPr/>
        <a:lstStyle/>
        <a:p>
          <a:endParaRPr lang="en-US"/>
        </a:p>
      </dgm:t>
    </dgm:pt>
    <dgm:pt modelId="{683B2902-F262-4936-8FE9-AB7B3946DB1F}" type="sibTrans" cxnId="{180CF9B6-6358-45B0-B2CF-83D90CBFB7FF}">
      <dgm:prSet/>
      <dgm:spPr/>
      <dgm:t>
        <a:bodyPr/>
        <a:lstStyle/>
        <a:p>
          <a:endParaRPr lang="en-US"/>
        </a:p>
      </dgm:t>
    </dgm:pt>
    <dgm:pt modelId="{B77E07C8-FC1F-4633-83DE-573495EB2D2C}" type="pres">
      <dgm:prSet presAssocID="{E7C47453-3656-4105-A15E-1F5A87A7BC11}" presName="hierChild1" presStyleCnt="0">
        <dgm:presLayoutVars>
          <dgm:orgChart val="1"/>
          <dgm:chPref val="1"/>
          <dgm:dir/>
          <dgm:animOne val="branch"/>
          <dgm:animLvl val="lvl"/>
          <dgm:resizeHandles/>
        </dgm:presLayoutVars>
      </dgm:prSet>
      <dgm:spPr/>
    </dgm:pt>
    <dgm:pt modelId="{3D34F463-2F16-4E59-994B-B8635E35DB15}" type="pres">
      <dgm:prSet presAssocID="{E22C12B5-DD98-45C7-AAB6-29F7C32BDCAB}" presName="hierRoot1" presStyleCnt="0">
        <dgm:presLayoutVars>
          <dgm:hierBranch val="init"/>
        </dgm:presLayoutVars>
      </dgm:prSet>
      <dgm:spPr/>
    </dgm:pt>
    <dgm:pt modelId="{91A44FC4-3049-4C2C-9281-4D4509471ACF}" type="pres">
      <dgm:prSet presAssocID="{E22C12B5-DD98-45C7-AAB6-29F7C32BDCAB}" presName="rootComposite1" presStyleCnt="0"/>
      <dgm:spPr/>
    </dgm:pt>
    <dgm:pt modelId="{8EE9697D-B6D5-488F-9FC0-1AC21F368978}" type="pres">
      <dgm:prSet presAssocID="{E22C12B5-DD98-45C7-AAB6-29F7C32BDCAB}" presName="rootText1" presStyleLbl="node0" presStyleIdx="0" presStyleCnt="4">
        <dgm:presLayoutVars>
          <dgm:chPref val="3"/>
        </dgm:presLayoutVars>
      </dgm:prSet>
      <dgm:spPr/>
    </dgm:pt>
    <dgm:pt modelId="{DAB18470-03D1-4311-BD8E-B2C67A5C73EC}" type="pres">
      <dgm:prSet presAssocID="{E22C12B5-DD98-45C7-AAB6-29F7C32BDCAB}" presName="rootConnector1" presStyleLbl="node1" presStyleIdx="0" presStyleCnt="0"/>
      <dgm:spPr/>
    </dgm:pt>
    <dgm:pt modelId="{804AFB00-6257-41D7-B7A4-504302602EE5}" type="pres">
      <dgm:prSet presAssocID="{E22C12B5-DD98-45C7-AAB6-29F7C32BDCAB}" presName="hierChild2" presStyleCnt="0"/>
      <dgm:spPr/>
    </dgm:pt>
    <dgm:pt modelId="{A17CDFD0-6F4A-484D-9FC4-1E79210A094A}" type="pres">
      <dgm:prSet presAssocID="{E22C12B5-DD98-45C7-AAB6-29F7C32BDCAB}" presName="hierChild3" presStyleCnt="0"/>
      <dgm:spPr/>
    </dgm:pt>
    <dgm:pt modelId="{3452AEB9-6154-4E93-8929-46C883DA1427}" type="pres">
      <dgm:prSet presAssocID="{E4B5E07A-302B-4445-931F-705D90FBE9ED}" presName="hierRoot1" presStyleCnt="0">
        <dgm:presLayoutVars>
          <dgm:hierBranch val="init"/>
        </dgm:presLayoutVars>
      </dgm:prSet>
      <dgm:spPr/>
    </dgm:pt>
    <dgm:pt modelId="{07794FD1-3A14-4067-9EF8-9654BDAF1AA9}" type="pres">
      <dgm:prSet presAssocID="{E4B5E07A-302B-4445-931F-705D90FBE9ED}" presName="rootComposite1" presStyleCnt="0"/>
      <dgm:spPr/>
    </dgm:pt>
    <dgm:pt modelId="{A46E6B08-F0DE-4D3E-8A67-46D782BCD5A1}" type="pres">
      <dgm:prSet presAssocID="{E4B5E07A-302B-4445-931F-705D90FBE9ED}" presName="rootText1" presStyleLbl="node0" presStyleIdx="1" presStyleCnt="4">
        <dgm:presLayoutVars>
          <dgm:chPref val="3"/>
        </dgm:presLayoutVars>
      </dgm:prSet>
      <dgm:spPr/>
    </dgm:pt>
    <dgm:pt modelId="{BCD8CD97-1639-4C8E-924C-698D3639CDE5}" type="pres">
      <dgm:prSet presAssocID="{E4B5E07A-302B-4445-931F-705D90FBE9ED}" presName="rootConnector1" presStyleLbl="node1" presStyleIdx="0" presStyleCnt="0"/>
      <dgm:spPr/>
    </dgm:pt>
    <dgm:pt modelId="{5B022DED-24CC-4DBC-9987-673E2B95D26E}" type="pres">
      <dgm:prSet presAssocID="{E4B5E07A-302B-4445-931F-705D90FBE9ED}" presName="hierChild2" presStyleCnt="0"/>
      <dgm:spPr/>
    </dgm:pt>
    <dgm:pt modelId="{99248AA1-0B0D-4C09-8141-E15770432E06}" type="pres">
      <dgm:prSet presAssocID="{E4B5E07A-302B-4445-931F-705D90FBE9ED}" presName="hierChild3" presStyleCnt="0"/>
      <dgm:spPr/>
    </dgm:pt>
    <dgm:pt modelId="{A52D71BF-41D2-4750-9FFC-FC35651A6E10}" type="pres">
      <dgm:prSet presAssocID="{3881559E-A074-460E-A5B2-C208394BFDDB}" presName="hierRoot1" presStyleCnt="0">
        <dgm:presLayoutVars>
          <dgm:hierBranch val="init"/>
        </dgm:presLayoutVars>
      </dgm:prSet>
      <dgm:spPr/>
    </dgm:pt>
    <dgm:pt modelId="{771CB91E-FDDD-4BD9-AAE5-0D124957F948}" type="pres">
      <dgm:prSet presAssocID="{3881559E-A074-460E-A5B2-C208394BFDDB}" presName="rootComposite1" presStyleCnt="0"/>
      <dgm:spPr/>
    </dgm:pt>
    <dgm:pt modelId="{B1ABB4BC-DA9F-4856-933A-E44F133B6D30}" type="pres">
      <dgm:prSet presAssocID="{3881559E-A074-460E-A5B2-C208394BFDDB}" presName="rootText1" presStyleLbl="node0" presStyleIdx="2" presStyleCnt="4">
        <dgm:presLayoutVars>
          <dgm:chPref val="3"/>
        </dgm:presLayoutVars>
      </dgm:prSet>
      <dgm:spPr/>
    </dgm:pt>
    <dgm:pt modelId="{A6E931E2-9F07-4B23-B672-3C0AC9EDF203}" type="pres">
      <dgm:prSet presAssocID="{3881559E-A074-460E-A5B2-C208394BFDDB}" presName="rootConnector1" presStyleLbl="node1" presStyleIdx="0" presStyleCnt="0"/>
      <dgm:spPr/>
    </dgm:pt>
    <dgm:pt modelId="{C9E19716-5516-4942-9496-5EEB81286D4D}" type="pres">
      <dgm:prSet presAssocID="{3881559E-A074-460E-A5B2-C208394BFDDB}" presName="hierChild2" presStyleCnt="0"/>
      <dgm:spPr/>
    </dgm:pt>
    <dgm:pt modelId="{E68072F1-A160-40CF-8AB8-46F525E80FFC}" type="pres">
      <dgm:prSet presAssocID="{3881559E-A074-460E-A5B2-C208394BFDDB}" presName="hierChild3" presStyleCnt="0"/>
      <dgm:spPr/>
    </dgm:pt>
    <dgm:pt modelId="{E3A99E71-F916-4E07-B6BE-FB72B9BB379D}" type="pres">
      <dgm:prSet presAssocID="{826E3A66-10B7-4E96-909E-671AAC2721A3}" presName="hierRoot1" presStyleCnt="0">
        <dgm:presLayoutVars>
          <dgm:hierBranch val="init"/>
        </dgm:presLayoutVars>
      </dgm:prSet>
      <dgm:spPr/>
    </dgm:pt>
    <dgm:pt modelId="{D45DC5FF-AF78-43A7-A6EA-F27655506EF2}" type="pres">
      <dgm:prSet presAssocID="{826E3A66-10B7-4E96-909E-671AAC2721A3}" presName="rootComposite1" presStyleCnt="0"/>
      <dgm:spPr/>
    </dgm:pt>
    <dgm:pt modelId="{9D294FB9-10B2-4E3B-B3AB-131AE8336435}" type="pres">
      <dgm:prSet presAssocID="{826E3A66-10B7-4E96-909E-671AAC2721A3}" presName="rootText1" presStyleLbl="node0" presStyleIdx="3" presStyleCnt="4">
        <dgm:presLayoutVars>
          <dgm:chPref val="3"/>
        </dgm:presLayoutVars>
      </dgm:prSet>
      <dgm:spPr/>
    </dgm:pt>
    <dgm:pt modelId="{3B363D1E-BA3F-4E1F-AB7A-836D2F8AE82B}" type="pres">
      <dgm:prSet presAssocID="{826E3A66-10B7-4E96-909E-671AAC2721A3}" presName="rootConnector1" presStyleLbl="node1" presStyleIdx="0" presStyleCnt="0"/>
      <dgm:spPr/>
    </dgm:pt>
    <dgm:pt modelId="{A8216363-4D4D-4587-BF06-B95C5761E25B}" type="pres">
      <dgm:prSet presAssocID="{826E3A66-10B7-4E96-909E-671AAC2721A3}" presName="hierChild2" presStyleCnt="0"/>
      <dgm:spPr/>
    </dgm:pt>
    <dgm:pt modelId="{07F455F5-76B4-4087-8C40-4038005D37A5}" type="pres">
      <dgm:prSet presAssocID="{826E3A66-10B7-4E96-909E-671AAC2721A3}" presName="hierChild3" presStyleCnt="0"/>
      <dgm:spPr/>
    </dgm:pt>
  </dgm:ptLst>
  <dgm:cxnLst>
    <dgm:cxn modelId="{1B464202-2A0C-4295-8D31-E8010B76D765}" type="presOf" srcId="{E7C47453-3656-4105-A15E-1F5A87A7BC11}" destId="{B77E07C8-FC1F-4633-83DE-573495EB2D2C}" srcOrd="0" destOrd="0" presId="urn:microsoft.com/office/officeart/2005/8/layout/orgChart1"/>
    <dgm:cxn modelId="{8713E409-0E3B-4927-928E-ACA02ECFDF29}" srcId="{E7C47453-3656-4105-A15E-1F5A87A7BC11}" destId="{E22C12B5-DD98-45C7-AAB6-29F7C32BDCAB}" srcOrd="0" destOrd="0" parTransId="{D54ACE8B-BAA1-4C08-8210-170DE71343F3}" sibTransId="{B6BB4629-2883-42C5-A4AC-F9E2F258AED7}"/>
    <dgm:cxn modelId="{0DB01F0D-D227-4492-AF24-CA11412245D1}" type="presOf" srcId="{826E3A66-10B7-4E96-909E-671AAC2721A3}" destId="{3B363D1E-BA3F-4E1F-AB7A-836D2F8AE82B}" srcOrd="1" destOrd="0" presId="urn:microsoft.com/office/officeart/2005/8/layout/orgChart1"/>
    <dgm:cxn modelId="{8C66050E-F67B-4789-8FCC-4B02FE7226FE}" srcId="{E7C47453-3656-4105-A15E-1F5A87A7BC11}" destId="{E4B5E07A-302B-4445-931F-705D90FBE9ED}" srcOrd="1" destOrd="0" parTransId="{0F26FCB1-E797-4790-8892-27294B01C45F}" sibTransId="{5D5906EB-E065-4D00-A416-FA1FF98CA42A}"/>
    <dgm:cxn modelId="{ACDBA05B-867C-4DEB-A738-0276763CE874}" type="presOf" srcId="{E4B5E07A-302B-4445-931F-705D90FBE9ED}" destId="{A46E6B08-F0DE-4D3E-8A67-46D782BCD5A1}" srcOrd="0" destOrd="0" presId="urn:microsoft.com/office/officeart/2005/8/layout/orgChart1"/>
    <dgm:cxn modelId="{5A078F5D-3A14-42B3-964D-07055751FD09}" type="presOf" srcId="{E4B5E07A-302B-4445-931F-705D90FBE9ED}" destId="{BCD8CD97-1639-4C8E-924C-698D3639CDE5}" srcOrd="1" destOrd="0" presId="urn:microsoft.com/office/officeart/2005/8/layout/orgChart1"/>
    <dgm:cxn modelId="{51B0C663-E1D0-44D6-AC2B-1F97EABC099C}" srcId="{E7C47453-3656-4105-A15E-1F5A87A7BC11}" destId="{3881559E-A074-460E-A5B2-C208394BFDDB}" srcOrd="2" destOrd="0" parTransId="{31D97DDB-3509-4F0C-91E4-7626FAE30D1B}" sibTransId="{D31394D8-DD25-4FF0-AC8B-4E8AA89EB0DE}"/>
    <dgm:cxn modelId="{E979ED4F-D5D4-4C13-9A20-23960926FBC3}" type="presOf" srcId="{E22C12B5-DD98-45C7-AAB6-29F7C32BDCAB}" destId="{DAB18470-03D1-4311-BD8E-B2C67A5C73EC}" srcOrd="1" destOrd="0" presId="urn:microsoft.com/office/officeart/2005/8/layout/orgChart1"/>
    <dgm:cxn modelId="{1F5B1184-32E7-4072-968D-D8A996047367}" type="presOf" srcId="{E22C12B5-DD98-45C7-AAB6-29F7C32BDCAB}" destId="{8EE9697D-B6D5-488F-9FC0-1AC21F368978}" srcOrd="0" destOrd="0" presId="urn:microsoft.com/office/officeart/2005/8/layout/orgChart1"/>
    <dgm:cxn modelId="{180CF9B6-6358-45B0-B2CF-83D90CBFB7FF}" srcId="{E7C47453-3656-4105-A15E-1F5A87A7BC11}" destId="{826E3A66-10B7-4E96-909E-671AAC2721A3}" srcOrd="3" destOrd="0" parTransId="{67D5E6D1-2D88-4F1D-B8BA-8FC82DE13535}" sibTransId="{683B2902-F262-4936-8FE9-AB7B3946DB1F}"/>
    <dgm:cxn modelId="{F893F6BE-9A06-44CA-AC72-68BA8B919E5F}" type="presOf" srcId="{3881559E-A074-460E-A5B2-C208394BFDDB}" destId="{B1ABB4BC-DA9F-4856-933A-E44F133B6D30}" srcOrd="0" destOrd="0" presId="urn:microsoft.com/office/officeart/2005/8/layout/orgChart1"/>
    <dgm:cxn modelId="{840225D0-DF3F-44C9-8246-89222ABECF36}" type="presOf" srcId="{3881559E-A074-460E-A5B2-C208394BFDDB}" destId="{A6E931E2-9F07-4B23-B672-3C0AC9EDF203}" srcOrd="1" destOrd="0" presId="urn:microsoft.com/office/officeart/2005/8/layout/orgChart1"/>
    <dgm:cxn modelId="{3518A8F8-A464-4147-B582-7547F4FDD272}" type="presOf" srcId="{826E3A66-10B7-4E96-909E-671AAC2721A3}" destId="{9D294FB9-10B2-4E3B-B3AB-131AE8336435}" srcOrd="0" destOrd="0" presId="urn:microsoft.com/office/officeart/2005/8/layout/orgChart1"/>
    <dgm:cxn modelId="{EB1F0E7B-4B37-4078-A92C-23CA4540F748}" type="presParOf" srcId="{B77E07C8-FC1F-4633-83DE-573495EB2D2C}" destId="{3D34F463-2F16-4E59-994B-B8635E35DB15}" srcOrd="0" destOrd="0" presId="urn:microsoft.com/office/officeart/2005/8/layout/orgChart1"/>
    <dgm:cxn modelId="{108CAF90-CA94-497B-8A3C-8B3C49ACE2D7}" type="presParOf" srcId="{3D34F463-2F16-4E59-994B-B8635E35DB15}" destId="{91A44FC4-3049-4C2C-9281-4D4509471ACF}" srcOrd="0" destOrd="0" presId="urn:microsoft.com/office/officeart/2005/8/layout/orgChart1"/>
    <dgm:cxn modelId="{573E78EC-8C2D-4E84-AC64-0BDA3BCF50C8}" type="presParOf" srcId="{91A44FC4-3049-4C2C-9281-4D4509471ACF}" destId="{8EE9697D-B6D5-488F-9FC0-1AC21F368978}" srcOrd="0" destOrd="0" presId="urn:microsoft.com/office/officeart/2005/8/layout/orgChart1"/>
    <dgm:cxn modelId="{D83964FE-0490-413E-961F-4F1D9F0C153B}" type="presParOf" srcId="{91A44FC4-3049-4C2C-9281-4D4509471ACF}" destId="{DAB18470-03D1-4311-BD8E-B2C67A5C73EC}" srcOrd="1" destOrd="0" presId="urn:microsoft.com/office/officeart/2005/8/layout/orgChart1"/>
    <dgm:cxn modelId="{003D4CC5-E5DA-4F14-874B-9530F52FEFF9}" type="presParOf" srcId="{3D34F463-2F16-4E59-994B-B8635E35DB15}" destId="{804AFB00-6257-41D7-B7A4-504302602EE5}" srcOrd="1" destOrd="0" presId="urn:microsoft.com/office/officeart/2005/8/layout/orgChart1"/>
    <dgm:cxn modelId="{ED8E987C-B12D-4C49-8757-AA5EFE69BC20}" type="presParOf" srcId="{3D34F463-2F16-4E59-994B-B8635E35DB15}" destId="{A17CDFD0-6F4A-484D-9FC4-1E79210A094A}" srcOrd="2" destOrd="0" presId="urn:microsoft.com/office/officeart/2005/8/layout/orgChart1"/>
    <dgm:cxn modelId="{3CEF7BA0-5DAB-413B-BC76-7B0B5EDF71BB}" type="presParOf" srcId="{B77E07C8-FC1F-4633-83DE-573495EB2D2C}" destId="{3452AEB9-6154-4E93-8929-46C883DA1427}" srcOrd="1" destOrd="0" presId="urn:microsoft.com/office/officeart/2005/8/layout/orgChart1"/>
    <dgm:cxn modelId="{B7293D18-2486-4A50-B48C-4B0FA07666DA}" type="presParOf" srcId="{3452AEB9-6154-4E93-8929-46C883DA1427}" destId="{07794FD1-3A14-4067-9EF8-9654BDAF1AA9}" srcOrd="0" destOrd="0" presId="urn:microsoft.com/office/officeart/2005/8/layout/orgChart1"/>
    <dgm:cxn modelId="{6D1E6864-2C62-4501-B2C9-398DD96C6777}" type="presParOf" srcId="{07794FD1-3A14-4067-9EF8-9654BDAF1AA9}" destId="{A46E6B08-F0DE-4D3E-8A67-46D782BCD5A1}" srcOrd="0" destOrd="0" presId="urn:microsoft.com/office/officeart/2005/8/layout/orgChart1"/>
    <dgm:cxn modelId="{5E14D69C-C1AC-497B-9F88-53663027CB3C}" type="presParOf" srcId="{07794FD1-3A14-4067-9EF8-9654BDAF1AA9}" destId="{BCD8CD97-1639-4C8E-924C-698D3639CDE5}" srcOrd="1" destOrd="0" presId="urn:microsoft.com/office/officeart/2005/8/layout/orgChart1"/>
    <dgm:cxn modelId="{A960DD6B-FA6B-4107-BA37-30C14CFF4D0C}" type="presParOf" srcId="{3452AEB9-6154-4E93-8929-46C883DA1427}" destId="{5B022DED-24CC-4DBC-9987-673E2B95D26E}" srcOrd="1" destOrd="0" presId="urn:microsoft.com/office/officeart/2005/8/layout/orgChart1"/>
    <dgm:cxn modelId="{CDF0F8C7-3000-4986-8CBD-01A040D74951}" type="presParOf" srcId="{3452AEB9-6154-4E93-8929-46C883DA1427}" destId="{99248AA1-0B0D-4C09-8141-E15770432E06}" srcOrd="2" destOrd="0" presId="urn:microsoft.com/office/officeart/2005/8/layout/orgChart1"/>
    <dgm:cxn modelId="{05B4F5D8-F33E-44B9-84DB-43CDE9FD7AF2}" type="presParOf" srcId="{B77E07C8-FC1F-4633-83DE-573495EB2D2C}" destId="{A52D71BF-41D2-4750-9FFC-FC35651A6E10}" srcOrd="2" destOrd="0" presId="urn:microsoft.com/office/officeart/2005/8/layout/orgChart1"/>
    <dgm:cxn modelId="{734C38B5-CC8B-4AD4-ABCC-A91403F7924F}" type="presParOf" srcId="{A52D71BF-41D2-4750-9FFC-FC35651A6E10}" destId="{771CB91E-FDDD-4BD9-AAE5-0D124957F948}" srcOrd="0" destOrd="0" presId="urn:microsoft.com/office/officeart/2005/8/layout/orgChart1"/>
    <dgm:cxn modelId="{88A7B827-BE4E-44C4-85E5-EC9C78C7342D}" type="presParOf" srcId="{771CB91E-FDDD-4BD9-AAE5-0D124957F948}" destId="{B1ABB4BC-DA9F-4856-933A-E44F133B6D30}" srcOrd="0" destOrd="0" presId="urn:microsoft.com/office/officeart/2005/8/layout/orgChart1"/>
    <dgm:cxn modelId="{A2D7990E-B55A-4C4E-829E-061B5A9133A0}" type="presParOf" srcId="{771CB91E-FDDD-4BD9-AAE5-0D124957F948}" destId="{A6E931E2-9F07-4B23-B672-3C0AC9EDF203}" srcOrd="1" destOrd="0" presId="urn:microsoft.com/office/officeart/2005/8/layout/orgChart1"/>
    <dgm:cxn modelId="{6F001D4E-1E7A-40A2-83BF-08FDB3817D05}" type="presParOf" srcId="{A52D71BF-41D2-4750-9FFC-FC35651A6E10}" destId="{C9E19716-5516-4942-9496-5EEB81286D4D}" srcOrd="1" destOrd="0" presId="urn:microsoft.com/office/officeart/2005/8/layout/orgChart1"/>
    <dgm:cxn modelId="{643EE0DC-7EF1-46FD-A19D-9EDDB43573DE}" type="presParOf" srcId="{A52D71BF-41D2-4750-9FFC-FC35651A6E10}" destId="{E68072F1-A160-40CF-8AB8-46F525E80FFC}" srcOrd="2" destOrd="0" presId="urn:microsoft.com/office/officeart/2005/8/layout/orgChart1"/>
    <dgm:cxn modelId="{2BCA0294-BA49-4EBF-87D5-7A39B49C4384}" type="presParOf" srcId="{B77E07C8-FC1F-4633-83DE-573495EB2D2C}" destId="{E3A99E71-F916-4E07-B6BE-FB72B9BB379D}" srcOrd="3" destOrd="0" presId="urn:microsoft.com/office/officeart/2005/8/layout/orgChart1"/>
    <dgm:cxn modelId="{39B4BF14-5702-4ED3-9161-EB36106364E6}" type="presParOf" srcId="{E3A99E71-F916-4E07-B6BE-FB72B9BB379D}" destId="{D45DC5FF-AF78-43A7-A6EA-F27655506EF2}" srcOrd="0" destOrd="0" presId="urn:microsoft.com/office/officeart/2005/8/layout/orgChart1"/>
    <dgm:cxn modelId="{C972ECCB-69BC-46BE-AEA8-232C2665A3B8}" type="presParOf" srcId="{D45DC5FF-AF78-43A7-A6EA-F27655506EF2}" destId="{9D294FB9-10B2-4E3B-B3AB-131AE8336435}" srcOrd="0" destOrd="0" presId="urn:microsoft.com/office/officeart/2005/8/layout/orgChart1"/>
    <dgm:cxn modelId="{340A4F41-6E6E-4E5F-98E3-D648FF33F60D}" type="presParOf" srcId="{D45DC5FF-AF78-43A7-A6EA-F27655506EF2}" destId="{3B363D1E-BA3F-4E1F-AB7A-836D2F8AE82B}" srcOrd="1" destOrd="0" presId="urn:microsoft.com/office/officeart/2005/8/layout/orgChart1"/>
    <dgm:cxn modelId="{7904389F-B769-4DDE-8970-906D3F80C417}" type="presParOf" srcId="{E3A99E71-F916-4E07-B6BE-FB72B9BB379D}" destId="{A8216363-4D4D-4587-BF06-B95C5761E25B}" srcOrd="1" destOrd="0" presId="urn:microsoft.com/office/officeart/2005/8/layout/orgChart1"/>
    <dgm:cxn modelId="{14E0A82B-DEE3-49F4-A9D3-D6FF7FD35A62}" type="presParOf" srcId="{E3A99E71-F916-4E07-B6BE-FB72B9BB379D}" destId="{07F455F5-76B4-4087-8C40-4038005D37A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82D235-F5F3-4356-8560-19F20AD652D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6ED6B334-9582-445C-B9FA-F19B21D23CA3}">
      <dgm:prSet/>
      <dgm:spPr/>
      <dgm:t>
        <a:bodyPr/>
        <a:lstStyle/>
        <a:p>
          <a:r>
            <a:rPr lang="en-US"/>
            <a:t>Callbacks</a:t>
          </a:r>
        </a:p>
      </dgm:t>
    </dgm:pt>
    <dgm:pt modelId="{443B3424-85C9-4449-8291-10BD37C4249D}" type="parTrans" cxnId="{DDDDD58A-B878-4C7F-8EAC-00CDDAC693A0}">
      <dgm:prSet/>
      <dgm:spPr/>
      <dgm:t>
        <a:bodyPr/>
        <a:lstStyle/>
        <a:p>
          <a:endParaRPr lang="en-US"/>
        </a:p>
      </dgm:t>
    </dgm:pt>
    <dgm:pt modelId="{3A2D3754-0696-4C1F-A753-AA3E3BD802CC}" type="sibTrans" cxnId="{DDDDD58A-B878-4C7F-8EAC-00CDDAC693A0}">
      <dgm:prSet/>
      <dgm:spPr/>
      <dgm:t>
        <a:bodyPr/>
        <a:lstStyle/>
        <a:p>
          <a:endParaRPr lang="en-US"/>
        </a:p>
      </dgm:t>
    </dgm:pt>
    <dgm:pt modelId="{BBCE22BB-E67F-47C1-87AE-4FEECB9900C1}">
      <dgm:prSet/>
      <dgm:spPr/>
      <dgm:t>
        <a:bodyPr/>
        <a:lstStyle/>
        <a:p>
          <a:r>
            <a:rPr lang="en-US"/>
            <a:t>Promises</a:t>
          </a:r>
        </a:p>
      </dgm:t>
    </dgm:pt>
    <dgm:pt modelId="{DC7F4909-9FC0-41B7-8DCE-2CC8182D2B11}" type="parTrans" cxnId="{4200C341-21A4-4D66-BBAE-C62BA046CF21}">
      <dgm:prSet/>
      <dgm:spPr/>
      <dgm:t>
        <a:bodyPr/>
        <a:lstStyle/>
        <a:p>
          <a:endParaRPr lang="en-US"/>
        </a:p>
      </dgm:t>
    </dgm:pt>
    <dgm:pt modelId="{74A8F3EC-93BE-4CE4-8537-09A852FC2C4D}" type="sibTrans" cxnId="{4200C341-21A4-4D66-BBAE-C62BA046CF21}">
      <dgm:prSet/>
      <dgm:spPr/>
      <dgm:t>
        <a:bodyPr/>
        <a:lstStyle/>
        <a:p>
          <a:endParaRPr lang="en-US"/>
        </a:p>
      </dgm:t>
    </dgm:pt>
    <dgm:pt modelId="{03247602-F048-4522-8928-D34260FDF1B6}">
      <dgm:prSet/>
      <dgm:spPr/>
      <dgm:t>
        <a:bodyPr/>
        <a:lstStyle/>
        <a:p>
          <a:r>
            <a:rPr lang="en-US" dirty="0"/>
            <a:t>Async-await</a:t>
          </a:r>
        </a:p>
      </dgm:t>
    </dgm:pt>
    <dgm:pt modelId="{C890F249-6BFE-4E0E-88B4-764449A8EB9C}" type="parTrans" cxnId="{DCCEBA7E-70A5-46F8-9C33-1D9269F276BE}">
      <dgm:prSet/>
      <dgm:spPr/>
      <dgm:t>
        <a:bodyPr/>
        <a:lstStyle/>
        <a:p>
          <a:endParaRPr lang="en-US"/>
        </a:p>
      </dgm:t>
    </dgm:pt>
    <dgm:pt modelId="{4781AFC0-F638-407E-B121-9DF965377570}" type="sibTrans" cxnId="{DCCEBA7E-70A5-46F8-9C33-1D9269F276BE}">
      <dgm:prSet/>
      <dgm:spPr/>
      <dgm:t>
        <a:bodyPr/>
        <a:lstStyle/>
        <a:p>
          <a:endParaRPr lang="en-US"/>
        </a:p>
      </dgm:t>
    </dgm:pt>
    <dgm:pt modelId="{AD77C41E-DFDD-4558-A071-457F96EEA3F1}">
      <dgm:prSet/>
      <dgm:spPr/>
      <dgm:t>
        <a:bodyPr/>
        <a:lstStyle/>
        <a:p>
          <a:r>
            <a:rPr lang="en-US" dirty="0"/>
            <a:t>Middleware</a:t>
          </a:r>
        </a:p>
      </dgm:t>
    </dgm:pt>
    <dgm:pt modelId="{A8B3688A-B99B-4C6B-B30E-83E8270108D2}" type="parTrans" cxnId="{9A1C9186-AA0F-47EE-B887-CEB67F320FC1}">
      <dgm:prSet/>
      <dgm:spPr/>
      <dgm:t>
        <a:bodyPr/>
        <a:lstStyle/>
        <a:p>
          <a:endParaRPr lang="en-US"/>
        </a:p>
      </dgm:t>
    </dgm:pt>
    <dgm:pt modelId="{090F4895-4B91-4C51-B3CE-C9307A1B4132}" type="sibTrans" cxnId="{9A1C9186-AA0F-47EE-B887-CEB67F320FC1}">
      <dgm:prSet/>
      <dgm:spPr/>
      <dgm:t>
        <a:bodyPr/>
        <a:lstStyle/>
        <a:p>
          <a:endParaRPr lang="en-US"/>
        </a:p>
      </dgm:t>
    </dgm:pt>
    <dgm:pt modelId="{9EE758D8-E56F-41A7-BAE3-27F91FADCD99}" type="pres">
      <dgm:prSet presAssocID="{E582D235-F5F3-4356-8560-19F20AD652D9}" presName="linear" presStyleCnt="0">
        <dgm:presLayoutVars>
          <dgm:animLvl val="lvl"/>
          <dgm:resizeHandles val="exact"/>
        </dgm:presLayoutVars>
      </dgm:prSet>
      <dgm:spPr/>
    </dgm:pt>
    <dgm:pt modelId="{24B9E615-C5C6-4C2B-9919-A2B449644AC5}" type="pres">
      <dgm:prSet presAssocID="{6ED6B334-9582-445C-B9FA-F19B21D23CA3}" presName="parentText" presStyleLbl="node1" presStyleIdx="0" presStyleCnt="4">
        <dgm:presLayoutVars>
          <dgm:chMax val="0"/>
          <dgm:bulletEnabled val="1"/>
        </dgm:presLayoutVars>
      </dgm:prSet>
      <dgm:spPr/>
    </dgm:pt>
    <dgm:pt modelId="{93B2A1F3-61C3-4126-BB97-DF2744CEC6E9}" type="pres">
      <dgm:prSet presAssocID="{3A2D3754-0696-4C1F-A753-AA3E3BD802CC}" presName="spacer" presStyleCnt="0"/>
      <dgm:spPr/>
    </dgm:pt>
    <dgm:pt modelId="{81B0F7E8-78F9-4261-81E8-ECB7D1AF4A32}" type="pres">
      <dgm:prSet presAssocID="{BBCE22BB-E67F-47C1-87AE-4FEECB9900C1}" presName="parentText" presStyleLbl="node1" presStyleIdx="1" presStyleCnt="4">
        <dgm:presLayoutVars>
          <dgm:chMax val="0"/>
          <dgm:bulletEnabled val="1"/>
        </dgm:presLayoutVars>
      </dgm:prSet>
      <dgm:spPr/>
    </dgm:pt>
    <dgm:pt modelId="{926928AC-4E64-4A99-BDA3-2A0CBB06BE35}" type="pres">
      <dgm:prSet presAssocID="{74A8F3EC-93BE-4CE4-8537-09A852FC2C4D}" presName="spacer" presStyleCnt="0"/>
      <dgm:spPr/>
    </dgm:pt>
    <dgm:pt modelId="{615A46AD-20BA-40EC-9E8D-042635E018F8}" type="pres">
      <dgm:prSet presAssocID="{03247602-F048-4522-8928-D34260FDF1B6}" presName="parentText" presStyleLbl="node1" presStyleIdx="2" presStyleCnt="4">
        <dgm:presLayoutVars>
          <dgm:chMax val="0"/>
          <dgm:bulletEnabled val="1"/>
        </dgm:presLayoutVars>
      </dgm:prSet>
      <dgm:spPr/>
    </dgm:pt>
    <dgm:pt modelId="{FBF02CC7-1223-4BCD-A849-77019B47A675}" type="pres">
      <dgm:prSet presAssocID="{4781AFC0-F638-407E-B121-9DF965377570}" presName="spacer" presStyleCnt="0"/>
      <dgm:spPr/>
    </dgm:pt>
    <dgm:pt modelId="{A41EB464-2957-4316-AA97-42DA9BB3AD20}" type="pres">
      <dgm:prSet presAssocID="{AD77C41E-DFDD-4558-A071-457F96EEA3F1}" presName="parentText" presStyleLbl="node1" presStyleIdx="3" presStyleCnt="4">
        <dgm:presLayoutVars>
          <dgm:chMax val="0"/>
          <dgm:bulletEnabled val="1"/>
        </dgm:presLayoutVars>
      </dgm:prSet>
      <dgm:spPr/>
    </dgm:pt>
  </dgm:ptLst>
  <dgm:cxnLst>
    <dgm:cxn modelId="{5B5CD702-0CEF-4FC1-9BC9-B0E0120F52EB}" type="presOf" srcId="{E582D235-F5F3-4356-8560-19F20AD652D9}" destId="{9EE758D8-E56F-41A7-BAE3-27F91FADCD99}" srcOrd="0" destOrd="0" presId="urn:microsoft.com/office/officeart/2005/8/layout/vList2"/>
    <dgm:cxn modelId="{3651020C-2616-4903-AB2F-22A533CA588D}" type="presOf" srcId="{6ED6B334-9582-445C-B9FA-F19B21D23CA3}" destId="{24B9E615-C5C6-4C2B-9919-A2B449644AC5}" srcOrd="0" destOrd="0" presId="urn:microsoft.com/office/officeart/2005/8/layout/vList2"/>
    <dgm:cxn modelId="{F4B4255B-25FB-4B33-9425-41498F68B3A5}" type="presOf" srcId="{BBCE22BB-E67F-47C1-87AE-4FEECB9900C1}" destId="{81B0F7E8-78F9-4261-81E8-ECB7D1AF4A32}" srcOrd="0" destOrd="0" presId="urn:microsoft.com/office/officeart/2005/8/layout/vList2"/>
    <dgm:cxn modelId="{4200C341-21A4-4D66-BBAE-C62BA046CF21}" srcId="{E582D235-F5F3-4356-8560-19F20AD652D9}" destId="{BBCE22BB-E67F-47C1-87AE-4FEECB9900C1}" srcOrd="1" destOrd="0" parTransId="{DC7F4909-9FC0-41B7-8DCE-2CC8182D2B11}" sibTransId="{74A8F3EC-93BE-4CE4-8537-09A852FC2C4D}"/>
    <dgm:cxn modelId="{DCCEBA7E-70A5-46F8-9C33-1D9269F276BE}" srcId="{E582D235-F5F3-4356-8560-19F20AD652D9}" destId="{03247602-F048-4522-8928-D34260FDF1B6}" srcOrd="2" destOrd="0" parTransId="{C890F249-6BFE-4E0E-88B4-764449A8EB9C}" sibTransId="{4781AFC0-F638-407E-B121-9DF965377570}"/>
    <dgm:cxn modelId="{9A1C9186-AA0F-47EE-B887-CEB67F320FC1}" srcId="{E582D235-F5F3-4356-8560-19F20AD652D9}" destId="{AD77C41E-DFDD-4558-A071-457F96EEA3F1}" srcOrd="3" destOrd="0" parTransId="{A8B3688A-B99B-4C6B-B30E-83E8270108D2}" sibTransId="{090F4895-4B91-4C51-B3CE-C9307A1B4132}"/>
    <dgm:cxn modelId="{DDDDD58A-B878-4C7F-8EAC-00CDDAC693A0}" srcId="{E582D235-F5F3-4356-8560-19F20AD652D9}" destId="{6ED6B334-9582-445C-B9FA-F19B21D23CA3}" srcOrd="0" destOrd="0" parTransId="{443B3424-85C9-4449-8291-10BD37C4249D}" sibTransId="{3A2D3754-0696-4C1F-A753-AA3E3BD802CC}"/>
    <dgm:cxn modelId="{DD975E91-65B3-4901-A8F0-C46DE80B5061}" type="presOf" srcId="{AD77C41E-DFDD-4558-A071-457F96EEA3F1}" destId="{A41EB464-2957-4316-AA97-42DA9BB3AD20}" srcOrd="0" destOrd="0" presId="urn:microsoft.com/office/officeart/2005/8/layout/vList2"/>
    <dgm:cxn modelId="{B75F43D2-F20D-4EA8-B59F-B6620D356413}" type="presOf" srcId="{03247602-F048-4522-8928-D34260FDF1B6}" destId="{615A46AD-20BA-40EC-9E8D-042635E018F8}" srcOrd="0" destOrd="0" presId="urn:microsoft.com/office/officeart/2005/8/layout/vList2"/>
    <dgm:cxn modelId="{9D984900-7401-4E49-B2DF-EA6028B58D17}" type="presParOf" srcId="{9EE758D8-E56F-41A7-BAE3-27F91FADCD99}" destId="{24B9E615-C5C6-4C2B-9919-A2B449644AC5}" srcOrd="0" destOrd="0" presId="urn:microsoft.com/office/officeart/2005/8/layout/vList2"/>
    <dgm:cxn modelId="{49847B07-0CD5-4C78-889B-1993A6DAC245}" type="presParOf" srcId="{9EE758D8-E56F-41A7-BAE3-27F91FADCD99}" destId="{93B2A1F3-61C3-4126-BB97-DF2744CEC6E9}" srcOrd="1" destOrd="0" presId="urn:microsoft.com/office/officeart/2005/8/layout/vList2"/>
    <dgm:cxn modelId="{AF26DADA-A009-4F16-A438-8B564EE6187D}" type="presParOf" srcId="{9EE758D8-E56F-41A7-BAE3-27F91FADCD99}" destId="{81B0F7E8-78F9-4261-81E8-ECB7D1AF4A32}" srcOrd="2" destOrd="0" presId="urn:microsoft.com/office/officeart/2005/8/layout/vList2"/>
    <dgm:cxn modelId="{BAC27C28-AC24-456E-B25A-3722DB4993D4}" type="presParOf" srcId="{9EE758D8-E56F-41A7-BAE3-27F91FADCD99}" destId="{926928AC-4E64-4A99-BDA3-2A0CBB06BE35}" srcOrd="3" destOrd="0" presId="urn:microsoft.com/office/officeart/2005/8/layout/vList2"/>
    <dgm:cxn modelId="{40B11996-D30F-400C-8EE8-DF56327E2841}" type="presParOf" srcId="{9EE758D8-E56F-41A7-BAE3-27F91FADCD99}" destId="{615A46AD-20BA-40EC-9E8D-042635E018F8}" srcOrd="4" destOrd="0" presId="urn:microsoft.com/office/officeart/2005/8/layout/vList2"/>
    <dgm:cxn modelId="{DED0852D-5502-45EE-BEF2-15041814C5E1}" type="presParOf" srcId="{9EE758D8-E56F-41A7-BAE3-27F91FADCD99}" destId="{FBF02CC7-1223-4BCD-A849-77019B47A675}" srcOrd="5" destOrd="0" presId="urn:microsoft.com/office/officeart/2005/8/layout/vList2"/>
    <dgm:cxn modelId="{17CA60A5-B359-4CD6-AAB1-84C44FAD4A83}" type="presParOf" srcId="{9EE758D8-E56F-41A7-BAE3-27F91FADCD99}" destId="{A41EB464-2957-4316-AA97-42DA9BB3AD2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9697D-B6D5-488F-9FC0-1AC21F368978}">
      <dsp:nvSpPr>
        <dsp:cNvPr id="0" name=""/>
        <dsp:cNvSpPr/>
      </dsp:nvSpPr>
      <dsp:spPr>
        <a:xfrm>
          <a:off x="5652" y="1506957"/>
          <a:ext cx="2357780" cy="117889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a:t>Getting started with express</a:t>
          </a:r>
        </a:p>
      </dsp:txBody>
      <dsp:txXfrm>
        <a:off x="5652" y="1506957"/>
        <a:ext cx="2357780" cy="1178890"/>
      </dsp:txXfrm>
    </dsp:sp>
    <dsp:sp modelId="{A46E6B08-F0DE-4D3E-8A67-46D782BCD5A1}">
      <dsp:nvSpPr>
        <dsp:cNvPr id="0" name=""/>
        <dsp:cNvSpPr/>
      </dsp:nvSpPr>
      <dsp:spPr>
        <a:xfrm>
          <a:off x="2858567" y="1506957"/>
          <a:ext cx="2357780" cy="117889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a:t>Handing routing with express</a:t>
          </a:r>
        </a:p>
      </dsp:txBody>
      <dsp:txXfrm>
        <a:off x="2858567" y="1506957"/>
        <a:ext cx="2357780" cy="1178890"/>
      </dsp:txXfrm>
    </dsp:sp>
    <dsp:sp modelId="{B1ABB4BC-DA9F-4856-933A-E44F133B6D30}">
      <dsp:nvSpPr>
        <dsp:cNvPr id="0" name=""/>
        <dsp:cNvSpPr/>
      </dsp:nvSpPr>
      <dsp:spPr>
        <a:xfrm>
          <a:off x="5711481" y="1506957"/>
          <a:ext cx="2357780" cy="117889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a:t>Using GET and POST </a:t>
          </a:r>
        </a:p>
      </dsp:txBody>
      <dsp:txXfrm>
        <a:off x="5711481" y="1506957"/>
        <a:ext cx="2357780" cy="1178890"/>
      </dsp:txXfrm>
    </dsp:sp>
    <dsp:sp modelId="{9D294FB9-10B2-4E3B-B3AB-131AE8336435}">
      <dsp:nvSpPr>
        <dsp:cNvPr id="0" name=""/>
        <dsp:cNvSpPr/>
      </dsp:nvSpPr>
      <dsp:spPr>
        <a:xfrm>
          <a:off x="8564395" y="1506957"/>
          <a:ext cx="2357780" cy="117889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a:t>Post Man</a:t>
          </a:r>
        </a:p>
      </dsp:txBody>
      <dsp:txXfrm>
        <a:off x="8564395" y="1506957"/>
        <a:ext cx="2357780" cy="11788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B9E615-C5C6-4C2B-9919-A2B449644AC5}">
      <dsp:nvSpPr>
        <dsp:cNvPr id="0" name=""/>
        <dsp:cNvSpPr/>
      </dsp:nvSpPr>
      <dsp:spPr>
        <a:xfrm>
          <a:off x="0" y="11462"/>
          <a:ext cx="10927829" cy="95823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Callbacks</a:t>
          </a:r>
        </a:p>
      </dsp:txBody>
      <dsp:txXfrm>
        <a:off x="46777" y="58239"/>
        <a:ext cx="10834275" cy="864676"/>
      </dsp:txXfrm>
    </dsp:sp>
    <dsp:sp modelId="{81B0F7E8-78F9-4261-81E8-ECB7D1AF4A32}">
      <dsp:nvSpPr>
        <dsp:cNvPr id="0" name=""/>
        <dsp:cNvSpPr/>
      </dsp:nvSpPr>
      <dsp:spPr>
        <a:xfrm>
          <a:off x="0" y="1082012"/>
          <a:ext cx="10927829" cy="958230"/>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Promises</a:t>
          </a:r>
        </a:p>
      </dsp:txBody>
      <dsp:txXfrm>
        <a:off x="46777" y="1128789"/>
        <a:ext cx="10834275" cy="864676"/>
      </dsp:txXfrm>
    </dsp:sp>
    <dsp:sp modelId="{615A46AD-20BA-40EC-9E8D-042635E018F8}">
      <dsp:nvSpPr>
        <dsp:cNvPr id="0" name=""/>
        <dsp:cNvSpPr/>
      </dsp:nvSpPr>
      <dsp:spPr>
        <a:xfrm>
          <a:off x="0" y="2152562"/>
          <a:ext cx="10927829" cy="958230"/>
        </a:xfrm>
        <a:prstGeom prst="roundRec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Async-await</a:t>
          </a:r>
        </a:p>
      </dsp:txBody>
      <dsp:txXfrm>
        <a:off x="46777" y="2199339"/>
        <a:ext cx="10834275" cy="864676"/>
      </dsp:txXfrm>
    </dsp:sp>
    <dsp:sp modelId="{A41EB464-2957-4316-AA97-42DA9BB3AD20}">
      <dsp:nvSpPr>
        <dsp:cNvPr id="0" name=""/>
        <dsp:cNvSpPr/>
      </dsp:nvSpPr>
      <dsp:spPr>
        <a:xfrm>
          <a:off x="0" y="3223112"/>
          <a:ext cx="10927829" cy="95823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Middleware</a:t>
          </a:r>
        </a:p>
      </dsp:txBody>
      <dsp:txXfrm>
        <a:off x="46777" y="3269889"/>
        <a:ext cx="10834275" cy="86467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46620-26E3-AB38-A883-70D8C05B8C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5AD8B0A-4898-068C-7E6D-4BEE8EC0A6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61ED700-A648-27AF-327E-B309DBD940E3}"/>
              </a:ext>
            </a:extLst>
          </p:cNvPr>
          <p:cNvSpPr>
            <a:spLocks noGrp="1"/>
          </p:cNvSpPr>
          <p:nvPr>
            <p:ph type="dt" sz="half" idx="10"/>
          </p:nvPr>
        </p:nvSpPr>
        <p:spPr/>
        <p:txBody>
          <a:bodyPr/>
          <a:lstStyle/>
          <a:p>
            <a:fld id="{C6D7892E-DB65-4A08-84D5-6FE0551AC2C1}" type="datetimeFigureOut">
              <a:rPr lang="en-CA" smtClean="0"/>
              <a:t>2025-01-06</a:t>
            </a:fld>
            <a:endParaRPr lang="en-CA"/>
          </a:p>
        </p:txBody>
      </p:sp>
      <p:sp>
        <p:nvSpPr>
          <p:cNvPr id="5" name="Footer Placeholder 4">
            <a:extLst>
              <a:ext uri="{FF2B5EF4-FFF2-40B4-BE49-F238E27FC236}">
                <a16:creationId xmlns:a16="http://schemas.microsoft.com/office/drawing/2014/main" id="{0C58FAD2-6335-75B4-FB9F-530CA805368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61079BA-F269-BD8A-294A-6F9BC89BCE04}"/>
              </a:ext>
            </a:extLst>
          </p:cNvPr>
          <p:cNvSpPr>
            <a:spLocks noGrp="1"/>
          </p:cNvSpPr>
          <p:nvPr>
            <p:ph type="sldNum" sz="quarter" idx="12"/>
          </p:nvPr>
        </p:nvSpPr>
        <p:spPr/>
        <p:txBody>
          <a:bodyPr/>
          <a:lstStyle/>
          <a:p>
            <a:fld id="{B9006F64-932E-4EC8-BA5D-7F627848D70D}" type="slidenum">
              <a:rPr lang="en-CA" smtClean="0"/>
              <a:t>‹#›</a:t>
            </a:fld>
            <a:endParaRPr lang="en-CA"/>
          </a:p>
        </p:txBody>
      </p:sp>
    </p:spTree>
    <p:extLst>
      <p:ext uri="{BB962C8B-B14F-4D97-AF65-F5344CB8AC3E}">
        <p14:creationId xmlns:p14="http://schemas.microsoft.com/office/powerpoint/2010/main" val="2600697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E118A-235D-F35E-B246-00A8C3AB8C8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CDE8983-87E0-876F-8CE3-638D2F05E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4C0BEBE-1456-3673-301E-2DFE586E6234}"/>
              </a:ext>
            </a:extLst>
          </p:cNvPr>
          <p:cNvSpPr>
            <a:spLocks noGrp="1"/>
          </p:cNvSpPr>
          <p:nvPr>
            <p:ph type="dt" sz="half" idx="10"/>
          </p:nvPr>
        </p:nvSpPr>
        <p:spPr/>
        <p:txBody>
          <a:bodyPr/>
          <a:lstStyle/>
          <a:p>
            <a:fld id="{C6D7892E-DB65-4A08-84D5-6FE0551AC2C1}" type="datetimeFigureOut">
              <a:rPr lang="en-CA" smtClean="0"/>
              <a:t>2025-01-06</a:t>
            </a:fld>
            <a:endParaRPr lang="en-CA"/>
          </a:p>
        </p:txBody>
      </p:sp>
      <p:sp>
        <p:nvSpPr>
          <p:cNvPr id="5" name="Footer Placeholder 4">
            <a:extLst>
              <a:ext uri="{FF2B5EF4-FFF2-40B4-BE49-F238E27FC236}">
                <a16:creationId xmlns:a16="http://schemas.microsoft.com/office/drawing/2014/main" id="{24987C08-8059-2E3B-7FAD-1A0AD7DAA99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BAE12EC-8C73-5151-6E98-605161651CE4}"/>
              </a:ext>
            </a:extLst>
          </p:cNvPr>
          <p:cNvSpPr>
            <a:spLocks noGrp="1"/>
          </p:cNvSpPr>
          <p:nvPr>
            <p:ph type="sldNum" sz="quarter" idx="12"/>
          </p:nvPr>
        </p:nvSpPr>
        <p:spPr/>
        <p:txBody>
          <a:bodyPr/>
          <a:lstStyle/>
          <a:p>
            <a:fld id="{B9006F64-932E-4EC8-BA5D-7F627848D70D}" type="slidenum">
              <a:rPr lang="en-CA" smtClean="0"/>
              <a:t>‹#›</a:t>
            </a:fld>
            <a:endParaRPr lang="en-CA"/>
          </a:p>
        </p:txBody>
      </p:sp>
    </p:spTree>
    <p:extLst>
      <p:ext uri="{BB962C8B-B14F-4D97-AF65-F5344CB8AC3E}">
        <p14:creationId xmlns:p14="http://schemas.microsoft.com/office/powerpoint/2010/main" val="3315694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1906C8-B315-7478-A040-5651566F13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9046113-85C5-6A57-A5BF-8DDDFEFA67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A7E8CA6-F1AB-194E-0C01-4BFA37C50D09}"/>
              </a:ext>
            </a:extLst>
          </p:cNvPr>
          <p:cNvSpPr>
            <a:spLocks noGrp="1"/>
          </p:cNvSpPr>
          <p:nvPr>
            <p:ph type="dt" sz="half" idx="10"/>
          </p:nvPr>
        </p:nvSpPr>
        <p:spPr/>
        <p:txBody>
          <a:bodyPr/>
          <a:lstStyle/>
          <a:p>
            <a:fld id="{C6D7892E-DB65-4A08-84D5-6FE0551AC2C1}" type="datetimeFigureOut">
              <a:rPr lang="en-CA" smtClean="0"/>
              <a:t>2025-01-06</a:t>
            </a:fld>
            <a:endParaRPr lang="en-CA"/>
          </a:p>
        </p:txBody>
      </p:sp>
      <p:sp>
        <p:nvSpPr>
          <p:cNvPr id="5" name="Footer Placeholder 4">
            <a:extLst>
              <a:ext uri="{FF2B5EF4-FFF2-40B4-BE49-F238E27FC236}">
                <a16:creationId xmlns:a16="http://schemas.microsoft.com/office/drawing/2014/main" id="{DDC4C49E-DFBA-00B2-2BDE-C67EE32916F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193B995-4034-3E23-68B4-08B6CD5A6787}"/>
              </a:ext>
            </a:extLst>
          </p:cNvPr>
          <p:cNvSpPr>
            <a:spLocks noGrp="1"/>
          </p:cNvSpPr>
          <p:nvPr>
            <p:ph type="sldNum" sz="quarter" idx="12"/>
          </p:nvPr>
        </p:nvSpPr>
        <p:spPr/>
        <p:txBody>
          <a:bodyPr/>
          <a:lstStyle/>
          <a:p>
            <a:fld id="{B9006F64-932E-4EC8-BA5D-7F627848D70D}" type="slidenum">
              <a:rPr lang="en-CA" smtClean="0"/>
              <a:t>‹#›</a:t>
            </a:fld>
            <a:endParaRPr lang="en-CA"/>
          </a:p>
        </p:txBody>
      </p:sp>
    </p:spTree>
    <p:extLst>
      <p:ext uri="{BB962C8B-B14F-4D97-AF65-F5344CB8AC3E}">
        <p14:creationId xmlns:p14="http://schemas.microsoft.com/office/powerpoint/2010/main" val="4132751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4319D-5CC1-9FF3-0EBC-862B0426D80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28C9CF2-D5F8-A07B-3ADD-44DC6C5C65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FC936CF-1152-C6A2-ADCB-1ADB42FE94F8}"/>
              </a:ext>
            </a:extLst>
          </p:cNvPr>
          <p:cNvSpPr>
            <a:spLocks noGrp="1"/>
          </p:cNvSpPr>
          <p:nvPr>
            <p:ph type="dt" sz="half" idx="10"/>
          </p:nvPr>
        </p:nvSpPr>
        <p:spPr/>
        <p:txBody>
          <a:bodyPr/>
          <a:lstStyle/>
          <a:p>
            <a:fld id="{C6D7892E-DB65-4A08-84D5-6FE0551AC2C1}" type="datetimeFigureOut">
              <a:rPr lang="en-CA" smtClean="0"/>
              <a:t>2025-01-06</a:t>
            </a:fld>
            <a:endParaRPr lang="en-CA"/>
          </a:p>
        </p:txBody>
      </p:sp>
      <p:sp>
        <p:nvSpPr>
          <p:cNvPr id="5" name="Footer Placeholder 4">
            <a:extLst>
              <a:ext uri="{FF2B5EF4-FFF2-40B4-BE49-F238E27FC236}">
                <a16:creationId xmlns:a16="http://schemas.microsoft.com/office/drawing/2014/main" id="{E84E1F0B-6337-BDE7-82AA-AE1BE484A85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C210A6D-186A-CA51-1B0F-35B3D7586E01}"/>
              </a:ext>
            </a:extLst>
          </p:cNvPr>
          <p:cNvSpPr>
            <a:spLocks noGrp="1"/>
          </p:cNvSpPr>
          <p:nvPr>
            <p:ph type="sldNum" sz="quarter" idx="12"/>
          </p:nvPr>
        </p:nvSpPr>
        <p:spPr/>
        <p:txBody>
          <a:bodyPr/>
          <a:lstStyle/>
          <a:p>
            <a:fld id="{B9006F64-932E-4EC8-BA5D-7F627848D70D}" type="slidenum">
              <a:rPr lang="en-CA" smtClean="0"/>
              <a:t>‹#›</a:t>
            </a:fld>
            <a:endParaRPr lang="en-CA"/>
          </a:p>
        </p:txBody>
      </p:sp>
    </p:spTree>
    <p:extLst>
      <p:ext uri="{BB962C8B-B14F-4D97-AF65-F5344CB8AC3E}">
        <p14:creationId xmlns:p14="http://schemas.microsoft.com/office/powerpoint/2010/main" val="4059555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226B6-326D-B3CA-1D94-9AAED0B4A3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A50A86D-DE2C-B687-C7AA-2BB63698A02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E4C587-3D59-F800-56B2-B4B31F12F9FF}"/>
              </a:ext>
            </a:extLst>
          </p:cNvPr>
          <p:cNvSpPr>
            <a:spLocks noGrp="1"/>
          </p:cNvSpPr>
          <p:nvPr>
            <p:ph type="dt" sz="half" idx="10"/>
          </p:nvPr>
        </p:nvSpPr>
        <p:spPr/>
        <p:txBody>
          <a:bodyPr/>
          <a:lstStyle/>
          <a:p>
            <a:fld id="{C6D7892E-DB65-4A08-84D5-6FE0551AC2C1}" type="datetimeFigureOut">
              <a:rPr lang="en-CA" smtClean="0"/>
              <a:t>2025-01-06</a:t>
            </a:fld>
            <a:endParaRPr lang="en-CA"/>
          </a:p>
        </p:txBody>
      </p:sp>
      <p:sp>
        <p:nvSpPr>
          <p:cNvPr id="5" name="Footer Placeholder 4">
            <a:extLst>
              <a:ext uri="{FF2B5EF4-FFF2-40B4-BE49-F238E27FC236}">
                <a16:creationId xmlns:a16="http://schemas.microsoft.com/office/drawing/2014/main" id="{C0AE9E3A-23AD-615A-0901-1A6052CB6D0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C26F0BC-132F-0460-2385-14EB4F6BB512}"/>
              </a:ext>
            </a:extLst>
          </p:cNvPr>
          <p:cNvSpPr>
            <a:spLocks noGrp="1"/>
          </p:cNvSpPr>
          <p:nvPr>
            <p:ph type="sldNum" sz="quarter" idx="12"/>
          </p:nvPr>
        </p:nvSpPr>
        <p:spPr/>
        <p:txBody>
          <a:bodyPr/>
          <a:lstStyle/>
          <a:p>
            <a:fld id="{B9006F64-932E-4EC8-BA5D-7F627848D70D}" type="slidenum">
              <a:rPr lang="en-CA" smtClean="0"/>
              <a:t>‹#›</a:t>
            </a:fld>
            <a:endParaRPr lang="en-CA"/>
          </a:p>
        </p:txBody>
      </p:sp>
    </p:spTree>
    <p:extLst>
      <p:ext uri="{BB962C8B-B14F-4D97-AF65-F5344CB8AC3E}">
        <p14:creationId xmlns:p14="http://schemas.microsoft.com/office/powerpoint/2010/main" val="324803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4323-10F1-1B31-8F21-EEC550D9592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1BA353D-9158-84C8-F816-6819C65875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D519F18-A69A-7358-44ED-E0C434EFA0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1DBC5A0-5C99-BED6-70E1-B3F84151BB3C}"/>
              </a:ext>
            </a:extLst>
          </p:cNvPr>
          <p:cNvSpPr>
            <a:spLocks noGrp="1"/>
          </p:cNvSpPr>
          <p:nvPr>
            <p:ph type="dt" sz="half" idx="10"/>
          </p:nvPr>
        </p:nvSpPr>
        <p:spPr/>
        <p:txBody>
          <a:bodyPr/>
          <a:lstStyle/>
          <a:p>
            <a:fld id="{C6D7892E-DB65-4A08-84D5-6FE0551AC2C1}" type="datetimeFigureOut">
              <a:rPr lang="en-CA" smtClean="0"/>
              <a:t>2025-01-06</a:t>
            </a:fld>
            <a:endParaRPr lang="en-CA"/>
          </a:p>
        </p:txBody>
      </p:sp>
      <p:sp>
        <p:nvSpPr>
          <p:cNvPr id="6" name="Footer Placeholder 5">
            <a:extLst>
              <a:ext uri="{FF2B5EF4-FFF2-40B4-BE49-F238E27FC236}">
                <a16:creationId xmlns:a16="http://schemas.microsoft.com/office/drawing/2014/main" id="{8D483EE6-8E34-CE9A-647A-63480491EB1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D9FE876-9A2C-362E-954F-505FC89BE73D}"/>
              </a:ext>
            </a:extLst>
          </p:cNvPr>
          <p:cNvSpPr>
            <a:spLocks noGrp="1"/>
          </p:cNvSpPr>
          <p:nvPr>
            <p:ph type="sldNum" sz="quarter" idx="12"/>
          </p:nvPr>
        </p:nvSpPr>
        <p:spPr/>
        <p:txBody>
          <a:bodyPr/>
          <a:lstStyle/>
          <a:p>
            <a:fld id="{B9006F64-932E-4EC8-BA5D-7F627848D70D}" type="slidenum">
              <a:rPr lang="en-CA" smtClean="0"/>
              <a:t>‹#›</a:t>
            </a:fld>
            <a:endParaRPr lang="en-CA"/>
          </a:p>
        </p:txBody>
      </p:sp>
    </p:spTree>
    <p:extLst>
      <p:ext uri="{BB962C8B-B14F-4D97-AF65-F5344CB8AC3E}">
        <p14:creationId xmlns:p14="http://schemas.microsoft.com/office/powerpoint/2010/main" val="1540587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2919B-804A-8DCA-9AE6-3F79B0582D7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7D374A2-F9A3-2D77-DC1A-FD628E638B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BA8160-5E2C-CB1C-D88D-11A78FDD0E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B08450D-9BDE-300A-86FE-AC321D7801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7ECDFA-AD00-C839-8917-B2E71E8243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9AF4B06-BEC4-FB2F-98E6-3EBE4F1319C8}"/>
              </a:ext>
            </a:extLst>
          </p:cNvPr>
          <p:cNvSpPr>
            <a:spLocks noGrp="1"/>
          </p:cNvSpPr>
          <p:nvPr>
            <p:ph type="dt" sz="half" idx="10"/>
          </p:nvPr>
        </p:nvSpPr>
        <p:spPr/>
        <p:txBody>
          <a:bodyPr/>
          <a:lstStyle/>
          <a:p>
            <a:fld id="{C6D7892E-DB65-4A08-84D5-6FE0551AC2C1}" type="datetimeFigureOut">
              <a:rPr lang="en-CA" smtClean="0"/>
              <a:t>2025-01-06</a:t>
            </a:fld>
            <a:endParaRPr lang="en-CA"/>
          </a:p>
        </p:txBody>
      </p:sp>
      <p:sp>
        <p:nvSpPr>
          <p:cNvPr id="8" name="Footer Placeholder 7">
            <a:extLst>
              <a:ext uri="{FF2B5EF4-FFF2-40B4-BE49-F238E27FC236}">
                <a16:creationId xmlns:a16="http://schemas.microsoft.com/office/drawing/2014/main" id="{EDB2B410-3DF9-4B0A-06B4-3B89E274549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9F3F461D-E507-FCC1-7775-78250867E07B}"/>
              </a:ext>
            </a:extLst>
          </p:cNvPr>
          <p:cNvSpPr>
            <a:spLocks noGrp="1"/>
          </p:cNvSpPr>
          <p:nvPr>
            <p:ph type="sldNum" sz="quarter" idx="12"/>
          </p:nvPr>
        </p:nvSpPr>
        <p:spPr/>
        <p:txBody>
          <a:bodyPr/>
          <a:lstStyle/>
          <a:p>
            <a:fld id="{B9006F64-932E-4EC8-BA5D-7F627848D70D}" type="slidenum">
              <a:rPr lang="en-CA" smtClean="0"/>
              <a:t>‹#›</a:t>
            </a:fld>
            <a:endParaRPr lang="en-CA"/>
          </a:p>
        </p:txBody>
      </p:sp>
    </p:spTree>
    <p:extLst>
      <p:ext uri="{BB962C8B-B14F-4D97-AF65-F5344CB8AC3E}">
        <p14:creationId xmlns:p14="http://schemas.microsoft.com/office/powerpoint/2010/main" val="153028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7BB88-742E-72EA-B1AB-FD809CFE0D2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DC7EC99-23A3-BBB9-4FB2-BD84D8125054}"/>
              </a:ext>
            </a:extLst>
          </p:cNvPr>
          <p:cNvSpPr>
            <a:spLocks noGrp="1"/>
          </p:cNvSpPr>
          <p:nvPr>
            <p:ph type="dt" sz="half" idx="10"/>
          </p:nvPr>
        </p:nvSpPr>
        <p:spPr/>
        <p:txBody>
          <a:bodyPr/>
          <a:lstStyle/>
          <a:p>
            <a:fld id="{C6D7892E-DB65-4A08-84D5-6FE0551AC2C1}" type="datetimeFigureOut">
              <a:rPr lang="en-CA" smtClean="0"/>
              <a:t>2025-01-06</a:t>
            </a:fld>
            <a:endParaRPr lang="en-CA"/>
          </a:p>
        </p:txBody>
      </p:sp>
      <p:sp>
        <p:nvSpPr>
          <p:cNvPr id="4" name="Footer Placeholder 3">
            <a:extLst>
              <a:ext uri="{FF2B5EF4-FFF2-40B4-BE49-F238E27FC236}">
                <a16:creationId xmlns:a16="http://schemas.microsoft.com/office/drawing/2014/main" id="{FA6BD8E7-8F12-6F22-1CB1-58E8EB50F1BA}"/>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B070E073-F4E0-9F4B-CD68-A41DD745538D}"/>
              </a:ext>
            </a:extLst>
          </p:cNvPr>
          <p:cNvSpPr>
            <a:spLocks noGrp="1"/>
          </p:cNvSpPr>
          <p:nvPr>
            <p:ph type="sldNum" sz="quarter" idx="12"/>
          </p:nvPr>
        </p:nvSpPr>
        <p:spPr/>
        <p:txBody>
          <a:bodyPr/>
          <a:lstStyle/>
          <a:p>
            <a:fld id="{B9006F64-932E-4EC8-BA5D-7F627848D70D}" type="slidenum">
              <a:rPr lang="en-CA" smtClean="0"/>
              <a:t>‹#›</a:t>
            </a:fld>
            <a:endParaRPr lang="en-CA"/>
          </a:p>
        </p:txBody>
      </p:sp>
    </p:spTree>
    <p:extLst>
      <p:ext uri="{BB962C8B-B14F-4D97-AF65-F5344CB8AC3E}">
        <p14:creationId xmlns:p14="http://schemas.microsoft.com/office/powerpoint/2010/main" val="109328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B257AA-C685-2AB7-98DD-91260081BFEB}"/>
              </a:ext>
            </a:extLst>
          </p:cNvPr>
          <p:cNvSpPr>
            <a:spLocks noGrp="1"/>
          </p:cNvSpPr>
          <p:nvPr>
            <p:ph type="dt" sz="half" idx="10"/>
          </p:nvPr>
        </p:nvSpPr>
        <p:spPr/>
        <p:txBody>
          <a:bodyPr/>
          <a:lstStyle/>
          <a:p>
            <a:fld id="{C6D7892E-DB65-4A08-84D5-6FE0551AC2C1}" type="datetimeFigureOut">
              <a:rPr lang="en-CA" smtClean="0"/>
              <a:t>2025-01-06</a:t>
            </a:fld>
            <a:endParaRPr lang="en-CA"/>
          </a:p>
        </p:txBody>
      </p:sp>
      <p:sp>
        <p:nvSpPr>
          <p:cNvPr id="3" name="Footer Placeholder 2">
            <a:extLst>
              <a:ext uri="{FF2B5EF4-FFF2-40B4-BE49-F238E27FC236}">
                <a16:creationId xmlns:a16="http://schemas.microsoft.com/office/drawing/2014/main" id="{366822DD-8605-D881-05DF-D7F0484E65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DCAAC18-B7E9-F8C5-D553-97251130C054}"/>
              </a:ext>
            </a:extLst>
          </p:cNvPr>
          <p:cNvSpPr>
            <a:spLocks noGrp="1"/>
          </p:cNvSpPr>
          <p:nvPr>
            <p:ph type="sldNum" sz="quarter" idx="12"/>
          </p:nvPr>
        </p:nvSpPr>
        <p:spPr/>
        <p:txBody>
          <a:bodyPr/>
          <a:lstStyle/>
          <a:p>
            <a:fld id="{B9006F64-932E-4EC8-BA5D-7F627848D70D}" type="slidenum">
              <a:rPr lang="en-CA" smtClean="0"/>
              <a:t>‹#›</a:t>
            </a:fld>
            <a:endParaRPr lang="en-CA"/>
          </a:p>
        </p:txBody>
      </p:sp>
    </p:spTree>
    <p:extLst>
      <p:ext uri="{BB962C8B-B14F-4D97-AF65-F5344CB8AC3E}">
        <p14:creationId xmlns:p14="http://schemas.microsoft.com/office/powerpoint/2010/main" val="653056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23100-20E7-BEF1-BA06-AC7D3780BC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4A9A1F2-132A-4173-B137-2E50556AAC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382794F-E53B-64FA-75B5-98BE66BB5C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566DC4-2B98-C6A2-9B83-825F0D95B3CC}"/>
              </a:ext>
            </a:extLst>
          </p:cNvPr>
          <p:cNvSpPr>
            <a:spLocks noGrp="1"/>
          </p:cNvSpPr>
          <p:nvPr>
            <p:ph type="dt" sz="half" idx="10"/>
          </p:nvPr>
        </p:nvSpPr>
        <p:spPr/>
        <p:txBody>
          <a:bodyPr/>
          <a:lstStyle/>
          <a:p>
            <a:fld id="{C6D7892E-DB65-4A08-84D5-6FE0551AC2C1}" type="datetimeFigureOut">
              <a:rPr lang="en-CA" smtClean="0"/>
              <a:t>2025-01-06</a:t>
            </a:fld>
            <a:endParaRPr lang="en-CA"/>
          </a:p>
        </p:txBody>
      </p:sp>
      <p:sp>
        <p:nvSpPr>
          <p:cNvPr id="6" name="Footer Placeholder 5">
            <a:extLst>
              <a:ext uri="{FF2B5EF4-FFF2-40B4-BE49-F238E27FC236}">
                <a16:creationId xmlns:a16="http://schemas.microsoft.com/office/drawing/2014/main" id="{6F9DF24A-FD26-F895-C0FC-6264D6A70F8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09EF90B-818F-B0A1-4219-F19D9E0BC6D4}"/>
              </a:ext>
            </a:extLst>
          </p:cNvPr>
          <p:cNvSpPr>
            <a:spLocks noGrp="1"/>
          </p:cNvSpPr>
          <p:nvPr>
            <p:ph type="sldNum" sz="quarter" idx="12"/>
          </p:nvPr>
        </p:nvSpPr>
        <p:spPr/>
        <p:txBody>
          <a:bodyPr/>
          <a:lstStyle/>
          <a:p>
            <a:fld id="{B9006F64-932E-4EC8-BA5D-7F627848D70D}" type="slidenum">
              <a:rPr lang="en-CA" smtClean="0"/>
              <a:t>‹#›</a:t>
            </a:fld>
            <a:endParaRPr lang="en-CA"/>
          </a:p>
        </p:txBody>
      </p:sp>
    </p:spTree>
    <p:extLst>
      <p:ext uri="{BB962C8B-B14F-4D97-AF65-F5344CB8AC3E}">
        <p14:creationId xmlns:p14="http://schemas.microsoft.com/office/powerpoint/2010/main" val="4086409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7BC5A-484C-1258-C55F-4DCB0FEEB8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F44EDDD-C5C7-CC45-7678-E2451F82B3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0767454C-6E3B-3303-16EC-C1E1730518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BABDA2-B2A6-4AC2-26B2-CA938A525D1D}"/>
              </a:ext>
            </a:extLst>
          </p:cNvPr>
          <p:cNvSpPr>
            <a:spLocks noGrp="1"/>
          </p:cNvSpPr>
          <p:nvPr>
            <p:ph type="dt" sz="half" idx="10"/>
          </p:nvPr>
        </p:nvSpPr>
        <p:spPr/>
        <p:txBody>
          <a:bodyPr/>
          <a:lstStyle/>
          <a:p>
            <a:fld id="{C6D7892E-DB65-4A08-84D5-6FE0551AC2C1}" type="datetimeFigureOut">
              <a:rPr lang="en-CA" smtClean="0"/>
              <a:t>2025-01-06</a:t>
            </a:fld>
            <a:endParaRPr lang="en-CA"/>
          </a:p>
        </p:txBody>
      </p:sp>
      <p:sp>
        <p:nvSpPr>
          <p:cNvPr id="6" name="Footer Placeholder 5">
            <a:extLst>
              <a:ext uri="{FF2B5EF4-FFF2-40B4-BE49-F238E27FC236}">
                <a16:creationId xmlns:a16="http://schemas.microsoft.com/office/drawing/2014/main" id="{4C3262E5-A972-AE57-1534-E2D5EB78C5D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C987A27-90C3-172B-36EC-85303A2E60E1}"/>
              </a:ext>
            </a:extLst>
          </p:cNvPr>
          <p:cNvSpPr>
            <a:spLocks noGrp="1"/>
          </p:cNvSpPr>
          <p:nvPr>
            <p:ph type="sldNum" sz="quarter" idx="12"/>
          </p:nvPr>
        </p:nvSpPr>
        <p:spPr/>
        <p:txBody>
          <a:bodyPr/>
          <a:lstStyle/>
          <a:p>
            <a:fld id="{B9006F64-932E-4EC8-BA5D-7F627848D70D}" type="slidenum">
              <a:rPr lang="en-CA" smtClean="0"/>
              <a:t>‹#›</a:t>
            </a:fld>
            <a:endParaRPr lang="en-CA"/>
          </a:p>
        </p:txBody>
      </p:sp>
    </p:spTree>
    <p:extLst>
      <p:ext uri="{BB962C8B-B14F-4D97-AF65-F5344CB8AC3E}">
        <p14:creationId xmlns:p14="http://schemas.microsoft.com/office/powerpoint/2010/main" val="3730928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59AD4E-4709-2C67-7461-0D2822655C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4FD52C4-C828-6356-BEEA-4530E82430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CD85AA1-E06D-E952-B81E-BC32C0C402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6D7892E-DB65-4A08-84D5-6FE0551AC2C1}" type="datetimeFigureOut">
              <a:rPr lang="en-CA" smtClean="0"/>
              <a:t>2025-01-06</a:t>
            </a:fld>
            <a:endParaRPr lang="en-CA"/>
          </a:p>
        </p:txBody>
      </p:sp>
      <p:sp>
        <p:nvSpPr>
          <p:cNvPr id="5" name="Footer Placeholder 4">
            <a:extLst>
              <a:ext uri="{FF2B5EF4-FFF2-40B4-BE49-F238E27FC236}">
                <a16:creationId xmlns:a16="http://schemas.microsoft.com/office/drawing/2014/main" id="{68D5CE5F-DB0E-609B-9970-5DACC5E241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8C8ECABD-CE44-C6E5-11E7-A39FF0847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9006F64-932E-4EC8-BA5D-7F627848D70D}" type="slidenum">
              <a:rPr lang="en-CA" smtClean="0"/>
              <a:t>‹#›</a:t>
            </a:fld>
            <a:endParaRPr lang="en-CA"/>
          </a:p>
        </p:txBody>
      </p:sp>
    </p:spTree>
    <p:extLst>
      <p:ext uri="{BB962C8B-B14F-4D97-AF65-F5344CB8AC3E}">
        <p14:creationId xmlns:p14="http://schemas.microsoft.com/office/powerpoint/2010/main" val="897605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4020D5-25A8-AFC8-9709-D0AFB2BAE7B8}"/>
              </a:ext>
            </a:extLst>
          </p:cNvPr>
          <p:cNvSpPr>
            <a:spLocks noGrp="1"/>
          </p:cNvSpPr>
          <p:nvPr>
            <p:ph type="ctrTitle"/>
          </p:nvPr>
        </p:nvSpPr>
        <p:spPr>
          <a:xfrm>
            <a:off x="4162567" y="818984"/>
            <a:ext cx="7587474" cy="3551538"/>
          </a:xfrm>
        </p:spPr>
        <p:txBody>
          <a:bodyPr>
            <a:normAutofit/>
          </a:bodyPr>
          <a:lstStyle/>
          <a:p>
            <a:pPr algn="l"/>
            <a:r>
              <a:rPr lang="en-US" sz="4800" dirty="0">
                <a:solidFill>
                  <a:srgbClr val="FFFFFF"/>
                </a:solidFill>
              </a:rPr>
              <a:t>Modern Web Technologies</a:t>
            </a:r>
            <a:br>
              <a:rPr lang="en-US" sz="4800" dirty="0">
                <a:solidFill>
                  <a:srgbClr val="FFFFFF"/>
                </a:solidFill>
              </a:rPr>
            </a:br>
            <a:r>
              <a:rPr lang="en-US" sz="4800" dirty="0">
                <a:solidFill>
                  <a:srgbClr val="FFFFFF"/>
                </a:solidFill>
              </a:rPr>
              <a:t>Week 4 – Routing, Promises. Async await</a:t>
            </a:r>
            <a:endParaRPr lang="en-CA" sz="4800" dirty="0">
              <a:solidFill>
                <a:srgbClr val="FFFFFF"/>
              </a:solidFill>
            </a:endParaRP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63172C7-2C5E-2DF1-328B-BFDE60B31CD5}"/>
              </a:ext>
            </a:extLst>
          </p:cNvPr>
          <p:cNvSpPr>
            <a:spLocks noGrp="1"/>
          </p:cNvSpPr>
          <p:nvPr>
            <p:ph type="subTitle" idx="1"/>
          </p:nvPr>
        </p:nvSpPr>
        <p:spPr>
          <a:xfrm>
            <a:off x="4285397" y="4960961"/>
            <a:ext cx="7055893" cy="1078054"/>
          </a:xfrm>
        </p:spPr>
        <p:txBody>
          <a:bodyPr>
            <a:normAutofit/>
          </a:bodyPr>
          <a:lstStyle/>
          <a:p>
            <a:pPr algn="l"/>
            <a:r>
              <a:rPr lang="en-US" dirty="0">
                <a:solidFill>
                  <a:srgbClr val="FFFFFF"/>
                </a:solidFill>
              </a:rPr>
              <a:t>Instructor: Harman Mann</a:t>
            </a:r>
          </a:p>
        </p:txBody>
      </p:sp>
    </p:spTree>
    <p:extLst>
      <p:ext uri="{BB962C8B-B14F-4D97-AF65-F5344CB8AC3E}">
        <p14:creationId xmlns:p14="http://schemas.microsoft.com/office/powerpoint/2010/main" val="834410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Rectangle 1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620FA7-AAFF-42C6-8154-A514B8162860}"/>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Examples of Promises:</a:t>
            </a:r>
          </a:p>
        </p:txBody>
      </p:sp>
      <p:pic>
        <p:nvPicPr>
          <p:cNvPr id="5" name="Content Placeholder 4">
            <a:extLst>
              <a:ext uri="{FF2B5EF4-FFF2-40B4-BE49-F238E27FC236}">
                <a16:creationId xmlns:a16="http://schemas.microsoft.com/office/drawing/2014/main" id="{C1C6CE81-4DB0-3692-D691-36DA5D5F8712}"/>
              </a:ext>
            </a:extLst>
          </p:cNvPr>
          <p:cNvPicPr>
            <a:picLocks noGrp="1" noChangeAspect="1"/>
          </p:cNvPicPr>
          <p:nvPr>
            <p:ph idx="1"/>
          </p:nvPr>
        </p:nvPicPr>
        <p:blipFill>
          <a:blip r:embed="rId2"/>
          <a:stretch>
            <a:fillRect/>
          </a:stretch>
        </p:blipFill>
        <p:spPr>
          <a:xfrm>
            <a:off x="1634562" y="1802674"/>
            <a:ext cx="4212274" cy="4376389"/>
          </a:xfrm>
          <a:prstGeom prst="rect">
            <a:avLst/>
          </a:prstGeom>
        </p:spPr>
      </p:pic>
      <p:pic>
        <p:nvPicPr>
          <p:cNvPr id="7" name="Picture 6">
            <a:extLst>
              <a:ext uri="{FF2B5EF4-FFF2-40B4-BE49-F238E27FC236}">
                <a16:creationId xmlns:a16="http://schemas.microsoft.com/office/drawing/2014/main" id="{BF18AD89-4F24-C7A4-70FF-A716D49CCFBB}"/>
              </a:ext>
            </a:extLst>
          </p:cNvPr>
          <p:cNvPicPr>
            <a:picLocks noChangeAspect="1"/>
          </p:cNvPicPr>
          <p:nvPr/>
        </p:nvPicPr>
        <p:blipFill>
          <a:blip r:embed="rId3"/>
          <a:stretch>
            <a:fillRect/>
          </a:stretch>
        </p:blipFill>
        <p:spPr>
          <a:xfrm>
            <a:off x="6345164" y="1843353"/>
            <a:ext cx="3465041" cy="4372293"/>
          </a:xfrm>
          <a:prstGeom prst="rect">
            <a:avLst/>
          </a:prstGeom>
        </p:spPr>
      </p:pic>
    </p:spTree>
    <p:extLst>
      <p:ext uri="{BB962C8B-B14F-4D97-AF65-F5344CB8AC3E}">
        <p14:creationId xmlns:p14="http://schemas.microsoft.com/office/powerpoint/2010/main" val="1825651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AA9AE2-8D04-19C9-5EAC-97A754CB921F}"/>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Will we use Promises in class? - Yes</a:t>
            </a:r>
            <a:endParaRPr lang="en-CA" sz="4000">
              <a:solidFill>
                <a:srgbClr val="FFFFFF"/>
              </a:solidFill>
            </a:endParaRPr>
          </a:p>
        </p:txBody>
      </p:sp>
      <p:sp>
        <p:nvSpPr>
          <p:cNvPr id="3" name="Content Placeholder 2">
            <a:extLst>
              <a:ext uri="{FF2B5EF4-FFF2-40B4-BE49-F238E27FC236}">
                <a16:creationId xmlns:a16="http://schemas.microsoft.com/office/drawing/2014/main" id="{A1C5CD3C-7724-F20E-ECF2-818E2D7899E1}"/>
              </a:ext>
            </a:extLst>
          </p:cNvPr>
          <p:cNvSpPr>
            <a:spLocks noGrp="1"/>
          </p:cNvSpPr>
          <p:nvPr>
            <p:ph idx="1"/>
          </p:nvPr>
        </p:nvSpPr>
        <p:spPr>
          <a:xfrm>
            <a:off x="1371599" y="2318197"/>
            <a:ext cx="9724031" cy="3683358"/>
          </a:xfrm>
        </p:spPr>
        <p:txBody>
          <a:bodyPr anchor="ctr">
            <a:normAutofit/>
          </a:bodyPr>
          <a:lstStyle/>
          <a:p>
            <a:r>
              <a:rPr lang="en-US" sz="2000"/>
              <a:t>We will be communicating with our server and database</a:t>
            </a:r>
          </a:p>
          <a:p>
            <a:r>
              <a:rPr lang="en-US" sz="2000"/>
              <a:t>We will request data from our hard drives and our database</a:t>
            </a:r>
          </a:p>
          <a:p>
            <a:r>
              <a:rPr lang="en-US" sz="2000"/>
              <a:t>We don’t want to stop operations while searching for information</a:t>
            </a:r>
          </a:p>
          <a:p>
            <a:r>
              <a:rPr lang="en-US" sz="2000"/>
              <a:t>I will provide some examples in the following weeks</a:t>
            </a:r>
          </a:p>
          <a:p>
            <a:pPr lvl="1"/>
            <a:r>
              <a:rPr lang="en-US" sz="2000"/>
              <a:t>Reading files and directories -&gt; week 5</a:t>
            </a:r>
          </a:p>
          <a:p>
            <a:pPr lvl="1"/>
            <a:r>
              <a:rPr lang="en-US" sz="2000"/>
              <a:t>Databases -&gt; after reading week</a:t>
            </a:r>
            <a:endParaRPr lang="en-CA" sz="2000"/>
          </a:p>
        </p:txBody>
      </p:sp>
    </p:spTree>
    <p:extLst>
      <p:ext uri="{BB962C8B-B14F-4D97-AF65-F5344CB8AC3E}">
        <p14:creationId xmlns:p14="http://schemas.microsoft.com/office/powerpoint/2010/main" val="3694942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BA06A1-CAF0-0F30-39A3-94E603F88CFE}"/>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Aysnc-Await</a:t>
            </a:r>
            <a:endParaRPr lang="en-CA" sz="4000">
              <a:solidFill>
                <a:srgbClr val="FFFFFF"/>
              </a:solidFill>
            </a:endParaRPr>
          </a:p>
        </p:txBody>
      </p:sp>
      <p:sp>
        <p:nvSpPr>
          <p:cNvPr id="3" name="Content Placeholder 2">
            <a:extLst>
              <a:ext uri="{FF2B5EF4-FFF2-40B4-BE49-F238E27FC236}">
                <a16:creationId xmlns:a16="http://schemas.microsoft.com/office/drawing/2014/main" id="{A9AD5119-CB9E-03FA-BB9B-9E411ECCD142}"/>
              </a:ext>
            </a:extLst>
          </p:cNvPr>
          <p:cNvSpPr>
            <a:spLocks noGrp="1"/>
          </p:cNvSpPr>
          <p:nvPr>
            <p:ph idx="1"/>
          </p:nvPr>
        </p:nvSpPr>
        <p:spPr>
          <a:xfrm>
            <a:off x="1371599" y="2318197"/>
            <a:ext cx="9724031" cy="3683358"/>
          </a:xfrm>
        </p:spPr>
        <p:txBody>
          <a:bodyPr anchor="ctr">
            <a:normAutofit/>
          </a:bodyPr>
          <a:lstStyle/>
          <a:p>
            <a:r>
              <a:rPr lang="en-US" sz="3200" dirty="0"/>
              <a:t>Declaring a function async will wrap the return inside a promise</a:t>
            </a:r>
          </a:p>
          <a:p>
            <a:r>
              <a:rPr lang="en-US" sz="3200" dirty="0"/>
              <a:t>Code continues execution immediately</a:t>
            </a:r>
          </a:p>
          <a:p>
            <a:r>
              <a:rPr lang="en-US" sz="3200" dirty="0"/>
              <a:t>Promise must be resolved to get the value by using .then or await</a:t>
            </a:r>
            <a:endParaRPr lang="en-CA" sz="3200" dirty="0"/>
          </a:p>
        </p:txBody>
      </p:sp>
    </p:spTree>
    <p:extLst>
      <p:ext uri="{BB962C8B-B14F-4D97-AF65-F5344CB8AC3E}">
        <p14:creationId xmlns:p14="http://schemas.microsoft.com/office/powerpoint/2010/main" val="659439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BA06A1-CAF0-0F30-39A3-94E603F88CFE}"/>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Example Async</a:t>
            </a:r>
          </a:p>
        </p:txBody>
      </p:sp>
      <p:pic>
        <p:nvPicPr>
          <p:cNvPr id="5" name="Picture 4">
            <a:extLst>
              <a:ext uri="{FF2B5EF4-FFF2-40B4-BE49-F238E27FC236}">
                <a16:creationId xmlns:a16="http://schemas.microsoft.com/office/drawing/2014/main" id="{80A432F7-68E8-7335-2E96-D6ADFE9C6BDC}"/>
              </a:ext>
            </a:extLst>
          </p:cNvPr>
          <p:cNvPicPr>
            <a:picLocks noChangeAspect="1"/>
          </p:cNvPicPr>
          <p:nvPr/>
        </p:nvPicPr>
        <p:blipFill>
          <a:blip r:embed="rId2"/>
          <a:stretch>
            <a:fillRect/>
          </a:stretch>
        </p:blipFill>
        <p:spPr>
          <a:xfrm>
            <a:off x="1176486" y="1966293"/>
            <a:ext cx="9839026" cy="4452160"/>
          </a:xfrm>
          <a:prstGeom prst="rect">
            <a:avLst/>
          </a:prstGeom>
        </p:spPr>
      </p:pic>
    </p:spTree>
    <p:extLst>
      <p:ext uri="{BB962C8B-B14F-4D97-AF65-F5344CB8AC3E}">
        <p14:creationId xmlns:p14="http://schemas.microsoft.com/office/powerpoint/2010/main" val="3678899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554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A6EFB9C-5E80-3721-F30F-FE14E4EC7276}"/>
              </a:ext>
            </a:extLst>
          </p:cNvPr>
          <p:cNvPicPr>
            <a:picLocks noChangeAspect="1"/>
          </p:cNvPicPr>
          <p:nvPr/>
        </p:nvPicPr>
        <p:blipFill>
          <a:blip r:embed="rId2"/>
          <a:stretch>
            <a:fillRect/>
          </a:stretch>
        </p:blipFill>
        <p:spPr>
          <a:xfrm>
            <a:off x="643467" y="1084410"/>
            <a:ext cx="10905066" cy="4689179"/>
          </a:xfrm>
          <a:prstGeom prst="rect">
            <a:avLst/>
          </a:prstGeom>
        </p:spPr>
      </p:pic>
    </p:spTree>
    <p:extLst>
      <p:ext uri="{BB962C8B-B14F-4D97-AF65-F5344CB8AC3E}">
        <p14:creationId xmlns:p14="http://schemas.microsoft.com/office/powerpoint/2010/main" val="444486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BA06A1-CAF0-0F30-39A3-94E603F88CFE}"/>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Example Async</a:t>
            </a:r>
          </a:p>
        </p:txBody>
      </p:sp>
      <p:pic>
        <p:nvPicPr>
          <p:cNvPr id="5" name="Picture 4">
            <a:extLst>
              <a:ext uri="{FF2B5EF4-FFF2-40B4-BE49-F238E27FC236}">
                <a16:creationId xmlns:a16="http://schemas.microsoft.com/office/drawing/2014/main" id="{80A432F7-68E8-7335-2E96-D6ADFE9C6BDC}"/>
              </a:ext>
            </a:extLst>
          </p:cNvPr>
          <p:cNvPicPr>
            <a:picLocks noChangeAspect="1"/>
          </p:cNvPicPr>
          <p:nvPr/>
        </p:nvPicPr>
        <p:blipFill>
          <a:blip r:embed="rId2"/>
          <a:stretch>
            <a:fillRect/>
          </a:stretch>
        </p:blipFill>
        <p:spPr>
          <a:xfrm>
            <a:off x="1176486" y="1966293"/>
            <a:ext cx="9839026" cy="4452160"/>
          </a:xfrm>
          <a:prstGeom prst="rect">
            <a:avLst/>
          </a:prstGeom>
        </p:spPr>
      </p:pic>
    </p:spTree>
    <p:extLst>
      <p:ext uri="{BB962C8B-B14F-4D97-AF65-F5344CB8AC3E}">
        <p14:creationId xmlns:p14="http://schemas.microsoft.com/office/powerpoint/2010/main" val="3403063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Rectangle 1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200315-04C1-5D29-A474-BAD7002BD5FE}"/>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3100">
                <a:solidFill>
                  <a:srgbClr val="FFFFFF"/>
                </a:solidFill>
              </a:rPr>
              <a:t>Comparing the skeletons of the functions</a:t>
            </a:r>
          </a:p>
        </p:txBody>
      </p:sp>
      <p:pic>
        <p:nvPicPr>
          <p:cNvPr id="7" name="Picture 6">
            <a:extLst>
              <a:ext uri="{FF2B5EF4-FFF2-40B4-BE49-F238E27FC236}">
                <a16:creationId xmlns:a16="http://schemas.microsoft.com/office/drawing/2014/main" id="{841B8320-E9DD-BEDC-0BBE-40D0C5E92D77}"/>
              </a:ext>
            </a:extLst>
          </p:cNvPr>
          <p:cNvPicPr>
            <a:picLocks noChangeAspect="1"/>
          </p:cNvPicPr>
          <p:nvPr/>
        </p:nvPicPr>
        <p:blipFill>
          <a:blip r:embed="rId2"/>
          <a:stretch>
            <a:fillRect/>
          </a:stretch>
        </p:blipFill>
        <p:spPr>
          <a:xfrm>
            <a:off x="6202148" y="3282304"/>
            <a:ext cx="5131088" cy="1795880"/>
          </a:xfrm>
          <a:prstGeom prst="rect">
            <a:avLst/>
          </a:prstGeom>
        </p:spPr>
      </p:pic>
      <p:pic>
        <p:nvPicPr>
          <p:cNvPr id="5" name="Picture 4">
            <a:extLst>
              <a:ext uri="{FF2B5EF4-FFF2-40B4-BE49-F238E27FC236}">
                <a16:creationId xmlns:a16="http://schemas.microsoft.com/office/drawing/2014/main" id="{E42D5A3A-E1CE-D7AD-2AC3-23C859F8BA69}"/>
              </a:ext>
            </a:extLst>
          </p:cNvPr>
          <p:cNvPicPr>
            <a:picLocks noChangeAspect="1"/>
          </p:cNvPicPr>
          <p:nvPr/>
        </p:nvPicPr>
        <p:blipFill>
          <a:blip r:embed="rId3"/>
          <a:stretch>
            <a:fillRect/>
          </a:stretch>
        </p:blipFill>
        <p:spPr>
          <a:xfrm>
            <a:off x="535531" y="2895969"/>
            <a:ext cx="5131087" cy="2642509"/>
          </a:xfrm>
          <a:prstGeom prst="rect">
            <a:avLst/>
          </a:prstGeom>
        </p:spPr>
      </p:pic>
    </p:spTree>
    <p:extLst>
      <p:ext uri="{BB962C8B-B14F-4D97-AF65-F5344CB8AC3E}">
        <p14:creationId xmlns:p14="http://schemas.microsoft.com/office/powerpoint/2010/main" val="1448852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AA9AE2-8D04-19C9-5EAC-97A754CB921F}"/>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So, Middleware in express</a:t>
            </a:r>
            <a:endParaRPr lang="en-CA" sz="4000">
              <a:solidFill>
                <a:srgbClr val="FFFFFF"/>
              </a:solidFill>
            </a:endParaRPr>
          </a:p>
        </p:txBody>
      </p:sp>
      <p:sp>
        <p:nvSpPr>
          <p:cNvPr id="17" name="Content Placeholder 2">
            <a:extLst>
              <a:ext uri="{FF2B5EF4-FFF2-40B4-BE49-F238E27FC236}">
                <a16:creationId xmlns:a16="http://schemas.microsoft.com/office/drawing/2014/main" id="{A1C5CD3C-7724-F20E-ECF2-818E2D7899E1}"/>
              </a:ext>
            </a:extLst>
          </p:cNvPr>
          <p:cNvSpPr>
            <a:spLocks noGrp="1"/>
          </p:cNvSpPr>
          <p:nvPr>
            <p:ph idx="1"/>
          </p:nvPr>
        </p:nvSpPr>
        <p:spPr>
          <a:xfrm>
            <a:off x="1371599" y="2318197"/>
            <a:ext cx="9724031" cy="3683358"/>
          </a:xfrm>
        </p:spPr>
        <p:txBody>
          <a:bodyPr anchor="ctr">
            <a:normAutofit/>
          </a:bodyPr>
          <a:lstStyle/>
          <a:p>
            <a:r>
              <a:rPr lang="en-US" sz="2000"/>
              <a:t>Middleware in Express refers to functions that can execute in the ‘middle’ of a request/response cycle typically before a matching route function is executed.</a:t>
            </a:r>
          </a:p>
          <a:p>
            <a:r>
              <a:rPr lang="en-US" sz="2000"/>
              <a:t>Middleware functions are functions that have access to the request object (req), the response object (res), and the next() function in the application’s request-response cycle. </a:t>
            </a:r>
          </a:p>
          <a:p>
            <a:r>
              <a:rPr lang="en-US" sz="2000"/>
              <a:t>The next() function is a function in the Express router which, when invoked, executes the middleware succeeding the current middleware</a:t>
            </a:r>
            <a:endParaRPr lang="en-CA" sz="2000"/>
          </a:p>
          <a:p>
            <a:endParaRPr lang="en-CA" sz="2000" dirty="0"/>
          </a:p>
        </p:txBody>
      </p:sp>
    </p:spTree>
    <p:extLst>
      <p:ext uri="{BB962C8B-B14F-4D97-AF65-F5344CB8AC3E}">
        <p14:creationId xmlns:p14="http://schemas.microsoft.com/office/powerpoint/2010/main" val="993843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BAAED7-820C-A1B5-DA93-B4EE6287773E}"/>
              </a:ext>
            </a:extLst>
          </p:cNvPr>
          <p:cNvSpPr>
            <a:spLocks noGrp="1"/>
          </p:cNvSpPr>
          <p:nvPr>
            <p:ph type="title"/>
          </p:nvPr>
        </p:nvSpPr>
        <p:spPr>
          <a:xfrm>
            <a:off x="818984" y="4230093"/>
            <a:ext cx="4150581" cy="1800165"/>
          </a:xfrm>
        </p:spPr>
        <p:txBody>
          <a:bodyPr anchor="t">
            <a:normAutofit/>
          </a:bodyPr>
          <a:lstStyle/>
          <a:p>
            <a:pPr algn="r"/>
            <a:r>
              <a:rPr lang="en-US" sz="4000"/>
              <a:t>Middleware Order is Important</a:t>
            </a:r>
            <a:endParaRPr lang="en-CA" sz="4000"/>
          </a:p>
        </p:txBody>
      </p:sp>
      <p:pic>
        <p:nvPicPr>
          <p:cNvPr id="5" name="Picture 4">
            <a:extLst>
              <a:ext uri="{FF2B5EF4-FFF2-40B4-BE49-F238E27FC236}">
                <a16:creationId xmlns:a16="http://schemas.microsoft.com/office/drawing/2014/main" id="{74294851-09E4-9EBC-F022-F9C6182B4B8B}"/>
              </a:ext>
            </a:extLst>
          </p:cNvPr>
          <p:cNvPicPr>
            <a:picLocks noChangeAspect="1"/>
          </p:cNvPicPr>
          <p:nvPr/>
        </p:nvPicPr>
        <p:blipFill rotWithShape="1">
          <a:blip r:embed="rId2"/>
          <a:srcRect r="1333"/>
          <a:stretch/>
        </p:blipFill>
        <p:spPr>
          <a:xfrm>
            <a:off x="556592" y="575997"/>
            <a:ext cx="11139778" cy="3217730"/>
          </a:xfrm>
          <a:prstGeom prst="rect">
            <a:avLst/>
          </a:prstGeom>
        </p:spPr>
      </p:pic>
      <p:sp>
        <p:nvSpPr>
          <p:cNvPr id="3" name="Content Placeholder 2">
            <a:extLst>
              <a:ext uri="{FF2B5EF4-FFF2-40B4-BE49-F238E27FC236}">
                <a16:creationId xmlns:a16="http://schemas.microsoft.com/office/drawing/2014/main" id="{B1152EC3-A356-E6E9-486B-371458F4C3D1}"/>
              </a:ext>
            </a:extLst>
          </p:cNvPr>
          <p:cNvSpPr>
            <a:spLocks noGrp="1"/>
          </p:cNvSpPr>
          <p:nvPr>
            <p:ph idx="1"/>
          </p:nvPr>
        </p:nvSpPr>
        <p:spPr>
          <a:xfrm>
            <a:off x="5246415" y="4230094"/>
            <a:ext cx="6235268" cy="1800164"/>
          </a:xfrm>
        </p:spPr>
        <p:txBody>
          <a:bodyPr anchor="t">
            <a:normAutofit/>
          </a:bodyPr>
          <a:lstStyle/>
          <a:p>
            <a:r>
              <a:rPr lang="en-US" sz="2000"/>
              <a:t>When a request is received by Express, each middleware that matches the request is run in the order it is initialized until there is a terminating action (like a response being sent)</a:t>
            </a:r>
            <a:endParaRPr lang="en-CA" sz="2000"/>
          </a:p>
        </p:txBody>
      </p:sp>
      <p:sp>
        <p:nvSpPr>
          <p:cNvPr id="12" name="Rectangle 11">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4763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AA9AE2-8D04-19C9-5EAC-97A754CB921F}"/>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Let's try making some middleware</a:t>
            </a:r>
            <a:endParaRPr lang="en-CA" sz="4000">
              <a:solidFill>
                <a:srgbClr val="FFFFFF"/>
              </a:solidFill>
            </a:endParaRPr>
          </a:p>
        </p:txBody>
      </p:sp>
      <p:sp>
        <p:nvSpPr>
          <p:cNvPr id="3" name="Content Placeholder 2">
            <a:extLst>
              <a:ext uri="{FF2B5EF4-FFF2-40B4-BE49-F238E27FC236}">
                <a16:creationId xmlns:a16="http://schemas.microsoft.com/office/drawing/2014/main" id="{A1C5CD3C-7724-F20E-ECF2-818E2D7899E1}"/>
              </a:ext>
            </a:extLst>
          </p:cNvPr>
          <p:cNvSpPr>
            <a:spLocks noGrp="1"/>
          </p:cNvSpPr>
          <p:nvPr>
            <p:ph idx="1"/>
          </p:nvPr>
        </p:nvSpPr>
        <p:spPr>
          <a:xfrm>
            <a:off x="1371599" y="2318197"/>
            <a:ext cx="9724031" cy="3683358"/>
          </a:xfrm>
        </p:spPr>
        <p:txBody>
          <a:bodyPr anchor="ctr">
            <a:normAutofit/>
          </a:bodyPr>
          <a:lstStyle/>
          <a:p>
            <a:r>
              <a:rPr lang="en-US" dirty="0"/>
              <a:t>Let's try making a quick little logger function</a:t>
            </a:r>
          </a:p>
          <a:p>
            <a:pPr lvl="1"/>
            <a:r>
              <a:rPr lang="en-US" sz="2800" dirty="0"/>
              <a:t>When someone hits a request</a:t>
            </a:r>
          </a:p>
          <a:p>
            <a:pPr lvl="1"/>
            <a:r>
              <a:rPr lang="en-US" sz="2800" dirty="0"/>
              <a:t>Write the route, the method and the time they tried to access the endpoint</a:t>
            </a:r>
          </a:p>
          <a:p>
            <a:pPr lvl="1"/>
            <a:r>
              <a:rPr lang="en-US" sz="2800" dirty="0"/>
              <a:t>This will go back to making our own module and how we can use it in express</a:t>
            </a:r>
            <a:endParaRPr lang="en-CA" sz="2800" dirty="0"/>
          </a:p>
        </p:txBody>
      </p:sp>
    </p:spTree>
    <p:extLst>
      <p:ext uri="{BB962C8B-B14F-4D97-AF65-F5344CB8AC3E}">
        <p14:creationId xmlns:p14="http://schemas.microsoft.com/office/powerpoint/2010/main" val="964057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6FEBF2-5C2E-B602-AC05-18A7FB2D9BF2}"/>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Last week</a:t>
            </a:r>
            <a:endParaRPr lang="en-CA" sz="4000">
              <a:solidFill>
                <a:srgbClr val="FFFFFF"/>
              </a:solidFill>
            </a:endParaRPr>
          </a:p>
        </p:txBody>
      </p:sp>
      <p:graphicFrame>
        <p:nvGraphicFramePr>
          <p:cNvPr id="5" name="Content Placeholder 2">
            <a:extLst>
              <a:ext uri="{FF2B5EF4-FFF2-40B4-BE49-F238E27FC236}">
                <a16:creationId xmlns:a16="http://schemas.microsoft.com/office/drawing/2014/main" id="{9EA2583C-B9E4-F324-FA92-CB9EA0B6442A}"/>
              </a:ext>
            </a:extLst>
          </p:cNvPr>
          <p:cNvGraphicFramePr>
            <a:graphicFrameLocks noGrp="1"/>
          </p:cNvGraphicFramePr>
          <p:nvPr>
            <p:ph idx="1"/>
            <p:extLst>
              <p:ext uri="{D42A27DB-BD31-4B8C-83A1-F6EECF244321}">
                <p14:modId xmlns:p14="http://schemas.microsoft.com/office/powerpoint/2010/main" val="190098043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910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6AA9AE2-8D04-19C9-5EAC-97A754CB921F}"/>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Logger function inside 1 route</a:t>
            </a:r>
          </a:p>
        </p:txBody>
      </p:sp>
      <p:sp>
        <p:nvSpPr>
          <p:cNvPr id="3" name="Content Placeholder 2">
            <a:extLst>
              <a:ext uri="{FF2B5EF4-FFF2-40B4-BE49-F238E27FC236}">
                <a16:creationId xmlns:a16="http://schemas.microsoft.com/office/drawing/2014/main" id="{A1C5CD3C-7724-F20E-ECF2-818E2D7899E1}"/>
              </a:ext>
            </a:extLst>
          </p:cNvPr>
          <p:cNvSpPr>
            <a:spLocks noGrp="1"/>
          </p:cNvSpPr>
          <p:nvPr>
            <p:ph idx="1"/>
          </p:nvPr>
        </p:nvSpPr>
        <p:spPr>
          <a:xfrm>
            <a:off x="1350682" y="4870824"/>
            <a:ext cx="10005951" cy="1458258"/>
          </a:xfrm>
        </p:spPr>
        <p:txBody>
          <a:bodyPr vert="horz" lIns="91440" tIns="45720" rIns="91440" bIns="45720" rtlCol="0" anchor="ctr">
            <a:normAutofit/>
          </a:bodyPr>
          <a:lstStyle/>
          <a:p>
            <a:pPr marL="0" indent="0">
              <a:buNone/>
            </a:pPr>
            <a:r>
              <a:rPr lang="en-US" sz="2400" kern="1200">
                <a:solidFill>
                  <a:schemeClr val="tx1"/>
                </a:solidFill>
                <a:latin typeface="+mn-lt"/>
                <a:ea typeface="+mn-ea"/>
                <a:cs typeface="+mn-cs"/>
              </a:rPr>
              <a:t>Moving into Code, Screenshots will be on the end of </a:t>
            </a:r>
          </a:p>
        </p:txBody>
      </p:sp>
    </p:spTree>
    <p:extLst>
      <p:ext uri="{BB962C8B-B14F-4D97-AF65-F5344CB8AC3E}">
        <p14:creationId xmlns:p14="http://schemas.microsoft.com/office/powerpoint/2010/main" val="356377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AA9AE2-8D04-19C9-5EAC-97A754CB921F}"/>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Moving onto the next topic: Async and Await</a:t>
            </a:r>
            <a:endParaRPr lang="en-CA" sz="4000">
              <a:solidFill>
                <a:srgbClr val="FFFFFF"/>
              </a:solidFill>
            </a:endParaRPr>
          </a:p>
        </p:txBody>
      </p:sp>
      <p:sp>
        <p:nvSpPr>
          <p:cNvPr id="3" name="Content Placeholder 2">
            <a:extLst>
              <a:ext uri="{FF2B5EF4-FFF2-40B4-BE49-F238E27FC236}">
                <a16:creationId xmlns:a16="http://schemas.microsoft.com/office/drawing/2014/main" id="{A1C5CD3C-7724-F20E-ECF2-818E2D7899E1}"/>
              </a:ext>
            </a:extLst>
          </p:cNvPr>
          <p:cNvSpPr>
            <a:spLocks noGrp="1"/>
          </p:cNvSpPr>
          <p:nvPr>
            <p:ph idx="1"/>
          </p:nvPr>
        </p:nvSpPr>
        <p:spPr>
          <a:xfrm>
            <a:off x="805912" y="1885280"/>
            <a:ext cx="10461637" cy="4531018"/>
          </a:xfrm>
        </p:spPr>
        <p:txBody>
          <a:bodyPr anchor="ctr">
            <a:normAutofit lnSpcReduction="10000"/>
          </a:bodyPr>
          <a:lstStyle/>
          <a:p>
            <a:r>
              <a:rPr lang="en-US" sz="2400" dirty="0"/>
              <a:t>The idea is simply</a:t>
            </a:r>
          </a:p>
          <a:p>
            <a:pPr lvl="1"/>
            <a:r>
              <a:rPr lang="en-US" dirty="0"/>
              <a:t>I will start doing this</a:t>
            </a:r>
          </a:p>
          <a:p>
            <a:pPr lvl="1"/>
            <a:r>
              <a:rPr lang="en-US" dirty="0"/>
              <a:t>You continue handling another operation</a:t>
            </a:r>
          </a:p>
          <a:p>
            <a:pPr lvl="1"/>
            <a:r>
              <a:rPr lang="en-US" dirty="0"/>
              <a:t>IRL </a:t>
            </a:r>
            <a:r>
              <a:rPr lang="en-US" dirty="0" err="1"/>
              <a:t>i.e</a:t>
            </a:r>
            <a:r>
              <a:rPr lang="en-US" dirty="0"/>
              <a:t>: I will start the lecture while doing attendance</a:t>
            </a:r>
          </a:p>
          <a:p>
            <a:pPr lvl="2"/>
            <a:r>
              <a:rPr lang="en-US" sz="2400" dirty="0"/>
              <a:t>I will pass the operation onto you while I go through the lecture, making attendance asynchronous</a:t>
            </a:r>
          </a:p>
          <a:p>
            <a:pPr lvl="1"/>
            <a:r>
              <a:rPr lang="en-US" dirty="0"/>
              <a:t>In our class:</a:t>
            </a:r>
          </a:p>
          <a:p>
            <a:pPr lvl="2"/>
            <a:r>
              <a:rPr lang="en-US" sz="2400" dirty="0"/>
              <a:t>Our server needs to be able to handle multiple interactions</a:t>
            </a:r>
          </a:p>
          <a:p>
            <a:pPr lvl="2"/>
            <a:r>
              <a:rPr lang="en-US" sz="2400" dirty="0"/>
              <a:t>Sending webpages, parsing data, confirming logins, checking databases</a:t>
            </a:r>
          </a:p>
          <a:p>
            <a:pPr lvl="2"/>
            <a:r>
              <a:rPr lang="en-US" sz="2400" dirty="0"/>
              <a:t>We don’t want to bottleneck our operations from those operations taking time</a:t>
            </a:r>
            <a:endParaRPr lang="en-CA" sz="2400" dirty="0"/>
          </a:p>
        </p:txBody>
      </p:sp>
    </p:spTree>
    <p:extLst>
      <p:ext uri="{BB962C8B-B14F-4D97-AF65-F5344CB8AC3E}">
        <p14:creationId xmlns:p14="http://schemas.microsoft.com/office/powerpoint/2010/main" val="765681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AA9AE2-8D04-19C9-5EAC-97A754CB921F}"/>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Callbacks</a:t>
            </a:r>
            <a:endParaRPr lang="en-CA" sz="4000">
              <a:solidFill>
                <a:srgbClr val="FFFFFF"/>
              </a:solidFill>
            </a:endParaRPr>
          </a:p>
        </p:txBody>
      </p:sp>
      <p:sp>
        <p:nvSpPr>
          <p:cNvPr id="3" name="Content Placeholder 2">
            <a:extLst>
              <a:ext uri="{FF2B5EF4-FFF2-40B4-BE49-F238E27FC236}">
                <a16:creationId xmlns:a16="http://schemas.microsoft.com/office/drawing/2014/main" id="{A1C5CD3C-7724-F20E-ECF2-818E2D7899E1}"/>
              </a:ext>
            </a:extLst>
          </p:cNvPr>
          <p:cNvSpPr>
            <a:spLocks noGrp="1"/>
          </p:cNvSpPr>
          <p:nvPr>
            <p:ph idx="1"/>
          </p:nvPr>
        </p:nvSpPr>
        <p:spPr>
          <a:xfrm>
            <a:off x="1371599" y="2318197"/>
            <a:ext cx="9724031" cy="3683358"/>
          </a:xfrm>
        </p:spPr>
        <p:txBody>
          <a:bodyPr anchor="ctr">
            <a:normAutofit/>
          </a:bodyPr>
          <a:lstStyle/>
          <a:p>
            <a:r>
              <a:rPr lang="en-US" dirty="0"/>
              <a:t>Functions are executed in the sequence they are called. Not in the sequence they are defined</a:t>
            </a:r>
          </a:p>
          <a:p>
            <a:r>
              <a:rPr lang="en-US" dirty="0"/>
              <a:t>Callbacks give us greater control over the sequence of execution</a:t>
            </a:r>
          </a:p>
          <a:p>
            <a:r>
              <a:rPr lang="en-US" dirty="0"/>
              <a:t>Very useful in asynchronous functions</a:t>
            </a:r>
          </a:p>
          <a:p>
            <a:r>
              <a:rPr lang="en-US" dirty="0"/>
              <a:t>Fundamental component of JavaScript</a:t>
            </a:r>
          </a:p>
          <a:p>
            <a:r>
              <a:rPr lang="en-US" dirty="0"/>
              <a:t>Do not use parentheses when passing callback</a:t>
            </a:r>
            <a:endParaRPr lang="en-CA" dirty="0"/>
          </a:p>
        </p:txBody>
      </p:sp>
    </p:spTree>
    <p:extLst>
      <p:ext uri="{BB962C8B-B14F-4D97-AF65-F5344CB8AC3E}">
        <p14:creationId xmlns:p14="http://schemas.microsoft.com/office/powerpoint/2010/main" val="4260095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5B61D6-AF1A-2C86-0E42-B13BC1421CEA}"/>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Agenda</a:t>
            </a:r>
            <a:endParaRPr lang="en-CA" sz="4000">
              <a:solidFill>
                <a:srgbClr val="FFFFFF"/>
              </a:solidFill>
            </a:endParaRPr>
          </a:p>
        </p:txBody>
      </p:sp>
      <p:graphicFrame>
        <p:nvGraphicFramePr>
          <p:cNvPr id="5" name="Content Placeholder 2">
            <a:extLst>
              <a:ext uri="{FF2B5EF4-FFF2-40B4-BE49-F238E27FC236}">
                <a16:creationId xmlns:a16="http://schemas.microsoft.com/office/drawing/2014/main" id="{020A5A73-0372-47EB-F973-758F16187D9B}"/>
              </a:ext>
            </a:extLst>
          </p:cNvPr>
          <p:cNvGraphicFramePr>
            <a:graphicFrameLocks noGrp="1"/>
          </p:cNvGraphicFramePr>
          <p:nvPr>
            <p:ph idx="1"/>
            <p:extLst>
              <p:ext uri="{D42A27DB-BD31-4B8C-83A1-F6EECF244321}">
                <p14:modId xmlns:p14="http://schemas.microsoft.com/office/powerpoint/2010/main" val="148931137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4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BA06A1-CAF0-0F30-39A3-94E603F88CF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Example: Callback</a:t>
            </a:r>
          </a:p>
        </p:txBody>
      </p:sp>
      <p:pic>
        <p:nvPicPr>
          <p:cNvPr id="5" name="Content Placeholder 4">
            <a:extLst>
              <a:ext uri="{FF2B5EF4-FFF2-40B4-BE49-F238E27FC236}">
                <a16:creationId xmlns:a16="http://schemas.microsoft.com/office/drawing/2014/main" id="{0EAC1ABC-24D2-399B-EAC8-2485BC95623B}"/>
              </a:ext>
            </a:extLst>
          </p:cNvPr>
          <p:cNvPicPr>
            <a:picLocks noGrp="1" noChangeAspect="1"/>
          </p:cNvPicPr>
          <p:nvPr>
            <p:ph idx="1"/>
          </p:nvPr>
        </p:nvPicPr>
        <p:blipFill>
          <a:blip r:embed="rId2"/>
          <a:stretch>
            <a:fillRect/>
          </a:stretch>
        </p:blipFill>
        <p:spPr>
          <a:xfrm>
            <a:off x="1829787" y="1675227"/>
            <a:ext cx="8532425" cy="4394199"/>
          </a:xfrm>
          <a:prstGeom prst="rect">
            <a:avLst/>
          </a:prstGeom>
        </p:spPr>
      </p:pic>
    </p:spTree>
    <p:extLst>
      <p:ext uri="{BB962C8B-B14F-4D97-AF65-F5344CB8AC3E}">
        <p14:creationId xmlns:p14="http://schemas.microsoft.com/office/powerpoint/2010/main" val="149658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ACAF59-73AD-8773-D21A-7D1C911ADE09}"/>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Callback Hell</a:t>
            </a:r>
          </a:p>
        </p:txBody>
      </p:sp>
      <p:sp>
        <p:nvSpPr>
          <p:cNvPr id="3" name="Content Placeholder 2">
            <a:extLst>
              <a:ext uri="{FF2B5EF4-FFF2-40B4-BE49-F238E27FC236}">
                <a16:creationId xmlns:a16="http://schemas.microsoft.com/office/drawing/2014/main" id="{5754BD9C-4BE3-8BA4-C3DF-88FD1A88D42A}"/>
              </a:ext>
            </a:extLst>
          </p:cNvPr>
          <p:cNvSpPr>
            <a:spLocks noGrp="1"/>
          </p:cNvSpPr>
          <p:nvPr>
            <p:ph idx="1"/>
          </p:nvPr>
        </p:nvSpPr>
        <p:spPr>
          <a:xfrm>
            <a:off x="8572499" y="390832"/>
            <a:ext cx="3233585" cy="873612"/>
          </a:xfrm>
        </p:spPr>
        <p:txBody>
          <a:bodyPr vert="horz" lIns="91440" tIns="45720" rIns="91440" bIns="45720" rtlCol="0" anchor="ctr">
            <a:normAutofit/>
          </a:bodyPr>
          <a:lstStyle/>
          <a:p>
            <a:pPr marL="0" indent="0">
              <a:buNone/>
            </a:pPr>
            <a:r>
              <a:rPr lang="en-US" sz="2000" kern="1200">
                <a:solidFill>
                  <a:srgbClr val="FFFFFF"/>
                </a:solidFill>
                <a:latin typeface="+mn-lt"/>
                <a:ea typeface="+mn-ea"/>
                <a:cs typeface="+mn-cs"/>
              </a:rPr>
              <a:t>Essentially a bunch of nested callback functions</a:t>
            </a:r>
          </a:p>
        </p:txBody>
      </p:sp>
      <p:pic>
        <p:nvPicPr>
          <p:cNvPr id="5" name="Picture 4">
            <a:extLst>
              <a:ext uri="{FF2B5EF4-FFF2-40B4-BE49-F238E27FC236}">
                <a16:creationId xmlns:a16="http://schemas.microsoft.com/office/drawing/2014/main" id="{7556EB3F-9DB3-2CA1-9593-B1BC7C3F5344}"/>
              </a:ext>
            </a:extLst>
          </p:cNvPr>
          <p:cNvPicPr>
            <a:picLocks noChangeAspect="1"/>
          </p:cNvPicPr>
          <p:nvPr/>
        </p:nvPicPr>
        <p:blipFill>
          <a:blip r:embed="rId2"/>
          <a:stretch>
            <a:fillRect/>
          </a:stretch>
        </p:blipFill>
        <p:spPr>
          <a:xfrm>
            <a:off x="1895849" y="1966293"/>
            <a:ext cx="8400301" cy="4452160"/>
          </a:xfrm>
          <a:prstGeom prst="rect">
            <a:avLst/>
          </a:prstGeom>
        </p:spPr>
      </p:pic>
    </p:spTree>
    <p:extLst>
      <p:ext uri="{BB962C8B-B14F-4D97-AF65-F5344CB8AC3E}">
        <p14:creationId xmlns:p14="http://schemas.microsoft.com/office/powerpoint/2010/main" val="2308819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CACAF59-73AD-8773-D21A-7D1C911ADE09}"/>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Callback Hell Example</a:t>
            </a:r>
          </a:p>
        </p:txBody>
      </p:sp>
      <p:sp>
        <p:nvSpPr>
          <p:cNvPr id="8" name="Content Placeholder 7">
            <a:extLst>
              <a:ext uri="{FF2B5EF4-FFF2-40B4-BE49-F238E27FC236}">
                <a16:creationId xmlns:a16="http://schemas.microsoft.com/office/drawing/2014/main" id="{D96EC7E2-3FED-48BC-D063-F5FCCAA31D82}"/>
              </a:ext>
            </a:extLst>
          </p:cNvPr>
          <p:cNvSpPr>
            <a:spLocks noGrp="1"/>
          </p:cNvSpPr>
          <p:nvPr>
            <p:ph idx="1"/>
          </p:nvPr>
        </p:nvSpPr>
        <p:spPr>
          <a:xfrm>
            <a:off x="660042" y="806824"/>
            <a:ext cx="2919738" cy="1494117"/>
          </a:xfrm>
        </p:spPr>
        <p:txBody>
          <a:bodyPr vert="horz" lIns="91440" tIns="45720" rIns="91440" bIns="45720" rtlCol="0" anchor="b">
            <a:normAutofit/>
          </a:bodyPr>
          <a:lstStyle/>
          <a:p>
            <a:pPr marL="0" indent="0">
              <a:buNone/>
            </a:pPr>
            <a:r>
              <a:rPr lang="en-US" sz="2000" kern="1200">
                <a:solidFill>
                  <a:srgbClr val="FFFFFF"/>
                </a:solidFill>
                <a:latin typeface="+mn-lt"/>
                <a:ea typeface="+mn-ea"/>
                <a:cs typeface="+mn-cs"/>
              </a:rPr>
              <a:t>So, How do we fix this? - Promises</a:t>
            </a:r>
          </a:p>
        </p:txBody>
      </p:sp>
      <p:pic>
        <p:nvPicPr>
          <p:cNvPr id="6" name="Picture 5">
            <a:extLst>
              <a:ext uri="{FF2B5EF4-FFF2-40B4-BE49-F238E27FC236}">
                <a16:creationId xmlns:a16="http://schemas.microsoft.com/office/drawing/2014/main" id="{FFAF83DA-3876-204D-57DC-9F12ED87B294}"/>
              </a:ext>
            </a:extLst>
          </p:cNvPr>
          <p:cNvPicPr>
            <a:picLocks noChangeAspect="1"/>
          </p:cNvPicPr>
          <p:nvPr/>
        </p:nvPicPr>
        <p:blipFill>
          <a:blip r:embed="rId2"/>
          <a:stretch>
            <a:fillRect/>
          </a:stretch>
        </p:blipFill>
        <p:spPr>
          <a:xfrm>
            <a:off x="5523734" y="467208"/>
            <a:ext cx="5183135" cy="5923584"/>
          </a:xfrm>
          <a:prstGeom prst="rect">
            <a:avLst/>
          </a:prstGeom>
        </p:spPr>
      </p:pic>
    </p:spTree>
    <p:extLst>
      <p:ext uri="{BB962C8B-B14F-4D97-AF65-F5344CB8AC3E}">
        <p14:creationId xmlns:p14="http://schemas.microsoft.com/office/powerpoint/2010/main" val="3823503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AA3594-4198-C73E-0D68-DC0DC4A3B5DC}"/>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Promises</a:t>
            </a:r>
            <a:endParaRPr lang="en-CA" sz="4000">
              <a:solidFill>
                <a:srgbClr val="FFFFFF"/>
              </a:solidFill>
            </a:endParaRPr>
          </a:p>
        </p:txBody>
      </p:sp>
      <p:sp>
        <p:nvSpPr>
          <p:cNvPr id="3" name="Content Placeholder 2">
            <a:extLst>
              <a:ext uri="{FF2B5EF4-FFF2-40B4-BE49-F238E27FC236}">
                <a16:creationId xmlns:a16="http://schemas.microsoft.com/office/drawing/2014/main" id="{7D7BFA28-19F5-6FB7-33A6-486A888D27AA}"/>
              </a:ext>
            </a:extLst>
          </p:cNvPr>
          <p:cNvSpPr>
            <a:spLocks noGrp="1"/>
          </p:cNvSpPr>
          <p:nvPr>
            <p:ph idx="1"/>
          </p:nvPr>
        </p:nvSpPr>
        <p:spPr>
          <a:xfrm>
            <a:off x="1371599" y="1885279"/>
            <a:ext cx="9724031" cy="4580835"/>
          </a:xfrm>
        </p:spPr>
        <p:txBody>
          <a:bodyPr anchor="ctr">
            <a:normAutofit/>
          </a:bodyPr>
          <a:lstStyle/>
          <a:p>
            <a:r>
              <a:rPr lang="en-US" sz="2400" dirty="0"/>
              <a:t>Promises contain both the “producing code” and the “consuming code”</a:t>
            </a:r>
          </a:p>
          <a:p>
            <a:r>
              <a:rPr lang="en-US" sz="2400" dirty="0"/>
              <a:t>Producing code obtains results</a:t>
            </a:r>
          </a:p>
          <a:p>
            <a:r>
              <a:rPr lang="en-US" sz="2400" dirty="0"/>
              <a:t>Consuming code waits for producing code to finish</a:t>
            </a:r>
          </a:p>
          <a:p>
            <a:r>
              <a:rPr lang="en-US" sz="2400" dirty="0"/>
              <a:t>Result can be success or error</a:t>
            </a:r>
          </a:p>
          <a:p>
            <a:r>
              <a:rPr lang="en-US" sz="2400" dirty="0"/>
              <a:t>Has resolve and reject functions as callbacks</a:t>
            </a:r>
          </a:p>
          <a:p>
            <a:r>
              <a:rPr lang="en-US" sz="2400" dirty="0"/>
              <a:t>Can contain synchronous or asynchronous code inside promise</a:t>
            </a:r>
          </a:p>
          <a:p>
            <a:endParaRPr lang="en-US" sz="2400" dirty="0"/>
          </a:p>
          <a:p>
            <a:r>
              <a:rPr lang="en-US" sz="2400" dirty="0"/>
              <a:t>(Remember using React, Remember fetching, then </a:t>
            </a:r>
            <a:r>
              <a:rPr lang="en-US" sz="2400" dirty="0" err="1"/>
              <a:t>response.json</a:t>
            </a:r>
            <a:r>
              <a:rPr lang="en-US" sz="2400" dirty="0"/>
              <a:t>, then data)</a:t>
            </a:r>
            <a:endParaRPr lang="en-CA" sz="2400" dirty="0"/>
          </a:p>
        </p:txBody>
      </p:sp>
    </p:spTree>
    <p:extLst>
      <p:ext uri="{BB962C8B-B14F-4D97-AF65-F5344CB8AC3E}">
        <p14:creationId xmlns:p14="http://schemas.microsoft.com/office/powerpoint/2010/main" val="697487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AA9AE2-8D04-19C9-5EAC-97A754CB921F}"/>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promises</a:t>
            </a:r>
          </a:p>
        </p:txBody>
      </p:sp>
      <p:pic>
        <p:nvPicPr>
          <p:cNvPr id="4" name="Picture 3">
            <a:extLst>
              <a:ext uri="{FF2B5EF4-FFF2-40B4-BE49-F238E27FC236}">
                <a16:creationId xmlns:a16="http://schemas.microsoft.com/office/drawing/2014/main" id="{BA8B444B-7486-3488-6406-D6C36755ABD0}"/>
              </a:ext>
            </a:extLst>
          </p:cNvPr>
          <p:cNvPicPr>
            <a:picLocks noChangeAspect="1"/>
          </p:cNvPicPr>
          <p:nvPr/>
        </p:nvPicPr>
        <p:blipFill rotWithShape="1">
          <a:blip r:embed="rId2"/>
          <a:srcRect l="791" t="19895" r="3222" b="19867"/>
          <a:stretch/>
        </p:blipFill>
        <p:spPr>
          <a:xfrm>
            <a:off x="1560884" y="1966293"/>
            <a:ext cx="9070231" cy="4452160"/>
          </a:xfrm>
          <a:prstGeom prst="rect">
            <a:avLst/>
          </a:prstGeom>
        </p:spPr>
      </p:pic>
    </p:spTree>
    <p:extLst>
      <p:ext uri="{BB962C8B-B14F-4D97-AF65-F5344CB8AC3E}">
        <p14:creationId xmlns:p14="http://schemas.microsoft.com/office/powerpoint/2010/main" val="209595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3" name="Rectangle 12">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6AA9AE2-8D04-19C9-5EAC-97A754CB921F}"/>
              </a:ext>
            </a:extLst>
          </p:cNvPr>
          <p:cNvSpPr>
            <a:spLocks noGrp="1"/>
          </p:cNvSpPr>
          <p:nvPr>
            <p:ph type="title"/>
          </p:nvPr>
        </p:nvSpPr>
        <p:spPr>
          <a:xfrm>
            <a:off x="1371598" y="319314"/>
            <a:ext cx="9477377" cy="1030515"/>
          </a:xfrm>
        </p:spPr>
        <p:txBody>
          <a:bodyPr anchor="ctr">
            <a:normAutofit/>
          </a:bodyPr>
          <a:lstStyle/>
          <a:p>
            <a:r>
              <a:rPr lang="en-US" sz="4000">
                <a:solidFill>
                  <a:srgbClr val="FFFFFF"/>
                </a:solidFill>
              </a:rPr>
              <a:t>Promises</a:t>
            </a:r>
            <a:endParaRPr lang="en-CA" sz="4000">
              <a:solidFill>
                <a:srgbClr val="FFFFFF"/>
              </a:solidFill>
            </a:endParaRPr>
          </a:p>
        </p:txBody>
      </p:sp>
      <p:pic>
        <p:nvPicPr>
          <p:cNvPr id="5" name="Picture 2" descr="javascript - Adding a promise to sequence if condition is met - Stack  Overflow">
            <a:extLst>
              <a:ext uri="{FF2B5EF4-FFF2-40B4-BE49-F238E27FC236}">
                <a16:creationId xmlns:a16="http://schemas.microsoft.com/office/drawing/2014/main" id="{F8A958DC-D041-62B3-657F-0E38C2618C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895"/>
          <a:stretch/>
        </p:blipFill>
        <p:spPr bwMode="auto">
          <a:xfrm>
            <a:off x="2972440" y="2050595"/>
            <a:ext cx="2964409" cy="26173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Flowchart showing how the Promise state transitions between pending, fulfilled, and rejected via then/catch handlers. A pending promise can become either fulfilled or rejected. If fulfilled, the &quot;on fulfillment&quot; handler, or first parameter of the then() method, is executed and carries out further asynchronous actions. If rejected, the error handler, either passed as the second parameter of the then() method or as the sole parameter of the catch() method, gets executed.">
            <a:extLst>
              <a:ext uri="{FF2B5EF4-FFF2-40B4-BE49-F238E27FC236}">
                <a16:creationId xmlns:a16="http://schemas.microsoft.com/office/drawing/2014/main" id="{C0100978-636C-432D-50E5-2801130EB7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432"/>
          <a:stretch/>
        </p:blipFill>
        <p:spPr bwMode="auto">
          <a:xfrm>
            <a:off x="6267671" y="2550680"/>
            <a:ext cx="4600354" cy="166426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1C5CD3C-7724-F20E-ECF2-818E2D7899E1}"/>
              </a:ext>
            </a:extLst>
          </p:cNvPr>
          <p:cNvSpPr>
            <a:spLocks noGrp="1"/>
          </p:cNvSpPr>
          <p:nvPr>
            <p:ph idx="1"/>
          </p:nvPr>
        </p:nvSpPr>
        <p:spPr>
          <a:xfrm>
            <a:off x="1371598" y="5070346"/>
            <a:ext cx="9496427" cy="1385266"/>
          </a:xfrm>
        </p:spPr>
        <p:txBody>
          <a:bodyPr>
            <a:normAutofit/>
          </a:bodyPr>
          <a:lstStyle/>
          <a:p>
            <a:pPr rtl="0" fontAlgn="ctr">
              <a:spcBef>
                <a:spcPts val="0"/>
              </a:spcBef>
              <a:spcAft>
                <a:spcPts val="0"/>
              </a:spcAft>
              <a:buFont typeface="Arial" panose="020B0604020202020204" pitchFamily="34" charset="0"/>
              <a:buChar char="•"/>
            </a:pPr>
            <a:r>
              <a:rPr lang="en-US" sz="1400"/>
              <a:t>Promises contain both the “producing code” and the “consuming code”</a:t>
            </a:r>
          </a:p>
          <a:p>
            <a:pPr lvl="1" fontAlgn="ctr">
              <a:spcBef>
                <a:spcPts val="0"/>
              </a:spcBef>
            </a:pPr>
            <a:r>
              <a:rPr lang="en-US" sz="1400"/>
              <a:t>Producing code obtains results</a:t>
            </a:r>
          </a:p>
          <a:p>
            <a:pPr lvl="1" fontAlgn="ctr">
              <a:spcBef>
                <a:spcPts val="0"/>
              </a:spcBef>
            </a:pPr>
            <a:r>
              <a:rPr lang="en-US" sz="1400"/>
              <a:t>Consuming code waits for producing code to finish</a:t>
            </a:r>
          </a:p>
          <a:p>
            <a:pPr rtl="0" fontAlgn="ctr">
              <a:spcBef>
                <a:spcPts val="0"/>
              </a:spcBef>
              <a:spcAft>
                <a:spcPts val="0"/>
              </a:spcAft>
              <a:buFont typeface="Arial" panose="020B0604020202020204" pitchFamily="34" charset="0"/>
              <a:buChar char="•"/>
            </a:pPr>
            <a:r>
              <a:rPr lang="en-US" sz="1400"/>
              <a:t>Result can be success or error</a:t>
            </a:r>
          </a:p>
          <a:p>
            <a:pPr rtl="0" fontAlgn="ctr">
              <a:spcBef>
                <a:spcPts val="0"/>
              </a:spcBef>
              <a:spcAft>
                <a:spcPts val="0"/>
              </a:spcAft>
              <a:buFont typeface="Arial" panose="020B0604020202020204" pitchFamily="34" charset="0"/>
              <a:buChar char="•"/>
            </a:pPr>
            <a:r>
              <a:rPr lang="en-US" sz="1400"/>
              <a:t>Has resolve and reject functions as callbacks</a:t>
            </a:r>
          </a:p>
          <a:p>
            <a:pPr rtl="0" fontAlgn="ctr">
              <a:spcBef>
                <a:spcPts val="0"/>
              </a:spcBef>
              <a:spcAft>
                <a:spcPts val="0"/>
              </a:spcAft>
              <a:buFont typeface="Arial" panose="020B0604020202020204" pitchFamily="34" charset="0"/>
              <a:buChar char="•"/>
            </a:pPr>
            <a:r>
              <a:rPr lang="en-US" sz="1400"/>
              <a:t>Can contain synchronous or asynchronous code inside promise</a:t>
            </a:r>
          </a:p>
          <a:p>
            <a:endParaRPr lang="en-CA" sz="1400"/>
          </a:p>
        </p:txBody>
      </p:sp>
    </p:spTree>
    <p:extLst>
      <p:ext uri="{BB962C8B-B14F-4D97-AF65-F5344CB8AC3E}">
        <p14:creationId xmlns:p14="http://schemas.microsoft.com/office/powerpoint/2010/main" val="1758612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C25F5E2C8DE74D84E0FE200EACB0AB" ma:contentTypeVersion="13" ma:contentTypeDescription="Create a new document." ma:contentTypeScope="" ma:versionID="43fa7d26aa6d20546c25df854de43fc0">
  <xsd:schema xmlns:xsd="http://www.w3.org/2001/XMLSchema" xmlns:xs="http://www.w3.org/2001/XMLSchema" xmlns:p="http://schemas.microsoft.com/office/2006/metadata/properties" xmlns:ns3="c8778481-994c-4aeb-999f-b6f9d8e73d20" xmlns:ns4="c6043c87-4915-403e-8b19-4c0573d7fd86" targetNamespace="http://schemas.microsoft.com/office/2006/metadata/properties" ma:root="true" ma:fieldsID="b10a6cbeb91786035d96371d0a4e0255" ns3:_="" ns4:_="">
    <xsd:import namespace="c8778481-994c-4aeb-999f-b6f9d8e73d20"/>
    <xsd:import namespace="c6043c87-4915-403e-8b19-4c0573d7fd8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ObjectDetectorVersions" minOccurs="0"/>
                <xsd:element ref="ns3:MediaServiceSearchProperties" minOccurs="0"/>
                <xsd:element ref="ns3:MediaServiceDateTaken"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778481-994c-4aeb-999f-b6f9d8e73d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6043c87-4915-403e-8b19-4c0573d7fd8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8778481-994c-4aeb-999f-b6f9d8e73d20" xsi:nil="true"/>
  </documentManagement>
</p:properties>
</file>

<file path=customXml/itemProps1.xml><?xml version="1.0" encoding="utf-8"?>
<ds:datastoreItem xmlns:ds="http://schemas.openxmlformats.org/officeDocument/2006/customXml" ds:itemID="{435E4105-90FB-4810-B73D-0CDCD96B83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778481-994c-4aeb-999f-b6f9d8e73d20"/>
    <ds:schemaRef ds:uri="c6043c87-4915-403e-8b19-4c0573d7fd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5F6115-1A76-4A93-9A03-544093BAC30A}">
  <ds:schemaRefs>
    <ds:schemaRef ds:uri="http://schemas.microsoft.com/sharepoint/v3/contenttype/forms"/>
  </ds:schemaRefs>
</ds:datastoreItem>
</file>

<file path=customXml/itemProps3.xml><?xml version="1.0" encoding="utf-8"?>
<ds:datastoreItem xmlns:ds="http://schemas.openxmlformats.org/officeDocument/2006/customXml" ds:itemID="{CC0CD03C-7A15-4E86-804E-FE312CFD77D8}">
  <ds:schemaRefs>
    <ds:schemaRef ds:uri="http://schemas.microsoft.com/office/2006/documentManagement/types"/>
    <ds:schemaRef ds:uri="http://www.w3.org/XML/1998/namespace"/>
    <ds:schemaRef ds:uri="http://purl.org/dc/dcmitype/"/>
    <ds:schemaRef ds:uri="c8778481-994c-4aeb-999f-b6f9d8e73d20"/>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c6043c87-4915-403e-8b19-4c0573d7fd86"/>
    <ds:schemaRef ds:uri="http://purl.org/dc/terms/"/>
  </ds:schemaRefs>
</ds:datastoreItem>
</file>

<file path=docProps/app.xml><?xml version="1.0" encoding="utf-8"?>
<Properties xmlns="http://schemas.openxmlformats.org/officeDocument/2006/extended-properties" xmlns:vt="http://schemas.openxmlformats.org/officeDocument/2006/docPropsVTypes">
  <TotalTime>510</TotalTime>
  <Words>607</Words>
  <Application>Microsoft Office PowerPoint</Application>
  <PresentationFormat>Widescreen</PresentationFormat>
  <Paragraphs>78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Aptos</vt:lpstr>
      <vt:lpstr>Aptos Display</vt:lpstr>
      <vt:lpstr>Arial</vt:lpstr>
      <vt:lpstr>Office Theme</vt:lpstr>
      <vt:lpstr>Modern Web Technologies Week 4 – Routing, Promises. Async await</vt:lpstr>
      <vt:lpstr>Last week</vt:lpstr>
      <vt:lpstr>Agenda</vt:lpstr>
      <vt:lpstr>Example: Callback</vt:lpstr>
      <vt:lpstr>Callback Hell</vt:lpstr>
      <vt:lpstr>Callback Hell Example</vt:lpstr>
      <vt:lpstr>Promises</vt:lpstr>
      <vt:lpstr>promises</vt:lpstr>
      <vt:lpstr>Promises</vt:lpstr>
      <vt:lpstr>Examples of Promises:</vt:lpstr>
      <vt:lpstr>Will we use Promises in class? - Yes</vt:lpstr>
      <vt:lpstr>Aysnc-Await</vt:lpstr>
      <vt:lpstr>Example Async</vt:lpstr>
      <vt:lpstr>PowerPoint Presentation</vt:lpstr>
      <vt:lpstr>Example Async</vt:lpstr>
      <vt:lpstr>Comparing the skeletons of the functions</vt:lpstr>
      <vt:lpstr>So, Middleware in express</vt:lpstr>
      <vt:lpstr>Middleware Order is Important</vt:lpstr>
      <vt:lpstr>Let's try making some middleware</vt:lpstr>
      <vt:lpstr>Logger function inside 1 route</vt:lpstr>
      <vt:lpstr>Moving onto the next topic: Async and Await</vt:lpstr>
      <vt:lpstr>Callbacks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Harman Mann</dc:creator>
  <cp:lastModifiedBy>Harman Mann</cp:lastModifiedBy>
  <cp:revision>3</cp:revision>
  <dcterms:created xsi:type="dcterms:W3CDTF">2024-09-07T20:24:33Z</dcterms:created>
  <dcterms:modified xsi:type="dcterms:W3CDTF">2025-01-07T03:52:14Z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0x010100C0C25F5E2C8DE74D84E0FE200EACB0AB</vt:lpwstr>
  </property>
</Properties>
</file>