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Jitendra Kumar</cp:lastModifiedBy>
  <cp:revision>7</cp:revision>
  <dcterms:created xsi:type="dcterms:W3CDTF">2024-10-05T18:58:27Z</dcterms:created>
  <dcterms:modified xsi:type="dcterms:W3CDTF">2025-09-09T08:26:35Z</dcterms:modified>
</cp:coreProperties>
</file>