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6/24/24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6/24/24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2166-7F53-9A60-B5C6-FF272DEB2004}"/>
              </a:ext>
            </a:extLst>
          </p:cNvPr>
          <p:cNvSpPr>
            <a:spLocks noGrp="1"/>
          </p:cNvSpPr>
          <p:nvPr>
            <p:ph type="ctrTitle"/>
          </p:nvPr>
        </p:nvSpPr>
        <p:spPr>
          <a:xfrm>
            <a:off x="903891" y="802298"/>
            <a:ext cx="10150962" cy="2541431"/>
          </a:xfrm>
        </p:spPr>
        <p:txBody>
          <a:bodyPr/>
          <a:lstStyle/>
          <a:p>
            <a:r>
              <a:rPr lang="en-US" dirty="0"/>
              <a:t>LENDING CASE STUDY</a:t>
            </a:r>
          </a:p>
        </p:txBody>
      </p:sp>
      <p:sp>
        <p:nvSpPr>
          <p:cNvPr id="3" name="Subtitle 2">
            <a:extLst>
              <a:ext uri="{FF2B5EF4-FFF2-40B4-BE49-F238E27FC236}">
                <a16:creationId xmlns:a16="http://schemas.microsoft.com/office/drawing/2014/main" id="{7B9046E2-3EC4-127C-CE2C-3AA9023DF9CF}"/>
              </a:ext>
            </a:extLst>
          </p:cNvPr>
          <p:cNvSpPr>
            <a:spLocks noGrp="1"/>
          </p:cNvSpPr>
          <p:nvPr>
            <p:ph type="subTitle" idx="1"/>
          </p:nvPr>
        </p:nvSpPr>
        <p:spPr>
          <a:xfrm>
            <a:off x="126525" y="4582238"/>
            <a:ext cx="8637072" cy="1566313"/>
          </a:xfrm>
        </p:spPr>
        <p:txBody>
          <a:bodyPr/>
          <a:lstStyle/>
          <a:p>
            <a:r>
              <a:rPr lang="en-US" dirty="0"/>
              <a:t>AUTHORS/Members:</a:t>
            </a:r>
          </a:p>
          <a:p>
            <a:r>
              <a:rPr lang="en-US" dirty="0"/>
              <a:t>Jitender Kumar</a:t>
            </a:r>
          </a:p>
          <a:p>
            <a:r>
              <a:rPr lang="en-US" dirty="0" err="1"/>
              <a:t>BharathReddy</a:t>
            </a:r>
            <a:r>
              <a:rPr lang="en-US" dirty="0"/>
              <a:t> </a:t>
            </a:r>
            <a:r>
              <a:rPr lang="en-US" dirty="0" err="1"/>
              <a:t>ReddiVarI</a:t>
            </a:r>
            <a:endParaRPr lang="en-US" b="1" i="0" dirty="0">
              <a:solidFill>
                <a:srgbClr val="252424"/>
              </a:solidFill>
              <a:effectLst/>
              <a:highlight>
                <a:srgbClr val="FFFFFF"/>
              </a:highlight>
              <a:latin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215906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2200-300A-12B1-669D-35AF6CF2027C}"/>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3F73E613-5046-FF0B-5BB0-EA2A03DFF26C}"/>
              </a:ext>
            </a:extLst>
          </p:cNvPr>
          <p:cNvSpPr>
            <a:spLocks noGrp="1"/>
          </p:cNvSpPr>
          <p:nvPr>
            <p:ph idx="1"/>
          </p:nvPr>
        </p:nvSpPr>
        <p:spPr/>
        <p:txBody>
          <a:bodyPr>
            <a:normAutofit/>
          </a:bodyPr>
          <a:lstStyle/>
          <a:p>
            <a:r>
              <a:rPr lang="en-US" dirty="0"/>
              <a:t>Problem Statement</a:t>
            </a:r>
          </a:p>
          <a:p>
            <a:r>
              <a:rPr lang="en-US" dirty="0"/>
              <a:t>Different Python Libraries Used</a:t>
            </a:r>
          </a:p>
          <a:p>
            <a:r>
              <a:rPr lang="en-US" dirty="0"/>
              <a:t>Analysis Definitions</a:t>
            </a:r>
          </a:p>
          <a:p>
            <a:r>
              <a:rPr lang="en-US" dirty="0"/>
              <a:t>Univariate Analysis</a:t>
            </a:r>
          </a:p>
          <a:p>
            <a:r>
              <a:rPr lang="en-US" dirty="0"/>
              <a:t>Bivariate Analysis</a:t>
            </a:r>
          </a:p>
          <a:p>
            <a:r>
              <a:rPr lang="en-US" dirty="0"/>
              <a:t>Conclusion</a:t>
            </a:r>
          </a:p>
          <a:p>
            <a:r>
              <a:rPr lang="en-US" dirty="0"/>
              <a:t>Questions?</a:t>
            </a:r>
          </a:p>
          <a:p>
            <a:endParaRPr lang="en-US" dirty="0"/>
          </a:p>
        </p:txBody>
      </p:sp>
    </p:spTree>
    <p:extLst>
      <p:ext uri="{BB962C8B-B14F-4D97-AF65-F5344CB8AC3E}">
        <p14:creationId xmlns:p14="http://schemas.microsoft.com/office/powerpoint/2010/main" val="1903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786F-D742-A339-66FC-85A54AB97F9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E5BF849-2A4C-18EE-72A0-F3FDFE03D68F}"/>
              </a:ext>
            </a:extLst>
          </p:cNvPr>
          <p:cNvSpPr>
            <a:spLocks noGrp="1"/>
          </p:cNvSpPr>
          <p:nvPr>
            <p:ph idx="1"/>
          </p:nvPr>
        </p:nvSpPr>
        <p:spPr>
          <a:xfrm>
            <a:off x="1451579" y="2015732"/>
            <a:ext cx="3677469" cy="3450613"/>
          </a:xfrm>
        </p:spPr>
        <p:txBody>
          <a:bodyPr/>
          <a:lstStyle/>
          <a:p>
            <a:r>
              <a:rPr lang="en-US" dirty="0"/>
              <a:t>Company</a:t>
            </a:r>
          </a:p>
          <a:p>
            <a:pPr marL="0" indent="0">
              <a:buNone/>
            </a:pPr>
            <a:r>
              <a:rPr lang="en-US" dirty="0"/>
              <a:t>Lending Consumer Finance is one of the largest company which specializes in lending various types of loans to urban customers</a:t>
            </a:r>
          </a:p>
        </p:txBody>
      </p:sp>
      <p:sp>
        <p:nvSpPr>
          <p:cNvPr id="4" name="Content Placeholder 2">
            <a:extLst>
              <a:ext uri="{FF2B5EF4-FFF2-40B4-BE49-F238E27FC236}">
                <a16:creationId xmlns:a16="http://schemas.microsoft.com/office/drawing/2014/main" id="{1F521CDE-B426-0CAC-DA34-093D3DEF2DA7}"/>
              </a:ext>
            </a:extLst>
          </p:cNvPr>
          <p:cNvSpPr txBox="1">
            <a:spLocks/>
          </p:cNvSpPr>
          <p:nvPr/>
        </p:nvSpPr>
        <p:spPr>
          <a:xfrm>
            <a:off x="5303620" y="2105070"/>
            <a:ext cx="6488987" cy="345061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Problem Statement</a:t>
            </a:r>
          </a:p>
          <a:p>
            <a:pPr marL="0" indent="0">
              <a:buNone/>
            </a:pPr>
            <a:r>
              <a:rPr lang="en-US" dirty="0"/>
              <a:t> With the provided dataset, the company has to make a decision for loan approval based on the applicant’s profile. </a:t>
            </a:r>
          </a:p>
          <a:p>
            <a:pPr marL="0" indent="0">
              <a:buNone/>
            </a:pPr>
            <a:r>
              <a:rPr lang="en-US" dirty="0"/>
              <a:t>There are two risks associated:</a:t>
            </a:r>
          </a:p>
          <a:p>
            <a:pPr marL="0" indent="0">
              <a:buNone/>
            </a:pPr>
            <a:r>
              <a:rPr lang="en-US" dirty="0"/>
              <a:t>If the applicant is likely to repay the loan, then not approving the loan results in a loss of business to the company</a:t>
            </a:r>
          </a:p>
          <a:p>
            <a:pPr marL="0" indent="0">
              <a:buNone/>
            </a:pPr>
            <a:r>
              <a:rPr lang="en-US" dirty="0"/>
              <a:t>If the applicant is not likely to repay the loan, i.e. he/she is likely to default, then approving the loan may lead to a financial loss for the company</a:t>
            </a:r>
          </a:p>
        </p:txBody>
      </p:sp>
    </p:spTree>
    <p:extLst>
      <p:ext uri="{BB962C8B-B14F-4D97-AF65-F5344CB8AC3E}">
        <p14:creationId xmlns:p14="http://schemas.microsoft.com/office/powerpoint/2010/main" val="17171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C282-C427-1FB8-7E7B-C5AB56210069}"/>
              </a:ext>
            </a:extLst>
          </p:cNvPr>
          <p:cNvSpPr>
            <a:spLocks noGrp="1"/>
          </p:cNvSpPr>
          <p:nvPr>
            <p:ph type="title"/>
          </p:nvPr>
        </p:nvSpPr>
        <p:spPr/>
        <p:txBody>
          <a:bodyPr/>
          <a:lstStyle/>
          <a:p>
            <a:r>
              <a:rPr lang="en-US" dirty="0"/>
              <a:t>Different Python Libraries Used</a:t>
            </a:r>
          </a:p>
        </p:txBody>
      </p:sp>
      <p:sp>
        <p:nvSpPr>
          <p:cNvPr id="3" name="Content Placeholder 2">
            <a:extLst>
              <a:ext uri="{FF2B5EF4-FFF2-40B4-BE49-F238E27FC236}">
                <a16:creationId xmlns:a16="http://schemas.microsoft.com/office/drawing/2014/main" id="{962B0EC4-384A-6EB9-5832-BD633474234D}"/>
              </a:ext>
            </a:extLst>
          </p:cNvPr>
          <p:cNvSpPr>
            <a:spLocks noGrp="1"/>
          </p:cNvSpPr>
          <p:nvPr>
            <p:ph idx="1"/>
          </p:nvPr>
        </p:nvSpPr>
        <p:spPr/>
        <p:txBody>
          <a:bodyPr>
            <a:normAutofit fontScale="85000" lnSpcReduction="20000"/>
          </a:bodyPr>
          <a:lstStyle/>
          <a:p>
            <a:r>
              <a:rPr lang="en-US" dirty="0"/>
              <a:t>Pandas</a:t>
            </a:r>
          </a:p>
          <a:p>
            <a:pPr lvl="1"/>
            <a:r>
              <a:rPr lang="en-US" dirty="0"/>
              <a:t>Crosstab</a:t>
            </a:r>
          </a:p>
          <a:p>
            <a:r>
              <a:rPr lang="en-US" dirty="0" err="1"/>
              <a:t>Numpy</a:t>
            </a:r>
            <a:endParaRPr lang="en-US" dirty="0"/>
          </a:p>
          <a:p>
            <a:r>
              <a:rPr lang="en-US" dirty="0"/>
              <a:t>Matplotlib</a:t>
            </a:r>
          </a:p>
          <a:p>
            <a:pPr lvl="1"/>
            <a:r>
              <a:rPr lang="en-US" dirty="0"/>
              <a:t>Heatmaps</a:t>
            </a:r>
          </a:p>
          <a:p>
            <a:pPr lvl="1"/>
            <a:r>
              <a:rPr lang="en-US" dirty="0"/>
              <a:t>Bar Plots</a:t>
            </a:r>
          </a:p>
          <a:p>
            <a:pPr lvl="1"/>
            <a:r>
              <a:rPr lang="en-US" dirty="0"/>
              <a:t>Histograms</a:t>
            </a:r>
          </a:p>
          <a:p>
            <a:pPr lvl="1"/>
            <a:r>
              <a:rPr lang="en-US" dirty="0"/>
              <a:t>Pie Chart</a:t>
            </a:r>
          </a:p>
          <a:p>
            <a:r>
              <a:rPr lang="en-US" dirty="0"/>
              <a:t>Seaborn</a:t>
            </a:r>
          </a:p>
          <a:p>
            <a:pPr lvl="1"/>
            <a:r>
              <a:rPr lang="en-US" dirty="0" err="1"/>
              <a:t>CounterPlot</a:t>
            </a:r>
            <a:endParaRPr lang="en-US" dirty="0"/>
          </a:p>
          <a:p>
            <a:endParaRPr lang="en-US" dirty="0"/>
          </a:p>
          <a:p>
            <a:endParaRPr lang="en-US" dirty="0"/>
          </a:p>
        </p:txBody>
      </p:sp>
    </p:spTree>
    <p:extLst>
      <p:ext uri="{BB962C8B-B14F-4D97-AF65-F5344CB8AC3E}">
        <p14:creationId xmlns:p14="http://schemas.microsoft.com/office/powerpoint/2010/main" val="167429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0948C-0813-1930-0AC3-83FAE4A18DC0}"/>
              </a:ext>
            </a:extLst>
          </p:cNvPr>
          <p:cNvSpPr>
            <a:spLocks noGrp="1"/>
          </p:cNvSpPr>
          <p:nvPr>
            <p:ph type="title"/>
          </p:nvPr>
        </p:nvSpPr>
        <p:spPr>
          <a:xfrm>
            <a:off x="849683" y="1240076"/>
            <a:ext cx="2727813" cy="4584527"/>
          </a:xfrm>
        </p:spPr>
        <p:txBody>
          <a:bodyPr>
            <a:normAutofit/>
          </a:bodyPr>
          <a:lstStyle/>
          <a:p>
            <a:r>
              <a:rPr lang="en-US" dirty="0">
                <a:solidFill>
                  <a:srgbClr val="FFFFFF"/>
                </a:solidFill>
              </a:rPr>
              <a:t>Analysis Definitions</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7A7A0A1B-93F3-FDCE-2AA2-B5D12CB02753}"/>
              </a:ext>
            </a:extLst>
          </p:cNvPr>
          <p:cNvSpPr>
            <a:spLocks noGrp="1"/>
          </p:cNvSpPr>
          <p:nvPr>
            <p:ph idx="1"/>
          </p:nvPr>
        </p:nvSpPr>
        <p:spPr>
          <a:xfrm>
            <a:off x="4705594" y="1240077"/>
            <a:ext cx="6034827" cy="4916465"/>
          </a:xfrm>
        </p:spPr>
        <p:txBody>
          <a:bodyPr anchor="t">
            <a:normAutofit/>
          </a:bodyPr>
          <a:lstStyle/>
          <a:p>
            <a:pPr marL="2743200" lvl="6" indent="0">
              <a:buNone/>
            </a:pPr>
            <a:r>
              <a:rPr lang="en-US"/>
              <a:t>Univariate Vs Bivariate</a:t>
            </a:r>
          </a:p>
          <a:p>
            <a:pPr marL="0" indent="0">
              <a:buNone/>
            </a:pPr>
            <a:r>
              <a:rPr lang="en-US"/>
              <a:t>Univariate analysis is the most basic form of statistical data analysis technique. When the data contains only one variable and doesn’t deal with a causes or effect relationships then a Univariate analysis technique is used.</a:t>
            </a:r>
          </a:p>
          <a:p>
            <a:pPr marL="0" indent="0">
              <a:buNone/>
            </a:pPr>
            <a:r>
              <a:rPr lang="en-US"/>
              <a:t>Bivariate analysis is slightly more analytical than Univariate analysis. When the data set contains two variables and researchers aim to undertake comparisons between the two data set then Bivariate analysis is the right type of analysis technique.</a:t>
            </a:r>
            <a:endParaRPr lang="en-US" dirty="0"/>
          </a:p>
        </p:txBody>
      </p:sp>
    </p:spTree>
    <p:extLst>
      <p:ext uri="{BB962C8B-B14F-4D97-AF65-F5344CB8AC3E}">
        <p14:creationId xmlns:p14="http://schemas.microsoft.com/office/powerpoint/2010/main" val="47811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a:t>Univariate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43705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240</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Segoe UI</vt:lpstr>
      <vt:lpstr>Gallery</vt:lpstr>
      <vt:lpstr>LENDING CASE STUDY</vt:lpstr>
      <vt:lpstr>Index</vt:lpstr>
      <vt:lpstr>Problem Statement</vt:lpstr>
      <vt:lpstr>Different Python Libraries Used</vt:lpstr>
      <vt:lpstr>Analysis Definitions </vt:lpstr>
      <vt:lpstr>Univariate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Jitender Kumar</dc:creator>
  <cp:lastModifiedBy>Jitender Kumar</cp:lastModifiedBy>
  <cp:revision>6</cp:revision>
  <dcterms:created xsi:type="dcterms:W3CDTF">2024-06-24T16:54:55Z</dcterms:created>
  <dcterms:modified xsi:type="dcterms:W3CDTF">2024-06-24T17:18:41Z</dcterms:modified>
</cp:coreProperties>
</file>