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5D543-6680-46B9-AFD8-2241F95911DF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F98C-FFA1-4731-A209-E258BE71E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7199FBDC-F7F9-4637-81D4-F63A18B03671}" type="slidenum">
              <a:rPr lang="es-ES" sz="1200"/>
              <a:pPr algn="r"/>
              <a:t>3</a:t>
            </a:fld>
            <a:endParaRPr lang="es-E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Next step in the evolution of Java as a rich client platform.</a:t>
            </a:r>
          </a:p>
          <a:p>
            <a:pPr eaLnBrk="1" hangingPunct="1">
              <a:defRPr/>
            </a:pPr>
            <a:r>
              <a:rPr lang="en-US"/>
              <a:t>Designed to provide a lightweight, hardware-accelerated Java UI platform</a:t>
            </a:r>
          </a:p>
          <a:p>
            <a:pPr eaLnBrk="1" hangingPunct="1">
              <a:defRPr/>
            </a:pPr>
            <a:endParaRPr lang="es-ES"/>
          </a:p>
          <a:p>
            <a:pPr eaLnBrk="1" hangingPunct="1">
              <a:defRPr/>
            </a:pPr>
            <a:endParaRPr lang="es-ES"/>
          </a:p>
          <a:p>
            <a:pPr eaLnBrk="1" hangingPunct="1">
              <a:defRPr/>
            </a:pPr>
            <a:r>
              <a:rPr lang="es-ES"/>
              <a:t>http://docs.oracle.com/javafx/2.0/overview/jfxpub-overview.htm</a:t>
            </a:r>
          </a:p>
          <a:p>
            <a:pPr eaLnBrk="1" hangingPunct="1">
              <a:defRPr/>
            </a:pPr>
            <a:r>
              <a:rPr lang="es-ES"/>
              <a:t>http://docs.oracle.com/javafx/</a:t>
            </a:r>
          </a:p>
          <a:p>
            <a:pPr eaLnBrk="1" hangingPunct="1">
              <a:defRPr/>
            </a:pPr>
            <a:r>
              <a:rPr lang="es-ES"/>
              <a:t>http://javafx.com/</a:t>
            </a:r>
          </a:p>
          <a:p>
            <a:pPr eaLnBrk="1" hangingPunct="1">
              <a:defRPr/>
            </a:pPr>
            <a:r>
              <a:rPr lang="es-ES"/>
              <a:t>http://en.wikipedia.org/wiki/JavaFX</a:t>
            </a:r>
          </a:p>
          <a:p>
            <a:pPr eaLnBrk="1" hangingPunct="1">
              <a:defRPr/>
            </a:pPr>
            <a:r>
              <a:rPr lang="es-ES"/>
              <a:t>http://www.oracle.com/technetwork/java/javafx/overview/faq-1446554.html</a:t>
            </a:r>
          </a:p>
          <a:p>
            <a:pPr eaLnBrk="1" hangingPunct="1">
              <a:defRPr/>
            </a:pPr>
            <a:r>
              <a:rPr lang="es-ES"/>
              <a:t>http://www.svjugfx.org/</a:t>
            </a:r>
          </a:p>
          <a:p>
            <a:pPr eaLnBrk="1" hangingPunct="1">
              <a:defRPr/>
            </a:pPr>
            <a:r>
              <a:rPr lang="es-ES"/>
              <a:t>http://www.slideshare.net/JAX_London/java-core-javafx-20-great-user-interfaces-in-java-simon-ritter</a:t>
            </a:r>
          </a:p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2CA469CF-BDEA-4EC0-89D6-5D3302B7CF65}" type="slidenum">
              <a:rPr lang="es-ES" sz="1200"/>
              <a:pPr algn="r"/>
              <a:t>4</a:t>
            </a:fld>
            <a:endParaRPr lang="es-E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ea typeface="Arial" pitchFamily="34" charset="0"/>
                <a:cs typeface="Arial" pitchFamily="34" charset="0"/>
              </a:rPr>
              <a:t>Windows – Supported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ea typeface="Arial" pitchFamily="34" charset="0"/>
                <a:cs typeface="Arial" pitchFamily="34" charset="0"/>
              </a:rPr>
              <a:t>Mac OS – First half of 2012 (SDK available)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ea typeface="Arial" pitchFamily="34" charset="0"/>
                <a:cs typeface="Arial" pitchFamily="34" charset="0"/>
              </a:rPr>
              <a:t>Linux – Second half of 2012 (Dev Preview available)</a:t>
            </a:r>
          </a:p>
          <a:p>
            <a:pPr lvl="1">
              <a:lnSpc>
                <a:spcPct val="90000"/>
              </a:lnSpc>
            </a:pPr>
            <a:endParaRPr lang="es-ES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1" hangingPunct="1"/>
            <a:endParaRPr lang="es-ES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http://docs.oracle.com/javafx/2.0/overview/jfxpub-overview.htm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http://docs.oracle.com/javafx/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http://javafx.com/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http://en.wikipedia.org/wiki/JavaFX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http://www.oracle.com/technetwork/java/javafx/overview/faq-1446554.html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http://www.svjugfx.org/</a:t>
            </a:r>
          </a:p>
          <a:p>
            <a:pPr eaLnBrk="1" hangingPunct="1"/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http://www.slideshare.net/JAX_London/java-core-javafx-20-great-user-interfaces-in-java-simon-ritter</a:t>
            </a:r>
          </a:p>
          <a:p>
            <a:pPr eaLnBrk="1" hangingPunct="1"/>
            <a:endParaRPr lang="es-E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>
                <a:latin typeface="Arial" pitchFamily="34" charset="0"/>
                <a:ea typeface="ＭＳ Ｐゴシック" pitchFamily="34" charset="-128"/>
              </a:rPr>
              <a:t>http://docs.oracle.com/javafx/2.0/api/javafx/fxml/doc-files/introduction_to_fxml.html</a:t>
            </a:r>
          </a:p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• Scriptable, XML-based markup language for defining user interfaces</a:t>
            </a:r>
          </a:p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• Convenient alternative to developing UI programmatically in Java</a:t>
            </a:r>
          </a:p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• Easy to learn and intuitive for developers familiar with web technologies or other markup based UI technologies</a:t>
            </a:r>
          </a:p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• Powerful scripting feature allows embedding scripts within a FXML file. Any JVM scripting language can be used, including JavaScript, Groovy, and Clojure, among others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42AE-85D3-4E36-810E-9E6E69640521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6D1D-8824-480B-954B-848C70808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989138"/>
            <a:ext cx="3455988" cy="172720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5334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Jitendra Sharma</a:t>
            </a:r>
          </a:p>
          <a:p>
            <a:r>
              <a:rPr lang="en-US" dirty="0" smtClean="0"/>
              <a:t>Section - H </a:t>
            </a:r>
          </a:p>
          <a:p>
            <a:r>
              <a:rPr lang="en-US" dirty="0" smtClean="0"/>
              <a:t>Roll No - 161500251(16)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C898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UI-UX Design In </a:t>
            </a:r>
            <a:r>
              <a:rPr lang="en-US" sz="4400" b="1" dirty="0" err="1" smtClean="0">
                <a:solidFill>
                  <a:srgbClr val="C898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JavaFX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898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 (V)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dirty="0"/>
              <a:t>Ideal for offline </a:t>
            </a:r>
            <a:r>
              <a:rPr lang="en-GB" sz="3200" dirty="0" smtClean="0"/>
              <a:t>applications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 in a web page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interact with the web page through 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Jar file, JNLP and HTML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BrowserFX</a:t>
            </a:r>
            <a:endParaRPr lang="en-US" dirty="0"/>
          </a:p>
        </p:txBody>
      </p:sp>
      <p:pic>
        <p:nvPicPr>
          <p:cNvPr id="4" name="Picture 3" descr="BrowserF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05537"/>
            <a:ext cx="6448900" cy="4281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Web-Browser</a:t>
            </a:r>
          </a:p>
          <a:p>
            <a:r>
              <a:rPr lang="en-US" dirty="0" smtClean="0"/>
              <a:t>With few functionalities like save Bookmarks and History</a:t>
            </a:r>
          </a:p>
          <a:p>
            <a:r>
              <a:rPr lang="en-US" dirty="0" smtClean="0"/>
              <a:t>Build in Java8</a:t>
            </a:r>
          </a:p>
          <a:p>
            <a:r>
              <a:rPr lang="en-US" dirty="0" smtClean="0"/>
              <a:t>Use Edited Modules </a:t>
            </a:r>
            <a:r>
              <a:rPr lang="en-US" dirty="0" err="1" smtClean="0"/>
              <a:t>TabpaneFX</a:t>
            </a:r>
            <a:r>
              <a:rPr lang="en-US" dirty="0" smtClean="0"/>
              <a:t> and </a:t>
            </a:r>
            <a:r>
              <a:rPr lang="en-US" dirty="0" err="1" smtClean="0"/>
              <a:t>StageFX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3058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JFXTabpane</a:t>
            </a:r>
            <a:r>
              <a:rPr lang="en-US" dirty="0" smtClean="0"/>
              <a:t> -</a:t>
            </a:r>
          </a:p>
          <a:p>
            <a:pPr>
              <a:buNone/>
            </a:pPr>
            <a:r>
              <a:rPr lang="en-US" dirty="0" smtClean="0"/>
              <a:t>Material Design </a:t>
            </a:r>
            <a:r>
              <a:rPr lang="en-US" dirty="0" err="1" smtClean="0"/>
              <a:t>TabPane</a:t>
            </a:r>
            <a:r>
              <a:rPr lang="en-US" dirty="0" smtClean="0"/>
              <a:t> , Created By </a:t>
            </a:r>
            <a:r>
              <a:rPr lang="en-US" dirty="0" err="1" smtClean="0"/>
              <a:t>jfoenix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Problem – No close Button UI</a:t>
            </a:r>
          </a:p>
        </p:txBody>
      </p:sp>
      <p:pic>
        <p:nvPicPr>
          <p:cNvPr id="6" name="Content Placeholder 3" descr="JFXtabpa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422226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StageFX</a:t>
            </a:r>
            <a:r>
              <a:rPr lang="en-US" dirty="0" smtClean="0"/>
              <a:t> with </a:t>
            </a:r>
            <a:r>
              <a:rPr lang="en-US" dirty="0" err="1" smtClean="0"/>
              <a:t>TabpaneFX</a:t>
            </a:r>
            <a:endParaRPr lang="en-US" dirty="0"/>
          </a:p>
        </p:txBody>
      </p:sp>
      <p:pic>
        <p:nvPicPr>
          <p:cNvPr id="4" name="Picture 3" descr="tabpaneF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87057" cy="4549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StageFX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Undecorated Stage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fullscreen</a:t>
            </a:r>
            <a:r>
              <a:rPr lang="en-US" dirty="0" smtClean="0"/>
              <a:t>, maximize, minimize and close buttons</a:t>
            </a:r>
          </a:p>
          <a:p>
            <a:r>
              <a:rPr lang="en-US" dirty="0" smtClean="0"/>
              <a:t>Box-shadow effects</a:t>
            </a:r>
          </a:p>
          <a:p>
            <a:r>
              <a:rPr lang="en-US" dirty="0" smtClean="0"/>
              <a:t>Smooth closing and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Future Works – </a:t>
            </a:r>
          </a:p>
          <a:p>
            <a:r>
              <a:rPr lang="en-US" dirty="0" smtClean="0"/>
              <a:t>Class for Save Html page as Html file</a:t>
            </a:r>
          </a:p>
          <a:p>
            <a:r>
              <a:rPr lang="en-US" dirty="0" smtClean="0"/>
              <a:t>Class for Downloading Files</a:t>
            </a:r>
          </a:p>
          <a:p>
            <a:r>
              <a:rPr lang="en-US" dirty="0" smtClean="0"/>
              <a:t>Create Popup Menu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458200" cy="1752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</a:t>
            </a:r>
            <a:r>
              <a:rPr lang="en-GB" dirty="0" err="1" smtClean="0">
                <a:ea typeface="ＭＳ Ｐゴシック" pitchFamily="34" charset="-128"/>
              </a:rPr>
              <a:t>JavaFX</a:t>
            </a:r>
            <a:r>
              <a:rPr lang="en-GB" dirty="0" smtClean="0">
                <a:ea typeface="ＭＳ Ｐゴシック" pitchFamily="34" charset="-128"/>
              </a:rPr>
              <a:t>?</a:t>
            </a:r>
          </a:p>
          <a:p>
            <a:r>
              <a:rPr lang="en-GB" dirty="0" smtClean="0">
                <a:ea typeface="ＭＳ Ｐゴシック" pitchFamily="34" charset="-128"/>
              </a:rPr>
              <a:t>Why we require </a:t>
            </a:r>
            <a:r>
              <a:rPr lang="en-GB" dirty="0" err="1" smtClean="0">
                <a:ea typeface="ＭＳ Ｐゴシック" pitchFamily="34" charset="-128"/>
              </a:rPr>
              <a:t>JavaFX</a:t>
            </a:r>
            <a:r>
              <a:rPr lang="en-GB" dirty="0" smtClean="0">
                <a:ea typeface="ＭＳ Ｐゴシック" pitchFamily="34" charset="-128"/>
              </a:rPr>
              <a:t>?</a:t>
            </a:r>
          </a:p>
          <a:p>
            <a:r>
              <a:rPr lang="en-GB" dirty="0" smtClean="0">
                <a:ea typeface="ＭＳ Ｐゴシック" pitchFamily="34" charset="-128"/>
              </a:rPr>
              <a:t>History</a:t>
            </a:r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FXML?</a:t>
            </a:r>
            <a:endParaRPr lang="en-GB" dirty="0" smtClean="0">
              <a:ea typeface="ＭＳ Ｐゴシック" pitchFamily="34" charset="-128"/>
            </a:endParaRPr>
          </a:p>
          <a:p>
            <a:r>
              <a:rPr lang="en-GB" dirty="0" smtClean="0">
                <a:ea typeface="ＭＳ Ｐゴシック" pitchFamily="34" charset="-128"/>
              </a:rPr>
              <a:t>Deployments</a:t>
            </a:r>
          </a:p>
          <a:p>
            <a:r>
              <a:rPr lang="en-GB" dirty="0" err="1" smtClean="0">
                <a:ea typeface="ＭＳ Ｐゴシック" pitchFamily="34" charset="-128"/>
              </a:rPr>
              <a:t>BrowserFX</a:t>
            </a:r>
            <a:endParaRPr lang="en-GB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JavaFX? (I)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60575"/>
            <a:ext cx="69151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</a:t>
            </a:r>
            <a:r>
              <a:rPr lang="en-US" dirty="0" err="1"/>
              <a:t>JavaFX</a:t>
            </a:r>
            <a:r>
              <a:rPr lang="en-US" dirty="0"/>
              <a:t>? (II)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en-GB" sz="2800" dirty="0"/>
              <a:t>Rich sets of graphics and media API</a:t>
            </a:r>
          </a:p>
          <a:p>
            <a:pPr>
              <a:lnSpc>
                <a:spcPct val="250000"/>
              </a:lnSpc>
              <a:defRPr/>
            </a:pPr>
            <a:r>
              <a:rPr lang="en-GB" sz="2800" dirty="0"/>
              <a:t>Cross-Platform</a:t>
            </a:r>
            <a:endParaRPr lang="es-ES" sz="2400" dirty="0"/>
          </a:p>
          <a:p>
            <a:pPr>
              <a:lnSpc>
                <a:spcPct val="250000"/>
              </a:lnSpc>
              <a:defRPr/>
            </a:pPr>
            <a:r>
              <a:rPr lang="en-US" sz="2800" dirty="0"/>
              <a:t>Deploy on the Desktop or in the browser</a:t>
            </a:r>
          </a:p>
          <a:p>
            <a:pPr>
              <a:lnSpc>
                <a:spcPct val="250000"/>
              </a:lnSpc>
              <a:buFontTx/>
              <a:buNone/>
              <a:defRPr/>
            </a:pPr>
            <a:endParaRPr lang="en-GB" dirty="0"/>
          </a:p>
        </p:txBody>
      </p:sp>
      <p:pic>
        <p:nvPicPr>
          <p:cNvPr id="20483" name="Picture 5" descr="http://t3.gstatic.com/images?q=tbn:ANd9GcQKNsYdKkcHYZmvFi-VGbr2FnD6-NIS8Byi5Lf7ZszqROufu1HHo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388" y="2736850"/>
            <a:ext cx="863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7" descr="http://t0.gstatic.com/images?q=tbn:ANd9GcTX-OsnjQJlr0-qfzgEdwmS4t-fwOmM83LqUwOGYeYT-POPAApmW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38" y="2809875"/>
            <a:ext cx="1296987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9" descr="http://t0.gstatic.com/images?q=tbn:ANd9GcRHbqYsh320Te-Cb_yOIiIS02qlQ-C4I6DQic074wMDntPcB7bHD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3284538"/>
            <a:ext cx="900113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we require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JavaFX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 (II)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GUI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swing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deployed in the browser</a:t>
            </a:r>
          </a:p>
          <a:p>
            <a:pPr marL="342900" lvl="0" indent="-342900">
              <a:lnSpc>
                <a:spcPct val="2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3200" baseline="0" dirty="0" smtClean="0"/>
              <a:t>Follow</a:t>
            </a:r>
            <a:r>
              <a:rPr lang="en-GB" sz="3200" dirty="0" smtClean="0"/>
              <a:t> MVC  </a:t>
            </a:r>
            <a:r>
              <a:rPr lang="en-US" sz="3200" dirty="0" smtClean="0"/>
              <a:t>architecture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we require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JavaFX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 (II)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wtcomponent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447800"/>
            <a:ext cx="3505200" cy="2514600"/>
          </a:xfrm>
          <a:prstGeom prst="rect">
            <a:avLst/>
          </a:prstGeom>
        </p:spPr>
      </p:pic>
      <p:pic>
        <p:nvPicPr>
          <p:cNvPr id="5" name="Picture 4" descr="Swing_Compon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71600"/>
            <a:ext cx="4641323" cy="509076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4114800"/>
            <a:ext cx="3505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/>
              <a:t>2. </a:t>
            </a:r>
            <a:r>
              <a:rPr lang="en-GB" sz="2400" baseline="0" dirty="0" smtClean="0"/>
              <a:t>Swing</a:t>
            </a:r>
            <a:r>
              <a:rPr lang="en-GB" sz="2400" dirty="0" smtClean="0"/>
              <a:t> Components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we require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JavaFX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 (II)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javafx 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71600"/>
            <a:ext cx="5451039" cy="4041117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95400"/>
            <a:ext cx="2895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JavaFX</a:t>
            </a:r>
            <a:r>
              <a:rPr kumimoji="0" lang="en-GB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400" dirty="0" smtClean="0"/>
              <a:t>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History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(III)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Started as a project </a:t>
            </a:r>
            <a:r>
              <a:rPr lang="en-US" sz="2800" dirty="0"/>
              <a:t>by Chris Oliver called F3 </a:t>
            </a:r>
            <a:endParaRPr lang="en-US" sz="2800" dirty="0" smtClean="0"/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Sun Microsystems first announced </a:t>
            </a:r>
            <a:r>
              <a:rPr lang="en-US" sz="2800" dirty="0" err="1" smtClean="0"/>
              <a:t>JavaFX</a:t>
            </a:r>
            <a:r>
              <a:rPr lang="en-US" sz="2800" dirty="0" smtClean="0"/>
              <a:t> in 4 Dec , 2008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2010 , Oracle </a:t>
            </a:r>
            <a:r>
              <a:rPr kumimoji="0" lang="en-GB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accquired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Sun Microsystems and released </a:t>
            </a:r>
            <a:r>
              <a:rPr kumimoji="0" lang="en-GB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JavaFX</a:t>
            </a:r>
            <a:r>
              <a:rPr lang="en-GB" sz="2800" dirty="0"/>
              <a:t> </a:t>
            </a:r>
            <a:r>
              <a:rPr lang="en-GB" sz="2800" dirty="0" smtClean="0"/>
              <a:t>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FXML? </a:t>
            </a:r>
            <a:r>
              <a:rPr lang="es-ES" dirty="0"/>
              <a:t>(</a:t>
            </a:r>
            <a:r>
              <a:rPr lang="es-ES" dirty="0" smtClean="0"/>
              <a:t>IV)</a:t>
            </a:r>
            <a:endParaRPr lang="es-E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Scriptable, XML-based markup language for defining user interfaces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Alternative to developing UI programmatically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Easy and intuitive for web developers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Allows embedding any JVM scripting language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Arial" pitchFamily="34" charset="0"/>
              </a:rPr>
              <a:t>JavaScript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Arial" pitchFamily="34" charset="0"/>
              </a:rPr>
              <a:t>Groovy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Arial" pitchFamily="34" charset="0"/>
              </a:rPr>
              <a:t>Clojure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Arial" pitchFamily="34" charset="0"/>
              </a:rPr>
              <a:t>…</a:t>
            </a:r>
          </a:p>
          <a:p>
            <a:pPr eaLnBrk="1" hangingPunct="1">
              <a:lnSpc>
                <a:spcPct val="80000"/>
              </a:lnSpc>
            </a:pPr>
            <a:endParaRPr lang="es-E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s-E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429</Words>
  <Application>Microsoft Office PowerPoint</Application>
  <PresentationFormat>On-screen Show (4:3)</PresentationFormat>
  <Paragraphs>96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</vt:lpstr>
      <vt:lpstr>What is JavaFX? (I)</vt:lpstr>
      <vt:lpstr>What is JavaFX? (II)</vt:lpstr>
      <vt:lpstr>Slide 5</vt:lpstr>
      <vt:lpstr>Slide 6</vt:lpstr>
      <vt:lpstr>Slide 7</vt:lpstr>
      <vt:lpstr>Slide 8</vt:lpstr>
      <vt:lpstr>What is FXML? (IV)</vt:lpstr>
      <vt:lpstr>Deployments (V)</vt:lpstr>
      <vt:lpstr>BrowserFX</vt:lpstr>
      <vt:lpstr>BrowserFX</vt:lpstr>
      <vt:lpstr>BrowserFX</vt:lpstr>
      <vt:lpstr>StageFX with TabpaneFX</vt:lpstr>
      <vt:lpstr>StageFX</vt:lpstr>
      <vt:lpstr>BrowserFX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GOD_HAND</dc:creator>
  <cp:lastModifiedBy>GOD_HAND</cp:lastModifiedBy>
  <cp:revision>18</cp:revision>
  <dcterms:created xsi:type="dcterms:W3CDTF">2018-11-19T17:58:37Z</dcterms:created>
  <dcterms:modified xsi:type="dcterms:W3CDTF">2018-11-20T07:31:46Z</dcterms:modified>
</cp:coreProperties>
</file>