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86" r:id="rId7"/>
    <p:sldId id="287" r:id="rId8"/>
    <p:sldId id="288" r:id="rId9"/>
    <p:sldId id="289" r:id="rId10"/>
    <p:sldId id="290" r:id="rId11"/>
    <p:sldId id="2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77" y="3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54FB71-8427-4D36-9E44-629C95B15B66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A5C9FD5-F16C-4348-8223-3DA9DAD5BC94}">
      <dgm:prSet/>
      <dgm:spPr/>
      <dgm:t>
        <a:bodyPr/>
        <a:lstStyle/>
        <a:p>
          <a:r>
            <a:rPr lang="en-US" b="1"/>
            <a:t>Usage</a:t>
          </a:r>
          <a:r>
            <a:rPr lang="en-US"/>
            <a:t>:</a:t>
          </a:r>
        </a:p>
      </dgm:t>
    </dgm:pt>
    <dgm:pt modelId="{F0A22191-3390-4A07-A947-440F8DE57397}" type="parTrans" cxnId="{8A099E2B-437F-4FDD-BA8B-8D0E09EED1EC}">
      <dgm:prSet/>
      <dgm:spPr/>
      <dgm:t>
        <a:bodyPr/>
        <a:lstStyle/>
        <a:p>
          <a:endParaRPr lang="en-US"/>
        </a:p>
      </dgm:t>
    </dgm:pt>
    <dgm:pt modelId="{E2E2AB0C-3C30-44E0-B1DC-832896E6298A}" type="sibTrans" cxnId="{8A099E2B-437F-4FDD-BA8B-8D0E09EED1EC}">
      <dgm:prSet/>
      <dgm:spPr/>
      <dgm:t>
        <a:bodyPr/>
        <a:lstStyle/>
        <a:p>
          <a:endParaRPr lang="en-US"/>
        </a:p>
      </dgm:t>
    </dgm:pt>
    <dgm:pt modelId="{9D3E1524-A1F9-4542-AA96-C2396CA2E0A0}">
      <dgm:prSet/>
      <dgm:spPr/>
      <dgm:t>
        <a:bodyPr/>
        <a:lstStyle/>
        <a:p>
          <a:r>
            <a:rPr lang="en-US"/>
            <a:t>Select dataset: Hugging Face or local CSV</a:t>
          </a:r>
        </a:p>
      </dgm:t>
    </dgm:pt>
    <dgm:pt modelId="{246A3321-031F-4D8A-8855-95F084E7A233}" type="parTrans" cxnId="{818297BF-8879-41D3-B825-DF7B6732D1A4}">
      <dgm:prSet/>
      <dgm:spPr/>
      <dgm:t>
        <a:bodyPr/>
        <a:lstStyle/>
        <a:p>
          <a:endParaRPr lang="en-US"/>
        </a:p>
      </dgm:t>
    </dgm:pt>
    <dgm:pt modelId="{9D938357-E25D-4E18-AD80-C2B0296D018A}" type="sibTrans" cxnId="{818297BF-8879-41D3-B825-DF7B6732D1A4}">
      <dgm:prSet/>
      <dgm:spPr/>
      <dgm:t>
        <a:bodyPr/>
        <a:lstStyle/>
        <a:p>
          <a:endParaRPr lang="en-US"/>
        </a:p>
      </dgm:t>
    </dgm:pt>
    <dgm:pt modelId="{CD883F70-6615-41C0-A138-5D104E1D1817}">
      <dgm:prSet/>
      <dgm:spPr/>
      <dgm:t>
        <a:bodyPr/>
        <a:lstStyle/>
        <a:p>
          <a:r>
            <a:rPr lang="en-US"/>
            <a:t>Choose language: English, Spanish, French</a:t>
          </a:r>
        </a:p>
      </dgm:t>
    </dgm:pt>
    <dgm:pt modelId="{B8DB00E1-532D-445D-8609-A471F76F87EC}" type="parTrans" cxnId="{E226D2E3-6E99-498E-9CCC-359D647DF9C3}">
      <dgm:prSet/>
      <dgm:spPr/>
      <dgm:t>
        <a:bodyPr/>
        <a:lstStyle/>
        <a:p>
          <a:endParaRPr lang="en-US"/>
        </a:p>
      </dgm:t>
    </dgm:pt>
    <dgm:pt modelId="{5FE9F45A-F657-4D00-B30A-41F00451A61D}" type="sibTrans" cxnId="{E226D2E3-6E99-498E-9CCC-359D647DF9C3}">
      <dgm:prSet/>
      <dgm:spPr/>
      <dgm:t>
        <a:bodyPr/>
        <a:lstStyle/>
        <a:p>
          <a:endParaRPr lang="en-US"/>
        </a:p>
      </dgm:t>
    </dgm:pt>
    <dgm:pt modelId="{B985B800-4DE3-422E-B35E-A7620D402E50}">
      <dgm:prSet/>
      <dgm:spPr/>
      <dgm:t>
        <a:bodyPr/>
        <a:lstStyle/>
        <a:p>
          <a:r>
            <a:rPr lang="en-US"/>
            <a:t>Select LLM:</a:t>
          </a:r>
        </a:p>
      </dgm:t>
    </dgm:pt>
    <dgm:pt modelId="{0DA6BFFE-1A5C-4158-B6D8-67DDA855F746}" type="parTrans" cxnId="{52887848-A358-4F95-9C33-BAB984129C0F}">
      <dgm:prSet/>
      <dgm:spPr/>
      <dgm:t>
        <a:bodyPr/>
        <a:lstStyle/>
        <a:p>
          <a:endParaRPr lang="en-US"/>
        </a:p>
      </dgm:t>
    </dgm:pt>
    <dgm:pt modelId="{FA5FBF02-5432-4B81-BD60-CF8EC6FE9417}" type="sibTrans" cxnId="{52887848-A358-4F95-9C33-BAB984129C0F}">
      <dgm:prSet/>
      <dgm:spPr/>
      <dgm:t>
        <a:bodyPr/>
        <a:lstStyle/>
        <a:p>
          <a:endParaRPr lang="en-US"/>
        </a:p>
      </dgm:t>
    </dgm:pt>
    <dgm:pt modelId="{0F8850EE-9394-4DD5-AD8C-153323BB1948}">
      <dgm:prSet/>
      <dgm:spPr/>
      <dgm:t>
        <a:bodyPr/>
        <a:lstStyle/>
        <a:p>
          <a:r>
            <a:rPr lang="en-US" b="1"/>
            <a:t>Phi-2</a:t>
          </a:r>
          <a:r>
            <a:rPr lang="en-US"/>
            <a:t>: Balanced for 16GB RAM, CPU/low-end GPU</a:t>
          </a:r>
        </a:p>
      </dgm:t>
    </dgm:pt>
    <dgm:pt modelId="{ACAAA48E-6DC3-43C1-B6D6-57F2ED361A16}" type="parTrans" cxnId="{7E1D95CF-14B1-47D6-8A40-C60D3AB921F4}">
      <dgm:prSet/>
      <dgm:spPr/>
      <dgm:t>
        <a:bodyPr/>
        <a:lstStyle/>
        <a:p>
          <a:endParaRPr lang="en-US"/>
        </a:p>
      </dgm:t>
    </dgm:pt>
    <dgm:pt modelId="{645DC3E5-2C78-4B19-B1D0-B41B8C7F48BC}" type="sibTrans" cxnId="{7E1D95CF-14B1-47D6-8A40-C60D3AB921F4}">
      <dgm:prSet/>
      <dgm:spPr/>
      <dgm:t>
        <a:bodyPr/>
        <a:lstStyle/>
        <a:p>
          <a:endParaRPr lang="en-US"/>
        </a:p>
      </dgm:t>
    </dgm:pt>
    <dgm:pt modelId="{D0738BC5-91A4-4663-A7CD-8355DAF105A8}">
      <dgm:prSet/>
      <dgm:spPr/>
      <dgm:t>
        <a:bodyPr/>
        <a:lstStyle/>
        <a:p>
          <a:r>
            <a:rPr lang="en-US" b="1"/>
            <a:t>TinyLlama</a:t>
          </a:r>
          <a:r>
            <a:rPr lang="en-US"/>
            <a:t>: Fastest, ideal for low-memory systems</a:t>
          </a:r>
        </a:p>
      </dgm:t>
    </dgm:pt>
    <dgm:pt modelId="{3222620D-8722-4AD2-81FF-B63DB3DA2EA2}" type="parTrans" cxnId="{8C919071-CE9D-4DC8-A91C-DCB4B7986B25}">
      <dgm:prSet/>
      <dgm:spPr/>
      <dgm:t>
        <a:bodyPr/>
        <a:lstStyle/>
        <a:p>
          <a:endParaRPr lang="en-US"/>
        </a:p>
      </dgm:t>
    </dgm:pt>
    <dgm:pt modelId="{4338726A-0890-4590-9DB3-0E9C3BC8C6D2}" type="sibTrans" cxnId="{8C919071-CE9D-4DC8-A91C-DCB4B7986B25}">
      <dgm:prSet/>
      <dgm:spPr/>
      <dgm:t>
        <a:bodyPr/>
        <a:lstStyle/>
        <a:p>
          <a:endParaRPr lang="en-US"/>
        </a:p>
      </dgm:t>
    </dgm:pt>
    <dgm:pt modelId="{D8247091-DD18-417A-B74C-B286040CC3FE}">
      <dgm:prSet/>
      <dgm:spPr/>
      <dgm:t>
        <a:bodyPr/>
        <a:lstStyle/>
        <a:p>
          <a:r>
            <a:rPr lang="en-US" b="1"/>
            <a:t>Mistral-7B</a:t>
          </a:r>
          <a:r>
            <a:rPr lang="en-US"/>
            <a:t>: High-quality responses, requires 15GB+ GPU</a:t>
          </a:r>
        </a:p>
      </dgm:t>
    </dgm:pt>
    <dgm:pt modelId="{65338F16-234B-4D7B-9817-79CB7F48FD8D}" type="parTrans" cxnId="{B3D5F57C-C558-49B6-80A8-BF11C32ECB9A}">
      <dgm:prSet/>
      <dgm:spPr/>
      <dgm:t>
        <a:bodyPr/>
        <a:lstStyle/>
        <a:p>
          <a:endParaRPr lang="en-US"/>
        </a:p>
      </dgm:t>
    </dgm:pt>
    <dgm:pt modelId="{1F5B3D43-1E13-4C54-85DF-6A93479B0A09}" type="sibTrans" cxnId="{B3D5F57C-C558-49B6-80A8-BF11C32ECB9A}">
      <dgm:prSet/>
      <dgm:spPr/>
      <dgm:t>
        <a:bodyPr/>
        <a:lstStyle/>
        <a:p>
          <a:endParaRPr lang="en-US"/>
        </a:p>
      </dgm:t>
    </dgm:pt>
    <dgm:pt modelId="{1B2D42BB-2142-4E4D-AE99-796CF2E1D79F}">
      <dgm:prSet/>
      <dgm:spPr/>
      <dgm:t>
        <a:bodyPr/>
        <a:lstStyle/>
        <a:p>
          <a:r>
            <a:rPr lang="en-US"/>
            <a:t>Input question or use sample queries</a:t>
          </a:r>
        </a:p>
      </dgm:t>
    </dgm:pt>
    <dgm:pt modelId="{490C1CE9-D791-4095-8046-7101C1EEF0EF}" type="parTrans" cxnId="{7D715F99-A228-40AD-BDFF-C7B6E3C9E562}">
      <dgm:prSet/>
      <dgm:spPr/>
      <dgm:t>
        <a:bodyPr/>
        <a:lstStyle/>
        <a:p>
          <a:endParaRPr lang="en-US"/>
        </a:p>
      </dgm:t>
    </dgm:pt>
    <dgm:pt modelId="{61023DD7-19B3-42D3-A5C1-19A1F2F4D398}" type="sibTrans" cxnId="{7D715F99-A228-40AD-BDFF-C7B6E3C9E562}">
      <dgm:prSet/>
      <dgm:spPr/>
      <dgm:t>
        <a:bodyPr/>
        <a:lstStyle/>
        <a:p>
          <a:endParaRPr lang="en-US"/>
        </a:p>
      </dgm:t>
    </dgm:pt>
    <dgm:pt modelId="{49EFA5E9-B921-4960-8F41-E06FDA14B7B1}">
      <dgm:prSet/>
      <dgm:spPr/>
      <dgm:t>
        <a:bodyPr/>
        <a:lstStyle/>
        <a:p>
          <a:r>
            <a:rPr lang="en-US"/>
            <a:t>View retrieved FAQs, generated response, and performance metrics</a:t>
          </a:r>
        </a:p>
      </dgm:t>
    </dgm:pt>
    <dgm:pt modelId="{921C5A4A-D19E-43E7-B190-E5CC5F7598DD}" type="parTrans" cxnId="{9BA7C455-89C5-4762-B182-41C48E73D2F0}">
      <dgm:prSet/>
      <dgm:spPr/>
      <dgm:t>
        <a:bodyPr/>
        <a:lstStyle/>
        <a:p>
          <a:endParaRPr lang="en-US"/>
        </a:p>
      </dgm:t>
    </dgm:pt>
    <dgm:pt modelId="{7E63F6C4-B86D-44BF-8696-8B9683E5CCFD}" type="sibTrans" cxnId="{9BA7C455-89C5-4762-B182-41C48E73D2F0}">
      <dgm:prSet/>
      <dgm:spPr/>
      <dgm:t>
        <a:bodyPr/>
        <a:lstStyle/>
        <a:p>
          <a:endParaRPr lang="en-US"/>
        </a:p>
      </dgm:t>
    </dgm:pt>
    <dgm:pt modelId="{3333F091-378C-4DEF-A6C6-E5266C775B82}">
      <dgm:prSet/>
      <dgm:spPr/>
      <dgm:t>
        <a:bodyPr/>
        <a:lstStyle/>
        <a:p>
          <a:r>
            <a:rPr lang="en-US"/>
            <a:t>Submit feedback (1-5 rating)</a:t>
          </a:r>
        </a:p>
      </dgm:t>
    </dgm:pt>
    <dgm:pt modelId="{6271EA86-F6BD-4521-96E6-EBCC84A315CB}" type="parTrans" cxnId="{3F5FAED9-F6A0-406A-97B0-3FC62131DBD2}">
      <dgm:prSet/>
      <dgm:spPr/>
      <dgm:t>
        <a:bodyPr/>
        <a:lstStyle/>
        <a:p>
          <a:endParaRPr lang="en-US"/>
        </a:p>
      </dgm:t>
    </dgm:pt>
    <dgm:pt modelId="{E5012ADD-465B-4FA2-B633-8277FA1423D8}" type="sibTrans" cxnId="{3F5FAED9-F6A0-406A-97B0-3FC62131DBD2}">
      <dgm:prSet/>
      <dgm:spPr/>
      <dgm:t>
        <a:bodyPr/>
        <a:lstStyle/>
        <a:p>
          <a:endParaRPr lang="en-US"/>
        </a:p>
      </dgm:t>
    </dgm:pt>
    <dgm:pt modelId="{624FDE35-F10B-4C6E-9117-36AAD4F39502}">
      <dgm:prSet/>
      <dgm:spPr/>
      <dgm:t>
        <a:bodyPr/>
        <a:lstStyle/>
        <a:p>
          <a:r>
            <a:rPr lang="en-US" b="1"/>
            <a:t>Features</a:t>
          </a:r>
          <a:r>
            <a:rPr lang="en-US"/>
            <a:t>:</a:t>
          </a:r>
        </a:p>
      </dgm:t>
    </dgm:pt>
    <dgm:pt modelId="{F570CD4C-3061-414B-AF6C-578981DDE838}" type="parTrans" cxnId="{AD6A15BA-F1FB-4210-B314-7A410286E322}">
      <dgm:prSet/>
      <dgm:spPr/>
      <dgm:t>
        <a:bodyPr/>
        <a:lstStyle/>
        <a:p>
          <a:endParaRPr lang="en-US"/>
        </a:p>
      </dgm:t>
    </dgm:pt>
    <dgm:pt modelId="{A8F539EB-6E4B-4B9D-9939-84949035987F}" type="sibTrans" cxnId="{AD6A15BA-F1FB-4210-B314-7A410286E322}">
      <dgm:prSet/>
      <dgm:spPr/>
      <dgm:t>
        <a:bodyPr/>
        <a:lstStyle/>
        <a:p>
          <a:endParaRPr lang="en-US"/>
        </a:p>
      </dgm:t>
    </dgm:pt>
    <dgm:pt modelId="{CDC371DD-CCF1-4447-9C21-C256963085A8}">
      <dgm:prSet/>
      <dgm:spPr/>
      <dgm:t>
        <a:bodyPr/>
        <a:lstStyle/>
        <a:p>
          <a:r>
            <a:rPr lang="en-US"/>
            <a:t>Multilingual support</a:t>
          </a:r>
        </a:p>
      </dgm:t>
    </dgm:pt>
    <dgm:pt modelId="{52023AF7-87B5-4E63-B285-F64978F69EDC}" type="parTrans" cxnId="{21B2207E-54E0-42AB-A324-3D1E94D9EA01}">
      <dgm:prSet/>
      <dgm:spPr/>
      <dgm:t>
        <a:bodyPr/>
        <a:lstStyle/>
        <a:p>
          <a:endParaRPr lang="en-US"/>
        </a:p>
      </dgm:t>
    </dgm:pt>
    <dgm:pt modelId="{9CE85259-4793-4760-9407-207A3A7E016C}" type="sibTrans" cxnId="{21B2207E-54E0-42AB-A324-3D1E94D9EA01}">
      <dgm:prSet/>
      <dgm:spPr/>
      <dgm:t>
        <a:bodyPr/>
        <a:lstStyle/>
        <a:p>
          <a:endParaRPr lang="en-US"/>
        </a:p>
      </dgm:t>
    </dgm:pt>
    <dgm:pt modelId="{F382DCA7-AD49-49E5-99AE-909306222D9F}">
      <dgm:prSet/>
      <dgm:spPr/>
      <dgm:t>
        <a:bodyPr/>
        <a:lstStyle/>
        <a:p>
          <a:r>
            <a:rPr lang="en-US"/>
            <a:t>Real-time response generation</a:t>
          </a:r>
        </a:p>
      </dgm:t>
    </dgm:pt>
    <dgm:pt modelId="{B1B4765E-A96A-436E-A4A7-4744A83C43AF}" type="parTrans" cxnId="{881D06B1-D90F-4FF1-B5BD-D145675A7C6A}">
      <dgm:prSet/>
      <dgm:spPr/>
      <dgm:t>
        <a:bodyPr/>
        <a:lstStyle/>
        <a:p>
          <a:endParaRPr lang="en-US"/>
        </a:p>
      </dgm:t>
    </dgm:pt>
    <dgm:pt modelId="{3C241E7B-CE8F-4E79-B802-1D8426F4CFF7}" type="sibTrans" cxnId="{881D06B1-D90F-4FF1-B5BD-D145675A7C6A}">
      <dgm:prSet/>
      <dgm:spPr/>
      <dgm:t>
        <a:bodyPr/>
        <a:lstStyle/>
        <a:p>
          <a:endParaRPr lang="en-US"/>
        </a:p>
      </dgm:t>
    </dgm:pt>
    <dgm:pt modelId="{76713ED5-EE26-4F50-9F03-9C667766B61C}">
      <dgm:prSet/>
      <dgm:spPr/>
      <dgm:t>
        <a:bodyPr/>
        <a:lstStyle/>
        <a:p>
          <a:r>
            <a:rPr lang="en-US"/>
            <a:t>Interactive UI with feedback loop</a:t>
          </a:r>
        </a:p>
      </dgm:t>
    </dgm:pt>
    <dgm:pt modelId="{865ED902-F659-4B22-A76E-9F42406402D8}" type="parTrans" cxnId="{5ACDA8BE-C681-468D-A06A-2963912BEE36}">
      <dgm:prSet/>
      <dgm:spPr/>
      <dgm:t>
        <a:bodyPr/>
        <a:lstStyle/>
        <a:p>
          <a:endParaRPr lang="en-US"/>
        </a:p>
      </dgm:t>
    </dgm:pt>
    <dgm:pt modelId="{9863A9F7-DDE8-4FEE-9EF5-5D2890E5A363}" type="sibTrans" cxnId="{5ACDA8BE-C681-468D-A06A-2963912BEE36}">
      <dgm:prSet/>
      <dgm:spPr/>
      <dgm:t>
        <a:bodyPr/>
        <a:lstStyle/>
        <a:p>
          <a:endParaRPr lang="en-US"/>
        </a:p>
      </dgm:t>
    </dgm:pt>
    <dgm:pt modelId="{1147506B-C4B5-4B62-9EFF-13254EE53541}" type="pres">
      <dgm:prSet presAssocID="{8F54FB71-8427-4D36-9E44-629C95B15B66}" presName="Name0" presStyleCnt="0">
        <dgm:presLayoutVars>
          <dgm:dir/>
          <dgm:animLvl val="lvl"/>
          <dgm:resizeHandles val="exact"/>
        </dgm:presLayoutVars>
      </dgm:prSet>
      <dgm:spPr/>
    </dgm:pt>
    <dgm:pt modelId="{F0083320-2982-4373-8154-4CCDB17B3760}" type="pres">
      <dgm:prSet presAssocID="{3A5C9FD5-F16C-4348-8223-3DA9DAD5BC94}" presName="composite" presStyleCnt="0"/>
      <dgm:spPr/>
    </dgm:pt>
    <dgm:pt modelId="{4AEE7CCF-2018-4C38-894E-DC20B1AAF68F}" type="pres">
      <dgm:prSet presAssocID="{3A5C9FD5-F16C-4348-8223-3DA9DAD5BC9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4EA51F39-199F-48EC-9FC0-9613143C73D5}" type="pres">
      <dgm:prSet presAssocID="{3A5C9FD5-F16C-4348-8223-3DA9DAD5BC94}" presName="desTx" presStyleLbl="alignAccFollowNode1" presStyleIdx="0" presStyleCnt="2">
        <dgm:presLayoutVars>
          <dgm:bulletEnabled val="1"/>
        </dgm:presLayoutVars>
      </dgm:prSet>
      <dgm:spPr/>
    </dgm:pt>
    <dgm:pt modelId="{AB95C4B4-1694-48E4-B770-EFF79B4FF8A8}" type="pres">
      <dgm:prSet presAssocID="{E2E2AB0C-3C30-44E0-B1DC-832896E6298A}" presName="space" presStyleCnt="0"/>
      <dgm:spPr/>
    </dgm:pt>
    <dgm:pt modelId="{6E6DC41D-5872-4242-9E3C-17C5DB5FACAA}" type="pres">
      <dgm:prSet presAssocID="{624FDE35-F10B-4C6E-9117-36AAD4F39502}" presName="composite" presStyleCnt="0"/>
      <dgm:spPr/>
    </dgm:pt>
    <dgm:pt modelId="{3D9A6E55-639F-4665-BA35-79AB14DFA455}" type="pres">
      <dgm:prSet presAssocID="{624FDE35-F10B-4C6E-9117-36AAD4F3950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B00D56C-2ABF-4677-9F8E-D5EC7D0A0BD0}" type="pres">
      <dgm:prSet presAssocID="{624FDE35-F10B-4C6E-9117-36AAD4F3950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CB7A40E-6ABA-4F32-BEAC-D642540E82B7}" type="presOf" srcId="{49EFA5E9-B921-4960-8F41-E06FDA14B7B1}" destId="{4EA51F39-199F-48EC-9FC0-9613143C73D5}" srcOrd="0" destOrd="7" presId="urn:microsoft.com/office/officeart/2005/8/layout/hList1"/>
    <dgm:cxn modelId="{CA7C6B26-748A-4EA7-8E62-5DB474C59EFD}" type="presOf" srcId="{D0738BC5-91A4-4663-A7CD-8355DAF105A8}" destId="{4EA51F39-199F-48EC-9FC0-9613143C73D5}" srcOrd="0" destOrd="4" presId="urn:microsoft.com/office/officeart/2005/8/layout/hList1"/>
    <dgm:cxn modelId="{8A099E2B-437F-4FDD-BA8B-8D0E09EED1EC}" srcId="{8F54FB71-8427-4D36-9E44-629C95B15B66}" destId="{3A5C9FD5-F16C-4348-8223-3DA9DAD5BC94}" srcOrd="0" destOrd="0" parTransId="{F0A22191-3390-4A07-A947-440F8DE57397}" sibTransId="{E2E2AB0C-3C30-44E0-B1DC-832896E6298A}"/>
    <dgm:cxn modelId="{80383262-171C-4DC4-8E7E-1892CD1D2372}" type="presOf" srcId="{76713ED5-EE26-4F50-9F03-9C667766B61C}" destId="{5B00D56C-2ABF-4677-9F8E-D5EC7D0A0BD0}" srcOrd="0" destOrd="2" presId="urn:microsoft.com/office/officeart/2005/8/layout/hList1"/>
    <dgm:cxn modelId="{4EF3B245-61B5-41ED-9EC0-346E46B96DA7}" type="presOf" srcId="{3333F091-378C-4DEF-A6C6-E5266C775B82}" destId="{4EA51F39-199F-48EC-9FC0-9613143C73D5}" srcOrd="0" destOrd="8" presId="urn:microsoft.com/office/officeart/2005/8/layout/hList1"/>
    <dgm:cxn modelId="{D599B567-00A0-4E96-8751-2788B665DCBC}" type="presOf" srcId="{3A5C9FD5-F16C-4348-8223-3DA9DAD5BC94}" destId="{4AEE7CCF-2018-4C38-894E-DC20B1AAF68F}" srcOrd="0" destOrd="0" presId="urn:microsoft.com/office/officeart/2005/8/layout/hList1"/>
    <dgm:cxn modelId="{52887848-A358-4F95-9C33-BAB984129C0F}" srcId="{3A5C9FD5-F16C-4348-8223-3DA9DAD5BC94}" destId="{B985B800-4DE3-422E-B35E-A7620D402E50}" srcOrd="2" destOrd="0" parTransId="{0DA6BFFE-1A5C-4158-B6D8-67DDA855F746}" sibTransId="{FA5FBF02-5432-4B81-BD60-CF8EC6FE9417}"/>
    <dgm:cxn modelId="{8C919071-CE9D-4DC8-A91C-DCB4B7986B25}" srcId="{B985B800-4DE3-422E-B35E-A7620D402E50}" destId="{D0738BC5-91A4-4663-A7CD-8355DAF105A8}" srcOrd="1" destOrd="0" parTransId="{3222620D-8722-4AD2-81FF-B63DB3DA2EA2}" sibTransId="{4338726A-0890-4590-9DB3-0E9C3BC8C6D2}"/>
    <dgm:cxn modelId="{9BA7C455-89C5-4762-B182-41C48E73D2F0}" srcId="{3A5C9FD5-F16C-4348-8223-3DA9DAD5BC94}" destId="{49EFA5E9-B921-4960-8F41-E06FDA14B7B1}" srcOrd="4" destOrd="0" parTransId="{921C5A4A-D19E-43E7-B190-E5CC5F7598DD}" sibTransId="{7E63F6C4-B86D-44BF-8696-8B9683E5CCFD}"/>
    <dgm:cxn modelId="{B3D5F57C-C558-49B6-80A8-BF11C32ECB9A}" srcId="{B985B800-4DE3-422E-B35E-A7620D402E50}" destId="{D8247091-DD18-417A-B74C-B286040CC3FE}" srcOrd="2" destOrd="0" parTransId="{65338F16-234B-4D7B-9817-79CB7F48FD8D}" sibTransId="{1F5B3D43-1E13-4C54-85DF-6A93479B0A09}"/>
    <dgm:cxn modelId="{069E3D7D-3E77-455E-96AB-2B7BB28F5C91}" type="presOf" srcId="{D8247091-DD18-417A-B74C-B286040CC3FE}" destId="{4EA51F39-199F-48EC-9FC0-9613143C73D5}" srcOrd="0" destOrd="5" presId="urn:microsoft.com/office/officeart/2005/8/layout/hList1"/>
    <dgm:cxn modelId="{21B2207E-54E0-42AB-A324-3D1E94D9EA01}" srcId="{624FDE35-F10B-4C6E-9117-36AAD4F39502}" destId="{CDC371DD-CCF1-4447-9C21-C256963085A8}" srcOrd="0" destOrd="0" parTransId="{52023AF7-87B5-4E63-B285-F64978F69EDC}" sibTransId="{9CE85259-4793-4760-9407-207A3A7E016C}"/>
    <dgm:cxn modelId="{1A812D83-5224-4312-B8CD-DB04D4F97A80}" type="presOf" srcId="{624FDE35-F10B-4C6E-9117-36AAD4F39502}" destId="{3D9A6E55-639F-4665-BA35-79AB14DFA455}" srcOrd="0" destOrd="0" presId="urn:microsoft.com/office/officeart/2005/8/layout/hList1"/>
    <dgm:cxn modelId="{F452218F-56CD-4838-B961-C79DCD944F0D}" type="presOf" srcId="{B985B800-4DE3-422E-B35E-A7620D402E50}" destId="{4EA51F39-199F-48EC-9FC0-9613143C73D5}" srcOrd="0" destOrd="2" presId="urn:microsoft.com/office/officeart/2005/8/layout/hList1"/>
    <dgm:cxn modelId="{7D715F99-A228-40AD-BDFF-C7B6E3C9E562}" srcId="{3A5C9FD5-F16C-4348-8223-3DA9DAD5BC94}" destId="{1B2D42BB-2142-4E4D-AE99-796CF2E1D79F}" srcOrd="3" destOrd="0" parTransId="{490C1CE9-D791-4095-8046-7101C1EEF0EF}" sibTransId="{61023DD7-19B3-42D3-A5C1-19A1F2F4D398}"/>
    <dgm:cxn modelId="{D91AEB9D-DE95-4841-97BD-67A5B91E5777}" type="presOf" srcId="{9D3E1524-A1F9-4542-AA96-C2396CA2E0A0}" destId="{4EA51F39-199F-48EC-9FC0-9613143C73D5}" srcOrd="0" destOrd="0" presId="urn:microsoft.com/office/officeart/2005/8/layout/hList1"/>
    <dgm:cxn modelId="{2AB599AB-8F9E-4978-8CD8-E5087B37265E}" type="presOf" srcId="{CDC371DD-CCF1-4447-9C21-C256963085A8}" destId="{5B00D56C-2ABF-4677-9F8E-D5EC7D0A0BD0}" srcOrd="0" destOrd="0" presId="urn:microsoft.com/office/officeart/2005/8/layout/hList1"/>
    <dgm:cxn modelId="{881D06B1-D90F-4FF1-B5BD-D145675A7C6A}" srcId="{624FDE35-F10B-4C6E-9117-36AAD4F39502}" destId="{F382DCA7-AD49-49E5-99AE-909306222D9F}" srcOrd="1" destOrd="0" parTransId="{B1B4765E-A96A-436E-A4A7-4744A83C43AF}" sibTransId="{3C241E7B-CE8F-4E79-B802-1D8426F4CFF7}"/>
    <dgm:cxn modelId="{0703C2B5-EA64-40A2-9890-8766D4D8C867}" type="presOf" srcId="{8F54FB71-8427-4D36-9E44-629C95B15B66}" destId="{1147506B-C4B5-4B62-9EFF-13254EE53541}" srcOrd="0" destOrd="0" presId="urn:microsoft.com/office/officeart/2005/8/layout/hList1"/>
    <dgm:cxn modelId="{AD6A15BA-F1FB-4210-B314-7A410286E322}" srcId="{8F54FB71-8427-4D36-9E44-629C95B15B66}" destId="{624FDE35-F10B-4C6E-9117-36AAD4F39502}" srcOrd="1" destOrd="0" parTransId="{F570CD4C-3061-414B-AF6C-578981DDE838}" sibTransId="{A8F539EB-6E4B-4B9D-9939-84949035987F}"/>
    <dgm:cxn modelId="{A83876BC-E8CF-4672-A39C-0EA526DC4C5E}" type="presOf" srcId="{F382DCA7-AD49-49E5-99AE-909306222D9F}" destId="{5B00D56C-2ABF-4677-9F8E-D5EC7D0A0BD0}" srcOrd="0" destOrd="1" presId="urn:microsoft.com/office/officeart/2005/8/layout/hList1"/>
    <dgm:cxn modelId="{061996BC-DFD4-4444-BC08-5F3BB058D80F}" type="presOf" srcId="{CD883F70-6615-41C0-A138-5D104E1D1817}" destId="{4EA51F39-199F-48EC-9FC0-9613143C73D5}" srcOrd="0" destOrd="1" presId="urn:microsoft.com/office/officeart/2005/8/layout/hList1"/>
    <dgm:cxn modelId="{5ACDA8BE-C681-468D-A06A-2963912BEE36}" srcId="{624FDE35-F10B-4C6E-9117-36AAD4F39502}" destId="{76713ED5-EE26-4F50-9F03-9C667766B61C}" srcOrd="2" destOrd="0" parTransId="{865ED902-F659-4B22-A76E-9F42406402D8}" sibTransId="{9863A9F7-DDE8-4FEE-9EF5-5D2890E5A363}"/>
    <dgm:cxn modelId="{818297BF-8879-41D3-B825-DF7B6732D1A4}" srcId="{3A5C9FD5-F16C-4348-8223-3DA9DAD5BC94}" destId="{9D3E1524-A1F9-4542-AA96-C2396CA2E0A0}" srcOrd="0" destOrd="0" parTransId="{246A3321-031F-4D8A-8855-95F084E7A233}" sibTransId="{9D938357-E25D-4E18-AD80-C2B0296D018A}"/>
    <dgm:cxn modelId="{7E1D95CF-14B1-47D6-8A40-C60D3AB921F4}" srcId="{B985B800-4DE3-422E-B35E-A7620D402E50}" destId="{0F8850EE-9394-4DD5-AD8C-153323BB1948}" srcOrd="0" destOrd="0" parTransId="{ACAAA48E-6DC3-43C1-B6D6-57F2ED361A16}" sibTransId="{645DC3E5-2C78-4B19-B1D0-B41B8C7F48BC}"/>
    <dgm:cxn modelId="{3F5FAED9-F6A0-406A-97B0-3FC62131DBD2}" srcId="{3A5C9FD5-F16C-4348-8223-3DA9DAD5BC94}" destId="{3333F091-378C-4DEF-A6C6-E5266C775B82}" srcOrd="5" destOrd="0" parTransId="{6271EA86-F6BD-4521-96E6-EBCC84A315CB}" sibTransId="{E5012ADD-465B-4FA2-B633-8277FA1423D8}"/>
    <dgm:cxn modelId="{E226D2E3-6E99-498E-9CCC-359D647DF9C3}" srcId="{3A5C9FD5-F16C-4348-8223-3DA9DAD5BC94}" destId="{CD883F70-6615-41C0-A138-5D104E1D1817}" srcOrd="1" destOrd="0" parTransId="{B8DB00E1-532D-445D-8609-A471F76F87EC}" sibTransId="{5FE9F45A-F657-4D00-B30A-41F00451A61D}"/>
    <dgm:cxn modelId="{DA83D4E7-2BC7-4015-A002-3DEC3CBEB525}" type="presOf" srcId="{0F8850EE-9394-4DD5-AD8C-153323BB1948}" destId="{4EA51F39-199F-48EC-9FC0-9613143C73D5}" srcOrd="0" destOrd="3" presId="urn:microsoft.com/office/officeart/2005/8/layout/hList1"/>
    <dgm:cxn modelId="{637195FF-14EE-4BD1-8827-B53133C59B34}" type="presOf" srcId="{1B2D42BB-2142-4E4D-AE99-796CF2E1D79F}" destId="{4EA51F39-199F-48EC-9FC0-9613143C73D5}" srcOrd="0" destOrd="6" presId="urn:microsoft.com/office/officeart/2005/8/layout/hList1"/>
    <dgm:cxn modelId="{E8AC6215-151C-4950-8476-CFBC4863A487}" type="presParOf" srcId="{1147506B-C4B5-4B62-9EFF-13254EE53541}" destId="{F0083320-2982-4373-8154-4CCDB17B3760}" srcOrd="0" destOrd="0" presId="urn:microsoft.com/office/officeart/2005/8/layout/hList1"/>
    <dgm:cxn modelId="{26F9FAD7-0A90-4F15-B903-2FC91608E1DB}" type="presParOf" srcId="{F0083320-2982-4373-8154-4CCDB17B3760}" destId="{4AEE7CCF-2018-4C38-894E-DC20B1AAF68F}" srcOrd="0" destOrd="0" presId="urn:microsoft.com/office/officeart/2005/8/layout/hList1"/>
    <dgm:cxn modelId="{EE6E8D4B-AD9B-4707-B514-378F4BE7E372}" type="presParOf" srcId="{F0083320-2982-4373-8154-4CCDB17B3760}" destId="{4EA51F39-199F-48EC-9FC0-9613143C73D5}" srcOrd="1" destOrd="0" presId="urn:microsoft.com/office/officeart/2005/8/layout/hList1"/>
    <dgm:cxn modelId="{A9DF1955-240C-44D1-AAFC-FD96BE144484}" type="presParOf" srcId="{1147506B-C4B5-4B62-9EFF-13254EE53541}" destId="{AB95C4B4-1694-48E4-B770-EFF79B4FF8A8}" srcOrd="1" destOrd="0" presId="urn:microsoft.com/office/officeart/2005/8/layout/hList1"/>
    <dgm:cxn modelId="{79DCF61C-1969-42D9-ACBD-BA500FCCB7B8}" type="presParOf" srcId="{1147506B-C4B5-4B62-9EFF-13254EE53541}" destId="{6E6DC41D-5872-4242-9E3C-17C5DB5FACAA}" srcOrd="2" destOrd="0" presId="urn:microsoft.com/office/officeart/2005/8/layout/hList1"/>
    <dgm:cxn modelId="{7C685CAD-A4A4-497D-83E2-5C3724409106}" type="presParOf" srcId="{6E6DC41D-5872-4242-9E3C-17C5DB5FACAA}" destId="{3D9A6E55-639F-4665-BA35-79AB14DFA455}" srcOrd="0" destOrd="0" presId="urn:microsoft.com/office/officeart/2005/8/layout/hList1"/>
    <dgm:cxn modelId="{F4A973D3-B132-40AA-A488-D1C4699B3F3D}" type="presParOf" srcId="{6E6DC41D-5872-4242-9E3C-17C5DB5FACAA}" destId="{5B00D56C-2ABF-4677-9F8E-D5EC7D0A0BD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D9254A-C56B-46AC-999B-2114BF1DDE6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E043E24-2F6A-427C-8984-A2D166B597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Retrieval Metrics</a:t>
          </a:r>
          <a:r>
            <a:rPr lang="en-US"/>
            <a:t>:</a:t>
          </a:r>
        </a:p>
      </dgm:t>
    </dgm:pt>
    <dgm:pt modelId="{FE1B1A88-15F1-4579-B350-D775C97386DC}" type="parTrans" cxnId="{32747AAB-880E-4268-B333-319C0E21F51A}">
      <dgm:prSet/>
      <dgm:spPr/>
      <dgm:t>
        <a:bodyPr/>
        <a:lstStyle/>
        <a:p>
          <a:endParaRPr lang="en-US"/>
        </a:p>
      </dgm:t>
    </dgm:pt>
    <dgm:pt modelId="{EAB50172-CD1B-4A63-B1D3-07B571901963}" type="sibTrans" cxnId="{32747AAB-880E-4268-B333-319C0E21F51A}">
      <dgm:prSet/>
      <dgm:spPr/>
      <dgm:t>
        <a:bodyPr/>
        <a:lstStyle/>
        <a:p>
          <a:endParaRPr lang="en-US"/>
        </a:p>
      </dgm:t>
    </dgm:pt>
    <dgm:pt modelId="{AA5BD252-5C7D-42B1-BA99-FA9ADCF540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Run: python -c "from src.utils import evaluate_retrieval; print(evaluate_retrieval(embedder, 'data/test_set.json'))"</a:t>
          </a:r>
        </a:p>
      </dgm:t>
    </dgm:pt>
    <dgm:pt modelId="{E0FF7466-8014-4049-9344-45E7F7819633}" type="parTrans" cxnId="{9AA23C50-B755-4680-B68E-83D815108C97}">
      <dgm:prSet/>
      <dgm:spPr/>
      <dgm:t>
        <a:bodyPr/>
        <a:lstStyle/>
        <a:p>
          <a:endParaRPr lang="en-US"/>
        </a:p>
      </dgm:t>
    </dgm:pt>
    <dgm:pt modelId="{515688E1-4875-45F0-AA6D-4F6CEE5ED8B0}" type="sibTrans" cxnId="{9AA23C50-B755-4680-B68E-83D815108C97}">
      <dgm:prSet/>
      <dgm:spPr/>
      <dgm:t>
        <a:bodyPr/>
        <a:lstStyle/>
        <a:p>
          <a:endParaRPr lang="en-US"/>
        </a:p>
      </dgm:t>
    </dgm:pt>
    <dgm:pt modelId="{6BE2413D-E705-4A82-A1B6-DE989CB6A6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Measures precision, recall</a:t>
          </a:r>
        </a:p>
      </dgm:t>
    </dgm:pt>
    <dgm:pt modelId="{6AA8B977-7941-4838-9D40-41E528C287DA}" type="parTrans" cxnId="{AC065604-20AC-4B07-89BB-1022A0EA7EB8}">
      <dgm:prSet/>
      <dgm:spPr/>
      <dgm:t>
        <a:bodyPr/>
        <a:lstStyle/>
        <a:p>
          <a:endParaRPr lang="en-US"/>
        </a:p>
      </dgm:t>
    </dgm:pt>
    <dgm:pt modelId="{DB2E6F8F-156E-4FB3-B3C4-826720772EA2}" type="sibTrans" cxnId="{AC065604-20AC-4B07-89BB-1022A0EA7EB8}">
      <dgm:prSet/>
      <dgm:spPr/>
      <dgm:t>
        <a:bodyPr/>
        <a:lstStyle/>
        <a:p>
          <a:endParaRPr lang="en-US"/>
        </a:p>
      </dgm:t>
    </dgm:pt>
    <dgm:pt modelId="{D0CFA877-0898-4312-A6D4-9151A17D3D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Response Metrics</a:t>
          </a:r>
          <a:r>
            <a:rPr lang="en-US"/>
            <a:t>:</a:t>
          </a:r>
        </a:p>
      </dgm:t>
    </dgm:pt>
    <dgm:pt modelId="{B48A78C0-5472-4CBB-BF35-3EE46EA49B87}" type="parTrans" cxnId="{C1A28134-AA5E-4F41-9586-E5045D3158BE}">
      <dgm:prSet/>
      <dgm:spPr/>
      <dgm:t>
        <a:bodyPr/>
        <a:lstStyle/>
        <a:p>
          <a:endParaRPr lang="en-US"/>
        </a:p>
      </dgm:t>
    </dgm:pt>
    <dgm:pt modelId="{2A53402D-C9F9-499F-B339-888FADCB6467}" type="sibTrans" cxnId="{C1A28134-AA5E-4F41-9586-E5045D3158BE}">
      <dgm:prSet/>
      <dgm:spPr/>
      <dgm:t>
        <a:bodyPr/>
        <a:lstStyle/>
        <a:p>
          <a:endParaRPr lang="en-US"/>
        </a:p>
      </dgm:t>
    </dgm:pt>
    <dgm:pt modelId="{748B4EF8-0ED6-4EEE-AE4C-32BB3AA9D1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BLEU, ROUGE scores via faq_data.csv ground truth</a:t>
          </a:r>
        </a:p>
      </dgm:t>
    </dgm:pt>
    <dgm:pt modelId="{EFEFBEEE-4557-4FF2-AA7E-C2BC86B193E1}" type="parTrans" cxnId="{FDAD6349-43EE-4802-AC43-77D327EB3E7E}">
      <dgm:prSet/>
      <dgm:spPr/>
      <dgm:t>
        <a:bodyPr/>
        <a:lstStyle/>
        <a:p>
          <a:endParaRPr lang="en-US"/>
        </a:p>
      </dgm:t>
    </dgm:pt>
    <dgm:pt modelId="{ADFBC078-3943-41B0-9176-780EB6644D6F}" type="sibTrans" cxnId="{FDAD6349-43EE-4802-AC43-77D327EB3E7E}">
      <dgm:prSet/>
      <dgm:spPr/>
      <dgm:t>
        <a:bodyPr/>
        <a:lstStyle/>
        <a:p>
          <a:endParaRPr lang="en-US"/>
        </a:p>
      </dgm:t>
    </dgm:pt>
    <dgm:pt modelId="{36507C11-B632-4433-88D1-134A01890D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Human Feedback</a:t>
          </a:r>
          <a:r>
            <a:rPr lang="en-US"/>
            <a:t>:</a:t>
          </a:r>
        </a:p>
      </dgm:t>
    </dgm:pt>
    <dgm:pt modelId="{ED13308A-2C2B-479C-A5A2-F5BD70BB4587}" type="parTrans" cxnId="{EFBC65A7-4030-451C-AB98-B407E4549CC1}">
      <dgm:prSet/>
      <dgm:spPr/>
      <dgm:t>
        <a:bodyPr/>
        <a:lstStyle/>
        <a:p>
          <a:endParaRPr lang="en-US"/>
        </a:p>
      </dgm:t>
    </dgm:pt>
    <dgm:pt modelId="{91C68EFF-6543-4D87-A2C5-54D3C8F1A73C}" type="sibTrans" cxnId="{EFBC65A7-4030-451C-AB98-B407E4549CC1}">
      <dgm:prSet/>
      <dgm:spPr/>
      <dgm:t>
        <a:bodyPr/>
        <a:lstStyle/>
        <a:p>
          <a:endParaRPr lang="en-US"/>
        </a:p>
      </dgm:t>
    </dgm:pt>
    <dgm:pt modelId="{09D1904A-8B50-475B-9EC1-EDFFECBA1B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Ratings stored in feedback.json</a:t>
          </a:r>
        </a:p>
      </dgm:t>
    </dgm:pt>
    <dgm:pt modelId="{838BB741-11B0-4716-B40E-851F4CB9A7C8}" type="parTrans" cxnId="{AE6F5426-EDC8-4C96-A181-1A5E8518BD6F}">
      <dgm:prSet/>
      <dgm:spPr/>
      <dgm:t>
        <a:bodyPr/>
        <a:lstStyle/>
        <a:p>
          <a:endParaRPr lang="en-US"/>
        </a:p>
      </dgm:t>
    </dgm:pt>
    <dgm:pt modelId="{6D3D09E2-5865-469D-8849-0D76E6B57FE0}" type="sibTrans" cxnId="{AE6F5426-EDC8-4C96-A181-1A5E8518BD6F}">
      <dgm:prSet/>
      <dgm:spPr/>
      <dgm:t>
        <a:bodyPr/>
        <a:lstStyle/>
        <a:p>
          <a:endParaRPr lang="en-US"/>
        </a:p>
      </dgm:t>
    </dgm:pt>
    <dgm:pt modelId="{91F75BAF-A12E-4557-B1F0-E237C46E35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Baseline</a:t>
          </a:r>
          <a:r>
            <a:rPr lang="en-US"/>
            <a:t>:</a:t>
          </a:r>
        </a:p>
      </dgm:t>
    </dgm:pt>
    <dgm:pt modelId="{A8CC9F7C-CB9E-4A84-B31A-068FB7AE3533}" type="parTrans" cxnId="{B47A095E-ABCD-43E0-9EAF-4CB7A1937B6C}">
      <dgm:prSet/>
      <dgm:spPr/>
      <dgm:t>
        <a:bodyPr/>
        <a:lstStyle/>
        <a:p>
          <a:endParaRPr lang="en-US"/>
        </a:p>
      </dgm:t>
    </dgm:pt>
    <dgm:pt modelId="{26AFE285-24F5-49DC-BDC0-948E5EE5BF5D}" type="sibTrans" cxnId="{B47A095E-ABCD-43E0-9EAF-4CB7A1937B6C}">
      <dgm:prSet/>
      <dgm:spPr/>
      <dgm:t>
        <a:bodyPr/>
        <a:lstStyle/>
        <a:p>
          <a:endParaRPr lang="en-US"/>
        </a:p>
      </dgm:t>
    </dgm:pt>
    <dgm:pt modelId="{D0983C23-7DDA-48EC-AB79-B3C31119AE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RAG vs. keyword search in Streamlit sidebar</a:t>
          </a:r>
        </a:p>
      </dgm:t>
    </dgm:pt>
    <dgm:pt modelId="{66F42ED5-502A-4A8E-8EA5-300F7FF70DE5}" type="parTrans" cxnId="{FFC401C1-F8F4-46BA-8815-6BF1D84CB119}">
      <dgm:prSet/>
      <dgm:spPr/>
      <dgm:t>
        <a:bodyPr/>
        <a:lstStyle/>
        <a:p>
          <a:endParaRPr lang="en-US"/>
        </a:p>
      </dgm:t>
    </dgm:pt>
    <dgm:pt modelId="{152057E7-A0A3-48F7-883C-6CBF9007DCDD}" type="sibTrans" cxnId="{FFC401C1-F8F4-46BA-8815-6BF1D84CB119}">
      <dgm:prSet/>
      <dgm:spPr/>
      <dgm:t>
        <a:bodyPr/>
        <a:lstStyle/>
        <a:p>
          <a:endParaRPr lang="en-US"/>
        </a:p>
      </dgm:t>
    </dgm:pt>
    <dgm:pt modelId="{C36F315F-76AB-45CA-810C-6DEA4BAC987C}" type="pres">
      <dgm:prSet presAssocID="{55D9254A-C56B-46AC-999B-2114BF1DDE6A}" presName="root" presStyleCnt="0">
        <dgm:presLayoutVars>
          <dgm:dir/>
          <dgm:resizeHandles val="exact"/>
        </dgm:presLayoutVars>
      </dgm:prSet>
      <dgm:spPr/>
    </dgm:pt>
    <dgm:pt modelId="{747F2F0C-12A6-42EF-B790-2DC08179D6C0}" type="pres">
      <dgm:prSet presAssocID="{4E043E24-2F6A-427C-8984-A2D166B5976E}" presName="compNode" presStyleCnt="0"/>
      <dgm:spPr/>
    </dgm:pt>
    <dgm:pt modelId="{464139E0-914E-4A7A-BD81-73AF3CC1158E}" type="pres">
      <dgm:prSet presAssocID="{4E043E24-2F6A-427C-8984-A2D166B5976E}" presName="bgRect" presStyleLbl="bgShp" presStyleIdx="0" presStyleCnt="4"/>
      <dgm:spPr/>
    </dgm:pt>
    <dgm:pt modelId="{FE73BE33-8CEE-4B89-957A-DC9D61C755AA}" type="pres">
      <dgm:prSet presAssocID="{4E043E24-2F6A-427C-8984-A2D166B5976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4870B3C-7086-42C4-8671-AFB2CE449822}" type="pres">
      <dgm:prSet presAssocID="{4E043E24-2F6A-427C-8984-A2D166B5976E}" presName="spaceRect" presStyleCnt="0"/>
      <dgm:spPr/>
    </dgm:pt>
    <dgm:pt modelId="{5A973010-9C69-4BA8-88F8-D17C5D5A10E1}" type="pres">
      <dgm:prSet presAssocID="{4E043E24-2F6A-427C-8984-A2D166B5976E}" presName="parTx" presStyleLbl="revTx" presStyleIdx="0" presStyleCnt="8">
        <dgm:presLayoutVars>
          <dgm:chMax val="0"/>
          <dgm:chPref val="0"/>
        </dgm:presLayoutVars>
      </dgm:prSet>
      <dgm:spPr/>
    </dgm:pt>
    <dgm:pt modelId="{9CD8558C-BC61-40F4-B8CE-032230531D6E}" type="pres">
      <dgm:prSet presAssocID="{4E043E24-2F6A-427C-8984-A2D166B5976E}" presName="desTx" presStyleLbl="revTx" presStyleIdx="1" presStyleCnt="8">
        <dgm:presLayoutVars/>
      </dgm:prSet>
      <dgm:spPr/>
    </dgm:pt>
    <dgm:pt modelId="{4BC71589-BA82-4A53-BD61-A4B604B42A87}" type="pres">
      <dgm:prSet presAssocID="{EAB50172-CD1B-4A63-B1D3-07B571901963}" presName="sibTrans" presStyleCnt="0"/>
      <dgm:spPr/>
    </dgm:pt>
    <dgm:pt modelId="{CDB3888C-4992-4FF1-AA7E-8ECE7F4494EA}" type="pres">
      <dgm:prSet presAssocID="{D0CFA877-0898-4312-A6D4-9151A17D3DDE}" presName="compNode" presStyleCnt="0"/>
      <dgm:spPr/>
    </dgm:pt>
    <dgm:pt modelId="{CEE200E7-EF22-401B-B0DE-0B1A817867C5}" type="pres">
      <dgm:prSet presAssocID="{D0CFA877-0898-4312-A6D4-9151A17D3DDE}" presName="bgRect" presStyleLbl="bgShp" presStyleIdx="1" presStyleCnt="4"/>
      <dgm:spPr/>
    </dgm:pt>
    <dgm:pt modelId="{5DF33DBC-D6FC-41A9-BF0F-33F8BCC73676}" type="pres">
      <dgm:prSet presAssocID="{D0CFA877-0898-4312-A6D4-9151A17D3DD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A2CC15A-9477-4EDF-B710-25C5BD774248}" type="pres">
      <dgm:prSet presAssocID="{D0CFA877-0898-4312-A6D4-9151A17D3DDE}" presName="spaceRect" presStyleCnt="0"/>
      <dgm:spPr/>
    </dgm:pt>
    <dgm:pt modelId="{B3DD2BF4-CDCA-4E74-9659-13045219859D}" type="pres">
      <dgm:prSet presAssocID="{D0CFA877-0898-4312-A6D4-9151A17D3DDE}" presName="parTx" presStyleLbl="revTx" presStyleIdx="2" presStyleCnt="8">
        <dgm:presLayoutVars>
          <dgm:chMax val="0"/>
          <dgm:chPref val="0"/>
        </dgm:presLayoutVars>
      </dgm:prSet>
      <dgm:spPr/>
    </dgm:pt>
    <dgm:pt modelId="{AE77093B-41B4-4120-B5AA-D18678C4812D}" type="pres">
      <dgm:prSet presAssocID="{D0CFA877-0898-4312-A6D4-9151A17D3DDE}" presName="desTx" presStyleLbl="revTx" presStyleIdx="3" presStyleCnt="8">
        <dgm:presLayoutVars/>
      </dgm:prSet>
      <dgm:spPr/>
    </dgm:pt>
    <dgm:pt modelId="{6ECA98FB-7A3E-479D-90F9-043D6593E5AB}" type="pres">
      <dgm:prSet presAssocID="{2A53402D-C9F9-499F-B339-888FADCB6467}" presName="sibTrans" presStyleCnt="0"/>
      <dgm:spPr/>
    </dgm:pt>
    <dgm:pt modelId="{834D1C45-5247-497B-9ECA-DD4C2D99C877}" type="pres">
      <dgm:prSet presAssocID="{36507C11-B632-4433-88D1-134A01890DC3}" presName="compNode" presStyleCnt="0"/>
      <dgm:spPr/>
    </dgm:pt>
    <dgm:pt modelId="{FF1C6ADA-49F2-4B84-9D96-5FA3EC3D26F1}" type="pres">
      <dgm:prSet presAssocID="{36507C11-B632-4433-88D1-134A01890DC3}" presName="bgRect" presStyleLbl="bgShp" presStyleIdx="2" presStyleCnt="4"/>
      <dgm:spPr/>
    </dgm:pt>
    <dgm:pt modelId="{79AFB626-BC0C-4189-BBEE-AAC55EACE5D0}" type="pres">
      <dgm:prSet presAssocID="{36507C11-B632-4433-88D1-134A01890D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6CA6D655-63AB-471E-B1B4-5EA88A38DC9D}" type="pres">
      <dgm:prSet presAssocID="{36507C11-B632-4433-88D1-134A01890DC3}" presName="spaceRect" presStyleCnt="0"/>
      <dgm:spPr/>
    </dgm:pt>
    <dgm:pt modelId="{B3408932-DD71-4EE3-89D9-C93F948C62DB}" type="pres">
      <dgm:prSet presAssocID="{36507C11-B632-4433-88D1-134A01890DC3}" presName="parTx" presStyleLbl="revTx" presStyleIdx="4" presStyleCnt="8">
        <dgm:presLayoutVars>
          <dgm:chMax val="0"/>
          <dgm:chPref val="0"/>
        </dgm:presLayoutVars>
      </dgm:prSet>
      <dgm:spPr/>
    </dgm:pt>
    <dgm:pt modelId="{F0511D8E-D681-449F-A0F6-E80A0A8000D2}" type="pres">
      <dgm:prSet presAssocID="{36507C11-B632-4433-88D1-134A01890DC3}" presName="desTx" presStyleLbl="revTx" presStyleIdx="5" presStyleCnt="8">
        <dgm:presLayoutVars/>
      </dgm:prSet>
      <dgm:spPr/>
    </dgm:pt>
    <dgm:pt modelId="{236ACE64-3352-4C25-9900-E660775B1C47}" type="pres">
      <dgm:prSet presAssocID="{91C68EFF-6543-4D87-A2C5-54D3C8F1A73C}" presName="sibTrans" presStyleCnt="0"/>
      <dgm:spPr/>
    </dgm:pt>
    <dgm:pt modelId="{D46DC97B-A4CD-4630-907F-237634073B27}" type="pres">
      <dgm:prSet presAssocID="{91F75BAF-A12E-4557-B1F0-E237C46E35AB}" presName="compNode" presStyleCnt="0"/>
      <dgm:spPr/>
    </dgm:pt>
    <dgm:pt modelId="{59AD8518-BDA3-411E-A847-0035702851BE}" type="pres">
      <dgm:prSet presAssocID="{91F75BAF-A12E-4557-B1F0-E237C46E35AB}" presName="bgRect" presStyleLbl="bgShp" presStyleIdx="3" presStyleCnt="4"/>
      <dgm:spPr/>
    </dgm:pt>
    <dgm:pt modelId="{B86D3BB8-77DE-488D-BB85-0A71A1C9E3B4}" type="pres">
      <dgm:prSet presAssocID="{91F75BAF-A12E-4557-B1F0-E237C46E35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10F57E0-3B6C-4D7A-ACEB-0E20882E985A}" type="pres">
      <dgm:prSet presAssocID="{91F75BAF-A12E-4557-B1F0-E237C46E35AB}" presName="spaceRect" presStyleCnt="0"/>
      <dgm:spPr/>
    </dgm:pt>
    <dgm:pt modelId="{CE84C1B7-2B47-4E3F-BF50-C89D23958B0D}" type="pres">
      <dgm:prSet presAssocID="{91F75BAF-A12E-4557-B1F0-E237C46E35AB}" presName="parTx" presStyleLbl="revTx" presStyleIdx="6" presStyleCnt="8">
        <dgm:presLayoutVars>
          <dgm:chMax val="0"/>
          <dgm:chPref val="0"/>
        </dgm:presLayoutVars>
      </dgm:prSet>
      <dgm:spPr/>
    </dgm:pt>
    <dgm:pt modelId="{59CE6163-AFDF-4AC7-87CD-777602675975}" type="pres">
      <dgm:prSet presAssocID="{91F75BAF-A12E-4557-B1F0-E237C46E35AB}" presName="desTx" presStyleLbl="revTx" presStyleIdx="7" presStyleCnt="8">
        <dgm:presLayoutVars/>
      </dgm:prSet>
      <dgm:spPr/>
    </dgm:pt>
  </dgm:ptLst>
  <dgm:cxnLst>
    <dgm:cxn modelId="{AC065604-20AC-4B07-89BB-1022A0EA7EB8}" srcId="{4E043E24-2F6A-427C-8984-A2D166B5976E}" destId="{6BE2413D-E705-4A82-A1B6-DE989CB6A661}" srcOrd="1" destOrd="0" parTransId="{6AA8B977-7941-4838-9D40-41E528C287DA}" sibTransId="{DB2E6F8F-156E-4FB3-B3C4-826720772EA2}"/>
    <dgm:cxn modelId="{AB469E12-E6DF-4789-BF5C-5F75BDF57B81}" type="presOf" srcId="{91F75BAF-A12E-4557-B1F0-E237C46E35AB}" destId="{CE84C1B7-2B47-4E3F-BF50-C89D23958B0D}" srcOrd="0" destOrd="0" presId="urn:microsoft.com/office/officeart/2018/2/layout/IconVerticalSolidList"/>
    <dgm:cxn modelId="{8AF98E1C-D746-4B6B-9098-51AAB546E46A}" type="presOf" srcId="{36507C11-B632-4433-88D1-134A01890DC3}" destId="{B3408932-DD71-4EE3-89D9-C93F948C62DB}" srcOrd="0" destOrd="0" presId="urn:microsoft.com/office/officeart/2018/2/layout/IconVerticalSolidList"/>
    <dgm:cxn modelId="{AE6F5426-EDC8-4C96-A181-1A5E8518BD6F}" srcId="{36507C11-B632-4433-88D1-134A01890DC3}" destId="{09D1904A-8B50-475B-9EC1-EDFFECBA1BD8}" srcOrd="0" destOrd="0" parTransId="{838BB741-11B0-4716-B40E-851F4CB9A7C8}" sibTransId="{6D3D09E2-5865-469D-8849-0D76E6B57FE0}"/>
    <dgm:cxn modelId="{26787529-6D02-4BF4-8AE2-AB69952A06F7}" type="presOf" srcId="{748B4EF8-0ED6-4EEE-AE4C-32BB3AA9D174}" destId="{AE77093B-41B4-4120-B5AA-D18678C4812D}" srcOrd="0" destOrd="0" presId="urn:microsoft.com/office/officeart/2018/2/layout/IconVerticalSolidList"/>
    <dgm:cxn modelId="{C1A28134-AA5E-4F41-9586-E5045D3158BE}" srcId="{55D9254A-C56B-46AC-999B-2114BF1DDE6A}" destId="{D0CFA877-0898-4312-A6D4-9151A17D3DDE}" srcOrd="1" destOrd="0" parTransId="{B48A78C0-5472-4CBB-BF35-3EE46EA49B87}" sibTransId="{2A53402D-C9F9-499F-B339-888FADCB6467}"/>
    <dgm:cxn modelId="{B47A095E-ABCD-43E0-9EAF-4CB7A1937B6C}" srcId="{55D9254A-C56B-46AC-999B-2114BF1DDE6A}" destId="{91F75BAF-A12E-4557-B1F0-E237C46E35AB}" srcOrd="3" destOrd="0" parTransId="{A8CC9F7C-CB9E-4A84-B31A-068FB7AE3533}" sibTransId="{26AFE285-24F5-49DC-BDC0-948E5EE5BF5D}"/>
    <dgm:cxn modelId="{FDAD6349-43EE-4802-AC43-77D327EB3E7E}" srcId="{D0CFA877-0898-4312-A6D4-9151A17D3DDE}" destId="{748B4EF8-0ED6-4EEE-AE4C-32BB3AA9D174}" srcOrd="0" destOrd="0" parTransId="{EFEFBEEE-4557-4FF2-AA7E-C2BC86B193E1}" sibTransId="{ADFBC078-3943-41B0-9176-780EB6644D6F}"/>
    <dgm:cxn modelId="{9AA23C50-B755-4680-B68E-83D815108C97}" srcId="{4E043E24-2F6A-427C-8984-A2D166B5976E}" destId="{AA5BD252-5C7D-42B1-BA99-FA9ADCF54084}" srcOrd="0" destOrd="0" parTransId="{E0FF7466-8014-4049-9344-45E7F7819633}" sibTransId="{515688E1-4875-45F0-AA6D-4F6CEE5ED8B0}"/>
    <dgm:cxn modelId="{7B96BE8F-9B07-4C20-8BC8-0BD55D9ED6A7}" type="presOf" srcId="{D0CFA877-0898-4312-A6D4-9151A17D3DDE}" destId="{B3DD2BF4-CDCA-4E74-9659-13045219859D}" srcOrd="0" destOrd="0" presId="urn:microsoft.com/office/officeart/2018/2/layout/IconVerticalSolidList"/>
    <dgm:cxn modelId="{63089197-3A95-498E-9DDB-DC4131DC5620}" type="presOf" srcId="{AA5BD252-5C7D-42B1-BA99-FA9ADCF54084}" destId="{9CD8558C-BC61-40F4-B8CE-032230531D6E}" srcOrd="0" destOrd="0" presId="urn:microsoft.com/office/officeart/2018/2/layout/IconVerticalSolidList"/>
    <dgm:cxn modelId="{EFBC65A7-4030-451C-AB98-B407E4549CC1}" srcId="{55D9254A-C56B-46AC-999B-2114BF1DDE6A}" destId="{36507C11-B632-4433-88D1-134A01890DC3}" srcOrd="2" destOrd="0" parTransId="{ED13308A-2C2B-479C-A5A2-F5BD70BB4587}" sibTransId="{91C68EFF-6543-4D87-A2C5-54D3C8F1A73C}"/>
    <dgm:cxn modelId="{32747AAB-880E-4268-B333-319C0E21F51A}" srcId="{55D9254A-C56B-46AC-999B-2114BF1DDE6A}" destId="{4E043E24-2F6A-427C-8984-A2D166B5976E}" srcOrd="0" destOrd="0" parTransId="{FE1B1A88-15F1-4579-B350-D775C97386DC}" sibTransId="{EAB50172-CD1B-4A63-B1D3-07B571901963}"/>
    <dgm:cxn modelId="{FFC401C1-F8F4-46BA-8815-6BF1D84CB119}" srcId="{91F75BAF-A12E-4557-B1F0-E237C46E35AB}" destId="{D0983C23-7DDA-48EC-AB79-B3C31119AEF1}" srcOrd="0" destOrd="0" parTransId="{66F42ED5-502A-4A8E-8EA5-300F7FF70DE5}" sibTransId="{152057E7-A0A3-48F7-883C-6CBF9007DCDD}"/>
    <dgm:cxn modelId="{D33FD1CD-FAB8-4EF9-8A38-FD2134885A14}" type="presOf" srcId="{55D9254A-C56B-46AC-999B-2114BF1DDE6A}" destId="{C36F315F-76AB-45CA-810C-6DEA4BAC987C}" srcOrd="0" destOrd="0" presId="urn:microsoft.com/office/officeart/2018/2/layout/IconVerticalSolidList"/>
    <dgm:cxn modelId="{DF3C01CE-7B22-45F2-BD88-2B3D635117DD}" type="presOf" srcId="{4E043E24-2F6A-427C-8984-A2D166B5976E}" destId="{5A973010-9C69-4BA8-88F8-D17C5D5A10E1}" srcOrd="0" destOrd="0" presId="urn:microsoft.com/office/officeart/2018/2/layout/IconVerticalSolidList"/>
    <dgm:cxn modelId="{3295BAE1-CD78-43C4-BD0F-07E7AE22D2FC}" type="presOf" srcId="{09D1904A-8B50-475B-9EC1-EDFFECBA1BD8}" destId="{F0511D8E-D681-449F-A0F6-E80A0A8000D2}" srcOrd="0" destOrd="0" presId="urn:microsoft.com/office/officeart/2018/2/layout/IconVerticalSolidList"/>
    <dgm:cxn modelId="{FF5718F3-882A-4B92-8456-783820F02DFD}" type="presOf" srcId="{6BE2413D-E705-4A82-A1B6-DE989CB6A661}" destId="{9CD8558C-BC61-40F4-B8CE-032230531D6E}" srcOrd="0" destOrd="1" presId="urn:microsoft.com/office/officeart/2018/2/layout/IconVerticalSolidList"/>
    <dgm:cxn modelId="{BBF75CFC-2986-41E4-BF29-C1F669DB878B}" type="presOf" srcId="{D0983C23-7DDA-48EC-AB79-B3C31119AEF1}" destId="{59CE6163-AFDF-4AC7-87CD-777602675975}" srcOrd="0" destOrd="0" presId="urn:microsoft.com/office/officeart/2018/2/layout/IconVerticalSolidList"/>
    <dgm:cxn modelId="{597C7571-AB02-4B3D-9DA6-589CAD613798}" type="presParOf" srcId="{C36F315F-76AB-45CA-810C-6DEA4BAC987C}" destId="{747F2F0C-12A6-42EF-B790-2DC08179D6C0}" srcOrd="0" destOrd="0" presId="urn:microsoft.com/office/officeart/2018/2/layout/IconVerticalSolidList"/>
    <dgm:cxn modelId="{0E8DAEAA-650B-4BA1-ABA6-0C60851E7320}" type="presParOf" srcId="{747F2F0C-12A6-42EF-B790-2DC08179D6C0}" destId="{464139E0-914E-4A7A-BD81-73AF3CC1158E}" srcOrd="0" destOrd="0" presId="urn:microsoft.com/office/officeart/2018/2/layout/IconVerticalSolidList"/>
    <dgm:cxn modelId="{B8505C54-56CD-4168-B0CE-78F6D2AB6FCF}" type="presParOf" srcId="{747F2F0C-12A6-42EF-B790-2DC08179D6C0}" destId="{FE73BE33-8CEE-4B89-957A-DC9D61C755AA}" srcOrd="1" destOrd="0" presId="urn:microsoft.com/office/officeart/2018/2/layout/IconVerticalSolidList"/>
    <dgm:cxn modelId="{B672663C-0912-4215-9945-26C4586FBF2F}" type="presParOf" srcId="{747F2F0C-12A6-42EF-B790-2DC08179D6C0}" destId="{44870B3C-7086-42C4-8671-AFB2CE449822}" srcOrd="2" destOrd="0" presId="urn:microsoft.com/office/officeart/2018/2/layout/IconVerticalSolidList"/>
    <dgm:cxn modelId="{C6985F03-7126-44DD-B4A4-37DBE1F23ECA}" type="presParOf" srcId="{747F2F0C-12A6-42EF-B790-2DC08179D6C0}" destId="{5A973010-9C69-4BA8-88F8-D17C5D5A10E1}" srcOrd="3" destOrd="0" presId="urn:microsoft.com/office/officeart/2018/2/layout/IconVerticalSolidList"/>
    <dgm:cxn modelId="{31BF4A3B-1275-4643-B1A5-2A035B1BAA04}" type="presParOf" srcId="{747F2F0C-12A6-42EF-B790-2DC08179D6C0}" destId="{9CD8558C-BC61-40F4-B8CE-032230531D6E}" srcOrd="4" destOrd="0" presId="urn:microsoft.com/office/officeart/2018/2/layout/IconVerticalSolidList"/>
    <dgm:cxn modelId="{2E4DFCA0-3136-4A21-82E7-31299CF69CDA}" type="presParOf" srcId="{C36F315F-76AB-45CA-810C-6DEA4BAC987C}" destId="{4BC71589-BA82-4A53-BD61-A4B604B42A87}" srcOrd="1" destOrd="0" presId="urn:microsoft.com/office/officeart/2018/2/layout/IconVerticalSolidList"/>
    <dgm:cxn modelId="{26F58203-5FD3-4B6A-9353-E63F26220A78}" type="presParOf" srcId="{C36F315F-76AB-45CA-810C-6DEA4BAC987C}" destId="{CDB3888C-4992-4FF1-AA7E-8ECE7F4494EA}" srcOrd="2" destOrd="0" presId="urn:microsoft.com/office/officeart/2018/2/layout/IconVerticalSolidList"/>
    <dgm:cxn modelId="{FBE77764-8097-4D22-8674-0FB57E11CD46}" type="presParOf" srcId="{CDB3888C-4992-4FF1-AA7E-8ECE7F4494EA}" destId="{CEE200E7-EF22-401B-B0DE-0B1A817867C5}" srcOrd="0" destOrd="0" presId="urn:microsoft.com/office/officeart/2018/2/layout/IconVerticalSolidList"/>
    <dgm:cxn modelId="{752346C3-63AD-4C10-9C58-50C120EFCE30}" type="presParOf" srcId="{CDB3888C-4992-4FF1-AA7E-8ECE7F4494EA}" destId="{5DF33DBC-D6FC-41A9-BF0F-33F8BCC73676}" srcOrd="1" destOrd="0" presId="urn:microsoft.com/office/officeart/2018/2/layout/IconVerticalSolidList"/>
    <dgm:cxn modelId="{F8FC228E-DF74-4278-9DC3-2E7756028602}" type="presParOf" srcId="{CDB3888C-4992-4FF1-AA7E-8ECE7F4494EA}" destId="{4A2CC15A-9477-4EDF-B710-25C5BD774248}" srcOrd="2" destOrd="0" presId="urn:microsoft.com/office/officeart/2018/2/layout/IconVerticalSolidList"/>
    <dgm:cxn modelId="{0ABB3EFE-0013-4324-B25E-C5E5369D354D}" type="presParOf" srcId="{CDB3888C-4992-4FF1-AA7E-8ECE7F4494EA}" destId="{B3DD2BF4-CDCA-4E74-9659-13045219859D}" srcOrd="3" destOrd="0" presId="urn:microsoft.com/office/officeart/2018/2/layout/IconVerticalSolidList"/>
    <dgm:cxn modelId="{F27C7267-1455-46E9-ACD0-542EC3039EB8}" type="presParOf" srcId="{CDB3888C-4992-4FF1-AA7E-8ECE7F4494EA}" destId="{AE77093B-41B4-4120-B5AA-D18678C4812D}" srcOrd="4" destOrd="0" presId="urn:microsoft.com/office/officeart/2018/2/layout/IconVerticalSolidList"/>
    <dgm:cxn modelId="{314E6A49-3A31-4B79-AA6C-5FF10563DD46}" type="presParOf" srcId="{C36F315F-76AB-45CA-810C-6DEA4BAC987C}" destId="{6ECA98FB-7A3E-479D-90F9-043D6593E5AB}" srcOrd="3" destOrd="0" presId="urn:microsoft.com/office/officeart/2018/2/layout/IconVerticalSolidList"/>
    <dgm:cxn modelId="{A2952BAA-DBD5-4EFD-846B-5799C8A5CF42}" type="presParOf" srcId="{C36F315F-76AB-45CA-810C-6DEA4BAC987C}" destId="{834D1C45-5247-497B-9ECA-DD4C2D99C877}" srcOrd="4" destOrd="0" presId="urn:microsoft.com/office/officeart/2018/2/layout/IconVerticalSolidList"/>
    <dgm:cxn modelId="{FEA40C34-46B2-459F-A12C-EBA676B4E193}" type="presParOf" srcId="{834D1C45-5247-497B-9ECA-DD4C2D99C877}" destId="{FF1C6ADA-49F2-4B84-9D96-5FA3EC3D26F1}" srcOrd="0" destOrd="0" presId="urn:microsoft.com/office/officeart/2018/2/layout/IconVerticalSolidList"/>
    <dgm:cxn modelId="{F9768890-EDB2-45CB-ABF0-C151B04AC10F}" type="presParOf" srcId="{834D1C45-5247-497B-9ECA-DD4C2D99C877}" destId="{79AFB626-BC0C-4189-BBEE-AAC55EACE5D0}" srcOrd="1" destOrd="0" presId="urn:microsoft.com/office/officeart/2018/2/layout/IconVerticalSolidList"/>
    <dgm:cxn modelId="{1719481A-0345-4DB7-A481-71AF8BCD885A}" type="presParOf" srcId="{834D1C45-5247-497B-9ECA-DD4C2D99C877}" destId="{6CA6D655-63AB-471E-B1B4-5EA88A38DC9D}" srcOrd="2" destOrd="0" presId="urn:microsoft.com/office/officeart/2018/2/layout/IconVerticalSolidList"/>
    <dgm:cxn modelId="{A95702A8-9C3C-4E91-B4C9-E38D29E1BF36}" type="presParOf" srcId="{834D1C45-5247-497B-9ECA-DD4C2D99C877}" destId="{B3408932-DD71-4EE3-89D9-C93F948C62DB}" srcOrd="3" destOrd="0" presId="urn:microsoft.com/office/officeart/2018/2/layout/IconVerticalSolidList"/>
    <dgm:cxn modelId="{3E96DABA-B183-4366-AF0A-0C5957A78EA8}" type="presParOf" srcId="{834D1C45-5247-497B-9ECA-DD4C2D99C877}" destId="{F0511D8E-D681-449F-A0F6-E80A0A8000D2}" srcOrd="4" destOrd="0" presId="urn:microsoft.com/office/officeart/2018/2/layout/IconVerticalSolidList"/>
    <dgm:cxn modelId="{709DD95A-850C-4EF9-98AC-8CC6BD5A06A8}" type="presParOf" srcId="{C36F315F-76AB-45CA-810C-6DEA4BAC987C}" destId="{236ACE64-3352-4C25-9900-E660775B1C47}" srcOrd="5" destOrd="0" presId="urn:microsoft.com/office/officeart/2018/2/layout/IconVerticalSolidList"/>
    <dgm:cxn modelId="{4FD39029-DE2D-4081-88DD-03E22486AF5C}" type="presParOf" srcId="{C36F315F-76AB-45CA-810C-6DEA4BAC987C}" destId="{D46DC97B-A4CD-4630-907F-237634073B27}" srcOrd="6" destOrd="0" presId="urn:microsoft.com/office/officeart/2018/2/layout/IconVerticalSolidList"/>
    <dgm:cxn modelId="{AA221033-5074-4A48-A956-462806C6AFE4}" type="presParOf" srcId="{D46DC97B-A4CD-4630-907F-237634073B27}" destId="{59AD8518-BDA3-411E-A847-0035702851BE}" srcOrd="0" destOrd="0" presId="urn:microsoft.com/office/officeart/2018/2/layout/IconVerticalSolidList"/>
    <dgm:cxn modelId="{A4D38975-7E53-42B1-B717-E5F0BA515856}" type="presParOf" srcId="{D46DC97B-A4CD-4630-907F-237634073B27}" destId="{B86D3BB8-77DE-488D-BB85-0A71A1C9E3B4}" srcOrd="1" destOrd="0" presId="urn:microsoft.com/office/officeart/2018/2/layout/IconVerticalSolidList"/>
    <dgm:cxn modelId="{DD573DB8-B10F-4313-A45D-67B3DAE9596A}" type="presParOf" srcId="{D46DC97B-A4CD-4630-907F-237634073B27}" destId="{610F57E0-3B6C-4D7A-ACEB-0E20882E985A}" srcOrd="2" destOrd="0" presId="urn:microsoft.com/office/officeart/2018/2/layout/IconVerticalSolidList"/>
    <dgm:cxn modelId="{DBC74CDA-770C-43D4-9AB5-A68745F1FA4B}" type="presParOf" srcId="{D46DC97B-A4CD-4630-907F-237634073B27}" destId="{CE84C1B7-2B47-4E3F-BF50-C89D23958B0D}" srcOrd="3" destOrd="0" presId="urn:microsoft.com/office/officeart/2018/2/layout/IconVerticalSolidList"/>
    <dgm:cxn modelId="{AC47A41D-E0CA-4DFC-9C99-9F47CBC34AE8}" type="presParOf" srcId="{D46DC97B-A4CD-4630-907F-237634073B27}" destId="{59CE6163-AFDF-4AC7-87CD-77760267597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8156F9-C6D3-438C-9C9B-51764E40B71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717144-4D9D-4D12-BE57-AC052F93559E}">
      <dgm:prSet/>
      <dgm:spPr/>
      <dgm:t>
        <a:bodyPr/>
        <a:lstStyle/>
        <a:p>
          <a:r>
            <a:rPr lang="en-US" b="1"/>
            <a:t>Model Enhancements</a:t>
          </a:r>
          <a:r>
            <a:rPr lang="en-US"/>
            <a:t>:</a:t>
          </a:r>
        </a:p>
      </dgm:t>
    </dgm:pt>
    <dgm:pt modelId="{27C40E6A-E5DB-430C-8FA1-6346518E0D94}" type="parTrans" cxnId="{0787673F-B648-4F9E-A585-290258F6269A}">
      <dgm:prSet/>
      <dgm:spPr/>
      <dgm:t>
        <a:bodyPr/>
        <a:lstStyle/>
        <a:p>
          <a:endParaRPr lang="en-US"/>
        </a:p>
      </dgm:t>
    </dgm:pt>
    <dgm:pt modelId="{4FD6C6AE-718B-4476-9212-FB2D0D9F0ADD}" type="sibTrans" cxnId="{0787673F-B648-4F9E-A585-290258F6269A}">
      <dgm:prSet/>
      <dgm:spPr/>
      <dgm:t>
        <a:bodyPr/>
        <a:lstStyle/>
        <a:p>
          <a:endParaRPr lang="en-US"/>
        </a:p>
      </dgm:t>
    </dgm:pt>
    <dgm:pt modelId="{4163DD9C-C40D-4069-8610-54547D29101E}">
      <dgm:prSet/>
      <dgm:spPr/>
      <dgm:t>
        <a:bodyPr/>
        <a:lstStyle/>
        <a:p>
          <a:r>
            <a:rPr lang="en-US"/>
            <a:t>Integrate LLaMA-13B for better responses</a:t>
          </a:r>
        </a:p>
      </dgm:t>
    </dgm:pt>
    <dgm:pt modelId="{CC56FD53-A188-471D-AC89-B6506C3BA12B}" type="parTrans" cxnId="{25078901-AF4A-492C-8427-9614568777C5}">
      <dgm:prSet/>
      <dgm:spPr/>
      <dgm:t>
        <a:bodyPr/>
        <a:lstStyle/>
        <a:p>
          <a:endParaRPr lang="en-US"/>
        </a:p>
      </dgm:t>
    </dgm:pt>
    <dgm:pt modelId="{08689644-BE3E-4619-A8B4-89D60A9CB59E}" type="sibTrans" cxnId="{25078901-AF4A-492C-8427-9614568777C5}">
      <dgm:prSet/>
      <dgm:spPr/>
      <dgm:t>
        <a:bodyPr/>
        <a:lstStyle/>
        <a:p>
          <a:endParaRPr lang="en-US"/>
        </a:p>
      </dgm:t>
    </dgm:pt>
    <dgm:pt modelId="{39E40036-555C-4D02-8C1D-A3B9AC4A9D5D}">
      <dgm:prSet/>
      <dgm:spPr/>
      <dgm:t>
        <a:bodyPr/>
        <a:lstStyle/>
        <a:p>
          <a:r>
            <a:rPr lang="en-US"/>
            <a:t>Fine-tune Sentence-BERT and LLMs on e-commerce data</a:t>
          </a:r>
        </a:p>
      </dgm:t>
    </dgm:pt>
    <dgm:pt modelId="{603CF0E5-B653-43F8-BB29-35C69F4E953A}" type="parTrans" cxnId="{F0F622B8-287D-4A84-B117-01B1F8A683E6}">
      <dgm:prSet/>
      <dgm:spPr/>
      <dgm:t>
        <a:bodyPr/>
        <a:lstStyle/>
        <a:p>
          <a:endParaRPr lang="en-US"/>
        </a:p>
      </dgm:t>
    </dgm:pt>
    <dgm:pt modelId="{896B41FF-255A-4B4B-8D67-DC6F1DF7A2B3}" type="sibTrans" cxnId="{F0F622B8-287D-4A84-B117-01B1F8A683E6}">
      <dgm:prSet/>
      <dgm:spPr/>
      <dgm:t>
        <a:bodyPr/>
        <a:lstStyle/>
        <a:p>
          <a:endParaRPr lang="en-US"/>
        </a:p>
      </dgm:t>
    </dgm:pt>
    <dgm:pt modelId="{706F25F1-E4AF-4BCF-B618-B10AD8E3E0BC}">
      <dgm:prSet/>
      <dgm:spPr/>
      <dgm:t>
        <a:bodyPr/>
        <a:lstStyle/>
        <a:p>
          <a:r>
            <a:rPr lang="en-US" b="1"/>
            <a:t>Scalability</a:t>
          </a:r>
          <a:r>
            <a:rPr lang="en-US"/>
            <a:t>:</a:t>
          </a:r>
        </a:p>
      </dgm:t>
    </dgm:pt>
    <dgm:pt modelId="{75CE86FC-CC39-4DFC-BCB1-4BBFA14BDA88}" type="parTrans" cxnId="{FDB67278-4DEB-42F2-A9F5-FA8753A3B4A4}">
      <dgm:prSet/>
      <dgm:spPr/>
      <dgm:t>
        <a:bodyPr/>
        <a:lstStyle/>
        <a:p>
          <a:endParaRPr lang="en-US"/>
        </a:p>
      </dgm:t>
    </dgm:pt>
    <dgm:pt modelId="{0AEA1DF5-F6CE-4621-AFF3-BEC5CBA9F058}" type="sibTrans" cxnId="{FDB67278-4DEB-42F2-A9F5-FA8753A3B4A4}">
      <dgm:prSet/>
      <dgm:spPr/>
      <dgm:t>
        <a:bodyPr/>
        <a:lstStyle/>
        <a:p>
          <a:endParaRPr lang="en-US"/>
        </a:p>
      </dgm:t>
    </dgm:pt>
    <dgm:pt modelId="{EB6D8B85-8560-4E32-B414-B72E2F5A2E77}">
      <dgm:prSet/>
      <dgm:spPr/>
      <dgm:t>
        <a:bodyPr/>
        <a:lstStyle/>
        <a:p>
          <a:r>
            <a:rPr lang="en-US"/>
            <a:t>Support &gt;10,000 FAQs with hierarchical FAISS</a:t>
          </a:r>
        </a:p>
      </dgm:t>
    </dgm:pt>
    <dgm:pt modelId="{4A6B0DEF-6CF3-4C83-98BD-BFC4F104F5B3}" type="parTrans" cxnId="{FCBD4D09-2CE4-42F9-9AC9-77ED495A62D8}">
      <dgm:prSet/>
      <dgm:spPr/>
      <dgm:t>
        <a:bodyPr/>
        <a:lstStyle/>
        <a:p>
          <a:endParaRPr lang="en-US"/>
        </a:p>
      </dgm:t>
    </dgm:pt>
    <dgm:pt modelId="{4326D0AD-A6C8-4947-B4A2-475B9C256B9D}" type="sibTrans" cxnId="{FCBD4D09-2CE4-42F9-9AC9-77ED495A62D8}">
      <dgm:prSet/>
      <dgm:spPr/>
      <dgm:t>
        <a:bodyPr/>
        <a:lstStyle/>
        <a:p>
          <a:endParaRPr lang="en-US"/>
        </a:p>
      </dgm:t>
    </dgm:pt>
    <dgm:pt modelId="{14081876-BCB7-44BC-AC04-B85361E7195B}">
      <dgm:prSet/>
      <dgm:spPr/>
      <dgm:t>
        <a:bodyPr/>
        <a:lstStyle/>
        <a:p>
          <a:r>
            <a:rPr lang="en-US"/>
            <a:t>Integrate with Shopify, Zendesk</a:t>
          </a:r>
        </a:p>
      </dgm:t>
    </dgm:pt>
    <dgm:pt modelId="{D4371141-234C-4F6D-A27F-08AFFD6D4C59}" type="parTrans" cxnId="{F3D50329-74DA-449E-93F6-FA6A583D8440}">
      <dgm:prSet/>
      <dgm:spPr/>
      <dgm:t>
        <a:bodyPr/>
        <a:lstStyle/>
        <a:p>
          <a:endParaRPr lang="en-US"/>
        </a:p>
      </dgm:t>
    </dgm:pt>
    <dgm:pt modelId="{9C89146A-AE41-404B-8E33-6C4A39604F1E}" type="sibTrans" cxnId="{F3D50329-74DA-449E-93F6-FA6A583D8440}">
      <dgm:prSet/>
      <dgm:spPr/>
      <dgm:t>
        <a:bodyPr/>
        <a:lstStyle/>
        <a:p>
          <a:endParaRPr lang="en-US"/>
        </a:p>
      </dgm:t>
    </dgm:pt>
    <dgm:pt modelId="{D8F6665F-24AB-459B-9450-081B4C2E54B4}">
      <dgm:prSet/>
      <dgm:spPr/>
      <dgm:t>
        <a:bodyPr/>
        <a:lstStyle/>
        <a:p>
          <a:r>
            <a:rPr lang="en-US" b="1"/>
            <a:t>UX Improvements</a:t>
          </a:r>
          <a:r>
            <a:rPr lang="en-US"/>
            <a:t>:</a:t>
          </a:r>
        </a:p>
      </dgm:t>
    </dgm:pt>
    <dgm:pt modelId="{C9710130-F332-4A9C-A2BD-1129A518BFAA}" type="parTrans" cxnId="{1ED05CD2-F50F-41B9-970E-0D1BBBC5FF8E}">
      <dgm:prSet/>
      <dgm:spPr/>
      <dgm:t>
        <a:bodyPr/>
        <a:lstStyle/>
        <a:p>
          <a:endParaRPr lang="en-US"/>
        </a:p>
      </dgm:t>
    </dgm:pt>
    <dgm:pt modelId="{4BA88AE6-243C-41C7-BD36-B093D510DBA2}" type="sibTrans" cxnId="{1ED05CD2-F50F-41B9-970E-0D1BBBC5FF8E}">
      <dgm:prSet/>
      <dgm:spPr/>
      <dgm:t>
        <a:bodyPr/>
        <a:lstStyle/>
        <a:p>
          <a:endParaRPr lang="en-US"/>
        </a:p>
      </dgm:t>
    </dgm:pt>
    <dgm:pt modelId="{AE760E84-8970-4FDB-A0CA-0E08F921D431}">
      <dgm:prSet/>
      <dgm:spPr/>
      <dgm:t>
        <a:bodyPr/>
        <a:lstStyle/>
        <a:p>
          <a:r>
            <a:rPr lang="en-US"/>
            <a:t>Mobile app, multi-turn dialogues</a:t>
          </a:r>
        </a:p>
      </dgm:t>
    </dgm:pt>
    <dgm:pt modelId="{6282E1E6-0E5E-465D-BF44-E053321AF794}" type="parTrans" cxnId="{BB3FEF12-7F34-4CA5-9DEA-EAB4BFC21C08}">
      <dgm:prSet/>
      <dgm:spPr/>
      <dgm:t>
        <a:bodyPr/>
        <a:lstStyle/>
        <a:p>
          <a:endParaRPr lang="en-US"/>
        </a:p>
      </dgm:t>
    </dgm:pt>
    <dgm:pt modelId="{8EAC3D98-8019-44A8-9D5D-D73B901E4E92}" type="sibTrans" cxnId="{BB3FEF12-7F34-4CA5-9DEA-EAB4BFC21C08}">
      <dgm:prSet/>
      <dgm:spPr/>
      <dgm:t>
        <a:bodyPr/>
        <a:lstStyle/>
        <a:p>
          <a:endParaRPr lang="en-US"/>
        </a:p>
      </dgm:t>
    </dgm:pt>
    <dgm:pt modelId="{2288AEAF-269B-4256-9B5D-6BA83229CB6B}">
      <dgm:prSet/>
      <dgm:spPr/>
      <dgm:t>
        <a:bodyPr/>
        <a:lstStyle/>
        <a:p>
          <a:r>
            <a:rPr lang="en-US"/>
            <a:t>Multi-modal (image/voice) support</a:t>
          </a:r>
        </a:p>
      </dgm:t>
    </dgm:pt>
    <dgm:pt modelId="{440056A3-DDC8-4204-B4C1-242F04650848}" type="parTrans" cxnId="{AA89792D-67AF-494C-89AC-52399EC8018A}">
      <dgm:prSet/>
      <dgm:spPr/>
      <dgm:t>
        <a:bodyPr/>
        <a:lstStyle/>
        <a:p>
          <a:endParaRPr lang="en-US"/>
        </a:p>
      </dgm:t>
    </dgm:pt>
    <dgm:pt modelId="{4190CB4C-F3B8-4776-81F5-37D3D71F20D5}" type="sibTrans" cxnId="{AA89792D-67AF-494C-89AC-52399EC8018A}">
      <dgm:prSet/>
      <dgm:spPr/>
      <dgm:t>
        <a:bodyPr/>
        <a:lstStyle/>
        <a:p>
          <a:endParaRPr lang="en-US"/>
        </a:p>
      </dgm:t>
    </dgm:pt>
    <dgm:pt modelId="{E32C011D-8767-4A5F-960C-0BB06957D48A}" type="pres">
      <dgm:prSet presAssocID="{F38156F9-C6D3-438C-9C9B-51764E40B71F}" presName="root" presStyleCnt="0">
        <dgm:presLayoutVars>
          <dgm:dir/>
          <dgm:resizeHandles val="exact"/>
        </dgm:presLayoutVars>
      </dgm:prSet>
      <dgm:spPr/>
    </dgm:pt>
    <dgm:pt modelId="{D01BC34C-B8A4-4220-9CDC-3524E9B8237A}" type="pres">
      <dgm:prSet presAssocID="{EE717144-4D9D-4D12-BE57-AC052F93559E}" presName="compNode" presStyleCnt="0"/>
      <dgm:spPr/>
    </dgm:pt>
    <dgm:pt modelId="{A6C97F85-AC06-4D2A-ABDC-0135DB1B0228}" type="pres">
      <dgm:prSet presAssocID="{EE717144-4D9D-4D12-BE57-AC052F93559E}" presName="bgRect" presStyleLbl="bgShp" presStyleIdx="0" presStyleCnt="3"/>
      <dgm:spPr/>
    </dgm:pt>
    <dgm:pt modelId="{02076051-882B-43A8-AD99-99527B905AFB}" type="pres">
      <dgm:prSet presAssocID="{EE717144-4D9D-4D12-BE57-AC052F9355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14D11132-AA23-46AD-8220-D26BA70A7FD2}" type="pres">
      <dgm:prSet presAssocID="{EE717144-4D9D-4D12-BE57-AC052F93559E}" presName="spaceRect" presStyleCnt="0"/>
      <dgm:spPr/>
    </dgm:pt>
    <dgm:pt modelId="{F83084A8-6A51-4163-ABA0-DD75EE6AABF4}" type="pres">
      <dgm:prSet presAssocID="{EE717144-4D9D-4D12-BE57-AC052F93559E}" presName="parTx" presStyleLbl="revTx" presStyleIdx="0" presStyleCnt="6">
        <dgm:presLayoutVars>
          <dgm:chMax val="0"/>
          <dgm:chPref val="0"/>
        </dgm:presLayoutVars>
      </dgm:prSet>
      <dgm:spPr/>
    </dgm:pt>
    <dgm:pt modelId="{11F42A28-343B-41DE-A485-1F92D250A037}" type="pres">
      <dgm:prSet presAssocID="{EE717144-4D9D-4D12-BE57-AC052F93559E}" presName="desTx" presStyleLbl="revTx" presStyleIdx="1" presStyleCnt="6">
        <dgm:presLayoutVars/>
      </dgm:prSet>
      <dgm:spPr/>
    </dgm:pt>
    <dgm:pt modelId="{944143AA-21E4-4D7F-812E-14FEDE230157}" type="pres">
      <dgm:prSet presAssocID="{4FD6C6AE-718B-4476-9212-FB2D0D9F0ADD}" presName="sibTrans" presStyleCnt="0"/>
      <dgm:spPr/>
    </dgm:pt>
    <dgm:pt modelId="{8742185A-57A1-401D-B25D-60B5B901F72B}" type="pres">
      <dgm:prSet presAssocID="{706F25F1-E4AF-4BCF-B618-B10AD8E3E0BC}" presName="compNode" presStyleCnt="0"/>
      <dgm:spPr/>
    </dgm:pt>
    <dgm:pt modelId="{077E9985-EDFF-45FF-B3F0-34C5F76D3092}" type="pres">
      <dgm:prSet presAssocID="{706F25F1-E4AF-4BCF-B618-B10AD8E3E0BC}" presName="bgRect" presStyleLbl="bgShp" presStyleIdx="1" presStyleCnt="3"/>
      <dgm:spPr/>
    </dgm:pt>
    <dgm:pt modelId="{F3F782C4-7191-4BA1-A16B-989AC99C6B6B}" type="pres">
      <dgm:prSet presAssocID="{706F25F1-E4AF-4BCF-B618-B10AD8E3E0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69690E0-BAE9-4610-BDE2-2962AB654EB3}" type="pres">
      <dgm:prSet presAssocID="{706F25F1-E4AF-4BCF-B618-B10AD8E3E0BC}" presName="spaceRect" presStyleCnt="0"/>
      <dgm:spPr/>
    </dgm:pt>
    <dgm:pt modelId="{008C3B36-C937-4BD7-BFBC-31188CB00B7D}" type="pres">
      <dgm:prSet presAssocID="{706F25F1-E4AF-4BCF-B618-B10AD8E3E0BC}" presName="parTx" presStyleLbl="revTx" presStyleIdx="2" presStyleCnt="6">
        <dgm:presLayoutVars>
          <dgm:chMax val="0"/>
          <dgm:chPref val="0"/>
        </dgm:presLayoutVars>
      </dgm:prSet>
      <dgm:spPr/>
    </dgm:pt>
    <dgm:pt modelId="{ACD4A363-B9FF-4FEB-80EA-66EA2E55701C}" type="pres">
      <dgm:prSet presAssocID="{706F25F1-E4AF-4BCF-B618-B10AD8E3E0BC}" presName="desTx" presStyleLbl="revTx" presStyleIdx="3" presStyleCnt="6">
        <dgm:presLayoutVars/>
      </dgm:prSet>
      <dgm:spPr/>
    </dgm:pt>
    <dgm:pt modelId="{8048595B-AF23-4633-94FC-2647230DA141}" type="pres">
      <dgm:prSet presAssocID="{0AEA1DF5-F6CE-4621-AFF3-BEC5CBA9F058}" presName="sibTrans" presStyleCnt="0"/>
      <dgm:spPr/>
    </dgm:pt>
    <dgm:pt modelId="{10633737-2119-467B-8329-1B9428E88D26}" type="pres">
      <dgm:prSet presAssocID="{D8F6665F-24AB-459B-9450-081B4C2E54B4}" presName="compNode" presStyleCnt="0"/>
      <dgm:spPr/>
    </dgm:pt>
    <dgm:pt modelId="{BD9685C7-757F-4F13-8EFE-6B41B0F7CCF4}" type="pres">
      <dgm:prSet presAssocID="{D8F6665F-24AB-459B-9450-081B4C2E54B4}" presName="bgRect" presStyleLbl="bgShp" presStyleIdx="2" presStyleCnt="3"/>
      <dgm:spPr/>
    </dgm:pt>
    <dgm:pt modelId="{1ADD42BF-67DB-47A5-BAB6-8BFF1ED80D33}" type="pres">
      <dgm:prSet presAssocID="{D8F6665F-24AB-459B-9450-081B4C2E54B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A8D1E59C-9781-4384-B810-CE113FB2B75C}" type="pres">
      <dgm:prSet presAssocID="{D8F6665F-24AB-459B-9450-081B4C2E54B4}" presName="spaceRect" presStyleCnt="0"/>
      <dgm:spPr/>
    </dgm:pt>
    <dgm:pt modelId="{FE41EE4C-4BB4-43B5-B084-A4996D93C0F3}" type="pres">
      <dgm:prSet presAssocID="{D8F6665F-24AB-459B-9450-081B4C2E54B4}" presName="parTx" presStyleLbl="revTx" presStyleIdx="4" presStyleCnt="6">
        <dgm:presLayoutVars>
          <dgm:chMax val="0"/>
          <dgm:chPref val="0"/>
        </dgm:presLayoutVars>
      </dgm:prSet>
      <dgm:spPr/>
    </dgm:pt>
    <dgm:pt modelId="{94248FAF-F183-4FF9-890F-176CD9A7C3A4}" type="pres">
      <dgm:prSet presAssocID="{D8F6665F-24AB-459B-9450-081B4C2E54B4}" presName="desTx" presStyleLbl="revTx" presStyleIdx="5" presStyleCnt="6">
        <dgm:presLayoutVars/>
      </dgm:prSet>
      <dgm:spPr/>
    </dgm:pt>
  </dgm:ptLst>
  <dgm:cxnLst>
    <dgm:cxn modelId="{25078901-AF4A-492C-8427-9614568777C5}" srcId="{EE717144-4D9D-4D12-BE57-AC052F93559E}" destId="{4163DD9C-C40D-4069-8610-54547D29101E}" srcOrd="0" destOrd="0" parTransId="{CC56FD53-A188-471D-AC89-B6506C3BA12B}" sibTransId="{08689644-BE3E-4619-A8B4-89D60A9CB59E}"/>
    <dgm:cxn modelId="{FCBD4D09-2CE4-42F9-9AC9-77ED495A62D8}" srcId="{706F25F1-E4AF-4BCF-B618-B10AD8E3E0BC}" destId="{EB6D8B85-8560-4E32-B414-B72E2F5A2E77}" srcOrd="0" destOrd="0" parTransId="{4A6B0DEF-6CF3-4C83-98BD-BFC4F104F5B3}" sibTransId="{4326D0AD-A6C8-4947-B4A2-475B9C256B9D}"/>
    <dgm:cxn modelId="{AD8B5309-3DF3-45A7-99C9-FD22708AD658}" type="presOf" srcId="{706F25F1-E4AF-4BCF-B618-B10AD8E3E0BC}" destId="{008C3B36-C937-4BD7-BFBC-31188CB00B7D}" srcOrd="0" destOrd="0" presId="urn:microsoft.com/office/officeart/2018/2/layout/IconVerticalSolidList"/>
    <dgm:cxn modelId="{BB3FEF12-7F34-4CA5-9DEA-EAB4BFC21C08}" srcId="{D8F6665F-24AB-459B-9450-081B4C2E54B4}" destId="{AE760E84-8970-4FDB-A0CA-0E08F921D431}" srcOrd="0" destOrd="0" parTransId="{6282E1E6-0E5E-465D-BF44-E053321AF794}" sibTransId="{8EAC3D98-8019-44A8-9D5D-D73B901E4E92}"/>
    <dgm:cxn modelId="{6314D227-72F6-4386-8641-D24A621A5117}" type="presOf" srcId="{EE717144-4D9D-4D12-BE57-AC052F93559E}" destId="{F83084A8-6A51-4163-ABA0-DD75EE6AABF4}" srcOrd="0" destOrd="0" presId="urn:microsoft.com/office/officeart/2018/2/layout/IconVerticalSolidList"/>
    <dgm:cxn modelId="{F3D50329-74DA-449E-93F6-FA6A583D8440}" srcId="{706F25F1-E4AF-4BCF-B618-B10AD8E3E0BC}" destId="{14081876-BCB7-44BC-AC04-B85361E7195B}" srcOrd="1" destOrd="0" parTransId="{D4371141-234C-4F6D-A27F-08AFFD6D4C59}" sibTransId="{9C89146A-AE41-404B-8E33-6C4A39604F1E}"/>
    <dgm:cxn modelId="{AA89792D-67AF-494C-89AC-52399EC8018A}" srcId="{D8F6665F-24AB-459B-9450-081B4C2E54B4}" destId="{2288AEAF-269B-4256-9B5D-6BA83229CB6B}" srcOrd="1" destOrd="0" parTransId="{440056A3-DDC8-4204-B4C1-242F04650848}" sibTransId="{4190CB4C-F3B8-4776-81F5-37D3D71F20D5}"/>
    <dgm:cxn modelId="{0787673F-B648-4F9E-A585-290258F6269A}" srcId="{F38156F9-C6D3-438C-9C9B-51764E40B71F}" destId="{EE717144-4D9D-4D12-BE57-AC052F93559E}" srcOrd="0" destOrd="0" parTransId="{27C40E6A-E5DB-430C-8FA1-6346518E0D94}" sibTransId="{4FD6C6AE-718B-4476-9212-FB2D0D9F0ADD}"/>
    <dgm:cxn modelId="{E5F67E5D-3EF4-4682-B15C-886B20C65B87}" type="presOf" srcId="{AE760E84-8970-4FDB-A0CA-0E08F921D431}" destId="{94248FAF-F183-4FF9-890F-176CD9A7C3A4}" srcOrd="0" destOrd="0" presId="urn:microsoft.com/office/officeart/2018/2/layout/IconVerticalSolidList"/>
    <dgm:cxn modelId="{D47F3754-1A3D-4437-AE2B-F20131469080}" type="presOf" srcId="{D8F6665F-24AB-459B-9450-081B4C2E54B4}" destId="{FE41EE4C-4BB4-43B5-B084-A4996D93C0F3}" srcOrd="0" destOrd="0" presId="urn:microsoft.com/office/officeart/2018/2/layout/IconVerticalSolidList"/>
    <dgm:cxn modelId="{B1A94B75-990E-47DD-A511-95EFC1D88371}" type="presOf" srcId="{4163DD9C-C40D-4069-8610-54547D29101E}" destId="{11F42A28-343B-41DE-A485-1F92D250A037}" srcOrd="0" destOrd="0" presId="urn:microsoft.com/office/officeart/2018/2/layout/IconVerticalSolidList"/>
    <dgm:cxn modelId="{FDB67278-4DEB-42F2-A9F5-FA8753A3B4A4}" srcId="{F38156F9-C6D3-438C-9C9B-51764E40B71F}" destId="{706F25F1-E4AF-4BCF-B618-B10AD8E3E0BC}" srcOrd="1" destOrd="0" parTransId="{75CE86FC-CC39-4DFC-BCB1-4BBFA14BDA88}" sibTransId="{0AEA1DF5-F6CE-4621-AFF3-BEC5CBA9F058}"/>
    <dgm:cxn modelId="{1F66CB7E-267E-4C32-AD36-B74A0BB073BD}" type="presOf" srcId="{2288AEAF-269B-4256-9B5D-6BA83229CB6B}" destId="{94248FAF-F183-4FF9-890F-176CD9A7C3A4}" srcOrd="0" destOrd="1" presId="urn:microsoft.com/office/officeart/2018/2/layout/IconVerticalSolidList"/>
    <dgm:cxn modelId="{43801283-169E-4FD0-8D78-39222EB4CC0D}" type="presOf" srcId="{39E40036-555C-4D02-8C1D-A3B9AC4A9D5D}" destId="{11F42A28-343B-41DE-A485-1F92D250A037}" srcOrd="0" destOrd="1" presId="urn:microsoft.com/office/officeart/2018/2/layout/IconVerticalSolidList"/>
    <dgm:cxn modelId="{F0F622B8-287D-4A84-B117-01B1F8A683E6}" srcId="{EE717144-4D9D-4D12-BE57-AC052F93559E}" destId="{39E40036-555C-4D02-8C1D-A3B9AC4A9D5D}" srcOrd="1" destOrd="0" parTransId="{603CF0E5-B653-43F8-BB29-35C69F4E953A}" sibTransId="{896B41FF-255A-4B4B-8D67-DC6F1DF7A2B3}"/>
    <dgm:cxn modelId="{DDCBF2BA-974B-4631-85D9-DB0B31C0F02A}" type="presOf" srcId="{14081876-BCB7-44BC-AC04-B85361E7195B}" destId="{ACD4A363-B9FF-4FEB-80EA-66EA2E55701C}" srcOrd="0" destOrd="1" presId="urn:microsoft.com/office/officeart/2018/2/layout/IconVerticalSolidList"/>
    <dgm:cxn modelId="{1ED05CD2-F50F-41B9-970E-0D1BBBC5FF8E}" srcId="{F38156F9-C6D3-438C-9C9B-51764E40B71F}" destId="{D8F6665F-24AB-459B-9450-081B4C2E54B4}" srcOrd="2" destOrd="0" parTransId="{C9710130-F332-4A9C-A2BD-1129A518BFAA}" sibTransId="{4BA88AE6-243C-41C7-BD36-B093D510DBA2}"/>
    <dgm:cxn modelId="{28754BEF-F60D-4872-88C8-342295FA2508}" type="presOf" srcId="{F38156F9-C6D3-438C-9C9B-51764E40B71F}" destId="{E32C011D-8767-4A5F-960C-0BB06957D48A}" srcOrd="0" destOrd="0" presId="urn:microsoft.com/office/officeart/2018/2/layout/IconVerticalSolidList"/>
    <dgm:cxn modelId="{D6286EFC-3352-40C8-8A86-411395D13A29}" type="presOf" srcId="{EB6D8B85-8560-4E32-B414-B72E2F5A2E77}" destId="{ACD4A363-B9FF-4FEB-80EA-66EA2E55701C}" srcOrd="0" destOrd="0" presId="urn:microsoft.com/office/officeart/2018/2/layout/IconVerticalSolidList"/>
    <dgm:cxn modelId="{FF687B32-4433-4BFB-9397-AC1CB2B0E17A}" type="presParOf" srcId="{E32C011D-8767-4A5F-960C-0BB06957D48A}" destId="{D01BC34C-B8A4-4220-9CDC-3524E9B8237A}" srcOrd="0" destOrd="0" presId="urn:microsoft.com/office/officeart/2018/2/layout/IconVerticalSolidList"/>
    <dgm:cxn modelId="{7483A7F1-1010-4B87-825C-91E6F69EE408}" type="presParOf" srcId="{D01BC34C-B8A4-4220-9CDC-3524E9B8237A}" destId="{A6C97F85-AC06-4D2A-ABDC-0135DB1B0228}" srcOrd="0" destOrd="0" presId="urn:microsoft.com/office/officeart/2018/2/layout/IconVerticalSolidList"/>
    <dgm:cxn modelId="{5EE42667-B91F-4FFD-B3B8-0187E29442AE}" type="presParOf" srcId="{D01BC34C-B8A4-4220-9CDC-3524E9B8237A}" destId="{02076051-882B-43A8-AD99-99527B905AFB}" srcOrd="1" destOrd="0" presId="urn:microsoft.com/office/officeart/2018/2/layout/IconVerticalSolidList"/>
    <dgm:cxn modelId="{E39D1066-401C-46C3-B742-A8580273382C}" type="presParOf" srcId="{D01BC34C-B8A4-4220-9CDC-3524E9B8237A}" destId="{14D11132-AA23-46AD-8220-D26BA70A7FD2}" srcOrd="2" destOrd="0" presId="urn:microsoft.com/office/officeart/2018/2/layout/IconVerticalSolidList"/>
    <dgm:cxn modelId="{A61D3806-FE95-4445-8818-E8D29D687145}" type="presParOf" srcId="{D01BC34C-B8A4-4220-9CDC-3524E9B8237A}" destId="{F83084A8-6A51-4163-ABA0-DD75EE6AABF4}" srcOrd="3" destOrd="0" presId="urn:microsoft.com/office/officeart/2018/2/layout/IconVerticalSolidList"/>
    <dgm:cxn modelId="{227E63F2-6217-4F00-8BC4-6390F65018ED}" type="presParOf" srcId="{D01BC34C-B8A4-4220-9CDC-3524E9B8237A}" destId="{11F42A28-343B-41DE-A485-1F92D250A037}" srcOrd="4" destOrd="0" presId="urn:microsoft.com/office/officeart/2018/2/layout/IconVerticalSolidList"/>
    <dgm:cxn modelId="{A1B6AE1D-25AB-4019-9AAD-CA3F3ECCFE30}" type="presParOf" srcId="{E32C011D-8767-4A5F-960C-0BB06957D48A}" destId="{944143AA-21E4-4D7F-812E-14FEDE230157}" srcOrd="1" destOrd="0" presId="urn:microsoft.com/office/officeart/2018/2/layout/IconVerticalSolidList"/>
    <dgm:cxn modelId="{11661BBF-EF23-41A3-8D2C-459F2F3CCCC1}" type="presParOf" srcId="{E32C011D-8767-4A5F-960C-0BB06957D48A}" destId="{8742185A-57A1-401D-B25D-60B5B901F72B}" srcOrd="2" destOrd="0" presId="urn:microsoft.com/office/officeart/2018/2/layout/IconVerticalSolidList"/>
    <dgm:cxn modelId="{04CC2A97-2DD6-48D4-B364-6D1A27937723}" type="presParOf" srcId="{8742185A-57A1-401D-B25D-60B5B901F72B}" destId="{077E9985-EDFF-45FF-B3F0-34C5F76D3092}" srcOrd="0" destOrd="0" presId="urn:microsoft.com/office/officeart/2018/2/layout/IconVerticalSolidList"/>
    <dgm:cxn modelId="{7EBA3ECE-3A72-47C3-8E38-ABB09E7E75CD}" type="presParOf" srcId="{8742185A-57A1-401D-B25D-60B5B901F72B}" destId="{F3F782C4-7191-4BA1-A16B-989AC99C6B6B}" srcOrd="1" destOrd="0" presId="urn:microsoft.com/office/officeart/2018/2/layout/IconVerticalSolidList"/>
    <dgm:cxn modelId="{328974D6-9246-4D4C-B96B-B072931A7E75}" type="presParOf" srcId="{8742185A-57A1-401D-B25D-60B5B901F72B}" destId="{969690E0-BAE9-4610-BDE2-2962AB654EB3}" srcOrd="2" destOrd="0" presId="urn:microsoft.com/office/officeart/2018/2/layout/IconVerticalSolidList"/>
    <dgm:cxn modelId="{59962000-B65F-4E31-945C-0C2E6ECFF517}" type="presParOf" srcId="{8742185A-57A1-401D-B25D-60B5B901F72B}" destId="{008C3B36-C937-4BD7-BFBC-31188CB00B7D}" srcOrd="3" destOrd="0" presId="urn:microsoft.com/office/officeart/2018/2/layout/IconVerticalSolidList"/>
    <dgm:cxn modelId="{CC660ADE-9739-4796-ADC7-A855E5C3E5FD}" type="presParOf" srcId="{8742185A-57A1-401D-B25D-60B5B901F72B}" destId="{ACD4A363-B9FF-4FEB-80EA-66EA2E55701C}" srcOrd="4" destOrd="0" presId="urn:microsoft.com/office/officeart/2018/2/layout/IconVerticalSolidList"/>
    <dgm:cxn modelId="{2F6603E9-FC40-49FC-B66E-BE87079C50A0}" type="presParOf" srcId="{E32C011D-8767-4A5F-960C-0BB06957D48A}" destId="{8048595B-AF23-4633-94FC-2647230DA141}" srcOrd="3" destOrd="0" presId="urn:microsoft.com/office/officeart/2018/2/layout/IconVerticalSolidList"/>
    <dgm:cxn modelId="{A66E1A36-35D1-4F09-B3E6-E6E1669CD04B}" type="presParOf" srcId="{E32C011D-8767-4A5F-960C-0BB06957D48A}" destId="{10633737-2119-467B-8329-1B9428E88D26}" srcOrd="4" destOrd="0" presId="urn:microsoft.com/office/officeart/2018/2/layout/IconVerticalSolidList"/>
    <dgm:cxn modelId="{18C4DC92-B58D-4E32-A180-7BB7B8CDCB81}" type="presParOf" srcId="{10633737-2119-467B-8329-1B9428E88D26}" destId="{BD9685C7-757F-4F13-8EFE-6B41B0F7CCF4}" srcOrd="0" destOrd="0" presId="urn:microsoft.com/office/officeart/2018/2/layout/IconVerticalSolidList"/>
    <dgm:cxn modelId="{57FA5C66-F8EE-4AAA-B56A-418640438C1C}" type="presParOf" srcId="{10633737-2119-467B-8329-1B9428E88D26}" destId="{1ADD42BF-67DB-47A5-BAB6-8BFF1ED80D33}" srcOrd="1" destOrd="0" presId="urn:microsoft.com/office/officeart/2018/2/layout/IconVerticalSolidList"/>
    <dgm:cxn modelId="{284D88F8-633A-445A-95B1-5B3655ED7DD0}" type="presParOf" srcId="{10633737-2119-467B-8329-1B9428E88D26}" destId="{A8D1E59C-9781-4384-B810-CE113FB2B75C}" srcOrd="2" destOrd="0" presId="urn:microsoft.com/office/officeart/2018/2/layout/IconVerticalSolidList"/>
    <dgm:cxn modelId="{2251E002-9CDB-4317-993A-DA0098377DFD}" type="presParOf" srcId="{10633737-2119-467B-8329-1B9428E88D26}" destId="{FE41EE4C-4BB4-43B5-B084-A4996D93C0F3}" srcOrd="3" destOrd="0" presId="urn:microsoft.com/office/officeart/2018/2/layout/IconVerticalSolidList"/>
    <dgm:cxn modelId="{A7BCA569-448C-4020-A967-E3D568E6A2BE}" type="presParOf" srcId="{10633737-2119-467B-8329-1B9428E88D26}" destId="{94248FAF-F183-4FF9-890F-176CD9A7C3A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EE7CCF-2018-4C38-894E-DC20B1AAF68F}">
      <dsp:nvSpPr>
        <dsp:cNvPr id="0" name=""/>
        <dsp:cNvSpPr/>
      </dsp:nvSpPr>
      <dsp:spPr>
        <a:xfrm>
          <a:off x="54" y="88299"/>
          <a:ext cx="5240712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Usage</a:t>
          </a:r>
          <a:r>
            <a:rPr lang="en-US" sz="1800" kern="1200"/>
            <a:t>:</a:t>
          </a:r>
        </a:p>
      </dsp:txBody>
      <dsp:txXfrm>
        <a:off x="54" y="88299"/>
        <a:ext cx="5240712" cy="518400"/>
      </dsp:txXfrm>
    </dsp:sp>
    <dsp:sp modelId="{4EA51F39-199F-48EC-9FC0-9613143C73D5}">
      <dsp:nvSpPr>
        <dsp:cNvPr id="0" name=""/>
        <dsp:cNvSpPr/>
      </dsp:nvSpPr>
      <dsp:spPr>
        <a:xfrm>
          <a:off x="54" y="606699"/>
          <a:ext cx="5240712" cy="36563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Select dataset: Hugging Face or local CSV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Choose language: English, Spanish, French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Select LLM: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/>
            <a:t>Phi-2</a:t>
          </a:r>
          <a:r>
            <a:rPr lang="en-US" sz="1800" kern="1200"/>
            <a:t>: Balanced for 16GB RAM, CPU/low-end GPU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/>
            <a:t>TinyLlama</a:t>
          </a:r>
          <a:r>
            <a:rPr lang="en-US" sz="1800" kern="1200"/>
            <a:t>: Fastest, ideal for low-memory systems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/>
            <a:t>Mistral-7B</a:t>
          </a:r>
          <a:r>
            <a:rPr lang="en-US" sz="1800" kern="1200"/>
            <a:t>: High-quality responses, requires 15GB+ GPU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Input question or use sample queries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View retrieved FAQs, generated response, and performance metrics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Submit feedback (1-5 rating)</a:t>
          </a:r>
        </a:p>
      </dsp:txBody>
      <dsp:txXfrm>
        <a:off x="54" y="606699"/>
        <a:ext cx="5240712" cy="3656339"/>
      </dsp:txXfrm>
    </dsp:sp>
    <dsp:sp modelId="{3D9A6E55-639F-4665-BA35-79AB14DFA455}">
      <dsp:nvSpPr>
        <dsp:cNvPr id="0" name=""/>
        <dsp:cNvSpPr/>
      </dsp:nvSpPr>
      <dsp:spPr>
        <a:xfrm>
          <a:off x="5974467" y="88299"/>
          <a:ext cx="5240712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Features</a:t>
          </a:r>
          <a:r>
            <a:rPr lang="en-US" sz="1800" kern="1200"/>
            <a:t>:</a:t>
          </a:r>
        </a:p>
      </dsp:txBody>
      <dsp:txXfrm>
        <a:off x="5974467" y="88299"/>
        <a:ext cx="5240712" cy="518400"/>
      </dsp:txXfrm>
    </dsp:sp>
    <dsp:sp modelId="{5B00D56C-2ABF-4677-9F8E-D5EC7D0A0BD0}">
      <dsp:nvSpPr>
        <dsp:cNvPr id="0" name=""/>
        <dsp:cNvSpPr/>
      </dsp:nvSpPr>
      <dsp:spPr>
        <a:xfrm>
          <a:off x="5974467" y="606699"/>
          <a:ext cx="5240712" cy="36563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Multilingual support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Real-time response generation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Interactive UI with feedback loop</a:t>
          </a:r>
        </a:p>
      </dsp:txBody>
      <dsp:txXfrm>
        <a:off x="5974467" y="606699"/>
        <a:ext cx="5240712" cy="36563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4139E0-914E-4A7A-BD81-73AF3CC1158E}">
      <dsp:nvSpPr>
        <dsp:cNvPr id="0" name=""/>
        <dsp:cNvSpPr/>
      </dsp:nvSpPr>
      <dsp:spPr>
        <a:xfrm>
          <a:off x="0" y="1805"/>
          <a:ext cx="11215234" cy="91531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73BE33-8CEE-4B89-957A-DC9D61C755AA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73010-9C69-4BA8-88F8-D17C5D5A10E1}">
      <dsp:nvSpPr>
        <dsp:cNvPr id="0" name=""/>
        <dsp:cNvSpPr/>
      </dsp:nvSpPr>
      <dsp:spPr>
        <a:xfrm>
          <a:off x="1057183" y="1805"/>
          <a:ext cx="5046855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Retrieval Metrics</a:t>
          </a:r>
          <a:r>
            <a:rPr lang="en-US" sz="2200" kern="1200"/>
            <a:t>:</a:t>
          </a:r>
        </a:p>
      </dsp:txBody>
      <dsp:txXfrm>
        <a:off x="1057183" y="1805"/>
        <a:ext cx="5046855" cy="915310"/>
      </dsp:txXfrm>
    </dsp:sp>
    <dsp:sp modelId="{9CD8558C-BC61-40F4-B8CE-032230531D6E}">
      <dsp:nvSpPr>
        <dsp:cNvPr id="0" name=""/>
        <dsp:cNvSpPr/>
      </dsp:nvSpPr>
      <dsp:spPr>
        <a:xfrm>
          <a:off x="6104039" y="1805"/>
          <a:ext cx="5111195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Run: python -c "from src.utils import evaluate_retrieval; print(evaluate_retrieval(embedder, 'data/test_set.json'))"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Measures precision, recall</a:t>
          </a:r>
        </a:p>
      </dsp:txBody>
      <dsp:txXfrm>
        <a:off x="6104039" y="1805"/>
        <a:ext cx="5111195" cy="915310"/>
      </dsp:txXfrm>
    </dsp:sp>
    <dsp:sp modelId="{CEE200E7-EF22-401B-B0DE-0B1A817867C5}">
      <dsp:nvSpPr>
        <dsp:cNvPr id="0" name=""/>
        <dsp:cNvSpPr/>
      </dsp:nvSpPr>
      <dsp:spPr>
        <a:xfrm>
          <a:off x="0" y="1145944"/>
          <a:ext cx="11215234" cy="91531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F33DBC-D6FC-41A9-BF0F-33F8BCC73676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D2BF4-CDCA-4E74-9659-13045219859D}">
      <dsp:nvSpPr>
        <dsp:cNvPr id="0" name=""/>
        <dsp:cNvSpPr/>
      </dsp:nvSpPr>
      <dsp:spPr>
        <a:xfrm>
          <a:off x="1057183" y="1145944"/>
          <a:ext cx="5046855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Response Metrics</a:t>
          </a:r>
          <a:r>
            <a:rPr lang="en-US" sz="2200" kern="1200"/>
            <a:t>:</a:t>
          </a:r>
        </a:p>
      </dsp:txBody>
      <dsp:txXfrm>
        <a:off x="1057183" y="1145944"/>
        <a:ext cx="5046855" cy="915310"/>
      </dsp:txXfrm>
    </dsp:sp>
    <dsp:sp modelId="{AE77093B-41B4-4120-B5AA-D18678C4812D}">
      <dsp:nvSpPr>
        <dsp:cNvPr id="0" name=""/>
        <dsp:cNvSpPr/>
      </dsp:nvSpPr>
      <dsp:spPr>
        <a:xfrm>
          <a:off x="6104039" y="1145944"/>
          <a:ext cx="5111195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BLEU, ROUGE scores via faq_data.csv ground truth</a:t>
          </a:r>
        </a:p>
      </dsp:txBody>
      <dsp:txXfrm>
        <a:off x="6104039" y="1145944"/>
        <a:ext cx="5111195" cy="915310"/>
      </dsp:txXfrm>
    </dsp:sp>
    <dsp:sp modelId="{FF1C6ADA-49F2-4B84-9D96-5FA3EC3D26F1}">
      <dsp:nvSpPr>
        <dsp:cNvPr id="0" name=""/>
        <dsp:cNvSpPr/>
      </dsp:nvSpPr>
      <dsp:spPr>
        <a:xfrm>
          <a:off x="0" y="2290082"/>
          <a:ext cx="11215234" cy="91531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AFB626-BC0C-4189-BBEE-AAC55EACE5D0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08932-DD71-4EE3-89D9-C93F948C62DB}">
      <dsp:nvSpPr>
        <dsp:cNvPr id="0" name=""/>
        <dsp:cNvSpPr/>
      </dsp:nvSpPr>
      <dsp:spPr>
        <a:xfrm>
          <a:off x="1057183" y="2290082"/>
          <a:ext cx="5046855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Human Feedback</a:t>
          </a:r>
          <a:r>
            <a:rPr lang="en-US" sz="2200" kern="1200"/>
            <a:t>:</a:t>
          </a:r>
        </a:p>
      </dsp:txBody>
      <dsp:txXfrm>
        <a:off x="1057183" y="2290082"/>
        <a:ext cx="5046855" cy="915310"/>
      </dsp:txXfrm>
    </dsp:sp>
    <dsp:sp modelId="{F0511D8E-D681-449F-A0F6-E80A0A8000D2}">
      <dsp:nvSpPr>
        <dsp:cNvPr id="0" name=""/>
        <dsp:cNvSpPr/>
      </dsp:nvSpPr>
      <dsp:spPr>
        <a:xfrm>
          <a:off x="6104039" y="2290082"/>
          <a:ext cx="5111195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Ratings stored in feedback.json</a:t>
          </a:r>
        </a:p>
      </dsp:txBody>
      <dsp:txXfrm>
        <a:off x="6104039" y="2290082"/>
        <a:ext cx="5111195" cy="915310"/>
      </dsp:txXfrm>
    </dsp:sp>
    <dsp:sp modelId="{59AD8518-BDA3-411E-A847-0035702851BE}">
      <dsp:nvSpPr>
        <dsp:cNvPr id="0" name=""/>
        <dsp:cNvSpPr/>
      </dsp:nvSpPr>
      <dsp:spPr>
        <a:xfrm>
          <a:off x="0" y="3434221"/>
          <a:ext cx="11215234" cy="91531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D3BB8-77DE-488D-BB85-0A71A1C9E3B4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4C1B7-2B47-4E3F-BF50-C89D23958B0D}">
      <dsp:nvSpPr>
        <dsp:cNvPr id="0" name=""/>
        <dsp:cNvSpPr/>
      </dsp:nvSpPr>
      <dsp:spPr>
        <a:xfrm>
          <a:off x="1057183" y="3434221"/>
          <a:ext cx="5046855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Baseline</a:t>
          </a:r>
          <a:r>
            <a:rPr lang="en-US" sz="2200" kern="1200"/>
            <a:t>:</a:t>
          </a:r>
        </a:p>
      </dsp:txBody>
      <dsp:txXfrm>
        <a:off x="1057183" y="3434221"/>
        <a:ext cx="5046855" cy="915310"/>
      </dsp:txXfrm>
    </dsp:sp>
    <dsp:sp modelId="{59CE6163-AFDF-4AC7-87CD-777602675975}">
      <dsp:nvSpPr>
        <dsp:cNvPr id="0" name=""/>
        <dsp:cNvSpPr/>
      </dsp:nvSpPr>
      <dsp:spPr>
        <a:xfrm>
          <a:off x="6104039" y="3434221"/>
          <a:ext cx="5111195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RAG vs. keyword search in Streamlit sidebar</a:t>
          </a:r>
        </a:p>
      </dsp:txBody>
      <dsp:txXfrm>
        <a:off x="6104039" y="3434221"/>
        <a:ext cx="5111195" cy="915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97F85-AC06-4D2A-ABDC-0135DB1B0228}">
      <dsp:nvSpPr>
        <dsp:cNvPr id="0" name=""/>
        <dsp:cNvSpPr/>
      </dsp:nvSpPr>
      <dsp:spPr>
        <a:xfrm>
          <a:off x="0" y="531"/>
          <a:ext cx="11215234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076051-882B-43A8-AD99-99527B905AFB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084A8-6A51-4163-ABA0-DD75EE6AABF4}">
      <dsp:nvSpPr>
        <dsp:cNvPr id="0" name=""/>
        <dsp:cNvSpPr/>
      </dsp:nvSpPr>
      <dsp:spPr>
        <a:xfrm>
          <a:off x="1435590" y="531"/>
          <a:ext cx="5046855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Model Enhancements</a:t>
          </a:r>
          <a:r>
            <a:rPr lang="en-US" sz="2500" kern="1200"/>
            <a:t>:</a:t>
          </a:r>
        </a:p>
      </dsp:txBody>
      <dsp:txXfrm>
        <a:off x="1435590" y="531"/>
        <a:ext cx="5046855" cy="1242935"/>
      </dsp:txXfrm>
    </dsp:sp>
    <dsp:sp modelId="{11F42A28-343B-41DE-A485-1F92D250A037}">
      <dsp:nvSpPr>
        <dsp:cNvPr id="0" name=""/>
        <dsp:cNvSpPr/>
      </dsp:nvSpPr>
      <dsp:spPr>
        <a:xfrm>
          <a:off x="6482446" y="531"/>
          <a:ext cx="4732788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Integrate LLaMA-13B for better responses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Fine-tune Sentence-BERT and LLMs on e-commerce data</a:t>
          </a:r>
        </a:p>
      </dsp:txBody>
      <dsp:txXfrm>
        <a:off x="6482446" y="531"/>
        <a:ext cx="4732788" cy="1242935"/>
      </dsp:txXfrm>
    </dsp:sp>
    <dsp:sp modelId="{077E9985-EDFF-45FF-B3F0-34C5F76D3092}">
      <dsp:nvSpPr>
        <dsp:cNvPr id="0" name=""/>
        <dsp:cNvSpPr/>
      </dsp:nvSpPr>
      <dsp:spPr>
        <a:xfrm>
          <a:off x="0" y="1554201"/>
          <a:ext cx="11215234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F782C4-7191-4BA1-A16B-989AC99C6B6B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8C3B36-C937-4BD7-BFBC-31188CB00B7D}">
      <dsp:nvSpPr>
        <dsp:cNvPr id="0" name=""/>
        <dsp:cNvSpPr/>
      </dsp:nvSpPr>
      <dsp:spPr>
        <a:xfrm>
          <a:off x="1435590" y="1554201"/>
          <a:ext cx="5046855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Scalability</a:t>
          </a:r>
          <a:r>
            <a:rPr lang="en-US" sz="2500" kern="1200"/>
            <a:t>:</a:t>
          </a:r>
        </a:p>
      </dsp:txBody>
      <dsp:txXfrm>
        <a:off x="1435590" y="1554201"/>
        <a:ext cx="5046855" cy="1242935"/>
      </dsp:txXfrm>
    </dsp:sp>
    <dsp:sp modelId="{ACD4A363-B9FF-4FEB-80EA-66EA2E55701C}">
      <dsp:nvSpPr>
        <dsp:cNvPr id="0" name=""/>
        <dsp:cNvSpPr/>
      </dsp:nvSpPr>
      <dsp:spPr>
        <a:xfrm>
          <a:off x="6482446" y="1554201"/>
          <a:ext cx="4732788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Support &gt;10,000 FAQs with hierarchical FAISS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Integrate with Shopify, Zendesk</a:t>
          </a:r>
        </a:p>
      </dsp:txBody>
      <dsp:txXfrm>
        <a:off x="6482446" y="1554201"/>
        <a:ext cx="4732788" cy="1242935"/>
      </dsp:txXfrm>
    </dsp:sp>
    <dsp:sp modelId="{BD9685C7-757F-4F13-8EFE-6B41B0F7CCF4}">
      <dsp:nvSpPr>
        <dsp:cNvPr id="0" name=""/>
        <dsp:cNvSpPr/>
      </dsp:nvSpPr>
      <dsp:spPr>
        <a:xfrm>
          <a:off x="0" y="3107870"/>
          <a:ext cx="11215234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DD42BF-67DB-47A5-BAB6-8BFF1ED80D33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41EE4C-4BB4-43B5-B084-A4996D93C0F3}">
      <dsp:nvSpPr>
        <dsp:cNvPr id="0" name=""/>
        <dsp:cNvSpPr/>
      </dsp:nvSpPr>
      <dsp:spPr>
        <a:xfrm>
          <a:off x="1435590" y="3107870"/>
          <a:ext cx="5046855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UX Improvements</a:t>
          </a:r>
          <a:r>
            <a:rPr lang="en-US" sz="2500" kern="1200"/>
            <a:t>:</a:t>
          </a:r>
        </a:p>
      </dsp:txBody>
      <dsp:txXfrm>
        <a:off x="1435590" y="3107870"/>
        <a:ext cx="5046855" cy="1242935"/>
      </dsp:txXfrm>
    </dsp:sp>
    <dsp:sp modelId="{94248FAF-F183-4FF9-890F-176CD9A7C3A4}">
      <dsp:nvSpPr>
        <dsp:cNvPr id="0" name=""/>
        <dsp:cNvSpPr/>
      </dsp:nvSpPr>
      <dsp:spPr>
        <a:xfrm>
          <a:off x="6482446" y="3107870"/>
          <a:ext cx="4732788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Mobile app, multi-turn dialogues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Multi-modal (image/voice) support</a:t>
          </a:r>
        </a:p>
      </dsp:txBody>
      <dsp:txXfrm>
        <a:off x="6482446" y="3107870"/>
        <a:ext cx="4732788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4/27/2025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FAQ Chatbot Using Retrieval-Augmented Generation (RAG)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2193770"/>
          </a:xfrm>
        </p:spPr>
        <p:txBody>
          <a:bodyPr>
            <a:normAutofit/>
          </a:bodyPr>
          <a:lstStyle/>
          <a:p>
            <a:r>
              <a:rPr lang="en-US" sz="2000" dirty="0"/>
              <a:t>Revolutionizing E-Commerce Customer Support</a:t>
            </a:r>
          </a:p>
          <a:p>
            <a:endParaRPr lang="en-US" sz="2000" dirty="0"/>
          </a:p>
          <a:p>
            <a:r>
              <a:rPr lang="en-US" dirty="0"/>
              <a:t>Presented By</a:t>
            </a:r>
          </a:p>
          <a:p>
            <a:r>
              <a:rPr lang="en-US" dirty="0"/>
              <a:t>                  Sai Jitendra Chowdary Katragadda</a:t>
            </a:r>
          </a:p>
          <a:p>
            <a:r>
              <a:rPr lang="en-US" dirty="0"/>
              <a:t>                  Deshik Sastry Yarlagadda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blue and white chat bot&#10;&#10;AI-generated content may be incorrect.">
            <a:extLst>
              <a:ext uri="{FF2B5EF4-FFF2-40B4-BE49-F238E27FC236}">
                <a16:creationId xmlns:a16="http://schemas.microsoft.com/office/drawing/2014/main" id="{13619D61-5328-FE5C-6ADB-1B791DAF5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6399" y="2284853"/>
            <a:ext cx="2838846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21431"/>
          </a:xfrm>
        </p:spPr>
        <p:txBody>
          <a:bodyPr/>
          <a:lstStyle/>
          <a:p>
            <a:r>
              <a:rPr lang="en-US" b="1" dirty="0"/>
              <a:t>Project Overview</a:t>
            </a:r>
            <a:br>
              <a:rPr lang="en-US" b="1" dirty="0"/>
            </a:b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0392834" cy="4459326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Domain</a:t>
            </a:r>
            <a:r>
              <a:rPr lang="en-US" dirty="0"/>
              <a:t>: Customer Support Automation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Corpus</a:t>
            </a:r>
            <a:r>
              <a:rPr lang="en-US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1600" dirty="0"/>
              <a:t>E-commerce FAQs from Hugging Face (</a:t>
            </a:r>
            <a:r>
              <a:rPr lang="en-US" sz="1600" dirty="0" err="1"/>
              <a:t>NebulaByte</a:t>
            </a:r>
            <a:r>
              <a:rPr lang="en-US" sz="1600" dirty="0"/>
              <a:t>/E-</a:t>
            </a:r>
            <a:r>
              <a:rPr lang="en-US" sz="1600" dirty="0" err="1"/>
              <a:t>Commerce_FAQs</a:t>
            </a:r>
            <a:r>
              <a:rPr lang="en-US" sz="1600" dirty="0"/>
              <a:t>)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1600" dirty="0"/>
              <a:t>Local CSV for custom datasets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Goal</a:t>
            </a:r>
            <a:r>
              <a:rPr lang="en-US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1600" dirty="0"/>
              <a:t>Retrieve relevant FAQs using semantic search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1600" dirty="0"/>
              <a:t>Generate natural, user-friendly responses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Tech Stack</a:t>
            </a:r>
            <a:r>
              <a:rPr lang="en-US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1600" b="1" dirty="0"/>
              <a:t>Embedding</a:t>
            </a:r>
            <a:r>
              <a:rPr lang="en-US" sz="1600" dirty="0"/>
              <a:t>: Sentence-BERT for contextual understanding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1600" b="1" dirty="0"/>
              <a:t>Retrieval</a:t>
            </a:r>
            <a:r>
              <a:rPr lang="en-US" sz="1600" dirty="0"/>
              <a:t>: FAISS for efficient similarity search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1600" b="1" dirty="0"/>
              <a:t>Generation</a:t>
            </a:r>
            <a:r>
              <a:rPr lang="en-US" sz="1600" dirty="0"/>
              <a:t>: Phi-2, </a:t>
            </a:r>
            <a:r>
              <a:rPr lang="en-US" sz="1600" dirty="0" err="1"/>
              <a:t>TinyLlama</a:t>
            </a:r>
            <a:r>
              <a:rPr lang="en-US" sz="1600" dirty="0"/>
              <a:t>, or Mistral-7B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1600" b="1" dirty="0"/>
              <a:t>Interface</a:t>
            </a:r>
            <a:r>
              <a:rPr lang="en-US" sz="1600" dirty="0"/>
              <a:t>: </a:t>
            </a:r>
            <a:r>
              <a:rPr lang="en-US" sz="1600" dirty="0" err="1"/>
              <a:t>Streamlit</a:t>
            </a:r>
            <a:r>
              <a:rPr lang="en-US" sz="1600" dirty="0"/>
              <a:t> for interactive web demo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092C2508-3E5F-CCE2-F721-202F3CC1F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827" y="3315579"/>
            <a:ext cx="5357324" cy="25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EAB4E-E0AD-C29A-D94E-38239C3A7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sz="1500" b="1"/>
              <a:t>Usage &amp; Features</a:t>
            </a:r>
            <a:br>
              <a:rPr lang="en-US" sz="1500" b="1"/>
            </a:br>
            <a:endParaRPr lang="en-US" sz="15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E8DEF7-687A-7D6B-4D8B-496D6CA3C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3</a:t>
            </a:fld>
            <a:endParaRPr lang="en-US" noProof="0"/>
          </a:p>
        </p:txBody>
      </p:sp>
      <p:graphicFrame>
        <p:nvGraphicFramePr>
          <p:cNvPr id="8" name="Text Placeholder 3">
            <a:extLst>
              <a:ext uri="{FF2B5EF4-FFF2-40B4-BE49-F238E27FC236}">
                <a16:creationId xmlns:a16="http://schemas.microsoft.com/office/drawing/2014/main" id="{0C14DDB9-EA58-E2AF-ED1B-E4BE392CD4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2339044"/>
              </p:ext>
            </p:extLst>
          </p:nvPr>
        </p:nvGraphicFramePr>
        <p:xfrm>
          <a:off x="443365" y="1825625"/>
          <a:ext cx="1121523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241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3748-0BF7-70D2-E44C-3297C5DD2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sz="1500" b="1"/>
              <a:t>Evaluation &amp; Metrics</a:t>
            </a:r>
            <a:br>
              <a:rPr lang="en-US" sz="1500" b="1"/>
            </a:br>
            <a:endParaRPr lang="en-US" sz="15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A217CD-52F7-B116-A3D2-05DF1604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4</a:t>
            </a:fld>
            <a:endParaRPr lang="en-US" noProof="0"/>
          </a:p>
        </p:txBody>
      </p: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887CE395-74FD-3688-257C-C8A6C8FC73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1307905"/>
              </p:ext>
            </p:extLst>
          </p:nvPr>
        </p:nvGraphicFramePr>
        <p:xfrm>
          <a:off x="443365" y="1825625"/>
          <a:ext cx="1121523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9248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49C0-C377-DBBE-6ADD-EC2485D16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&amp; Optimization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B8025E-C198-B354-1EC4-B91F6DC3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929D7-086E-C022-790A-E618B0FACF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(16GB RAM)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TinyLlama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/Phi-2, 4GB swap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 (15GB+ VRAM)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Mistral-7B, 4-bit quantization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Auto-detects hardware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Preload embeddings: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embedder.load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("embeddings")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queries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 batch sizes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warmup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83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5310E-3F93-8FC7-5D20-E3FAB6E50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 fontScale="90000"/>
          </a:bodyPr>
          <a:lstStyle/>
          <a:p>
            <a:r>
              <a:rPr lang="en-US" sz="4000" b="1" dirty="0"/>
              <a:t>Future Work</a:t>
            </a:r>
            <a:br>
              <a:rPr lang="en-US" sz="1500" b="1" dirty="0"/>
            </a:br>
            <a:endParaRPr lang="en-US" sz="15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3E937C-BAB4-1CE6-E8B9-EE206194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EEC82605-4431-117D-6CCA-27142F3311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9784845"/>
              </p:ext>
            </p:extLst>
          </p:nvPr>
        </p:nvGraphicFramePr>
        <p:xfrm>
          <a:off x="443365" y="1825625"/>
          <a:ext cx="1121523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112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E4AF-04FF-42B5-5611-7C85C345D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Deliverables</a:t>
            </a:r>
            <a:br>
              <a:rPr lang="en-US" b="1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BB72B7-AE44-9DAD-03F9-F2167E1A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72C5C-15DB-4055-2E90-A8BCF31B62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Scalable, multilingual RAG chatbot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for e-commerce support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/, app.py, requirements.txt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Demo: http://localhost:8501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Docs: README.md, inline comments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Metrics: utils.py,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feedback.json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Pilot with e-commerce platforms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dataset and integrations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F85522B-1A7E-35D7-96AE-41F5F7604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7E8339-7B81-5C9C-28F4-E812F0C0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8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E8275-F50D-AF1B-DECD-73408E93ED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2959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324</TotalTime>
  <Words>424</Words>
  <Application>Microsoft Office PowerPoint</Application>
  <PresentationFormat>Widescreen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Trade Gothic LT Pro</vt:lpstr>
      <vt:lpstr>Trebuchet MS</vt:lpstr>
      <vt:lpstr>Office Theme</vt:lpstr>
      <vt:lpstr>FAQ Chatbot Using Retrieval-Augmented Generation (RAG) </vt:lpstr>
      <vt:lpstr>Project Overview </vt:lpstr>
      <vt:lpstr>Usage &amp; Features </vt:lpstr>
      <vt:lpstr>Evaluation &amp; Metrics </vt:lpstr>
      <vt:lpstr>Performance &amp; Optimization </vt:lpstr>
      <vt:lpstr>Future Work </vt:lpstr>
      <vt:lpstr>Conclusion &amp; Deliverables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nagasaijaja980@gmail.com</dc:creator>
  <cp:lastModifiedBy>nagasaijaja980@gmail.com</cp:lastModifiedBy>
  <cp:revision>1</cp:revision>
  <dcterms:created xsi:type="dcterms:W3CDTF">2025-04-27T13:20:54Z</dcterms:created>
  <dcterms:modified xsi:type="dcterms:W3CDTF">2025-04-27T18:45:16Z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