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50" autoAdjust="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CD28B7C3-EAEA-41E7-9517-AD8541C1D224}" type="datetimeFigureOut">
              <a:rPr lang="en-US" smtClean="0"/>
              <a:pPr/>
              <a:t>5/5/2014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193692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424750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CD28B7C3-EAEA-41E7-9517-AD8541C1D224}" type="datetimeFigureOut">
              <a:rPr lang="en-US" smtClean="0"/>
              <a:pPr/>
              <a:t>5/5/2014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350027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407035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D28B7C3-EAEA-41E7-9517-AD8541C1D224}" type="datetimeFigureOut">
              <a:rPr lang="en-US" smtClean="0"/>
              <a:pPr/>
              <a:t>5/5/2014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13356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255044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393921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F7F7A-ED88-4C24-8EED-595B2F078E4B}" type="slidenum">
              <a:rPr lang="en-US" smtClean="0"/>
              <a:pPr/>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1577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36510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28B7C3-EAEA-41E7-9517-AD8541C1D224}" type="datetimeFigureOut">
              <a:rPr lang="en-US" smtClean="0"/>
              <a:pPr/>
              <a:t>5/5/2014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345182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8B7C3-EAEA-41E7-9517-AD8541C1D224}" type="datetimeFigureOut">
              <a:rPr lang="en-US" smtClean="0"/>
              <a:pPr/>
              <a:t>5/5/2014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F7F7A-ED88-4C24-8EED-595B2F078E4B}" type="slidenum">
              <a:rPr lang="en-US" smtClean="0"/>
              <a:pPr/>
              <a:t>‹#›</a:t>
            </a:fld>
            <a:endParaRPr lang="en-US" dirty="0"/>
          </a:p>
        </p:txBody>
      </p:sp>
    </p:spTree>
    <p:extLst>
      <p:ext uri="{BB962C8B-B14F-4D97-AF65-F5344CB8AC3E}">
        <p14:creationId xmlns:p14="http://schemas.microsoft.com/office/powerpoint/2010/main" xmlns="" val="158704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900">
                <a:solidFill>
                  <a:schemeClr val="accent2"/>
                </a:solidFill>
              </a:defRPr>
            </a:lvl1pPr>
          </a:lstStyle>
          <a:p>
            <a:fld id="{CD28B7C3-EAEA-41E7-9517-AD8541C1D224}" type="datetimeFigureOut">
              <a:rPr lang="en-US" smtClean="0"/>
              <a:pPr/>
              <a:t>5/5/2014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900">
                <a:solidFill>
                  <a:schemeClr val="accent2"/>
                </a:solidFill>
              </a:defRPr>
            </a:lvl1pPr>
          </a:lstStyle>
          <a:p>
            <a:fld id="{76CF7F7A-ED88-4C24-8EED-595B2F078E4B}" type="slidenum">
              <a:rPr lang="en-US" smtClean="0"/>
              <a:pPr/>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6275613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deepshah.91@gmail.com" TargetMode="External"/><Relationship Id="rId2" Type="http://schemas.openxmlformats.org/officeDocument/2006/relationships/hyperlink" Target="mailto:jitendra.jain@live.com" TargetMode="External"/><Relationship Id="rId1" Type="http://schemas.openxmlformats.org/officeDocument/2006/relationships/slideLayout" Target="../slideLayouts/slideLayout2.xml"/><Relationship Id="rId4" Type="http://schemas.openxmlformats.org/officeDocument/2006/relationships/hyperlink" Target="mailto:dharmendra.hingu@gmail.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76400" y="3962400"/>
            <a:ext cx="914400" cy="914400"/>
          </a:xfrm>
          <a:prstGeom prst="rect">
            <a:avLst/>
          </a:prstGeom>
          <a:noFill/>
          <a:ln w="9525">
            <a:noFill/>
            <a:miter lim="800000"/>
            <a:headEnd/>
            <a:tailEnd/>
          </a:ln>
          <a:effectLst/>
        </p:spPr>
      </p:pic>
      <p:sp>
        <p:nvSpPr>
          <p:cNvPr id="5" name="Rectangle 4"/>
          <p:cNvSpPr/>
          <p:nvPr/>
        </p:nvSpPr>
        <p:spPr>
          <a:xfrm>
            <a:off x="2895600" y="3962400"/>
            <a:ext cx="3280065" cy="923330"/>
          </a:xfrm>
          <a:prstGeom prst="rect">
            <a:avLst/>
          </a:prstGeom>
        </p:spPr>
        <p:txBody>
          <a:bodyPr wrap="none">
            <a:spAutoFit/>
          </a:bodyPr>
          <a:lstStyle/>
          <a:p>
            <a:r>
              <a:rPr lang="en-US" sz="5400" dirty="0" smtClean="0">
                <a:solidFill>
                  <a:schemeClr val="bg1"/>
                </a:solidFill>
              </a:rPr>
              <a:t>GRE-SYNS</a:t>
            </a:r>
            <a:endParaRPr lang="en-US" sz="5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itchFamily="18" charset="0"/>
              </a:rPr>
              <a:t>DESCRIPTION</a:t>
            </a:r>
            <a:endParaRPr lang="en-US" sz="4400" dirty="0">
              <a:latin typeface="Cambria" pitchFamily="18" charset="0"/>
            </a:endParaRPr>
          </a:p>
        </p:txBody>
      </p:sp>
      <p:sp>
        <p:nvSpPr>
          <p:cNvPr id="3" name="Content Placeholder 2"/>
          <p:cNvSpPr>
            <a:spLocks noGrp="1"/>
          </p:cNvSpPr>
          <p:nvPr>
            <p:ph idx="1"/>
          </p:nvPr>
        </p:nvSpPr>
        <p:spPr/>
        <p:txBody>
          <a:bodyPr>
            <a:normAutofit/>
          </a:bodyPr>
          <a:lstStyle/>
          <a:p>
            <a:r>
              <a:rPr lang="en-US" sz="2000" dirty="0" smtClean="0">
                <a:latin typeface="Cambria" pitchFamily="18" charset="0"/>
              </a:rPr>
              <a:t>GRE </a:t>
            </a:r>
            <a:r>
              <a:rPr lang="en-US" sz="2000" dirty="0" err="1" smtClean="0">
                <a:latin typeface="Cambria" pitchFamily="18" charset="0"/>
              </a:rPr>
              <a:t>Syns</a:t>
            </a:r>
            <a:r>
              <a:rPr lang="en-US" sz="2000" dirty="0" smtClean="0">
                <a:latin typeface="Cambria" pitchFamily="18" charset="0"/>
              </a:rPr>
              <a:t> is the perfect application to build your vocabulary for GRE. </a:t>
            </a:r>
            <a:endParaRPr lang="en-US" sz="2000" dirty="0" smtClean="0">
              <a:latin typeface="Cambria" pitchFamily="18" charset="0"/>
            </a:endParaRPr>
          </a:p>
          <a:p>
            <a:r>
              <a:rPr lang="en-US" sz="2000" dirty="0" smtClean="0">
                <a:latin typeface="Cambria" pitchFamily="18" charset="0"/>
              </a:rPr>
              <a:t>The </a:t>
            </a:r>
            <a:r>
              <a:rPr lang="en-US" sz="2000" dirty="0" smtClean="0">
                <a:latin typeface="Cambria" pitchFamily="18" charset="0"/>
              </a:rPr>
              <a:t>first of its kind, GRE </a:t>
            </a:r>
            <a:r>
              <a:rPr lang="en-US" sz="2000" dirty="0" err="1" smtClean="0">
                <a:latin typeface="Cambria" pitchFamily="18" charset="0"/>
              </a:rPr>
              <a:t>Syns</a:t>
            </a:r>
            <a:r>
              <a:rPr lang="en-US" sz="2000" dirty="0" smtClean="0">
                <a:latin typeface="Cambria" pitchFamily="18" charset="0"/>
              </a:rPr>
              <a:t> stands out from other apps by grouping the words you find similar in meaning so that you can study these words together. </a:t>
            </a:r>
            <a:endParaRPr lang="en-US" sz="2000" dirty="0" smtClean="0">
              <a:latin typeface="Cambria" pitchFamily="18" charset="0"/>
            </a:endParaRPr>
          </a:p>
          <a:p>
            <a:r>
              <a:rPr lang="en-US" sz="2000" dirty="0" smtClean="0">
                <a:latin typeface="Cambria" pitchFamily="18" charset="0"/>
              </a:rPr>
              <a:t>With </a:t>
            </a:r>
            <a:r>
              <a:rPr lang="en-US" sz="2000" dirty="0" smtClean="0">
                <a:latin typeface="Cambria" pitchFamily="18" charset="0"/>
              </a:rPr>
              <a:t>more than 900 groups, the user has to learn only half the meanings! It also gives user the ability to create new groups and add words to these groups as well as the existing groups. This helps in learning the words quickly and you have to memorize lesser meanings.</a:t>
            </a:r>
          </a:p>
          <a:p>
            <a:endParaRPr lang="en-US" sz="2000"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SCREENSHOTS</a:t>
            </a:r>
            <a:endParaRPr lang="en-US" sz="4000" dirty="0">
              <a:latin typeface="Cambria" pitchFamily="18" charset="0"/>
            </a:endParaRPr>
          </a:p>
        </p:txBody>
      </p:sp>
      <p:pic>
        <p:nvPicPr>
          <p:cNvPr id="2052" name="Picture 4"/>
          <p:cNvPicPr>
            <a:picLocks noChangeAspect="1" noChangeArrowheads="1"/>
          </p:cNvPicPr>
          <p:nvPr/>
        </p:nvPicPr>
        <p:blipFill>
          <a:blip r:embed="rId2"/>
          <a:srcRect/>
          <a:stretch>
            <a:fillRect/>
          </a:stretch>
        </p:blipFill>
        <p:spPr bwMode="auto">
          <a:xfrm>
            <a:off x="685800" y="1828800"/>
            <a:ext cx="3048000" cy="4648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876800" y="1828800"/>
            <a:ext cx="2895595" cy="46634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SCREENSHOTS</a:t>
            </a:r>
            <a:endParaRPr lang="en-US" sz="4000" dirty="0">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609600" y="1905000"/>
            <a:ext cx="3124200" cy="464515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953000" y="1905000"/>
            <a:ext cx="3124200" cy="464515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SCREENSHOTS</a:t>
            </a:r>
            <a:endParaRPr lang="en-US" sz="4000" dirty="0">
              <a:latin typeface="Cambria" pitchFamily="18" charset="0"/>
            </a:endParaRPr>
          </a:p>
        </p:txBody>
      </p:sp>
      <p:pic>
        <p:nvPicPr>
          <p:cNvPr id="4098" name="Picture 2"/>
          <p:cNvPicPr>
            <a:picLocks noChangeAspect="1" noChangeArrowheads="1"/>
          </p:cNvPicPr>
          <p:nvPr/>
        </p:nvPicPr>
        <p:blipFill>
          <a:blip r:embed="rId2"/>
          <a:srcRect/>
          <a:stretch>
            <a:fillRect/>
          </a:stretch>
        </p:blipFill>
        <p:spPr bwMode="auto">
          <a:xfrm>
            <a:off x="4876800" y="1828800"/>
            <a:ext cx="3124200" cy="464515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9600" y="1828800"/>
            <a:ext cx="3276600" cy="464515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SCREENSHOTS</a:t>
            </a:r>
            <a:endParaRPr lang="en-US" sz="4000" dirty="0">
              <a:latin typeface="Cambria" pitchFamily="18" charset="0"/>
            </a:endParaRPr>
          </a:p>
        </p:txBody>
      </p:sp>
      <p:pic>
        <p:nvPicPr>
          <p:cNvPr id="5122" name="Picture 2"/>
          <p:cNvPicPr>
            <a:picLocks noChangeAspect="1" noChangeArrowheads="1"/>
          </p:cNvPicPr>
          <p:nvPr/>
        </p:nvPicPr>
        <p:blipFill>
          <a:blip r:embed="rId2"/>
          <a:srcRect/>
          <a:stretch>
            <a:fillRect/>
          </a:stretch>
        </p:blipFill>
        <p:spPr bwMode="auto">
          <a:xfrm>
            <a:off x="4800600" y="1828800"/>
            <a:ext cx="2895600" cy="464515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1828800"/>
            <a:ext cx="2895600" cy="464515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Developers</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r>
              <a:rPr lang="en-US" sz="2000" dirty="0" smtClean="0">
                <a:latin typeface="Cambria" pitchFamily="18" charset="0"/>
              </a:rPr>
              <a:t>JITENDRA JAIN (</a:t>
            </a:r>
            <a:r>
              <a:rPr lang="en-US" sz="2000" dirty="0" smtClean="0">
                <a:latin typeface="Cambria" pitchFamily="18" charset="0"/>
                <a:hlinkClick r:id="rId2"/>
              </a:rPr>
              <a:t>jitendra.jain@live.com</a:t>
            </a:r>
            <a:r>
              <a:rPr lang="en-US" sz="2000" dirty="0" smtClean="0">
                <a:latin typeface="Cambria" pitchFamily="18" charset="0"/>
              </a:rPr>
              <a:t>)</a:t>
            </a:r>
          </a:p>
          <a:p>
            <a:pPr>
              <a:buNone/>
            </a:pPr>
            <a:endParaRPr lang="en-US" sz="2000" dirty="0" smtClean="0">
              <a:latin typeface="Cambria" pitchFamily="18" charset="0"/>
            </a:endParaRPr>
          </a:p>
          <a:p>
            <a:r>
              <a:rPr lang="en-US" sz="2000" dirty="0" smtClean="0">
                <a:latin typeface="Cambria" pitchFamily="18" charset="0"/>
              </a:rPr>
              <a:t>DEEP SHAH (</a:t>
            </a:r>
            <a:r>
              <a:rPr lang="en-US" sz="2000" dirty="0" smtClean="0">
                <a:latin typeface="Cambria" pitchFamily="18" charset="0"/>
                <a:hlinkClick r:id="rId3"/>
              </a:rPr>
              <a:t>deepshah.91@gmail.com</a:t>
            </a:r>
            <a:r>
              <a:rPr lang="en-US" sz="2000" dirty="0" smtClean="0">
                <a:latin typeface="Cambria" pitchFamily="18" charset="0"/>
              </a:rPr>
              <a:t>)</a:t>
            </a:r>
          </a:p>
          <a:p>
            <a:pPr>
              <a:buNone/>
            </a:pPr>
            <a:endParaRPr lang="en-US" sz="2000" dirty="0" smtClean="0">
              <a:latin typeface="Cambria" pitchFamily="18" charset="0"/>
            </a:endParaRPr>
          </a:p>
          <a:p>
            <a:r>
              <a:rPr lang="en-US" sz="2000" dirty="0" smtClean="0">
                <a:latin typeface="Cambria" pitchFamily="18" charset="0"/>
              </a:rPr>
              <a:t>DHARMENDRA HINGU (</a:t>
            </a:r>
            <a:r>
              <a:rPr lang="en-US" sz="2000" dirty="0" smtClean="0">
                <a:latin typeface="Cambria" pitchFamily="18" charset="0"/>
                <a:hlinkClick r:id="rId4"/>
              </a:rPr>
              <a:t>dharmendra.hingu@gmail.com</a:t>
            </a:r>
            <a:r>
              <a:rPr lang="en-US" sz="2000" dirty="0" smtClean="0">
                <a:latin typeface="Cambria" pitchFamily="18" charset="0"/>
              </a:rPr>
              <a:t>)</a:t>
            </a:r>
          </a:p>
          <a:p>
            <a:pPr>
              <a:buNone/>
            </a:pPr>
            <a:endParaRPr lang="en-US" sz="2000" dirty="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mbria" pitchFamily="18" charset="0"/>
              </a:rPr>
              <a:t>GRE-SYNS on PLAY STORE</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Cambria" pitchFamily="18" charset="0"/>
              </a:rPr>
              <a:t>DO TRY GRE-SYNS AVAILABLE ON </a:t>
            </a:r>
            <a:r>
              <a:rPr lang="en-US" sz="2000" dirty="0" smtClean="0">
                <a:latin typeface="Cambria" pitchFamily="18" charset="0"/>
              </a:rPr>
              <a:t>PLAYSTORE ON THIS LINK</a:t>
            </a:r>
          </a:p>
          <a:p>
            <a:pPr>
              <a:buNone/>
            </a:pPr>
            <a:endParaRPr lang="en-US" sz="2000" dirty="0" smtClean="0">
              <a:latin typeface="Cambria" pitchFamily="18" charset="0"/>
            </a:endParaRPr>
          </a:p>
          <a:p>
            <a:pPr>
              <a:buNone/>
            </a:pPr>
            <a:endParaRPr lang="en-US" sz="2000" dirty="0" smtClean="0">
              <a:latin typeface="Cambria" pitchFamily="18" charset="0"/>
            </a:endParaRPr>
          </a:p>
          <a:p>
            <a:pPr>
              <a:buNone/>
            </a:pPr>
            <a:endParaRPr lang="en-US" sz="2000" dirty="0" smtClean="0">
              <a:latin typeface="Cambria" pitchFamily="18" charset="0"/>
            </a:endParaRPr>
          </a:p>
          <a:p>
            <a:pPr>
              <a:buNone/>
            </a:pPr>
            <a:endParaRPr lang="en-US" sz="2000" dirty="0" smtClean="0">
              <a:latin typeface="Cambria" pitchFamily="18" charset="0"/>
            </a:endParaRPr>
          </a:p>
          <a:p>
            <a:pPr>
              <a:buNone/>
            </a:pPr>
            <a:endParaRPr lang="en-US" sz="2000" dirty="0">
              <a:latin typeface="Cambria" pitchFamily="18" charset="0"/>
            </a:endParaRPr>
          </a:p>
        </p:txBody>
      </p:sp>
      <p:pic>
        <p:nvPicPr>
          <p:cNvPr id="6146" name="Picture 2" descr="C:\Users\jitendra-pc\Desktop\httpsplay.google.com_n534os.png"/>
          <p:cNvPicPr>
            <a:picLocks noChangeAspect="1" noChangeArrowheads="1"/>
          </p:cNvPicPr>
          <p:nvPr/>
        </p:nvPicPr>
        <p:blipFill>
          <a:blip r:embed="rId2"/>
          <a:srcRect/>
          <a:stretch>
            <a:fillRect/>
          </a:stretch>
        </p:blipFill>
        <p:spPr bwMode="auto">
          <a:xfrm>
            <a:off x="3048000" y="3657600"/>
            <a:ext cx="1905000" cy="1905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362200"/>
            <a:ext cx="8272211" cy="1012874"/>
          </a:xfrm>
        </p:spPr>
        <p:txBody>
          <a:bodyPr>
            <a:normAutofit/>
          </a:bodyPr>
          <a:lstStyle/>
          <a:p>
            <a:pPr algn="ctr"/>
            <a:r>
              <a:rPr lang="en-US" sz="4800" dirty="0" smtClean="0">
                <a:latin typeface="Cambria" pitchFamily="18" charset="0"/>
              </a:rPr>
              <a:t>Thank You </a:t>
            </a:r>
            <a:endParaRPr lang="en-US" sz="4800" dirty="0">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
  <TotalTime>37</TotalTime>
  <Words>135</Words>
  <Application>Microsoft Office PowerPoint</Application>
  <PresentationFormat>On-screen Show (4:3)</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lpstr>
      <vt:lpstr>Slide 1</vt:lpstr>
      <vt:lpstr>DESCRIPTION</vt:lpstr>
      <vt:lpstr>SCREENSHOTS</vt:lpstr>
      <vt:lpstr>SCREENSHOTS</vt:lpstr>
      <vt:lpstr>SCREENSHOTS</vt:lpstr>
      <vt:lpstr>SCREENSHOTS</vt:lpstr>
      <vt:lpstr>Developers</vt:lpstr>
      <vt:lpstr>GRE-SYNS on PLAY STORE</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jitendra-pc</dc:creator>
  <cp:lastModifiedBy>jitendra-pc</cp:lastModifiedBy>
  <cp:revision>5</cp:revision>
  <dcterms:created xsi:type="dcterms:W3CDTF">2006-08-16T00:00:00Z</dcterms:created>
  <dcterms:modified xsi:type="dcterms:W3CDTF">2014-05-05T05:11:10Z</dcterms:modified>
</cp:coreProperties>
</file>