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notesSlides/notesSlide5.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8.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9.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20.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diagrams/data21.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diagrams/data22.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7.xml" ContentType="application/vnd.ms-office.drawingml.diagramDrawing+xml"/>
  <Override PartName="/ppt/diagrams/data23.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8.xml" ContentType="application/vnd.ms-office.drawingml.diagramDrawing+xml"/>
  <Override PartName="/ppt/diagrams/data24.xml" ContentType="application/vnd.openxmlformats-officedocument.drawingml.diagramData+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9.xml" ContentType="application/vnd.openxmlformats-officedocument.drawingml.diagramData+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ata12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ata16.xml" ContentType="application/vnd.openxmlformats-officedocument.drawingml.diagramData+xml"/>
  <Override PartName="/ppt/diagrams/data15.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ata170.xml" ContentType="application/vnd.openxmlformats-officedocument.drawingml.diagramData+xml"/>
  <Override PartName="/ppt/diagrams/layout130.xml" ContentType="application/vnd.openxmlformats-officedocument.drawingml.diagramLayout+xml"/>
  <Override PartName="/ppt/diagrams/quickStyle130.xml" ContentType="application/vnd.openxmlformats-officedocument.drawingml.diagramStyle+xml"/>
  <Override PartName="/ppt/diagrams/colors13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0"/>
  </p:notesMasterIdLst>
  <p:handoutMasterIdLst>
    <p:handoutMasterId r:id="rId41"/>
  </p:handoutMasterIdLst>
  <p:sldIdLst>
    <p:sldId id="355" r:id="rId7"/>
    <p:sldId id="357" r:id="rId8"/>
    <p:sldId id="370" r:id="rId9"/>
    <p:sldId id="400" r:id="rId10"/>
    <p:sldId id="396" r:id="rId11"/>
    <p:sldId id="397" r:id="rId12"/>
    <p:sldId id="401" r:id="rId13"/>
    <p:sldId id="399" r:id="rId14"/>
    <p:sldId id="402" r:id="rId15"/>
    <p:sldId id="410" r:id="rId16"/>
    <p:sldId id="403" r:id="rId17"/>
    <p:sldId id="407" r:id="rId18"/>
    <p:sldId id="405" r:id="rId19"/>
    <p:sldId id="408" r:id="rId20"/>
    <p:sldId id="409" r:id="rId21"/>
    <p:sldId id="412" r:id="rId22"/>
    <p:sldId id="415" r:id="rId23"/>
    <p:sldId id="418" r:id="rId24"/>
    <p:sldId id="419" r:id="rId25"/>
    <p:sldId id="433" r:id="rId26"/>
    <p:sldId id="422" r:id="rId27"/>
    <p:sldId id="421" r:id="rId28"/>
    <p:sldId id="423" r:id="rId29"/>
    <p:sldId id="424" r:id="rId30"/>
    <p:sldId id="425" r:id="rId31"/>
    <p:sldId id="426" r:id="rId32"/>
    <p:sldId id="427" r:id="rId33"/>
    <p:sldId id="428" r:id="rId34"/>
    <p:sldId id="429" r:id="rId35"/>
    <p:sldId id="434" r:id="rId36"/>
    <p:sldId id="430" r:id="rId37"/>
    <p:sldId id="431" r:id="rId38"/>
    <p:sldId id="432" r:id="rId39"/>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14F3F11B-CB6B-4EED-A1AA-5D84A577B629}">
          <p14:sldIdLst>
            <p14:sldId id="355"/>
            <p14:sldId id="357"/>
            <p14:sldId id="370"/>
            <p14:sldId id="400"/>
            <p14:sldId id="396"/>
            <p14:sldId id="397"/>
            <p14:sldId id="401"/>
            <p14:sldId id="399"/>
            <p14:sldId id="402"/>
            <p14:sldId id="410"/>
            <p14:sldId id="403"/>
            <p14:sldId id="407"/>
            <p14:sldId id="405"/>
            <p14:sldId id="408"/>
            <p14:sldId id="409"/>
            <p14:sldId id="412"/>
            <p14:sldId id="415"/>
            <p14:sldId id="418"/>
            <p14:sldId id="419"/>
            <p14:sldId id="433"/>
            <p14:sldId id="422"/>
            <p14:sldId id="421"/>
            <p14:sldId id="423"/>
            <p14:sldId id="424"/>
            <p14:sldId id="425"/>
            <p14:sldId id="426"/>
            <p14:sldId id="427"/>
            <p14:sldId id="428"/>
            <p14:sldId id="429"/>
            <p14:sldId id="434"/>
            <p14:sldId id="430"/>
            <p14:sldId id="431"/>
            <p14:sldId id="4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883" autoAdjust="0"/>
  </p:normalViewPr>
  <p:slideViewPr>
    <p:cSldViewPr snapToGrid="0">
      <p:cViewPr varScale="1">
        <p:scale>
          <a:sx n="86" d="100"/>
          <a:sy n="86" d="100"/>
        </p:scale>
        <p:origin x="2316"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12.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580.png"/><Relationship Id="rId1" Type="http://schemas.openxmlformats.org/officeDocument/2006/relationships/image" Target="../media/image571.png"/><Relationship Id="rId4" Type="http://schemas.openxmlformats.org/officeDocument/2006/relationships/image" Target="../media/image600.png"/></Relationships>
</file>

<file path=ppt/diagrams/_rels/data120.xml.rels><?xml version="1.0" encoding="UTF-8" standalone="yes"?>
<Relationships xmlns="http://schemas.openxmlformats.org/package/2006/relationships"><Relationship Id="rId1" Type="http://schemas.openxmlformats.org/officeDocument/2006/relationships/image" Target="../media/image570.png"/></Relationships>
</file>

<file path=ppt/diagrams/_rels/data15.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s>
</file>

<file path=ppt/diagrams/_rels/data16.xml.rels><?xml version="1.0" encoding="UTF-8" standalone="yes"?>
<Relationships xmlns="http://schemas.openxmlformats.org/package/2006/relationships"><Relationship Id="rId3" Type="http://schemas.openxmlformats.org/officeDocument/2006/relationships/image" Target="../media/image541.png"/><Relationship Id="rId2" Type="http://schemas.openxmlformats.org/officeDocument/2006/relationships/image" Target="../media/image53.png"/><Relationship Id="rId1" Type="http://schemas.openxmlformats.org/officeDocument/2006/relationships/image" Target="../media/image521.png"/><Relationship Id="rId4" Type="http://schemas.openxmlformats.org/officeDocument/2006/relationships/image" Target="../media/image55.png"/></Relationships>
</file>

<file path=ppt/diagrams/_rels/data170.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500.png"/><Relationship Id="rId1" Type="http://schemas.openxmlformats.org/officeDocument/2006/relationships/image" Target="../media/image490.png"/><Relationship Id="rId4" Type="http://schemas.openxmlformats.org/officeDocument/2006/relationships/image" Target="../media/image520.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20.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19.png"/><Relationship Id="rId7" Type="http://schemas.openxmlformats.org/officeDocument/2006/relationships/image" Target="../media/image56.png"/><Relationship Id="rId2" Type="http://schemas.openxmlformats.org/officeDocument/2006/relationships/image" Target="../media/image53.svg"/><Relationship Id="rId1" Type="http://schemas.openxmlformats.org/officeDocument/2006/relationships/image" Target="../media/image31.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20.svg"/></Relationships>
</file>

<file path=ppt/diagrams/_rels/data24.xml.rels><?xml version="1.0" encoding="UTF-8" standalone="yes"?>
<Relationships xmlns="http://schemas.openxmlformats.org/package/2006/relationships"><Relationship Id="rId1" Type="http://schemas.openxmlformats.org/officeDocument/2006/relationships/image" Target="../media/image59.pn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1" Type="http://schemas.openxmlformats.org/officeDocument/2006/relationships/image" Target="../media/image29.png"/></Relationships>
</file>

<file path=ppt/diagrams/_rels/data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svg"/><Relationship Id="rId1" Type="http://schemas.openxmlformats.org/officeDocument/2006/relationships/image" Target="../media/image27.png"/><Relationship Id="rId6" Type="http://schemas.openxmlformats.org/officeDocument/2006/relationships/image" Target="../media/image33.svg"/><Relationship Id="rId5" Type="http://schemas.openxmlformats.org/officeDocument/2006/relationships/image" Target="../media/image23.png"/><Relationship Id="rId10" Type="http://schemas.openxmlformats.org/officeDocument/2006/relationships/image" Target="../media/image37.svg"/><Relationship Id="rId4" Type="http://schemas.openxmlformats.org/officeDocument/2006/relationships/image" Target="../media/image32.svg"/><Relationship Id="rId9" Type="http://schemas.openxmlformats.org/officeDocument/2006/relationships/image" Target="../media/image36.pn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9.png"/><Relationship Id="rId7" Type="http://schemas.openxmlformats.org/officeDocument/2006/relationships/image" Target="../media/image43.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9.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image" Target="../media/image480.png"/><Relationship Id="rId1" Type="http://schemas.openxmlformats.org/officeDocument/2006/relationships/image" Target="../media/image470.png"/><Relationship Id="rId4" Type="http://schemas.openxmlformats.org/officeDocument/2006/relationships/image" Target="../media/image50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19.png"/><Relationship Id="rId7" Type="http://schemas.openxmlformats.org/officeDocument/2006/relationships/image" Target="../media/image56.png"/><Relationship Id="rId2" Type="http://schemas.openxmlformats.org/officeDocument/2006/relationships/image" Target="../media/image53.svg"/><Relationship Id="rId1" Type="http://schemas.openxmlformats.org/officeDocument/2006/relationships/image" Target="../media/image31.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svg"/><Relationship Id="rId1" Type="http://schemas.openxmlformats.org/officeDocument/2006/relationships/image" Target="../media/image27.png"/><Relationship Id="rId6" Type="http://schemas.openxmlformats.org/officeDocument/2006/relationships/image" Target="../media/image33.svg"/><Relationship Id="rId5" Type="http://schemas.openxmlformats.org/officeDocument/2006/relationships/image" Target="../media/image23.png"/><Relationship Id="rId10" Type="http://schemas.openxmlformats.org/officeDocument/2006/relationships/image" Target="../media/image37.svg"/><Relationship Id="rId4" Type="http://schemas.openxmlformats.org/officeDocument/2006/relationships/image" Target="../media/image32.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9.png"/><Relationship Id="rId7" Type="http://schemas.openxmlformats.org/officeDocument/2006/relationships/image" Target="../media/image43.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DF962D-3476-4C1A-9C50-1395594F92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4B4917-48AE-4444-8528-1D99DBBE938E}">
      <dgm:prSet/>
      <dgm:spPr/>
      <dgm:t>
        <a:bodyPr/>
        <a:lstStyle/>
        <a:p>
          <a:pPr>
            <a:lnSpc>
              <a:spcPct val="100000"/>
            </a:lnSpc>
          </a:pPr>
          <a:r>
            <a:rPr lang="de-DE" dirty="0"/>
            <a:t>Background and </a:t>
          </a:r>
          <a:r>
            <a:rPr lang="de-DE" dirty="0" err="1"/>
            <a:t>motivation</a:t>
          </a:r>
          <a:endParaRPr lang="en-US" dirty="0"/>
        </a:p>
      </dgm:t>
    </dgm:pt>
    <dgm:pt modelId="{98CEC35A-7FB6-4266-B574-6BFB0568D122}" type="parTrans" cxnId="{9FB609EC-3F47-4A73-A193-AE65BA545833}">
      <dgm:prSet/>
      <dgm:spPr/>
      <dgm:t>
        <a:bodyPr/>
        <a:lstStyle/>
        <a:p>
          <a:endParaRPr lang="en-US"/>
        </a:p>
      </dgm:t>
    </dgm:pt>
    <dgm:pt modelId="{82927496-9111-4995-B858-20158765ED2C}" type="sibTrans" cxnId="{9FB609EC-3F47-4A73-A193-AE65BA545833}">
      <dgm:prSet/>
      <dgm:spPr/>
      <dgm:t>
        <a:bodyPr/>
        <a:lstStyle/>
        <a:p>
          <a:endParaRPr lang="en-US"/>
        </a:p>
      </dgm:t>
    </dgm:pt>
    <dgm:pt modelId="{99123D7F-A048-4B98-A39B-1D0554D0DA42}">
      <dgm:prSet/>
      <dgm:spPr/>
      <dgm:t>
        <a:bodyPr/>
        <a:lstStyle/>
        <a:p>
          <a:pPr>
            <a:lnSpc>
              <a:spcPct val="100000"/>
            </a:lnSpc>
          </a:pPr>
          <a:r>
            <a:rPr lang="de-DE"/>
            <a:t>Literature Review</a:t>
          </a:r>
          <a:endParaRPr lang="en-US"/>
        </a:p>
      </dgm:t>
    </dgm:pt>
    <dgm:pt modelId="{3C8CFD64-5BCE-41B8-8A80-08B0A3F47073}" type="parTrans" cxnId="{C34F5839-0919-48C7-B0CC-EED7892C164A}">
      <dgm:prSet/>
      <dgm:spPr/>
      <dgm:t>
        <a:bodyPr/>
        <a:lstStyle/>
        <a:p>
          <a:endParaRPr lang="en-US"/>
        </a:p>
      </dgm:t>
    </dgm:pt>
    <dgm:pt modelId="{6F46DB9B-3CD9-4058-A36E-9511FCACD311}" type="sibTrans" cxnId="{C34F5839-0919-48C7-B0CC-EED7892C164A}">
      <dgm:prSet/>
      <dgm:spPr/>
      <dgm:t>
        <a:bodyPr/>
        <a:lstStyle/>
        <a:p>
          <a:endParaRPr lang="en-US"/>
        </a:p>
      </dgm:t>
    </dgm:pt>
    <dgm:pt modelId="{37547A5B-2894-43DF-AFB0-6CC5DAF5DA9C}">
      <dgm:prSet/>
      <dgm:spPr/>
      <dgm:t>
        <a:bodyPr/>
        <a:lstStyle/>
        <a:p>
          <a:pPr>
            <a:lnSpc>
              <a:spcPct val="100000"/>
            </a:lnSpc>
          </a:pPr>
          <a:endParaRPr lang="en-US" dirty="0"/>
        </a:p>
      </dgm:t>
    </dgm:pt>
    <dgm:pt modelId="{E16D9254-88AF-42E2-99C9-A61A7656E9D6}" type="parTrans" cxnId="{B22C91C2-1834-4A73-BA60-518ADD862915}">
      <dgm:prSet/>
      <dgm:spPr/>
      <dgm:t>
        <a:bodyPr/>
        <a:lstStyle/>
        <a:p>
          <a:endParaRPr lang="en-US"/>
        </a:p>
      </dgm:t>
    </dgm:pt>
    <dgm:pt modelId="{09AD4EC5-47C8-49FD-9729-9309B5F8974F}" type="sibTrans" cxnId="{B22C91C2-1834-4A73-BA60-518ADD862915}">
      <dgm:prSet/>
      <dgm:spPr/>
      <dgm:t>
        <a:bodyPr/>
        <a:lstStyle/>
        <a:p>
          <a:endParaRPr lang="en-US"/>
        </a:p>
      </dgm:t>
    </dgm:pt>
    <dgm:pt modelId="{969B54B0-0A0D-45A3-8071-EE13D41DDD57}">
      <dgm:prSet/>
      <dgm:spPr/>
      <dgm:t>
        <a:bodyPr/>
        <a:lstStyle/>
        <a:p>
          <a:pPr>
            <a:lnSpc>
              <a:spcPct val="100000"/>
            </a:lnSpc>
          </a:pPr>
          <a:r>
            <a:rPr lang="en-US"/>
            <a:t>Methodologies</a:t>
          </a:r>
        </a:p>
      </dgm:t>
    </dgm:pt>
    <dgm:pt modelId="{C713939F-BAD5-4133-867C-DB7EBCCDD1F7}" type="parTrans" cxnId="{E476C1BA-31EA-46C6-8AB0-15ECDBF85458}">
      <dgm:prSet/>
      <dgm:spPr/>
      <dgm:t>
        <a:bodyPr/>
        <a:lstStyle/>
        <a:p>
          <a:endParaRPr lang="en-US"/>
        </a:p>
      </dgm:t>
    </dgm:pt>
    <dgm:pt modelId="{C5B270DB-1BD4-4EEB-842B-9A71A903819C}" type="sibTrans" cxnId="{E476C1BA-31EA-46C6-8AB0-15ECDBF85458}">
      <dgm:prSet/>
      <dgm:spPr/>
      <dgm:t>
        <a:bodyPr/>
        <a:lstStyle/>
        <a:p>
          <a:endParaRPr lang="en-US"/>
        </a:p>
      </dgm:t>
    </dgm:pt>
    <dgm:pt modelId="{8104C509-B402-49A5-8189-A442EC501F44}">
      <dgm:prSet/>
      <dgm:spPr/>
      <dgm:t>
        <a:bodyPr/>
        <a:lstStyle/>
        <a:p>
          <a:pPr>
            <a:lnSpc>
              <a:spcPct val="100000"/>
            </a:lnSpc>
          </a:pPr>
          <a:endParaRPr lang="en-US" dirty="0"/>
        </a:p>
      </dgm:t>
    </dgm:pt>
    <dgm:pt modelId="{E72EB888-6F8B-4F94-B65D-5B6D5AAE1B5E}" type="parTrans" cxnId="{7AB272E3-C822-4C2E-A355-09811968D587}">
      <dgm:prSet/>
      <dgm:spPr/>
      <dgm:t>
        <a:bodyPr/>
        <a:lstStyle/>
        <a:p>
          <a:endParaRPr lang="en-US"/>
        </a:p>
      </dgm:t>
    </dgm:pt>
    <dgm:pt modelId="{1DBA59D6-4CAF-45FC-AB78-5E8B111944DB}" type="sibTrans" cxnId="{7AB272E3-C822-4C2E-A355-09811968D587}">
      <dgm:prSet/>
      <dgm:spPr/>
      <dgm:t>
        <a:bodyPr/>
        <a:lstStyle/>
        <a:p>
          <a:endParaRPr lang="en-US"/>
        </a:p>
      </dgm:t>
    </dgm:pt>
    <dgm:pt modelId="{22CE0D94-11D1-4B7B-ABB1-D941CEB2E153}">
      <dgm:prSet/>
      <dgm:spPr/>
      <dgm:t>
        <a:bodyPr/>
        <a:lstStyle/>
        <a:p>
          <a:pPr>
            <a:lnSpc>
              <a:spcPct val="100000"/>
            </a:lnSpc>
          </a:pPr>
          <a:r>
            <a:rPr lang="en-US"/>
            <a:t>Results</a:t>
          </a:r>
        </a:p>
      </dgm:t>
    </dgm:pt>
    <dgm:pt modelId="{5075DBD0-9000-468B-8CEF-7204959C6E68}" type="parTrans" cxnId="{F2819B7E-C5F9-4406-8E15-D023D9715BB6}">
      <dgm:prSet/>
      <dgm:spPr/>
      <dgm:t>
        <a:bodyPr/>
        <a:lstStyle/>
        <a:p>
          <a:endParaRPr lang="en-US"/>
        </a:p>
      </dgm:t>
    </dgm:pt>
    <dgm:pt modelId="{0E865DFB-6126-4E09-871C-66EF51DBF635}" type="sibTrans" cxnId="{F2819B7E-C5F9-4406-8E15-D023D9715BB6}">
      <dgm:prSet/>
      <dgm:spPr/>
      <dgm:t>
        <a:bodyPr/>
        <a:lstStyle/>
        <a:p>
          <a:endParaRPr lang="en-US"/>
        </a:p>
      </dgm:t>
    </dgm:pt>
    <dgm:pt modelId="{D6A1DBFA-987B-4247-AD49-11B1D6A902DA}">
      <dgm:prSet/>
      <dgm:spPr/>
      <dgm:t>
        <a:bodyPr/>
        <a:lstStyle/>
        <a:p>
          <a:pPr>
            <a:lnSpc>
              <a:spcPct val="100000"/>
            </a:lnSpc>
          </a:pPr>
          <a:r>
            <a:rPr lang="en-US"/>
            <a:t>Conclusion</a:t>
          </a:r>
        </a:p>
      </dgm:t>
    </dgm:pt>
    <dgm:pt modelId="{BB695F13-393D-440F-852B-E950FBFB2BAD}" type="parTrans" cxnId="{DC060247-D9DA-4DF4-A413-45E67C2CD704}">
      <dgm:prSet/>
      <dgm:spPr/>
      <dgm:t>
        <a:bodyPr/>
        <a:lstStyle/>
        <a:p>
          <a:endParaRPr lang="en-US"/>
        </a:p>
      </dgm:t>
    </dgm:pt>
    <dgm:pt modelId="{694A05BD-56C8-4857-ACC1-B052EC68C757}" type="sibTrans" cxnId="{DC060247-D9DA-4DF4-A413-45E67C2CD704}">
      <dgm:prSet/>
      <dgm:spPr/>
      <dgm:t>
        <a:bodyPr/>
        <a:lstStyle/>
        <a:p>
          <a:endParaRPr lang="en-US"/>
        </a:p>
      </dgm:t>
    </dgm:pt>
    <dgm:pt modelId="{704865EA-F02D-4777-9E0A-5FE7009789E1}">
      <dgm:prSet/>
      <dgm:spPr/>
      <dgm:t>
        <a:bodyPr/>
        <a:lstStyle/>
        <a:p>
          <a:pPr>
            <a:lnSpc>
              <a:spcPct val="100000"/>
            </a:lnSpc>
          </a:pPr>
          <a:r>
            <a:rPr lang="en-US"/>
            <a:t>References</a:t>
          </a:r>
        </a:p>
      </dgm:t>
    </dgm:pt>
    <dgm:pt modelId="{39D6FF82-1B8C-4BF8-8344-77836F717226}" type="parTrans" cxnId="{8CCDDA5B-F0B3-4D15-A88D-AFCDB170CE6A}">
      <dgm:prSet/>
      <dgm:spPr/>
      <dgm:t>
        <a:bodyPr/>
        <a:lstStyle/>
        <a:p>
          <a:endParaRPr lang="en-US"/>
        </a:p>
      </dgm:t>
    </dgm:pt>
    <dgm:pt modelId="{640FA82B-784E-4D9B-BF10-177E9F27D5BB}" type="sibTrans" cxnId="{8CCDDA5B-F0B3-4D15-A88D-AFCDB170CE6A}">
      <dgm:prSet/>
      <dgm:spPr/>
      <dgm:t>
        <a:bodyPr/>
        <a:lstStyle/>
        <a:p>
          <a:endParaRPr lang="en-US"/>
        </a:p>
      </dgm:t>
    </dgm:pt>
    <dgm:pt modelId="{33CA9910-18E1-4CAF-BBD1-8856B9B51629}" type="pres">
      <dgm:prSet presAssocID="{20DF962D-3476-4C1A-9C50-1395594F92C1}" presName="root" presStyleCnt="0">
        <dgm:presLayoutVars>
          <dgm:dir/>
          <dgm:resizeHandles val="exact"/>
        </dgm:presLayoutVars>
      </dgm:prSet>
      <dgm:spPr/>
    </dgm:pt>
    <dgm:pt modelId="{71FB2D04-0F62-4773-8E6F-A9D148258E56}" type="pres">
      <dgm:prSet presAssocID="{CC4B4917-48AE-4444-8528-1D99DBBE938E}" presName="compNode" presStyleCnt="0"/>
      <dgm:spPr/>
    </dgm:pt>
    <dgm:pt modelId="{C93EC997-8657-41CD-9F5E-41182BCA714E}" type="pres">
      <dgm:prSet presAssocID="{CC4B4917-48AE-4444-8528-1D99DBBE938E}" presName="bgRect" presStyleLbl="bgShp" presStyleIdx="0" presStyleCnt="6"/>
      <dgm:spPr/>
    </dgm:pt>
    <dgm:pt modelId="{0A6824B6-72E4-4227-9C94-0C9E22DC5D20}" type="pres">
      <dgm:prSet presAssocID="{CC4B4917-48AE-4444-8528-1D99DBBE938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E3483CB-6A16-4002-8B49-7027BEF2B73C}" type="pres">
      <dgm:prSet presAssocID="{CC4B4917-48AE-4444-8528-1D99DBBE938E}" presName="spaceRect" presStyleCnt="0"/>
      <dgm:spPr/>
    </dgm:pt>
    <dgm:pt modelId="{BE9EDEF1-6A86-492D-ADA0-0387C2F9B71C}" type="pres">
      <dgm:prSet presAssocID="{CC4B4917-48AE-4444-8528-1D99DBBE938E}" presName="parTx" presStyleLbl="revTx" presStyleIdx="0" presStyleCnt="8">
        <dgm:presLayoutVars>
          <dgm:chMax val="0"/>
          <dgm:chPref val="0"/>
        </dgm:presLayoutVars>
      </dgm:prSet>
      <dgm:spPr/>
    </dgm:pt>
    <dgm:pt modelId="{16DD332B-9E5A-4CEB-AEFA-1A31DDC0FF94}" type="pres">
      <dgm:prSet presAssocID="{82927496-9111-4995-B858-20158765ED2C}" presName="sibTrans" presStyleCnt="0"/>
      <dgm:spPr/>
    </dgm:pt>
    <dgm:pt modelId="{1CB1C79E-E2D5-4793-B49B-27630A384644}" type="pres">
      <dgm:prSet presAssocID="{99123D7F-A048-4B98-A39B-1D0554D0DA42}" presName="compNode" presStyleCnt="0"/>
      <dgm:spPr/>
    </dgm:pt>
    <dgm:pt modelId="{30D42959-FF32-4C4F-9B37-8F1ADB853430}" type="pres">
      <dgm:prSet presAssocID="{99123D7F-A048-4B98-A39B-1D0554D0DA42}" presName="bgRect" presStyleLbl="bgShp" presStyleIdx="1" presStyleCnt="6"/>
      <dgm:spPr/>
    </dgm:pt>
    <dgm:pt modelId="{9DA115DC-0015-4907-8A09-651D2791E777}" type="pres">
      <dgm:prSet presAssocID="{99123D7F-A048-4B98-A39B-1D0554D0DA4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DCCEA3E-5D91-4DC2-9C3F-3965E0531384}" type="pres">
      <dgm:prSet presAssocID="{99123D7F-A048-4B98-A39B-1D0554D0DA42}" presName="spaceRect" presStyleCnt="0"/>
      <dgm:spPr/>
    </dgm:pt>
    <dgm:pt modelId="{E8D35ECD-FC37-45A6-A9C4-5AB997BF93A8}" type="pres">
      <dgm:prSet presAssocID="{99123D7F-A048-4B98-A39B-1D0554D0DA42}" presName="parTx" presStyleLbl="revTx" presStyleIdx="1" presStyleCnt="8">
        <dgm:presLayoutVars>
          <dgm:chMax val="0"/>
          <dgm:chPref val="0"/>
        </dgm:presLayoutVars>
      </dgm:prSet>
      <dgm:spPr/>
    </dgm:pt>
    <dgm:pt modelId="{7ADBA539-E92B-4983-A2CE-6DDB016F886A}" type="pres">
      <dgm:prSet presAssocID="{99123D7F-A048-4B98-A39B-1D0554D0DA42}" presName="desTx" presStyleLbl="revTx" presStyleIdx="2" presStyleCnt="8">
        <dgm:presLayoutVars/>
      </dgm:prSet>
      <dgm:spPr/>
    </dgm:pt>
    <dgm:pt modelId="{071075A4-67DC-4457-AC9E-D6C237F4AFA6}" type="pres">
      <dgm:prSet presAssocID="{6F46DB9B-3CD9-4058-A36E-9511FCACD311}" presName="sibTrans" presStyleCnt="0"/>
      <dgm:spPr/>
    </dgm:pt>
    <dgm:pt modelId="{8DF922A4-8D84-4EAE-91EB-BF5465B1A185}" type="pres">
      <dgm:prSet presAssocID="{969B54B0-0A0D-45A3-8071-EE13D41DDD57}" presName="compNode" presStyleCnt="0"/>
      <dgm:spPr/>
    </dgm:pt>
    <dgm:pt modelId="{209C3A67-7FCF-4B06-A531-83F10D2E4464}" type="pres">
      <dgm:prSet presAssocID="{969B54B0-0A0D-45A3-8071-EE13D41DDD57}" presName="bgRect" presStyleLbl="bgShp" presStyleIdx="2" presStyleCnt="6"/>
      <dgm:spPr/>
    </dgm:pt>
    <dgm:pt modelId="{267D2304-A1CA-43D5-9CBF-25C901400971}" type="pres">
      <dgm:prSet presAssocID="{969B54B0-0A0D-45A3-8071-EE13D41DDD5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74B8D4F-FA38-42EE-9BF1-1288F9E3026C}" type="pres">
      <dgm:prSet presAssocID="{969B54B0-0A0D-45A3-8071-EE13D41DDD57}" presName="spaceRect" presStyleCnt="0"/>
      <dgm:spPr/>
    </dgm:pt>
    <dgm:pt modelId="{E39BF7F9-B5BD-44D2-AB7B-0A61BC5CDDE7}" type="pres">
      <dgm:prSet presAssocID="{969B54B0-0A0D-45A3-8071-EE13D41DDD57}" presName="parTx" presStyleLbl="revTx" presStyleIdx="3" presStyleCnt="8">
        <dgm:presLayoutVars>
          <dgm:chMax val="0"/>
          <dgm:chPref val="0"/>
        </dgm:presLayoutVars>
      </dgm:prSet>
      <dgm:spPr/>
    </dgm:pt>
    <dgm:pt modelId="{87DA7977-F7BA-45C0-9D01-E78B8F54020F}" type="pres">
      <dgm:prSet presAssocID="{969B54B0-0A0D-45A3-8071-EE13D41DDD57}" presName="desTx" presStyleLbl="revTx" presStyleIdx="4" presStyleCnt="8">
        <dgm:presLayoutVars/>
      </dgm:prSet>
      <dgm:spPr/>
    </dgm:pt>
    <dgm:pt modelId="{DDCED1E4-8434-4C3F-A03D-5DEE8330BCF5}" type="pres">
      <dgm:prSet presAssocID="{C5B270DB-1BD4-4EEB-842B-9A71A903819C}" presName="sibTrans" presStyleCnt="0"/>
      <dgm:spPr/>
    </dgm:pt>
    <dgm:pt modelId="{AD92A3D4-6598-45B5-AF52-E22624C34B43}" type="pres">
      <dgm:prSet presAssocID="{22CE0D94-11D1-4B7B-ABB1-D941CEB2E153}" presName="compNode" presStyleCnt="0"/>
      <dgm:spPr/>
    </dgm:pt>
    <dgm:pt modelId="{9EF689DC-00E3-4745-9EFC-47282A583772}" type="pres">
      <dgm:prSet presAssocID="{22CE0D94-11D1-4B7B-ABB1-D941CEB2E153}" presName="bgRect" presStyleLbl="bgShp" presStyleIdx="3" presStyleCnt="6"/>
      <dgm:spPr/>
    </dgm:pt>
    <dgm:pt modelId="{5CECF0D3-0161-4FE8-A679-5C032F31C9DD}" type="pres">
      <dgm:prSet presAssocID="{22CE0D94-11D1-4B7B-ABB1-D941CEB2E1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080E93D-24C9-41E2-9BC2-45AD7F55A4FD}" type="pres">
      <dgm:prSet presAssocID="{22CE0D94-11D1-4B7B-ABB1-D941CEB2E153}" presName="spaceRect" presStyleCnt="0"/>
      <dgm:spPr/>
    </dgm:pt>
    <dgm:pt modelId="{B9E833E7-E416-4C64-8AD1-98DF6CD5AEFA}" type="pres">
      <dgm:prSet presAssocID="{22CE0D94-11D1-4B7B-ABB1-D941CEB2E153}" presName="parTx" presStyleLbl="revTx" presStyleIdx="5" presStyleCnt="8">
        <dgm:presLayoutVars>
          <dgm:chMax val="0"/>
          <dgm:chPref val="0"/>
        </dgm:presLayoutVars>
      </dgm:prSet>
      <dgm:spPr/>
    </dgm:pt>
    <dgm:pt modelId="{249EBB6E-6A3D-4C97-9BD3-8A560B6672B3}" type="pres">
      <dgm:prSet presAssocID="{0E865DFB-6126-4E09-871C-66EF51DBF635}" presName="sibTrans" presStyleCnt="0"/>
      <dgm:spPr/>
    </dgm:pt>
    <dgm:pt modelId="{9DBE9B0B-3034-4239-A35A-0C40EFA0EEDA}" type="pres">
      <dgm:prSet presAssocID="{D6A1DBFA-987B-4247-AD49-11B1D6A902DA}" presName="compNode" presStyleCnt="0"/>
      <dgm:spPr/>
    </dgm:pt>
    <dgm:pt modelId="{3656E30A-B387-4F24-BE7B-4D22D78F583B}" type="pres">
      <dgm:prSet presAssocID="{D6A1DBFA-987B-4247-AD49-11B1D6A902DA}" presName="bgRect" presStyleLbl="bgShp" presStyleIdx="4" presStyleCnt="6"/>
      <dgm:spPr/>
    </dgm:pt>
    <dgm:pt modelId="{D6593911-58F7-49B3-A39C-8BE9DBF361C0}" type="pres">
      <dgm:prSet presAssocID="{D6A1DBFA-987B-4247-AD49-11B1D6A902D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2DF66A2E-F6E3-48F5-ADFB-98424B4DF202}" type="pres">
      <dgm:prSet presAssocID="{D6A1DBFA-987B-4247-AD49-11B1D6A902DA}" presName="spaceRect" presStyleCnt="0"/>
      <dgm:spPr/>
    </dgm:pt>
    <dgm:pt modelId="{21D18888-6B9C-449F-8448-49835C1F308A}" type="pres">
      <dgm:prSet presAssocID="{D6A1DBFA-987B-4247-AD49-11B1D6A902DA}" presName="parTx" presStyleLbl="revTx" presStyleIdx="6" presStyleCnt="8">
        <dgm:presLayoutVars>
          <dgm:chMax val="0"/>
          <dgm:chPref val="0"/>
        </dgm:presLayoutVars>
      </dgm:prSet>
      <dgm:spPr/>
    </dgm:pt>
    <dgm:pt modelId="{58362D0C-FA55-43B2-96E1-4BF080F08D22}" type="pres">
      <dgm:prSet presAssocID="{694A05BD-56C8-4857-ACC1-B052EC68C757}" presName="sibTrans" presStyleCnt="0"/>
      <dgm:spPr/>
    </dgm:pt>
    <dgm:pt modelId="{1EF3B4C7-4076-4F1D-B976-9D291E109FD8}" type="pres">
      <dgm:prSet presAssocID="{704865EA-F02D-4777-9E0A-5FE7009789E1}" presName="compNode" presStyleCnt="0"/>
      <dgm:spPr/>
    </dgm:pt>
    <dgm:pt modelId="{B0C75839-E6DE-436C-B078-D1E672EC9D63}" type="pres">
      <dgm:prSet presAssocID="{704865EA-F02D-4777-9E0A-5FE7009789E1}" presName="bgRect" presStyleLbl="bgShp" presStyleIdx="5" presStyleCnt="6"/>
      <dgm:spPr/>
    </dgm:pt>
    <dgm:pt modelId="{94E2A18F-EC4A-402D-9067-DEBA7084CD52}" type="pres">
      <dgm:prSet presAssocID="{704865EA-F02D-4777-9E0A-5FE7009789E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CE2EF4FC-96D8-437A-A126-9C753E4D0706}" type="pres">
      <dgm:prSet presAssocID="{704865EA-F02D-4777-9E0A-5FE7009789E1}" presName="spaceRect" presStyleCnt="0"/>
      <dgm:spPr/>
    </dgm:pt>
    <dgm:pt modelId="{79645C2A-1E9D-483E-AE3E-815628096DE7}" type="pres">
      <dgm:prSet presAssocID="{704865EA-F02D-4777-9E0A-5FE7009789E1}" presName="parTx" presStyleLbl="revTx" presStyleIdx="7" presStyleCnt="8">
        <dgm:presLayoutVars>
          <dgm:chMax val="0"/>
          <dgm:chPref val="0"/>
        </dgm:presLayoutVars>
      </dgm:prSet>
      <dgm:spPr/>
    </dgm:pt>
  </dgm:ptLst>
  <dgm:cxnLst>
    <dgm:cxn modelId="{C34F5839-0919-48C7-B0CC-EED7892C164A}" srcId="{20DF962D-3476-4C1A-9C50-1395594F92C1}" destId="{99123D7F-A048-4B98-A39B-1D0554D0DA42}" srcOrd="1" destOrd="0" parTransId="{3C8CFD64-5BCE-41B8-8A80-08B0A3F47073}" sibTransId="{6F46DB9B-3CD9-4058-A36E-9511FCACD311}"/>
    <dgm:cxn modelId="{8CCDDA5B-F0B3-4D15-A88D-AFCDB170CE6A}" srcId="{20DF962D-3476-4C1A-9C50-1395594F92C1}" destId="{704865EA-F02D-4777-9E0A-5FE7009789E1}" srcOrd="5" destOrd="0" parTransId="{39D6FF82-1B8C-4BF8-8344-77836F717226}" sibTransId="{640FA82B-784E-4D9B-BF10-177E9F27D5BB}"/>
    <dgm:cxn modelId="{BAC8CE42-FF8A-4077-9914-C321F39ADE9B}" type="presOf" srcId="{D6A1DBFA-987B-4247-AD49-11B1D6A902DA}" destId="{21D18888-6B9C-449F-8448-49835C1F308A}" srcOrd="0" destOrd="0" presId="urn:microsoft.com/office/officeart/2018/2/layout/IconVerticalSolidList"/>
    <dgm:cxn modelId="{DC060247-D9DA-4DF4-A413-45E67C2CD704}" srcId="{20DF962D-3476-4C1A-9C50-1395594F92C1}" destId="{D6A1DBFA-987B-4247-AD49-11B1D6A902DA}" srcOrd="4" destOrd="0" parTransId="{BB695F13-393D-440F-852B-E950FBFB2BAD}" sibTransId="{694A05BD-56C8-4857-ACC1-B052EC68C757}"/>
    <dgm:cxn modelId="{DB968368-63F0-4F8D-B9DF-FBDE42DCBA1E}" type="presOf" srcId="{99123D7F-A048-4B98-A39B-1D0554D0DA42}" destId="{E8D35ECD-FC37-45A6-A9C4-5AB997BF93A8}" srcOrd="0" destOrd="0" presId="urn:microsoft.com/office/officeart/2018/2/layout/IconVerticalSolidList"/>
    <dgm:cxn modelId="{FB6EAC69-F07E-4085-A287-7ACC358483DC}" type="presOf" srcId="{22CE0D94-11D1-4B7B-ABB1-D941CEB2E153}" destId="{B9E833E7-E416-4C64-8AD1-98DF6CD5AEFA}" srcOrd="0" destOrd="0" presId="urn:microsoft.com/office/officeart/2018/2/layout/IconVerticalSolidList"/>
    <dgm:cxn modelId="{023B196A-9F49-40B2-9099-76C4127BCD27}" type="presOf" srcId="{8104C509-B402-49A5-8189-A442EC501F44}" destId="{87DA7977-F7BA-45C0-9D01-E78B8F54020F}" srcOrd="0" destOrd="0" presId="urn:microsoft.com/office/officeart/2018/2/layout/IconVerticalSolidList"/>
    <dgm:cxn modelId="{51C36552-8A28-444F-9C98-84C8D9736BA6}" type="presOf" srcId="{CC4B4917-48AE-4444-8528-1D99DBBE938E}" destId="{BE9EDEF1-6A86-492D-ADA0-0387C2F9B71C}" srcOrd="0" destOrd="0" presId="urn:microsoft.com/office/officeart/2018/2/layout/IconVerticalSolidList"/>
    <dgm:cxn modelId="{F2819B7E-C5F9-4406-8E15-D023D9715BB6}" srcId="{20DF962D-3476-4C1A-9C50-1395594F92C1}" destId="{22CE0D94-11D1-4B7B-ABB1-D941CEB2E153}" srcOrd="3" destOrd="0" parTransId="{5075DBD0-9000-468B-8CEF-7204959C6E68}" sibTransId="{0E865DFB-6126-4E09-871C-66EF51DBF635}"/>
    <dgm:cxn modelId="{542D9B8A-6E1A-4520-9D2B-572BE56FACF5}" type="presOf" srcId="{969B54B0-0A0D-45A3-8071-EE13D41DDD57}" destId="{E39BF7F9-B5BD-44D2-AB7B-0A61BC5CDDE7}" srcOrd="0" destOrd="0" presId="urn:microsoft.com/office/officeart/2018/2/layout/IconVerticalSolidList"/>
    <dgm:cxn modelId="{600C858D-F760-49C5-85C9-F4D209839421}" type="presOf" srcId="{704865EA-F02D-4777-9E0A-5FE7009789E1}" destId="{79645C2A-1E9D-483E-AE3E-815628096DE7}" srcOrd="0" destOrd="0" presId="urn:microsoft.com/office/officeart/2018/2/layout/IconVerticalSolidList"/>
    <dgm:cxn modelId="{E476C1BA-31EA-46C6-8AB0-15ECDBF85458}" srcId="{20DF962D-3476-4C1A-9C50-1395594F92C1}" destId="{969B54B0-0A0D-45A3-8071-EE13D41DDD57}" srcOrd="2" destOrd="0" parTransId="{C713939F-BAD5-4133-867C-DB7EBCCDD1F7}" sibTransId="{C5B270DB-1BD4-4EEB-842B-9A71A903819C}"/>
    <dgm:cxn modelId="{B22C91C2-1834-4A73-BA60-518ADD862915}" srcId="{99123D7F-A048-4B98-A39B-1D0554D0DA42}" destId="{37547A5B-2894-43DF-AFB0-6CC5DAF5DA9C}" srcOrd="0" destOrd="0" parTransId="{E16D9254-88AF-42E2-99C9-A61A7656E9D6}" sibTransId="{09AD4EC5-47C8-49FD-9729-9309B5F8974F}"/>
    <dgm:cxn modelId="{149E23C6-FBB9-4E2E-BCFA-80F7B05A29F9}" type="presOf" srcId="{20DF962D-3476-4C1A-9C50-1395594F92C1}" destId="{33CA9910-18E1-4CAF-BBD1-8856B9B51629}" srcOrd="0" destOrd="0" presId="urn:microsoft.com/office/officeart/2018/2/layout/IconVerticalSolidList"/>
    <dgm:cxn modelId="{60C2D1D0-FFD2-4A66-995F-5365ACA6866D}" type="presOf" srcId="{37547A5B-2894-43DF-AFB0-6CC5DAF5DA9C}" destId="{7ADBA539-E92B-4983-A2CE-6DDB016F886A}" srcOrd="0" destOrd="0" presId="urn:microsoft.com/office/officeart/2018/2/layout/IconVerticalSolidList"/>
    <dgm:cxn modelId="{7AB272E3-C822-4C2E-A355-09811968D587}" srcId="{969B54B0-0A0D-45A3-8071-EE13D41DDD57}" destId="{8104C509-B402-49A5-8189-A442EC501F44}" srcOrd="0" destOrd="0" parTransId="{E72EB888-6F8B-4F94-B65D-5B6D5AAE1B5E}" sibTransId="{1DBA59D6-4CAF-45FC-AB78-5E8B111944DB}"/>
    <dgm:cxn modelId="{9FB609EC-3F47-4A73-A193-AE65BA545833}" srcId="{20DF962D-3476-4C1A-9C50-1395594F92C1}" destId="{CC4B4917-48AE-4444-8528-1D99DBBE938E}" srcOrd="0" destOrd="0" parTransId="{98CEC35A-7FB6-4266-B574-6BFB0568D122}" sibTransId="{82927496-9111-4995-B858-20158765ED2C}"/>
    <dgm:cxn modelId="{23FF478F-9496-4157-A8C6-2999FE7E1F26}" type="presParOf" srcId="{33CA9910-18E1-4CAF-BBD1-8856B9B51629}" destId="{71FB2D04-0F62-4773-8E6F-A9D148258E56}" srcOrd="0" destOrd="0" presId="urn:microsoft.com/office/officeart/2018/2/layout/IconVerticalSolidList"/>
    <dgm:cxn modelId="{81FF7E1D-15B3-42E7-AF8B-E798E73B3AE6}" type="presParOf" srcId="{71FB2D04-0F62-4773-8E6F-A9D148258E56}" destId="{C93EC997-8657-41CD-9F5E-41182BCA714E}" srcOrd="0" destOrd="0" presId="urn:microsoft.com/office/officeart/2018/2/layout/IconVerticalSolidList"/>
    <dgm:cxn modelId="{7C9FB647-22AB-473D-958A-B3922186EFD7}" type="presParOf" srcId="{71FB2D04-0F62-4773-8E6F-A9D148258E56}" destId="{0A6824B6-72E4-4227-9C94-0C9E22DC5D20}" srcOrd="1" destOrd="0" presId="urn:microsoft.com/office/officeart/2018/2/layout/IconVerticalSolidList"/>
    <dgm:cxn modelId="{232B84DA-BE86-4227-AC6E-50CD7EB91B78}" type="presParOf" srcId="{71FB2D04-0F62-4773-8E6F-A9D148258E56}" destId="{4E3483CB-6A16-4002-8B49-7027BEF2B73C}" srcOrd="2" destOrd="0" presId="urn:microsoft.com/office/officeart/2018/2/layout/IconVerticalSolidList"/>
    <dgm:cxn modelId="{92B2161F-BAFA-42DD-9497-B56F1936082F}" type="presParOf" srcId="{71FB2D04-0F62-4773-8E6F-A9D148258E56}" destId="{BE9EDEF1-6A86-492D-ADA0-0387C2F9B71C}" srcOrd="3" destOrd="0" presId="urn:microsoft.com/office/officeart/2018/2/layout/IconVerticalSolidList"/>
    <dgm:cxn modelId="{C8C3CB3F-D473-4385-B637-B927709ADE62}" type="presParOf" srcId="{33CA9910-18E1-4CAF-BBD1-8856B9B51629}" destId="{16DD332B-9E5A-4CEB-AEFA-1A31DDC0FF94}" srcOrd="1" destOrd="0" presId="urn:microsoft.com/office/officeart/2018/2/layout/IconVerticalSolidList"/>
    <dgm:cxn modelId="{14246331-9261-4F83-81F5-3CB185F20161}" type="presParOf" srcId="{33CA9910-18E1-4CAF-BBD1-8856B9B51629}" destId="{1CB1C79E-E2D5-4793-B49B-27630A384644}" srcOrd="2" destOrd="0" presId="urn:microsoft.com/office/officeart/2018/2/layout/IconVerticalSolidList"/>
    <dgm:cxn modelId="{25590EDF-A9D9-4B0A-9C89-10B4BD04168E}" type="presParOf" srcId="{1CB1C79E-E2D5-4793-B49B-27630A384644}" destId="{30D42959-FF32-4C4F-9B37-8F1ADB853430}" srcOrd="0" destOrd="0" presId="urn:microsoft.com/office/officeart/2018/2/layout/IconVerticalSolidList"/>
    <dgm:cxn modelId="{64CF9328-8CF3-4CF5-81AE-CB6EA097AA2D}" type="presParOf" srcId="{1CB1C79E-E2D5-4793-B49B-27630A384644}" destId="{9DA115DC-0015-4907-8A09-651D2791E777}" srcOrd="1" destOrd="0" presId="urn:microsoft.com/office/officeart/2018/2/layout/IconVerticalSolidList"/>
    <dgm:cxn modelId="{136F7D74-0DC6-46D2-91DB-ED6E51756B81}" type="presParOf" srcId="{1CB1C79E-E2D5-4793-B49B-27630A384644}" destId="{BDCCEA3E-5D91-4DC2-9C3F-3965E0531384}" srcOrd="2" destOrd="0" presId="urn:microsoft.com/office/officeart/2018/2/layout/IconVerticalSolidList"/>
    <dgm:cxn modelId="{85E7A143-7BC6-4549-9C0A-71C36F2426FB}" type="presParOf" srcId="{1CB1C79E-E2D5-4793-B49B-27630A384644}" destId="{E8D35ECD-FC37-45A6-A9C4-5AB997BF93A8}" srcOrd="3" destOrd="0" presId="urn:microsoft.com/office/officeart/2018/2/layout/IconVerticalSolidList"/>
    <dgm:cxn modelId="{D7442B67-77DB-4361-B0D5-0C21AA7964FC}" type="presParOf" srcId="{1CB1C79E-E2D5-4793-B49B-27630A384644}" destId="{7ADBA539-E92B-4983-A2CE-6DDB016F886A}" srcOrd="4" destOrd="0" presId="urn:microsoft.com/office/officeart/2018/2/layout/IconVerticalSolidList"/>
    <dgm:cxn modelId="{BF5A3135-3CBF-4F7D-9847-95175DCCB905}" type="presParOf" srcId="{33CA9910-18E1-4CAF-BBD1-8856B9B51629}" destId="{071075A4-67DC-4457-AC9E-D6C237F4AFA6}" srcOrd="3" destOrd="0" presId="urn:microsoft.com/office/officeart/2018/2/layout/IconVerticalSolidList"/>
    <dgm:cxn modelId="{483A49D2-A041-48D2-9C18-8E0F4733EBF9}" type="presParOf" srcId="{33CA9910-18E1-4CAF-BBD1-8856B9B51629}" destId="{8DF922A4-8D84-4EAE-91EB-BF5465B1A185}" srcOrd="4" destOrd="0" presId="urn:microsoft.com/office/officeart/2018/2/layout/IconVerticalSolidList"/>
    <dgm:cxn modelId="{9FC66C15-8441-4445-8C6B-C5AC9A4D7579}" type="presParOf" srcId="{8DF922A4-8D84-4EAE-91EB-BF5465B1A185}" destId="{209C3A67-7FCF-4B06-A531-83F10D2E4464}" srcOrd="0" destOrd="0" presId="urn:microsoft.com/office/officeart/2018/2/layout/IconVerticalSolidList"/>
    <dgm:cxn modelId="{90C7704F-7430-446A-BC09-65C8CCD1E6F3}" type="presParOf" srcId="{8DF922A4-8D84-4EAE-91EB-BF5465B1A185}" destId="{267D2304-A1CA-43D5-9CBF-25C901400971}" srcOrd="1" destOrd="0" presId="urn:microsoft.com/office/officeart/2018/2/layout/IconVerticalSolidList"/>
    <dgm:cxn modelId="{36C23C35-14FD-4EF6-B0A5-DA54DF5A55AE}" type="presParOf" srcId="{8DF922A4-8D84-4EAE-91EB-BF5465B1A185}" destId="{074B8D4F-FA38-42EE-9BF1-1288F9E3026C}" srcOrd="2" destOrd="0" presId="urn:microsoft.com/office/officeart/2018/2/layout/IconVerticalSolidList"/>
    <dgm:cxn modelId="{A8CDE652-8D67-4282-B6A5-FFAA389B16AB}" type="presParOf" srcId="{8DF922A4-8D84-4EAE-91EB-BF5465B1A185}" destId="{E39BF7F9-B5BD-44D2-AB7B-0A61BC5CDDE7}" srcOrd="3" destOrd="0" presId="urn:microsoft.com/office/officeart/2018/2/layout/IconVerticalSolidList"/>
    <dgm:cxn modelId="{51B10173-C15A-4144-9770-AA3FB1B7D8C2}" type="presParOf" srcId="{8DF922A4-8D84-4EAE-91EB-BF5465B1A185}" destId="{87DA7977-F7BA-45C0-9D01-E78B8F54020F}" srcOrd="4" destOrd="0" presId="urn:microsoft.com/office/officeart/2018/2/layout/IconVerticalSolidList"/>
    <dgm:cxn modelId="{C73655BE-EB09-41EC-AAAC-9618BCE2C20B}" type="presParOf" srcId="{33CA9910-18E1-4CAF-BBD1-8856B9B51629}" destId="{DDCED1E4-8434-4C3F-A03D-5DEE8330BCF5}" srcOrd="5" destOrd="0" presId="urn:microsoft.com/office/officeart/2018/2/layout/IconVerticalSolidList"/>
    <dgm:cxn modelId="{FEBBD0A7-23B8-4A0D-80F9-A437C5D0F0C2}" type="presParOf" srcId="{33CA9910-18E1-4CAF-BBD1-8856B9B51629}" destId="{AD92A3D4-6598-45B5-AF52-E22624C34B43}" srcOrd="6" destOrd="0" presId="urn:microsoft.com/office/officeart/2018/2/layout/IconVerticalSolidList"/>
    <dgm:cxn modelId="{94516FA5-A0C7-4B4D-8854-6AFA0E39EC56}" type="presParOf" srcId="{AD92A3D4-6598-45B5-AF52-E22624C34B43}" destId="{9EF689DC-00E3-4745-9EFC-47282A583772}" srcOrd="0" destOrd="0" presId="urn:microsoft.com/office/officeart/2018/2/layout/IconVerticalSolidList"/>
    <dgm:cxn modelId="{C9B01143-138A-43E0-90F4-BAD104F5494D}" type="presParOf" srcId="{AD92A3D4-6598-45B5-AF52-E22624C34B43}" destId="{5CECF0D3-0161-4FE8-A679-5C032F31C9DD}" srcOrd="1" destOrd="0" presId="urn:microsoft.com/office/officeart/2018/2/layout/IconVerticalSolidList"/>
    <dgm:cxn modelId="{AF69B840-A942-4576-9F34-226E2AEDF0E1}" type="presParOf" srcId="{AD92A3D4-6598-45B5-AF52-E22624C34B43}" destId="{F080E93D-24C9-41E2-9BC2-45AD7F55A4FD}" srcOrd="2" destOrd="0" presId="urn:microsoft.com/office/officeart/2018/2/layout/IconVerticalSolidList"/>
    <dgm:cxn modelId="{5AE7D5E0-3112-40FA-A3EC-CE16E96E4EF6}" type="presParOf" srcId="{AD92A3D4-6598-45B5-AF52-E22624C34B43}" destId="{B9E833E7-E416-4C64-8AD1-98DF6CD5AEFA}" srcOrd="3" destOrd="0" presId="urn:microsoft.com/office/officeart/2018/2/layout/IconVerticalSolidList"/>
    <dgm:cxn modelId="{88FB2CF4-82E7-499E-9F2C-4534FDC77020}" type="presParOf" srcId="{33CA9910-18E1-4CAF-BBD1-8856B9B51629}" destId="{249EBB6E-6A3D-4C97-9BD3-8A560B6672B3}" srcOrd="7" destOrd="0" presId="urn:microsoft.com/office/officeart/2018/2/layout/IconVerticalSolidList"/>
    <dgm:cxn modelId="{91B2991F-AB23-451B-B69C-E46CEE8D5C39}" type="presParOf" srcId="{33CA9910-18E1-4CAF-BBD1-8856B9B51629}" destId="{9DBE9B0B-3034-4239-A35A-0C40EFA0EEDA}" srcOrd="8" destOrd="0" presId="urn:microsoft.com/office/officeart/2018/2/layout/IconVerticalSolidList"/>
    <dgm:cxn modelId="{507BCACC-5C3D-48EF-ACD9-AFA68E3AC331}" type="presParOf" srcId="{9DBE9B0B-3034-4239-A35A-0C40EFA0EEDA}" destId="{3656E30A-B387-4F24-BE7B-4D22D78F583B}" srcOrd="0" destOrd="0" presId="urn:microsoft.com/office/officeart/2018/2/layout/IconVerticalSolidList"/>
    <dgm:cxn modelId="{CE9FD929-FEFC-41AC-B0E3-96B761934DE5}" type="presParOf" srcId="{9DBE9B0B-3034-4239-A35A-0C40EFA0EEDA}" destId="{D6593911-58F7-49B3-A39C-8BE9DBF361C0}" srcOrd="1" destOrd="0" presId="urn:microsoft.com/office/officeart/2018/2/layout/IconVerticalSolidList"/>
    <dgm:cxn modelId="{F24ECE1B-86BF-4FDA-9709-498460CAAC3E}" type="presParOf" srcId="{9DBE9B0B-3034-4239-A35A-0C40EFA0EEDA}" destId="{2DF66A2E-F6E3-48F5-ADFB-98424B4DF202}" srcOrd="2" destOrd="0" presId="urn:microsoft.com/office/officeart/2018/2/layout/IconVerticalSolidList"/>
    <dgm:cxn modelId="{24FD3E6E-A347-4BAD-B83C-1C688E40C8FC}" type="presParOf" srcId="{9DBE9B0B-3034-4239-A35A-0C40EFA0EEDA}" destId="{21D18888-6B9C-449F-8448-49835C1F308A}" srcOrd="3" destOrd="0" presId="urn:microsoft.com/office/officeart/2018/2/layout/IconVerticalSolidList"/>
    <dgm:cxn modelId="{8A7E4383-8FD1-46C9-BCE7-7ADE0FE2CFD7}" type="presParOf" srcId="{33CA9910-18E1-4CAF-BBD1-8856B9B51629}" destId="{58362D0C-FA55-43B2-96E1-4BF080F08D22}" srcOrd="9" destOrd="0" presId="urn:microsoft.com/office/officeart/2018/2/layout/IconVerticalSolidList"/>
    <dgm:cxn modelId="{172FB641-A5E2-4423-BC3F-75A2269AE511}" type="presParOf" srcId="{33CA9910-18E1-4CAF-BBD1-8856B9B51629}" destId="{1EF3B4C7-4076-4F1D-B976-9D291E109FD8}" srcOrd="10" destOrd="0" presId="urn:microsoft.com/office/officeart/2018/2/layout/IconVerticalSolidList"/>
    <dgm:cxn modelId="{D0C88521-0DC1-422E-962D-1B86ADDFC1C6}" type="presParOf" srcId="{1EF3B4C7-4076-4F1D-B976-9D291E109FD8}" destId="{B0C75839-E6DE-436C-B078-D1E672EC9D63}" srcOrd="0" destOrd="0" presId="urn:microsoft.com/office/officeart/2018/2/layout/IconVerticalSolidList"/>
    <dgm:cxn modelId="{DED4FD66-9353-4512-AEA1-0104BA208E81}" type="presParOf" srcId="{1EF3B4C7-4076-4F1D-B976-9D291E109FD8}" destId="{94E2A18F-EC4A-402D-9067-DEBA7084CD52}" srcOrd="1" destOrd="0" presId="urn:microsoft.com/office/officeart/2018/2/layout/IconVerticalSolidList"/>
    <dgm:cxn modelId="{5E978607-966D-4386-99A5-2191FBC51778}" type="presParOf" srcId="{1EF3B4C7-4076-4F1D-B976-9D291E109FD8}" destId="{CE2EF4FC-96D8-437A-A126-9C753E4D0706}" srcOrd="2" destOrd="0" presId="urn:microsoft.com/office/officeart/2018/2/layout/IconVerticalSolidList"/>
    <dgm:cxn modelId="{876B570B-4B81-4F2E-8B3C-79C615148A91}" type="presParOf" srcId="{1EF3B4C7-4076-4F1D-B976-9D291E109FD8}" destId="{79645C2A-1E9D-483E-AE3E-815628096D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E48E50-F6A0-4CC0-9AC8-29D0B56A55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08927AC-E704-4413-9B26-9323BD50059B}">
      <dgm:prSet/>
      <dgm:spPr/>
      <dgm:t>
        <a:bodyPr/>
        <a:lstStyle/>
        <a:p>
          <a:r>
            <a:rPr lang="de-DE" dirty="0"/>
            <a:t>The </a:t>
          </a:r>
          <a:r>
            <a:rPr lang="de-DE" dirty="0" err="1"/>
            <a:t>policy</a:t>
          </a:r>
          <a:r>
            <a:rPr lang="de-DE" dirty="0"/>
            <a:t> </a:t>
          </a:r>
          <a:r>
            <a:rPr lang="de-DE" dirty="0" err="1"/>
            <a:t>first</a:t>
          </a:r>
          <a:r>
            <a:rPr lang="de-DE" dirty="0"/>
            <a:t> </a:t>
          </a:r>
          <a:r>
            <a:rPr lang="de-DE" dirty="0" err="1"/>
            <a:t>determines</a:t>
          </a:r>
          <a:r>
            <a:rPr lang="de-DE" dirty="0"/>
            <a:t> </a:t>
          </a:r>
          <a:r>
            <a:rPr lang="de-DE" dirty="0" err="1"/>
            <a:t>based</a:t>
          </a:r>
          <a:r>
            <a:rPr lang="de-DE" dirty="0"/>
            <a:t> on </a:t>
          </a:r>
          <a:r>
            <a:rPr lang="de-DE" dirty="0" err="1"/>
            <a:t>prognostics</a:t>
          </a:r>
          <a:r>
            <a:rPr lang="de-DE" dirty="0"/>
            <a:t> </a:t>
          </a:r>
          <a:r>
            <a:rPr lang="de-DE" dirty="0" err="1"/>
            <a:t>input</a:t>
          </a:r>
          <a:r>
            <a:rPr lang="de-DE" dirty="0"/>
            <a:t> </a:t>
          </a:r>
          <a:r>
            <a:rPr lang="de-DE" dirty="0" err="1"/>
            <a:t>whether</a:t>
          </a:r>
          <a:r>
            <a:rPr lang="de-DE" dirty="0"/>
            <a:t> a component </a:t>
          </a:r>
          <a:r>
            <a:rPr lang="de-DE" dirty="0" err="1"/>
            <a:t>should</a:t>
          </a:r>
          <a:r>
            <a:rPr lang="de-DE" dirty="0"/>
            <a:t> </a:t>
          </a:r>
          <a:r>
            <a:rPr lang="de-DE" dirty="0" err="1"/>
            <a:t>be</a:t>
          </a:r>
          <a:r>
            <a:rPr lang="de-DE" dirty="0"/>
            <a:t> </a:t>
          </a:r>
          <a:r>
            <a:rPr lang="de-DE" dirty="0" err="1"/>
            <a:t>ordered</a:t>
          </a:r>
          <a:r>
            <a:rPr lang="de-DE" dirty="0"/>
            <a:t> </a:t>
          </a:r>
          <a:r>
            <a:rPr lang="de-DE" dirty="0" err="1"/>
            <a:t>or</a:t>
          </a:r>
          <a:r>
            <a:rPr lang="de-DE" dirty="0"/>
            <a:t> not.</a:t>
          </a:r>
          <a:endParaRPr lang="en-US" dirty="0"/>
        </a:p>
      </dgm:t>
    </dgm:pt>
    <dgm:pt modelId="{651D7D59-2933-49E3-A366-B8088BE89CA4}" type="parTrans" cxnId="{278FC11B-9DFA-4F3F-8E30-DA32BFC809E2}">
      <dgm:prSet/>
      <dgm:spPr/>
      <dgm:t>
        <a:bodyPr/>
        <a:lstStyle/>
        <a:p>
          <a:endParaRPr lang="en-US"/>
        </a:p>
      </dgm:t>
    </dgm:pt>
    <dgm:pt modelId="{E9572515-4CBD-4FAA-AD91-8A5B903D8D14}" type="sibTrans" cxnId="{278FC11B-9DFA-4F3F-8E30-DA32BFC809E2}">
      <dgm:prSet/>
      <dgm:spPr/>
      <dgm:t>
        <a:bodyPr/>
        <a:lstStyle/>
        <a:p>
          <a:endParaRPr lang="en-US"/>
        </a:p>
      </dgm:t>
    </dgm:pt>
    <mc:AlternateContent xmlns:mc="http://schemas.openxmlformats.org/markup-compatibility/2006" xmlns:a14="http://schemas.microsoft.com/office/drawing/2010/main">
      <mc:Choice Requires="a14">
        <dgm:pt modelId="{86976E0A-4A7A-40FF-B60B-CAF5AC270E63}">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a:latin typeface="Cambria Math" panose="02040503050406030204" pitchFamily="18" charset="0"/>
                        </a:rPr>
                        <m:t>𝑝</m:t>
                      </m:r>
                    </m:e>
                    <m:sub>
                      <m:r>
                        <a:rPr lang="de-DE" b="0" i="1">
                          <a:latin typeface="Cambria Math" panose="02040503050406030204" pitchFamily="18" charset="0"/>
                        </a:rPr>
                        <m:t>𝑡h𝑟𝑒𝑠</m:t>
                      </m:r>
                    </m:sub>
                    <m:sup>
                      <m:r>
                        <a:rPr lang="de-DE" b="0" i="1">
                          <a:latin typeface="Cambria Math" panose="02040503050406030204" pitchFamily="18" charset="0"/>
                        </a:rPr>
                        <m:t>𝑜𝑟𝑑𝑒𝑟</m:t>
                      </m:r>
                    </m:sup>
                  </m:sSubSup>
                </m:oMath>
              </a14:m>
              <a:r>
                <a:rPr lang="de-DE" dirty="0"/>
                <a:t> = 0.11 (</a:t>
              </a:r>
              <a:r>
                <a:rPr lang="de-DE" dirty="0" err="1"/>
                <a:t>Optimized</a:t>
              </a:r>
              <a:r>
                <a:rPr lang="de-DE" dirty="0"/>
                <a:t> </a:t>
              </a:r>
              <a:r>
                <a:rPr lang="de-DE" dirty="0" err="1"/>
                <a:t>threshold</a:t>
              </a:r>
              <a:r>
                <a:rPr lang="de-DE" dirty="0"/>
                <a:t> values).</a:t>
              </a:r>
              <a:endParaRPr lang="en-US" dirty="0"/>
            </a:p>
          </dgm:t>
        </dgm:pt>
      </mc:Choice>
      <mc:Fallback xmlns="">
        <dgm:pt modelId="{86976E0A-4A7A-40FF-B60B-CAF5AC270E63}">
          <dgm:prSet/>
          <dgm:spPr/>
          <dgm:t>
            <a:bodyPr/>
            <a:lstStyle/>
            <a:p>
              <a:r>
                <a:rPr lang="de-DE" b="0" i="0"/>
                <a:t>𝑝_𝑡ℎ𝑟𝑒𝑠^𝑜𝑟𝑑𝑒𝑟</a:t>
              </a:r>
              <a:r>
                <a:rPr lang="de-DE"/>
                <a:t> = 0.11 (Optimized threshold values).</a:t>
              </a:r>
              <a:endParaRPr lang="en-US"/>
            </a:p>
          </dgm:t>
        </dgm:pt>
      </mc:Fallback>
    </mc:AlternateContent>
    <dgm:pt modelId="{7FEDC5A0-EE23-4BFF-BE2F-F7CCE424B822}" type="parTrans" cxnId="{70E20239-53BA-4AC1-B0C9-3233535F9EF1}">
      <dgm:prSet/>
      <dgm:spPr/>
      <dgm:t>
        <a:bodyPr/>
        <a:lstStyle/>
        <a:p>
          <a:endParaRPr lang="en-US"/>
        </a:p>
      </dgm:t>
    </dgm:pt>
    <dgm:pt modelId="{7FB3C914-4152-4158-9B33-303C742AE2C2}" type="sibTrans" cxnId="{70E20239-53BA-4AC1-B0C9-3233535F9EF1}">
      <dgm:prSet/>
      <dgm:spPr/>
      <dgm:t>
        <a:bodyPr/>
        <a:lstStyle/>
        <a:p>
          <a:endParaRPr lang="en-US"/>
        </a:p>
      </dgm:t>
    </dgm:pt>
    <mc:AlternateContent xmlns:mc="http://schemas.openxmlformats.org/markup-compatibility/2006" xmlns:a14="http://schemas.microsoft.com/office/drawing/2010/main">
      <mc:Choice Requires="a14">
        <dgm:pt modelId="{9BD1D3F4-BF1C-47A3-BED2-AD1248DD8F76}">
          <dgm:prSet/>
          <dgm:spPr/>
          <dgm:t>
            <a:bodyPr/>
            <a:lstStyle/>
            <a:p>
              <a:r>
                <a:rPr lang="de-DE" dirty="0"/>
                <a:t>Pr(RU </a:t>
              </a:r>
              <a:r>
                <a:rPr lang="de-DE" dirty="0" err="1"/>
                <a:t>L</a:t>
              </a:r>
              <a:r>
                <a:rPr lang="de-DE" baseline="-25000" dirty="0" err="1"/>
                <a:t>pred,k</a:t>
              </a:r>
              <a:r>
                <a:rPr lang="de-DE" baseline="-25000" dirty="0"/>
                <a:t> </a:t>
              </a:r>
              <a14:m>
                <m:oMath xmlns:m="http://schemas.openxmlformats.org/officeDocument/2006/math">
                  <m:r>
                    <a:rPr lang="de-DE" i="1">
                      <a:latin typeface="Cambria Math" panose="02040503050406030204" pitchFamily="18" charset="0"/>
                    </a:rPr>
                    <m:t>≤</m:t>
                  </m:r>
                </m:oMath>
              </a14:m>
              <a:r>
                <a:rPr lang="de-DE" dirty="0"/>
                <a:t> w+∆T) </a:t>
              </a:r>
              <a:r>
                <a:rPr lang="de-DE" dirty="0" err="1"/>
                <a:t>is</a:t>
              </a:r>
              <a:r>
                <a:rPr lang="de-DE" dirty="0"/>
                <a:t> </a:t>
              </a:r>
              <a:r>
                <a:rPr lang="de-DE" dirty="0" err="1"/>
                <a:t>sum</a:t>
              </a:r>
              <a:r>
                <a:rPr lang="de-DE" dirty="0"/>
                <a:t> of class1 and class2 </a:t>
              </a:r>
              <a:r>
                <a:rPr lang="de-DE" dirty="0" err="1"/>
                <a:t>probabilities</a:t>
              </a:r>
              <a:r>
                <a:rPr lang="de-DE" dirty="0"/>
                <a:t>.</a:t>
              </a:r>
              <a:endParaRPr lang="en-US" dirty="0"/>
            </a:p>
          </dgm:t>
        </dgm:pt>
      </mc:Choice>
      <mc:Fallback xmlns="">
        <dgm:pt modelId="{9BD1D3F4-BF1C-47A3-BED2-AD1248DD8F76}">
          <dgm:prSet/>
          <dgm:spPr/>
          <dgm:t>
            <a:bodyPr/>
            <a:lstStyle/>
            <a:p>
              <a:r>
                <a:rPr lang="de-DE"/>
                <a:t>Pr(RU L</a:t>
              </a:r>
              <a:r>
                <a:rPr lang="de-DE" baseline="-25000"/>
                <a:t>pred,k </a:t>
              </a:r>
              <a:r>
                <a:rPr lang="de-DE" i="0"/>
                <a:t>≤</a:t>
              </a:r>
              <a:r>
                <a:rPr lang="de-DE"/>
                <a:t> w+∆T) is sum of class1 and class2 probabilities.</a:t>
              </a:r>
              <a:endParaRPr lang="en-US"/>
            </a:p>
          </dgm:t>
        </dgm:pt>
      </mc:Fallback>
    </mc:AlternateContent>
    <dgm:pt modelId="{0BE0755F-924F-4C9B-A414-D75EE4504579}" type="parTrans" cxnId="{E70BC8EF-107B-4CF3-A33C-66F6BBDE29BE}">
      <dgm:prSet/>
      <dgm:spPr/>
      <dgm:t>
        <a:bodyPr/>
        <a:lstStyle/>
        <a:p>
          <a:endParaRPr lang="en-US"/>
        </a:p>
      </dgm:t>
    </dgm:pt>
    <dgm:pt modelId="{FAACB713-16CB-4544-A603-860467BEC755}" type="sibTrans" cxnId="{E70BC8EF-107B-4CF3-A33C-66F6BBDE29BE}">
      <dgm:prSet/>
      <dgm:spPr/>
      <dgm:t>
        <a:bodyPr/>
        <a:lstStyle/>
        <a:p>
          <a:endParaRPr lang="en-US"/>
        </a:p>
      </dgm:t>
    </dgm:pt>
    <mc:AlternateContent xmlns:mc="http://schemas.openxmlformats.org/markup-compatibility/2006" xmlns:a14="http://schemas.microsoft.com/office/drawing/2010/main">
      <mc:Choice Requires="a14">
        <dgm:pt modelId="{B88C7915-99FD-4721-83D3-A303A245226E}">
          <dgm:prSet/>
          <dgm:spPr/>
          <dgm:t>
            <a:bodyPr/>
            <a:lstStyle/>
            <a:p>
              <a:r>
                <a:rPr lang="de-DE"/>
                <a:t>W = </a:t>
              </a:r>
              <a14:m>
                <m:oMath xmlns:m="http://schemas.openxmlformats.org/officeDocument/2006/math">
                  <m:d>
                    <m:dPr>
                      <m:begChr m:val="⌈"/>
                      <m:endChr m:val="⌉"/>
                      <m:ctrlPr>
                        <a:rPr lang="de-DE" i="1">
                          <a:latin typeface="Cambria Math" panose="02040503050406030204" pitchFamily="18" charset="0"/>
                        </a:rPr>
                      </m:ctrlPr>
                    </m:dPr>
                    <m:e>
                      <m:f>
                        <m:fPr>
                          <m:ctrlPr>
                            <a:rPr lang="de-DE" i="1">
                              <a:latin typeface="Cambria Math" panose="02040503050406030204" pitchFamily="18" charset="0"/>
                            </a:rPr>
                          </m:ctrlPr>
                        </m:fPr>
                        <m:num>
                          <m:r>
                            <a:rPr lang="de-DE" b="0" i="1">
                              <a:latin typeface="Cambria Math" panose="02040503050406030204" pitchFamily="18" charset="0"/>
                            </a:rPr>
                            <m:t>𝐿</m:t>
                          </m:r>
                        </m:num>
                        <m:den>
                          <m:r>
                            <m:rPr>
                              <m:nor/>
                            </m:rPr>
                            <a:rPr lang="de-DE"/>
                            <m:t>∆</m:t>
                          </m:r>
                          <m:r>
                            <m:rPr>
                              <m:nor/>
                            </m:rPr>
                            <a:rPr lang="de-DE"/>
                            <m:t>T</m:t>
                          </m:r>
                        </m:den>
                      </m:f>
                    </m:e>
                  </m:d>
                </m:oMath>
              </a14:m>
              <a:r>
                <a:rPr lang="de-DE"/>
                <a:t>• ∆T is a ordering lead time.</a:t>
              </a:r>
              <a:endParaRPr lang="en-US"/>
            </a:p>
          </dgm:t>
        </dgm:pt>
      </mc:Choice>
      <mc:Fallback xmlns="">
        <dgm:pt modelId="{B88C7915-99FD-4721-83D3-A303A245226E}">
          <dgm:prSet/>
          <dgm:spPr/>
          <dgm:t>
            <a:bodyPr/>
            <a:lstStyle/>
            <a:p>
              <a:r>
                <a:rPr lang="de-DE"/>
                <a:t>W = </a:t>
              </a:r>
              <a:r>
                <a:rPr lang="de-DE" i="0"/>
                <a:t>⌈</a:t>
              </a:r>
              <a:r>
                <a:rPr lang="de-DE" b="0" i="0"/>
                <a:t>𝐿/"</a:t>
              </a:r>
              <a:r>
                <a:rPr lang="de-DE" i="0"/>
                <a:t>∆T" ⌉</a:t>
              </a:r>
              <a:r>
                <a:rPr lang="de-DE"/>
                <a:t>• ∆T is a ordering lead time.</a:t>
              </a:r>
              <a:endParaRPr lang="en-US"/>
            </a:p>
          </dgm:t>
        </dgm:pt>
      </mc:Fallback>
    </mc:AlternateContent>
    <dgm:pt modelId="{2644B1A5-6C5F-4C85-9EFE-C0155352CCD4}" type="parTrans" cxnId="{FD6E741C-7E76-4FFF-81FF-EC2AF0072B59}">
      <dgm:prSet/>
      <dgm:spPr/>
      <dgm:t>
        <a:bodyPr/>
        <a:lstStyle/>
        <a:p>
          <a:endParaRPr lang="en-US"/>
        </a:p>
      </dgm:t>
    </dgm:pt>
    <dgm:pt modelId="{72AE6EE4-17E5-4F93-BE15-6AF08FD2F458}" type="sibTrans" cxnId="{FD6E741C-7E76-4FFF-81FF-EC2AF0072B59}">
      <dgm:prSet/>
      <dgm:spPr/>
      <dgm:t>
        <a:bodyPr/>
        <a:lstStyle/>
        <a:p>
          <a:endParaRPr lang="en-US"/>
        </a:p>
      </dgm:t>
    </dgm:pt>
    <dgm:pt modelId="{72B5C73E-3717-496A-A56B-EB829B7E0B8E}">
      <dgm:prSet/>
      <dgm:spPr/>
      <dgm:t>
        <a:bodyPr/>
        <a:lstStyle/>
        <a:p>
          <a:r>
            <a:rPr lang="de-DE" dirty="0"/>
            <a:t>A </a:t>
          </a:r>
          <a:r>
            <a:rPr lang="de-DE" dirty="0" err="1"/>
            <a:t>lead</a:t>
          </a:r>
          <a:r>
            <a:rPr lang="de-DE" dirty="0"/>
            <a:t> time L </a:t>
          </a:r>
          <a:r>
            <a:rPr lang="de-DE" dirty="0" err="1"/>
            <a:t>is</a:t>
          </a:r>
          <a:r>
            <a:rPr lang="de-DE" dirty="0"/>
            <a:t> </a:t>
          </a:r>
          <a:r>
            <a:rPr lang="de-DE" dirty="0" err="1"/>
            <a:t>required</a:t>
          </a:r>
          <a:r>
            <a:rPr lang="de-DE" dirty="0"/>
            <a:t> </a:t>
          </a:r>
          <a:r>
            <a:rPr lang="de-DE" dirty="0" err="1"/>
            <a:t>for</a:t>
          </a:r>
          <a:r>
            <a:rPr lang="de-DE" dirty="0"/>
            <a:t> the component </a:t>
          </a:r>
          <a:r>
            <a:rPr lang="de-DE" dirty="0" err="1"/>
            <a:t>to</a:t>
          </a:r>
          <a:r>
            <a:rPr lang="de-DE" dirty="0"/>
            <a:t> </a:t>
          </a:r>
          <a:r>
            <a:rPr lang="de-DE" dirty="0" err="1"/>
            <a:t>become</a:t>
          </a:r>
          <a:r>
            <a:rPr lang="de-DE" dirty="0"/>
            <a:t> </a:t>
          </a:r>
          <a:r>
            <a:rPr lang="de-DE" dirty="0" err="1"/>
            <a:t>available</a:t>
          </a:r>
          <a:r>
            <a:rPr lang="de-DE" dirty="0"/>
            <a:t> upon </a:t>
          </a:r>
          <a:r>
            <a:rPr lang="de-DE" dirty="0" err="1"/>
            <a:t>ordering</a:t>
          </a:r>
          <a:r>
            <a:rPr lang="de-DE" dirty="0"/>
            <a:t> it.</a:t>
          </a:r>
          <a:endParaRPr lang="en-US" dirty="0"/>
        </a:p>
      </dgm:t>
    </dgm:pt>
    <dgm:pt modelId="{0ED5912E-35D1-4E1F-8F57-3B7E565873A6}" type="parTrans" cxnId="{51EDC23B-A514-4C40-B28F-43E6403346AA}">
      <dgm:prSet/>
      <dgm:spPr/>
      <dgm:t>
        <a:bodyPr/>
        <a:lstStyle/>
        <a:p>
          <a:endParaRPr lang="en-US"/>
        </a:p>
      </dgm:t>
    </dgm:pt>
    <dgm:pt modelId="{72C25C49-31A5-44A0-AB10-4E6B27CFDAC1}" type="sibTrans" cxnId="{51EDC23B-A514-4C40-B28F-43E6403346AA}">
      <dgm:prSet/>
      <dgm:spPr/>
      <dgm:t>
        <a:bodyPr/>
        <a:lstStyle/>
        <a:p>
          <a:endParaRPr lang="en-US"/>
        </a:p>
      </dgm:t>
    </dgm:pt>
    <mc:AlternateContent xmlns:mc="http://schemas.openxmlformats.org/markup-compatibility/2006" xmlns:a14="http://schemas.microsoft.com/office/drawing/2010/main">
      <mc:Choice Requires="a14">
        <dgm:pt modelId="{B5DA66F0-C577-43B7-B73E-93D386400355}">
          <dgm:prSet/>
          <dgm:spPr/>
          <dgm:t>
            <a:bodyPr/>
            <a:lstStyle/>
            <a:p>
              <a:r>
                <a:rPr lang="de-DE" dirty="0" err="1"/>
                <a:t>If</a:t>
              </a:r>
              <a:r>
                <a:rPr lang="de-DE" dirty="0"/>
                <a:t> a </a:t>
              </a:r>
              <a:r>
                <a:rPr lang="de-DE" dirty="0" err="1"/>
                <a:t>compont</a:t>
              </a:r>
              <a:r>
                <a:rPr lang="de-DE" dirty="0"/>
                <a:t> </a:t>
              </a:r>
              <a:r>
                <a:rPr lang="de-DE" dirty="0" err="1"/>
                <a:t>is</a:t>
              </a:r>
              <a:r>
                <a:rPr lang="de-DE" dirty="0"/>
                <a:t> </a:t>
              </a:r>
              <a:r>
                <a:rPr lang="de-DE" dirty="0" err="1"/>
                <a:t>ordered</a:t>
              </a:r>
              <a:r>
                <a:rPr lang="de-DE" dirty="0"/>
                <a:t> at time </a:t>
              </a:r>
              <a:r>
                <a:rPr lang="de-DE" dirty="0" err="1"/>
                <a:t>step</a:t>
              </a:r>
              <a:r>
                <a:rPr lang="de-DE" dirty="0"/>
                <a:t> </a:t>
              </a:r>
              <a:r>
                <a:rPr lang="de-DE" dirty="0" err="1"/>
                <a:t>t</a:t>
              </a:r>
              <a:r>
                <a:rPr lang="de-DE" baseline="-25000" dirty="0" err="1"/>
                <a:t>k</a:t>
              </a:r>
              <a:r>
                <a:rPr lang="de-DE" baseline="-25000" dirty="0"/>
                <a:t> </a:t>
              </a:r>
              <a:r>
                <a:rPr lang="de-DE" dirty="0"/>
                <a:t>the </a:t>
              </a:r>
              <a14:m>
                <m:oMath xmlns:m="http://schemas.openxmlformats.org/officeDocument/2006/math">
                  <m:sSubSup>
                    <m:sSubSupPr>
                      <m:ctrlPr>
                        <a:rPr lang="de-DE" i="1">
                          <a:latin typeface="Cambria Math" panose="02040503050406030204" pitchFamily="18" charset="0"/>
                        </a:rPr>
                      </m:ctrlPr>
                    </m:sSubSupPr>
                    <m:e>
                      <m:r>
                        <a:rPr lang="de-DE" b="0" i="1">
                          <a:latin typeface="Cambria Math" panose="02040503050406030204" pitchFamily="18" charset="0"/>
                        </a:rPr>
                        <m:t>𝑇</m:t>
                      </m:r>
                    </m:e>
                    <m:sub>
                      <m:r>
                        <a:rPr lang="de-DE" b="0" i="1">
                          <a:latin typeface="Cambria Math" panose="02040503050406030204" pitchFamily="18" charset="0"/>
                        </a:rPr>
                        <m:t>𝑜𝑟𝑑𝑒𝑟</m:t>
                      </m:r>
                    </m:sub>
                    <m:sup>
                      <m:r>
                        <a:rPr lang="de-DE" b="0" i="1">
                          <a:latin typeface="Cambria Math" panose="02040503050406030204" pitchFamily="18" charset="0"/>
                        </a:rPr>
                        <m:t>(</m:t>
                      </m:r>
                      <m:r>
                        <a:rPr lang="de-DE" b="0" i="1">
                          <a:latin typeface="Cambria Math" panose="02040503050406030204" pitchFamily="18" charset="0"/>
                        </a:rPr>
                        <m:t>𝑖</m:t>
                      </m:r>
                      <m:r>
                        <a:rPr lang="de-DE" b="0" i="1">
                          <a:latin typeface="Cambria Math" panose="02040503050406030204" pitchFamily="18" charset="0"/>
                        </a:rPr>
                        <m:t>)</m:t>
                      </m:r>
                    </m:sup>
                  </m:sSubSup>
                </m:oMath>
              </a14:m>
              <a:r>
                <a:rPr lang="de-DE" baseline="-25000" dirty="0"/>
                <a:t> </a:t>
              </a:r>
              <a:r>
                <a:rPr lang="en-US" baseline="-25000" dirty="0"/>
                <a:t> </a:t>
              </a:r>
              <a:r>
                <a:rPr lang="en-US" dirty="0"/>
                <a:t>= </a:t>
              </a:r>
              <a:r>
                <a:rPr lang="de-DE" dirty="0" err="1"/>
                <a:t>t</a:t>
              </a:r>
              <a:r>
                <a:rPr lang="de-DE" baseline="-25000" dirty="0" err="1"/>
                <a:t>k</a:t>
              </a:r>
              <a:r>
                <a:rPr lang="de-DE" baseline="-25000" dirty="0"/>
                <a:t> </a:t>
              </a:r>
              <a:r>
                <a:rPr lang="de-DE" dirty="0"/>
                <a:t>+ w</a:t>
              </a:r>
              <a:endParaRPr lang="en-US" dirty="0"/>
            </a:p>
          </dgm:t>
        </dgm:pt>
      </mc:Choice>
      <mc:Fallback xmlns="">
        <dgm:pt modelId="{B5DA66F0-C577-43B7-B73E-93D386400355}">
          <dgm:prSet/>
          <dgm:spPr/>
          <dgm:t>
            <a:bodyPr/>
            <a:lstStyle/>
            <a:p>
              <a:r>
                <a:rPr lang="de-DE"/>
                <a:t>If a compont is ordered at time step t</a:t>
              </a:r>
              <a:r>
                <a:rPr lang="de-DE" baseline="-25000"/>
                <a:t>k </a:t>
              </a:r>
              <a:r>
                <a:rPr lang="de-DE"/>
                <a:t>the </a:t>
              </a:r>
              <a:r>
                <a:rPr lang="de-DE" b="0" i="0"/>
                <a:t>𝑇_𝑜𝑟𝑑𝑒𝑟^((𝑖))</a:t>
              </a:r>
              <a:r>
                <a:rPr lang="de-DE" baseline="-25000"/>
                <a:t> </a:t>
              </a:r>
              <a:r>
                <a:rPr lang="en-US" baseline="-25000"/>
                <a:t> </a:t>
              </a:r>
              <a:r>
                <a:rPr lang="en-US"/>
                <a:t>= </a:t>
              </a:r>
              <a:r>
                <a:rPr lang="de-DE"/>
                <a:t>t</a:t>
              </a:r>
              <a:r>
                <a:rPr lang="de-DE" baseline="-25000"/>
                <a:t>k </a:t>
              </a:r>
              <a:r>
                <a:rPr lang="de-DE"/>
                <a:t>+ w</a:t>
              </a:r>
              <a:endParaRPr lang="en-US"/>
            </a:p>
          </dgm:t>
        </dgm:pt>
      </mc:Fallback>
    </mc:AlternateContent>
    <dgm:pt modelId="{AD6ABC89-5C81-4C1C-997A-77F7E29907A1}" type="parTrans" cxnId="{74FC45BE-1DC8-44B6-8A31-39E4D86C98DE}">
      <dgm:prSet/>
      <dgm:spPr/>
      <dgm:t>
        <a:bodyPr/>
        <a:lstStyle/>
        <a:p>
          <a:endParaRPr lang="en-US"/>
        </a:p>
      </dgm:t>
    </dgm:pt>
    <dgm:pt modelId="{4DCC8229-E29F-446B-A0EF-BFB3812456D9}" type="sibTrans" cxnId="{74FC45BE-1DC8-44B6-8A31-39E4D86C98DE}">
      <dgm:prSet/>
      <dgm:spPr/>
      <dgm:t>
        <a:bodyPr/>
        <a:lstStyle/>
        <a:p>
          <a:endParaRPr lang="en-US"/>
        </a:p>
      </dgm:t>
    </dgm:pt>
    <dgm:pt modelId="{7089120A-9CC1-457A-A28A-B155BE7C18BF}" type="pres">
      <dgm:prSet presAssocID="{59E48E50-F6A0-4CC0-9AC8-29D0B56A550F}" presName="vert0" presStyleCnt="0">
        <dgm:presLayoutVars>
          <dgm:dir/>
          <dgm:animOne val="branch"/>
          <dgm:animLvl val="lvl"/>
        </dgm:presLayoutVars>
      </dgm:prSet>
      <dgm:spPr/>
    </dgm:pt>
    <dgm:pt modelId="{0C70747A-7291-4F4B-ADC6-54EC2B6FB156}" type="pres">
      <dgm:prSet presAssocID="{E08927AC-E704-4413-9B26-9323BD50059B}" presName="thickLine" presStyleLbl="alignNode1" presStyleIdx="0" presStyleCnt="6"/>
      <dgm:spPr/>
    </dgm:pt>
    <dgm:pt modelId="{F23A7E30-19C8-4507-A5E5-511938EF25C9}" type="pres">
      <dgm:prSet presAssocID="{E08927AC-E704-4413-9B26-9323BD50059B}" presName="horz1" presStyleCnt="0"/>
      <dgm:spPr/>
    </dgm:pt>
    <dgm:pt modelId="{E5470560-0E31-42BE-8F6B-EE69D34306D6}" type="pres">
      <dgm:prSet presAssocID="{E08927AC-E704-4413-9B26-9323BD50059B}" presName="tx1" presStyleLbl="revTx" presStyleIdx="0" presStyleCnt="6"/>
      <dgm:spPr/>
    </dgm:pt>
    <dgm:pt modelId="{07DE1F13-4C33-4927-AAE1-206A1E40F30E}" type="pres">
      <dgm:prSet presAssocID="{E08927AC-E704-4413-9B26-9323BD50059B}" presName="vert1" presStyleCnt="0"/>
      <dgm:spPr/>
    </dgm:pt>
    <dgm:pt modelId="{EF095DD4-F10F-464D-A141-088289C1FB57}" type="pres">
      <dgm:prSet presAssocID="{86976E0A-4A7A-40FF-B60B-CAF5AC270E63}" presName="thickLine" presStyleLbl="alignNode1" presStyleIdx="1" presStyleCnt="6"/>
      <dgm:spPr/>
    </dgm:pt>
    <dgm:pt modelId="{DED5D158-2E9C-4DCD-BF0F-C9DC579480C4}" type="pres">
      <dgm:prSet presAssocID="{86976E0A-4A7A-40FF-B60B-CAF5AC270E63}" presName="horz1" presStyleCnt="0"/>
      <dgm:spPr/>
    </dgm:pt>
    <dgm:pt modelId="{4258E134-F4A8-4E30-A116-44BC29C08731}" type="pres">
      <dgm:prSet presAssocID="{86976E0A-4A7A-40FF-B60B-CAF5AC270E63}" presName="tx1" presStyleLbl="revTx" presStyleIdx="1" presStyleCnt="6"/>
      <dgm:spPr/>
    </dgm:pt>
    <dgm:pt modelId="{04DD2840-640B-4416-B65E-A1447714A9FD}" type="pres">
      <dgm:prSet presAssocID="{86976E0A-4A7A-40FF-B60B-CAF5AC270E63}" presName="vert1" presStyleCnt="0"/>
      <dgm:spPr/>
    </dgm:pt>
    <dgm:pt modelId="{9FAB38D2-699B-4876-B192-8A86668E924C}" type="pres">
      <dgm:prSet presAssocID="{9BD1D3F4-BF1C-47A3-BED2-AD1248DD8F76}" presName="thickLine" presStyleLbl="alignNode1" presStyleIdx="2" presStyleCnt="6"/>
      <dgm:spPr/>
    </dgm:pt>
    <dgm:pt modelId="{ECE2A786-4119-4232-BC3C-96258811984B}" type="pres">
      <dgm:prSet presAssocID="{9BD1D3F4-BF1C-47A3-BED2-AD1248DD8F76}" presName="horz1" presStyleCnt="0"/>
      <dgm:spPr/>
    </dgm:pt>
    <dgm:pt modelId="{D95808C2-5906-470C-8420-231B1A347FA2}" type="pres">
      <dgm:prSet presAssocID="{9BD1D3F4-BF1C-47A3-BED2-AD1248DD8F76}" presName="tx1" presStyleLbl="revTx" presStyleIdx="2" presStyleCnt="6"/>
      <dgm:spPr/>
    </dgm:pt>
    <dgm:pt modelId="{68AC2322-B8B7-4015-8541-FC4FBE78A55D}" type="pres">
      <dgm:prSet presAssocID="{9BD1D3F4-BF1C-47A3-BED2-AD1248DD8F76}" presName="vert1" presStyleCnt="0"/>
      <dgm:spPr/>
    </dgm:pt>
    <dgm:pt modelId="{146B7DDB-65FC-4213-8A69-560495923455}" type="pres">
      <dgm:prSet presAssocID="{B88C7915-99FD-4721-83D3-A303A245226E}" presName="thickLine" presStyleLbl="alignNode1" presStyleIdx="3" presStyleCnt="6"/>
      <dgm:spPr/>
    </dgm:pt>
    <dgm:pt modelId="{8FB7C332-B993-431A-A953-E5F99E36C373}" type="pres">
      <dgm:prSet presAssocID="{B88C7915-99FD-4721-83D3-A303A245226E}" presName="horz1" presStyleCnt="0"/>
      <dgm:spPr/>
    </dgm:pt>
    <dgm:pt modelId="{39F670B0-2B83-421C-A4E7-8F4471B0B43E}" type="pres">
      <dgm:prSet presAssocID="{B88C7915-99FD-4721-83D3-A303A245226E}" presName="tx1" presStyleLbl="revTx" presStyleIdx="3" presStyleCnt="6"/>
      <dgm:spPr/>
    </dgm:pt>
    <dgm:pt modelId="{B295EEB7-B4BF-45A7-99D7-39A88DFEA6C8}" type="pres">
      <dgm:prSet presAssocID="{B88C7915-99FD-4721-83D3-A303A245226E}" presName="vert1" presStyleCnt="0"/>
      <dgm:spPr/>
    </dgm:pt>
    <dgm:pt modelId="{05D137AE-4E01-4B4B-B930-EB28FD669207}" type="pres">
      <dgm:prSet presAssocID="{72B5C73E-3717-496A-A56B-EB829B7E0B8E}" presName="thickLine" presStyleLbl="alignNode1" presStyleIdx="4" presStyleCnt="6"/>
      <dgm:spPr/>
    </dgm:pt>
    <dgm:pt modelId="{3F51027C-60E8-4381-8A95-A9FA57D678F1}" type="pres">
      <dgm:prSet presAssocID="{72B5C73E-3717-496A-A56B-EB829B7E0B8E}" presName="horz1" presStyleCnt="0"/>
      <dgm:spPr/>
    </dgm:pt>
    <dgm:pt modelId="{E73A1BD7-D582-4A09-8B70-509D88FA84FF}" type="pres">
      <dgm:prSet presAssocID="{72B5C73E-3717-496A-A56B-EB829B7E0B8E}" presName="tx1" presStyleLbl="revTx" presStyleIdx="4" presStyleCnt="6"/>
      <dgm:spPr/>
    </dgm:pt>
    <dgm:pt modelId="{700503EB-8C1B-4443-BC6B-22D60517BDF6}" type="pres">
      <dgm:prSet presAssocID="{72B5C73E-3717-496A-A56B-EB829B7E0B8E}" presName="vert1" presStyleCnt="0"/>
      <dgm:spPr/>
    </dgm:pt>
    <dgm:pt modelId="{E350BC40-D6A0-4E99-AE51-6D292DEFF179}" type="pres">
      <dgm:prSet presAssocID="{B5DA66F0-C577-43B7-B73E-93D386400355}" presName="thickLine" presStyleLbl="alignNode1" presStyleIdx="5" presStyleCnt="6"/>
      <dgm:spPr/>
    </dgm:pt>
    <dgm:pt modelId="{5FA71719-41BD-4CA2-BC86-F24CFD3B6514}" type="pres">
      <dgm:prSet presAssocID="{B5DA66F0-C577-43B7-B73E-93D386400355}" presName="horz1" presStyleCnt="0"/>
      <dgm:spPr/>
    </dgm:pt>
    <dgm:pt modelId="{834C6F9E-C48A-4F45-BF30-5280633EF869}" type="pres">
      <dgm:prSet presAssocID="{B5DA66F0-C577-43B7-B73E-93D386400355}" presName="tx1" presStyleLbl="revTx" presStyleIdx="5" presStyleCnt="6"/>
      <dgm:spPr/>
    </dgm:pt>
    <dgm:pt modelId="{33EA8712-B56C-4801-A910-C954D5B00D97}" type="pres">
      <dgm:prSet presAssocID="{B5DA66F0-C577-43B7-B73E-93D386400355}" presName="vert1" presStyleCnt="0"/>
      <dgm:spPr/>
    </dgm:pt>
  </dgm:ptLst>
  <dgm:cxnLst>
    <dgm:cxn modelId="{0A72FE08-89CD-4A27-81D0-8764870F025F}" type="presOf" srcId="{59E48E50-F6A0-4CC0-9AC8-29D0B56A550F}" destId="{7089120A-9CC1-457A-A28A-B155BE7C18BF}" srcOrd="0" destOrd="0" presId="urn:microsoft.com/office/officeart/2008/layout/LinedList"/>
    <dgm:cxn modelId="{278FC11B-9DFA-4F3F-8E30-DA32BFC809E2}" srcId="{59E48E50-F6A0-4CC0-9AC8-29D0B56A550F}" destId="{E08927AC-E704-4413-9B26-9323BD50059B}" srcOrd="0" destOrd="0" parTransId="{651D7D59-2933-49E3-A366-B8088BE89CA4}" sibTransId="{E9572515-4CBD-4FAA-AD91-8A5B903D8D14}"/>
    <dgm:cxn modelId="{FD6E741C-7E76-4FFF-81FF-EC2AF0072B59}" srcId="{59E48E50-F6A0-4CC0-9AC8-29D0B56A550F}" destId="{B88C7915-99FD-4721-83D3-A303A245226E}" srcOrd="3" destOrd="0" parTransId="{2644B1A5-6C5F-4C85-9EFE-C0155352CCD4}" sibTransId="{72AE6EE4-17E5-4F93-BE15-6AF08FD2F458}"/>
    <dgm:cxn modelId="{40A4092D-0004-4A65-8FB0-F537BCC84833}" type="presOf" srcId="{B5DA66F0-C577-43B7-B73E-93D386400355}" destId="{834C6F9E-C48A-4F45-BF30-5280633EF869}" srcOrd="0" destOrd="0" presId="urn:microsoft.com/office/officeart/2008/layout/LinedList"/>
    <dgm:cxn modelId="{70E20239-53BA-4AC1-B0C9-3233535F9EF1}" srcId="{59E48E50-F6A0-4CC0-9AC8-29D0B56A550F}" destId="{86976E0A-4A7A-40FF-B60B-CAF5AC270E63}" srcOrd="1" destOrd="0" parTransId="{7FEDC5A0-EE23-4BFF-BE2F-F7CCE424B822}" sibTransId="{7FB3C914-4152-4158-9B33-303C742AE2C2}"/>
    <dgm:cxn modelId="{51EDC23B-A514-4C40-B28F-43E6403346AA}" srcId="{59E48E50-F6A0-4CC0-9AC8-29D0B56A550F}" destId="{72B5C73E-3717-496A-A56B-EB829B7E0B8E}" srcOrd="4" destOrd="0" parTransId="{0ED5912E-35D1-4E1F-8F57-3B7E565873A6}" sibTransId="{72C25C49-31A5-44A0-AB10-4E6B27CFDAC1}"/>
    <dgm:cxn modelId="{21A9436F-98B8-4D64-8393-53884F215BD3}" type="presOf" srcId="{9BD1D3F4-BF1C-47A3-BED2-AD1248DD8F76}" destId="{D95808C2-5906-470C-8420-231B1A347FA2}" srcOrd="0" destOrd="0" presId="urn:microsoft.com/office/officeart/2008/layout/LinedList"/>
    <dgm:cxn modelId="{E4EDBD96-932D-4D54-8E00-CC1C7DB87663}" type="presOf" srcId="{72B5C73E-3717-496A-A56B-EB829B7E0B8E}" destId="{E73A1BD7-D582-4A09-8B70-509D88FA84FF}" srcOrd="0" destOrd="0" presId="urn:microsoft.com/office/officeart/2008/layout/LinedList"/>
    <dgm:cxn modelId="{5CF5F39B-5857-422F-B85E-E63A70339514}" type="presOf" srcId="{E08927AC-E704-4413-9B26-9323BD50059B}" destId="{E5470560-0E31-42BE-8F6B-EE69D34306D6}" srcOrd="0" destOrd="0" presId="urn:microsoft.com/office/officeart/2008/layout/LinedList"/>
    <dgm:cxn modelId="{C04B75AB-B0F0-464C-8E74-F767A86D6F50}" type="presOf" srcId="{B88C7915-99FD-4721-83D3-A303A245226E}" destId="{39F670B0-2B83-421C-A4E7-8F4471B0B43E}" srcOrd="0" destOrd="0" presId="urn:microsoft.com/office/officeart/2008/layout/LinedList"/>
    <dgm:cxn modelId="{74FC45BE-1DC8-44B6-8A31-39E4D86C98DE}" srcId="{59E48E50-F6A0-4CC0-9AC8-29D0B56A550F}" destId="{B5DA66F0-C577-43B7-B73E-93D386400355}" srcOrd="5" destOrd="0" parTransId="{AD6ABC89-5C81-4C1C-997A-77F7E29907A1}" sibTransId="{4DCC8229-E29F-446B-A0EF-BFB3812456D9}"/>
    <dgm:cxn modelId="{371A97EA-8D19-4371-B4CA-6D1B873676D7}" type="presOf" srcId="{86976E0A-4A7A-40FF-B60B-CAF5AC270E63}" destId="{4258E134-F4A8-4E30-A116-44BC29C08731}" srcOrd="0" destOrd="0" presId="urn:microsoft.com/office/officeart/2008/layout/LinedList"/>
    <dgm:cxn modelId="{E70BC8EF-107B-4CF3-A33C-66F6BBDE29BE}" srcId="{59E48E50-F6A0-4CC0-9AC8-29D0B56A550F}" destId="{9BD1D3F4-BF1C-47A3-BED2-AD1248DD8F76}" srcOrd="2" destOrd="0" parTransId="{0BE0755F-924F-4C9B-A414-D75EE4504579}" sibTransId="{FAACB713-16CB-4544-A603-860467BEC755}"/>
    <dgm:cxn modelId="{649CE2EB-7015-4D13-BC47-C581F7209947}" type="presParOf" srcId="{7089120A-9CC1-457A-A28A-B155BE7C18BF}" destId="{0C70747A-7291-4F4B-ADC6-54EC2B6FB156}" srcOrd="0" destOrd="0" presId="urn:microsoft.com/office/officeart/2008/layout/LinedList"/>
    <dgm:cxn modelId="{833041A4-C5F8-4D85-ACBA-DE3BDEE2CA6F}" type="presParOf" srcId="{7089120A-9CC1-457A-A28A-B155BE7C18BF}" destId="{F23A7E30-19C8-4507-A5E5-511938EF25C9}" srcOrd="1" destOrd="0" presId="urn:microsoft.com/office/officeart/2008/layout/LinedList"/>
    <dgm:cxn modelId="{C253EE1E-1924-4097-BD7D-BD1955756B74}" type="presParOf" srcId="{F23A7E30-19C8-4507-A5E5-511938EF25C9}" destId="{E5470560-0E31-42BE-8F6B-EE69D34306D6}" srcOrd="0" destOrd="0" presId="urn:microsoft.com/office/officeart/2008/layout/LinedList"/>
    <dgm:cxn modelId="{31D6C349-B734-4335-A906-D3AF44DD8A48}" type="presParOf" srcId="{F23A7E30-19C8-4507-A5E5-511938EF25C9}" destId="{07DE1F13-4C33-4927-AAE1-206A1E40F30E}" srcOrd="1" destOrd="0" presId="urn:microsoft.com/office/officeart/2008/layout/LinedList"/>
    <dgm:cxn modelId="{F2837F98-ABA2-45ED-A8EF-241F58CE8AEA}" type="presParOf" srcId="{7089120A-9CC1-457A-A28A-B155BE7C18BF}" destId="{EF095DD4-F10F-464D-A141-088289C1FB57}" srcOrd="2" destOrd="0" presId="urn:microsoft.com/office/officeart/2008/layout/LinedList"/>
    <dgm:cxn modelId="{58C2497C-4ACE-40B6-8FF0-3A17F9E56387}" type="presParOf" srcId="{7089120A-9CC1-457A-A28A-B155BE7C18BF}" destId="{DED5D158-2E9C-4DCD-BF0F-C9DC579480C4}" srcOrd="3" destOrd="0" presId="urn:microsoft.com/office/officeart/2008/layout/LinedList"/>
    <dgm:cxn modelId="{A0F599DA-B029-40FE-8D1F-869C3CD53861}" type="presParOf" srcId="{DED5D158-2E9C-4DCD-BF0F-C9DC579480C4}" destId="{4258E134-F4A8-4E30-A116-44BC29C08731}" srcOrd="0" destOrd="0" presId="urn:microsoft.com/office/officeart/2008/layout/LinedList"/>
    <dgm:cxn modelId="{9257640C-6A3B-4473-8000-21C9788622ED}" type="presParOf" srcId="{DED5D158-2E9C-4DCD-BF0F-C9DC579480C4}" destId="{04DD2840-640B-4416-B65E-A1447714A9FD}" srcOrd="1" destOrd="0" presId="urn:microsoft.com/office/officeart/2008/layout/LinedList"/>
    <dgm:cxn modelId="{738013EF-6127-44A7-B65A-A57FCBC3B428}" type="presParOf" srcId="{7089120A-9CC1-457A-A28A-B155BE7C18BF}" destId="{9FAB38D2-699B-4876-B192-8A86668E924C}" srcOrd="4" destOrd="0" presId="urn:microsoft.com/office/officeart/2008/layout/LinedList"/>
    <dgm:cxn modelId="{C72AF739-F605-4203-B663-2B40F909E1B2}" type="presParOf" srcId="{7089120A-9CC1-457A-A28A-B155BE7C18BF}" destId="{ECE2A786-4119-4232-BC3C-96258811984B}" srcOrd="5" destOrd="0" presId="urn:microsoft.com/office/officeart/2008/layout/LinedList"/>
    <dgm:cxn modelId="{20E31196-0501-439A-909F-A42245BAA831}" type="presParOf" srcId="{ECE2A786-4119-4232-BC3C-96258811984B}" destId="{D95808C2-5906-470C-8420-231B1A347FA2}" srcOrd="0" destOrd="0" presId="urn:microsoft.com/office/officeart/2008/layout/LinedList"/>
    <dgm:cxn modelId="{88F72ACA-62D7-4D40-BA09-245FC6D6152A}" type="presParOf" srcId="{ECE2A786-4119-4232-BC3C-96258811984B}" destId="{68AC2322-B8B7-4015-8541-FC4FBE78A55D}" srcOrd="1" destOrd="0" presId="urn:microsoft.com/office/officeart/2008/layout/LinedList"/>
    <dgm:cxn modelId="{78800A94-E291-43E1-85B9-38CBE37E48D0}" type="presParOf" srcId="{7089120A-9CC1-457A-A28A-B155BE7C18BF}" destId="{146B7DDB-65FC-4213-8A69-560495923455}" srcOrd="6" destOrd="0" presId="urn:microsoft.com/office/officeart/2008/layout/LinedList"/>
    <dgm:cxn modelId="{D4E5EA16-7E07-4C60-B961-1636478CB99B}" type="presParOf" srcId="{7089120A-9CC1-457A-A28A-B155BE7C18BF}" destId="{8FB7C332-B993-431A-A953-E5F99E36C373}" srcOrd="7" destOrd="0" presId="urn:microsoft.com/office/officeart/2008/layout/LinedList"/>
    <dgm:cxn modelId="{927C21E1-153E-4BF4-9FF1-8F07FC034E4A}" type="presParOf" srcId="{8FB7C332-B993-431A-A953-E5F99E36C373}" destId="{39F670B0-2B83-421C-A4E7-8F4471B0B43E}" srcOrd="0" destOrd="0" presId="urn:microsoft.com/office/officeart/2008/layout/LinedList"/>
    <dgm:cxn modelId="{42F9478B-E4F1-488D-BE04-270BA1F168C8}" type="presParOf" srcId="{8FB7C332-B993-431A-A953-E5F99E36C373}" destId="{B295EEB7-B4BF-45A7-99D7-39A88DFEA6C8}" srcOrd="1" destOrd="0" presId="urn:microsoft.com/office/officeart/2008/layout/LinedList"/>
    <dgm:cxn modelId="{BD3ADFE2-C6EB-48DC-B200-7BFC1B9B47F6}" type="presParOf" srcId="{7089120A-9CC1-457A-A28A-B155BE7C18BF}" destId="{05D137AE-4E01-4B4B-B930-EB28FD669207}" srcOrd="8" destOrd="0" presId="urn:microsoft.com/office/officeart/2008/layout/LinedList"/>
    <dgm:cxn modelId="{CADDCEA3-1E0C-4641-B2C1-65B1E00651C4}" type="presParOf" srcId="{7089120A-9CC1-457A-A28A-B155BE7C18BF}" destId="{3F51027C-60E8-4381-8A95-A9FA57D678F1}" srcOrd="9" destOrd="0" presId="urn:microsoft.com/office/officeart/2008/layout/LinedList"/>
    <dgm:cxn modelId="{975EBE89-2A21-425C-AA2B-68877338D196}" type="presParOf" srcId="{3F51027C-60E8-4381-8A95-A9FA57D678F1}" destId="{E73A1BD7-D582-4A09-8B70-509D88FA84FF}" srcOrd="0" destOrd="0" presId="urn:microsoft.com/office/officeart/2008/layout/LinedList"/>
    <dgm:cxn modelId="{4E671570-4819-460D-9DFF-03FFF2908F09}" type="presParOf" srcId="{3F51027C-60E8-4381-8A95-A9FA57D678F1}" destId="{700503EB-8C1B-4443-BC6B-22D60517BDF6}" srcOrd="1" destOrd="0" presId="urn:microsoft.com/office/officeart/2008/layout/LinedList"/>
    <dgm:cxn modelId="{309CC760-124C-4863-9110-9FFE33EF72B4}" type="presParOf" srcId="{7089120A-9CC1-457A-A28A-B155BE7C18BF}" destId="{E350BC40-D6A0-4E99-AE51-6D292DEFF179}" srcOrd="10" destOrd="0" presId="urn:microsoft.com/office/officeart/2008/layout/LinedList"/>
    <dgm:cxn modelId="{4EFF4493-76C8-4DD8-8E60-1F5FD7A0AD8A}" type="presParOf" srcId="{7089120A-9CC1-457A-A28A-B155BE7C18BF}" destId="{5FA71719-41BD-4CA2-BC86-F24CFD3B6514}" srcOrd="11" destOrd="0" presId="urn:microsoft.com/office/officeart/2008/layout/LinedList"/>
    <dgm:cxn modelId="{75379D65-ED9A-44C0-A2D3-91489CCF9401}" type="presParOf" srcId="{5FA71719-41BD-4CA2-BC86-F24CFD3B6514}" destId="{834C6F9E-C48A-4F45-BF30-5280633EF869}" srcOrd="0" destOrd="0" presId="urn:microsoft.com/office/officeart/2008/layout/LinedList"/>
    <dgm:cxn modelId="{E6C52962-4DFD-439D-A946-CF75DDD272BF}" type="presParOf" srcId="{5FA71719-41BD-4CA2-BC86-F24CFD3B6514}" destId="{33EA8712-B56C-4801-A910-C954D5B00D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80B301-DBCD-477B-87EB-FDE1D2357AB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A1D7F59-BD0E-4C88-85BA-428CA4174E27}">
      <dgm:prSet/>
      <dgm:spPr/>
      <dgm:t>
        <a:bodyPr/>
        <a:lstStyle/>
        <a:p>
          <a:r>
            <a:rPr lang="de-DE" dirty="0"/>
            <a:t>The policy determines the action a</a:t>
          </a:r>
          <a:r>
            <a:rPr lang="de-DE" baseline="-25000" dirty="0"/>
            <a:t>rep,k </a:t>
          </a:r>
          <a:r>
            <a:rPr lang="de-DE" dirty="0"/>
            <a:t>at</a:t>
          </a:r>
          <a:r>
            <a:rPr lang="de-DE" baseline="-25000" dirty="0"/>
            <a:t> </a:t>
          </a:r>
          <a:r>
            <a:rPr lang="de-DE" dirty="0"/>
            <a:t>each discrete time step t</a:t>
          </a:r>
          <a:r>
            <a:rPr lang="de-DE" baseline="-25000" dirty="0"/>
            <a:t>k </a:t>
          </a:r>
          <a:r>
            <a:rPr lang="de-DE" dirty="0"/>
            <a:t>= k•∆T</a:t>
          </a:r>
          <a:endParaRPr lang="en-US" dirty="0"/>
        </a:p>
      </dgm:t>
    </dgm:pt>
    <dgm:pt modelId="{21A4DD12-FA01-4D0E-A1AE-88EB958D316D}" type="parTrans" cxnId="{ADB4C977-2C39-485C-AED7-E6CBCA00B5F3}">
      <dgm:prSet/>
      <dgm:spPr/>
      <dgm:t>
        <a:bodyPr/>
        <a:lstStyle/>
        <a:p>
          <a:endParaRPr lang="en-US"/>
        </a:p>
      </dgm:t>
    </dgm:pt>
    <dgm:pt modelId="{750AF2B7-2EB1-42B0-A57D-1B0C5DE9646A}" type="sibTrans" cxnId="{ADB4C977-2C39-485C-AED7-E6CBCA00B5F3}">
      <dgm:prSet/>
      <dgm:spPr/>
      <dgm:t>
        <a:bodyPr/>
        <a:lstStyle/>
        <a:p>
          <a:endParaRPr lang="en-US"/>
        </a:p>
      </dgm:t>
    </dgm:pt>
    <dgm:pt modelId="{0602615D-E637-4F77-8183-89BA1A232688}">
      <dgm:prSet/>
      <dgm:spPr/>
      <dgm:t>
        <a:bodyPr/>
        <a:lstStyle/>
        <a:p>
          <a:r>
            <a:rPr lang="de-DE" dirty="0"/>
            <a:t>Where DN denotes do nothing.</a:t>
          </a:r>
          <a:endParaRPr lang="en-US" dirty="0"/>
        </a:p>
      </dgm:t>
    </dgm:pt>
    <dgm:pt modelId="{5B9560A4-B01B-423B-BC52-2941E1872602}" type="parTrans" cxnId="{7077E5AB-0158-4519-B482-B007513A4C44}">
      <dgm:prSet/>
      <dgm:spPr/>
      <dgm:t>
        <a:bodyPr/>
        <a:lstStyle/>
        <a:p>
          <a:endParaRPr lang="en-US"/>
        </a:p>
      </dgm:t>
    </dgm:pt>
    <dgm:pt modelId="{F483D3FC-FD1A-4C89-8EE7-D5D677E436EC}" type="sibTrans" cxnId="{7077E5AB-0158-4519-B482-B007513A4C44}">
      <dgm:prSet/>
      <dgm:spPr/>
      <dgm:t>
        <a:bodyPr/>
        <a:lstStyle/>
        <a:p>
          <a:endParaRPr lang="en-US"/>
        </a:p>
      </dgm:t>
    </dgm:pt>
    <dgm:pt modelId="{E023E269-4617-4EA4-8630-1EF81AF91B16}">
      <dgm:prSet/>
      <dgm:spPr/>
      <dgm:t>
        <a:bodyPr/>
        <a:lstStyle/>
        <a:p>
          <a:r>
            <a:rPr lang="de-DE" dirty="0"/>
            <a:t>And PR denotes the preventive replacement.</a:t>
          </a:r>
          <a:endParaRPr lang="en-US" dirty="0"/>
        </a:p>
      </dgm:t>
    </dgm:pt>
    <dgm:pt modelId="{0664426D-5291-4685-A79C-B85375ED7FCD}" type="parTrans" cxnId="{677CFD9C-3516-4E71-A473-2325C6A8D6CF}">
      <dgm:prSet/>
      <dgm:spPr/>
      <dgm:t>
        <a:bodyPr/>
        <a:lstStyle/>
        <a:p>
          <a:endParaRPr lang="en-US"/>
        </a:p>
      </dgm:t>
    </dgm:pt>
    <dgm:pt modelId="{0DD8E014-1994-47AD-A021-8C31BE8B16E2}" type="sibTrans" cxnId="{677CFD9C-3516-4E71-A473-2325C6A8D6CF}">
      <dgm:prSet/>
      <dgm:spPr/>
      <dgm:t>
        <a:bodyPr/>
        <a:lstStyle/>
        <a:p>
          <a:endParaRPr lang="en-US"/>
        </a:p>
      </dgm:t>
    </dgm:pt>
    <dgm:pt modelId="{78DA02F7-59EE-4DE3-A4C2-F8264C53661C}">
      <dgm:prSet/>
      <dgm:spPr/>
      <dgm:t>
        <a:bodyPr/>
        <a:lstStyle/>
        <a:p>
          <a:r>
            <a:rPr lang="de-DE" dirty="0" err="1"/>
            <a:t>p</a:t>
          </a:r>
          <a:r>
            <a:rPr lang="de-DE" baseline="-25000" dirty="0" err="1"/>
            <a:t>thres</a:t>
          </a:r>
          <a:r>
            <a:rPr lang="de-DE" baseline="-25000" dirty="0"/>
            <a:t> </a:t>
          </a:r>
          <a:r>
            <a:rPr lang="de-DE" dirty="0"/>
            <a:t>= 0.5 has been taken for all the preventive replacement policies.</a:t>
          </a:r>
          <a:endParaRPr lang="en-US" dirty="0"/>
        </a:p>
      </dgm:t>
    </dgm:pt>
    <dgm:pt modelId="{4A9D0EF1-1245-4CE4-A8A3-7209BDE64C9E}" type="parTrans" cxnId="{56BB9E77-CE1D-4D9C-BEC6-726B8E3FDCD8}">
      <dgm:prSet/>
      <dgm:spPr/>
      <dgm:t>
        <a:bodyPr/>
        <a:lstStyle/>
        <a:p>
          <a:endParaRPr lang="en-US"/>
        </a:p>
      </dgm:t>
    </dgm:pt>
    <dgm:pt modelId="{7285DDE7-CDBF-4E17-80C8-7ED580C24D1E}" type="sibTrans" cxnId="{56BB9E77-CE1D-4D9C-BEC6-726B8E3FDCD8}">
      <dgm:prSet/>
      <dgm:spPr/>
      <dgm:t>
        <a:bodyPr/>
        <a:lstStyle/>
        <a:p>
          <a:endParaRPr lang="en-US"/>
        </a:p>
      </dgm:t>
    </dgm:pt>
    <mc:AlternateContent xmlns:mc="http://schemas.openxmlformats.org/markup-compatibility/2006" xmlns:a14="http://schemas.microsoft.com/office/drawing/2010/main">
      <mc:Choice Requires="a14">
        <dgm:pt modelId="{8DA94BE9-F8B2-4794-B000-E50DA9B30922}">
          <dgm:prSet/>
          <dgm:spPr/>
          <dgm:t>
            <a:bodyPr/>
            <a:lstStyle/>
            <a:p>
              <a:r>
                <a:rPr lang="de-DE" dirty="0"/>
                <a:t>Pr(RU </a:t>
              </a:r>
              <a:r>
                <a:rPr lang="de-DE" dirty="0" err="1"/>
                <a:t>L</a:t>
              </a:r>
              <a:r>
                <a:rPr lang="de-DE" baseline="-25000" dirty="0" err="1"/>
                <a:t>pred,k</a:t>
              </a:r>
              <a:r>
                <a:rPr lang="de-DE" dirty="0"/>
                <a:t> </a:t>
              </a:r>
              <a14:m>
                <m:oMath xmlns:m="http://schemas.openxmlformats.org/officeDocument/2006/math">
                  <m:r>
                    <a:rPr lang="de-DE" i="1">
                      <a:latin typeface="Cambria Math" panose="02040503050406030204" pitchFamily="18" charset="0"/>
                    </a:rPr>
                    <m:t>≤</m:t>
                  </m:r>
                  <m:r>
                    <a:rPr lang="de-DE" b="0" i="1">
                      <a:latin typeface="Cambria Math" panose="02040503050406030204" pitchFamily="18" charset="0"/>
                    </a:rPr>
                    <m:t> </m:t>
                  </m:r>
                  <m:r>
                    <m:rPr>
                      <m:sty m:val="p"/>
                    </m:rPr>
                    <a:rPr lang="el-GR" b="0" i="1">
                      <a:latin typeface="Cambria Math" panose="02040503050406030204" pitchFamily="18" charset="0"/>
                    </a:rPr>
                    <m:t>Δ</m:t>
                  </m:r>
                  <m:r>
                    <a:rPr lang="de-DE" b="0" i="1">
                      <a:latin typeface="Cambria Math" panose="02040503050406030204" pitchFamily="18" charset="0"/>
                    </a:rPr>
                    <m:t> </m:t>
                  </m:r>
                  <m:r>
                    <a:rPr lang="de-DE" b="0" i="1">
                      <a:latin typeface="Cambria Math" panose="02040503050406030204" pitchFamily="18" charset="0"/>
                    </a:rPr>
                    <m:t>𝑇</m:t>
                  </m:r>
                </m:oMath>
              </a14:m>
              <a:r>
                <a:rPr lang="en-US" dirty="0"/>
                <a:t>) is the class 2 probability.</a:t>
              </a:r>
            </a:p>
          </dgm:t>
        </dgm:pt>
      </mc:Choice>
      <mc:Fallback xmlns="">
        <dgm:pt modelId="{8DA94BE9-F8B2-4794-B000-E50DA9B30922}">
          <dgm:prSet/>
          <dgm:spPr/>
          <dgm:t>
            <a:bodyPr/>
            <a:lstStyle/>
            <a:p>
              <a:r>
                <a:rPr lang="de-DE"/>
                <a:t>Pr(RU L</a:t>
              </a:r>
              <a:r>
                <a:rPr lang="de-DE" baseline="-25000"/>
                <a:t>pred,k</a:t>
              </a:r>
              <a:r>
                <a:rPr lang="de-DE"/>
                <a:t> </a:t>
              </a:r>
              <a:r>
                <a:rPr lang="de-DE" i="0"/>
                <a:t>≤</a:t>
              </a:r>
              <a:r>
                <a:rPr lang="de-DE" b="0" i="0"/>
                <a:t> </a:t>
              </a:r>
              <a:r>
                <a:rPr lang="el-GR" b="0" i="0"/>
                <a:t>Δ</a:t>
              </a:r>
              <a:r>
                <a:rPr lang="de-DE" b="0" i="0"/>
                <a:t> 𝑇</a:t>
              </a:r>
              <a:r>
                <a:rPr lang="en-US"/>
                <a:t>) is the class 2 probability.</a:t>
              </a:r>
            </a:p>
          </dgm:t>
        </dgm:pt>
      </mc:Fallback>
    </mc:AlternateContent>
    <dgm:pt modelId="{DDAF6643-1B72-49C6-A354-E5C4548B37CA}" type="parTrans" cxnId="{2817A3DD-3FA0-4355-8E13-561D99931C61}">
      <dgm:prSet/>
      <dgm:spPr/>
      <dgm:t>
        <a:bodyPr/>
        <a:lstStyle/>
        <a:p>
          <a:endParaRPr lang="en-US"/>
        </a:p>
      </dgm:t>
    </dgm:pt>
    <dgm:pt modelId="{291CE085-BD86-488C-9E93-4C087876056A}" type="sibTrans" cxnId="{2817A3DD-3FA0-4355-8E13-561D99931C61}">
      <dgm:prSet/>
      <dgm:spPr/>
      <dgm:t>
        <a:bodyPr/>
        <a:lstStyle/>
        <a:p>
          <a:endParaRPr lang="en-US"/>
        </a:p>
      </dgm:t>
    </dgm:pt>
    <dgm:pt modelId="{87F03C96-8A91-40C2-AAF4-39BF9C37DFF7}">
      <dgm:prSet/>
      <dgm:spPr/>
      <dgm:t>
        <a:bodyPr/>
        <a:lstStyle/>
        <a:p>
          <a:r>
            <a:rPr lang="en-US"/>
            <a:t>After replacement one has a component with lower maintenance cost.</a:t>
          </a:r>
        </a:p>
      </dgm:t>
    </dgm:pt>
    <dgm:pt modelId="{9ACCA8D3-EA22-4D09-8321-3D2B7148586A}" type="parTrans" cxnId="{7C7C3DBE-4214-480C-9429-9D0734CC1D39}">
      <dgm:prSet/>
      <dgm:spPr/>
      <dgm:t>
        <a:bodyPr/>
        <a:lstStyle/>
        <a:p>
          <a:endParaRPr lang="en-US"/>
        </a:p>
      </dgm:t>
    </dgm:pt>
    <dgm:pt modelId="{A570301D-DE50-49F7-A8C6-550779279240}" type="sibTrans" cxnId="{7C7C3DBE-4214-480C-9429-9D0734CC1D39}">
      <dgm:prSet/>
      <dgm:spPr/>
      <dgm:t>
        <a:bodyPr/>
        <a:lstStyle/>
        <a:p>
          <a:endParaRPr lang="en-US"/>
        </a:p>
      </dgm:t>
    </dgm:pt>
    <dgm:pt modelId="{86C2BFB4-5C6A-4AC2-8A65-852683B8E29F}" type="pres">
      <dgm:prSet presAssocID="{FD80B301-DBCD-477B-87EB-FDE1D2357ABF}" presName="vert0" presStyleCnt="0">
        <dgm:presLayoutVars>
          <dgm:dir/>
          <dgm:animOne val="branch"/>
          <dgm:animLvl val="lvl"/>
        </dgm:presLayoutVars>
      </dgm:prSet>
      <dgm:spPr/>
    </dgm:pt>
    <dgm:pt modelId="{2B7A5E18-9376-43D5-89BC-180C62656F32}" type="pres">
      <dgm:prSet presAssocID="{EA1D7F59-BD0E-4C88-85BA-428CA4174E27}" presName="thickLine" presStyleLbl="alignNode1" presStyleIdx="0" presStyleCnt="6"/>
      <dgm:spPr/>
    </dgm:pt>
    <dgm:pt modelId="{277C45FF-A268-4A5C-825D-95BD40CDD1E0}" type="pres">
      <dgm:prSet presAssocID="{EA1D7F59-BD0E-4C88-85BA-428CA4174E27}" presName="horz1" presStyleCnt="0"/>
      <dgm:spPr/>
    </dgm:pt>
    <dgm:pt modelId="{F8AC9B03-C296-4ADB-A24C-6D70E78B1266}" type="pres">
      <dgm:prSet presAssocID="{EA1D7F59-BD0E-4C88-85BA-428CA4174E27}" presName="tx1" presStyleLbl="revTx" presStyleIdx="0" presStyleCnt="6"/>
      <dgm:spPr/>
    </dgm:pt>
    <dgm:pt modelId="{C2A57891-2C68-413A-BF06-FA3CEB814CCD}" type="pres">
      <dgm:prSet presAssocID="{EA1D7F59-BD0E-4C88-85BA-428CA4174E27}" presName="vert1" presStyleCnt="0"/>
      <dgm:spPr/>
    </dgm:pt>
    <dgm:pt modelId="{7E667216-F1EB-4AEA-BB34-D8832C58CEBB}" type="pres">
      <dgm:prSet presAssocID="{0602615D-E637-4F77-8183-89BA1A232688}" presName="thickLine" presStyleLbl="alignNode1" presStyleIdx="1" presStyleCnt="6"/>
      <dgm:spPr/>
    </dgm:pt>
    <dgm:pt modelId="{D2E96320-848E-4B13-9BC6-BB2340431EF0}" type="pres">
      <dgm:prSet presAssocID="{0602615D-E637-4F77-8183-89BA1A232688}" presName="horz1" presStyleCnt="0"/>
      <dgm:spPr/>
    </dgm:pt>
    <dgm:pt modelId="{42D08434-4EC3-42F9-841E-8E2275ADCE5F}" type="pres">
      <dgm:prSet presAssocID="{0602615D-E637-4F77-8183-89BA1A232688}" presName="tx1" presStyleLbl="revTx" presStyleIdx="1" presStyleCnt="6"/>
      <dgm:spPr/>
    </dgm:pt>
    <dgm:pt modelId="{75483CE2-D96F-4876-A20C-BE08549EC51D}" type="pres">
      <dgm:prSet presAssocID="{0602615D-E637-4F77-8183-89BA1A232688}" presName="vert1" presStyleCnt="0"/>
      <dgm:spPr/>
    </dgm:pt>
    <dgm:pt modelId="{C8885335-D6C1-4C91-902D-B73533757C22}" type="pres">
      <dgm:prSet presAssocID="{E023E269-4617-4EA4-8630-1EF81AF91B16}" presName="thickLine" presStyleLbl="alignNode1" presStyleIdx="2" presStyleCnt="6"/>
      <dgm:spPr/>
    </dgm:pt>
    <dgm:pt modelId="{08DDB07A-577B-4150-B860-8A69B7373912}" type="pres">
      <dgm:prSet presAssocID="{E023E269-4617-4EA4-8630-1EF81AF91B16}" presName="horz1" presStyleCnt="0"/>
      <dgm:spPr/>
    </dgm:pt>
    <dgm:pt modelId="{1F3C4569-B98A-4D66-A5E3-698D731656A3}" type="pres">
      <dgm:prSet presAssocID="{E023E269-4617-4EA4-8630-1EF81AF91B16}" presName="tx1" presStyleLbl="revTx" presStyleIdx="2" presStyleCnt="6"/>
      <dgm:spPr/>
    </dgm:pt>
    <dgm:pt modelId="{DFA9EBF7-B437-4718-B5E9-6FE4620A8252}" type="pres">
      <dgm:prSet presAssocID="{E023E269-4617-4EA4-8630-1EF81AF91B16}" presName="vert1" presStyleCnt="0"/>
      <dgm:spPr/>
    </dgm:pt>
    <dgm:pt modelId="{C48571BE-6307-4AC1-A059-D8F3BE2C6831}" type="pres">
      <dgm:prSet presAssocID="{78DA02F7-59EE-4DE3-A4C2-F8264C53661C}" presName="thickLine" presStyleLbl="alignNode1" presStyleIdx="3" presStyleCnt="6"/>
      <dgm:spPr/>
    </dgm:pt>
    <dgm:pt modelId="{745FDD2B-8919-4C62-80EA-EA3EC8CC9C62}" type="pres">
      <dgm:prSet presAssocID="{78DA02F7-59EE-4DE3-A4C2-F8264C53661C}" presName="horz1" presStyleCnt="0"/>
      <dgm:spPr/>
    </dgm:pt>
    <dgm:pt modelId="{2FE98F6E-97C9-425A-A67B-8E6E1753D725}" type="pres">
      <dgm:prSet presAssocID="{78DA02F7-59EE-4DE3-A4C2-F8264C53661C}" presName="tx1" presStyleLbl="revTx" presStyleIdx="3" presStyleCnt="6"/>
      <dgm:spPr/>
    </dgm:pt>
    <dgm:pt modelId="{21FE3ED4-E7D8-495E-B038-22B8C606A9EC}" type="pres">
      <dgm:prSet presAssocID="{78DA02F7-59EE-4DE3-A4C2-F8264C53661C}" presName="vert1" presStyleCnt="0"/>
      <dgm:spPr/>
    </dgm:pt>
    <dgm:pt modelId="{A34B894E-08AE-485E-92F0-A9AED100DCD2}" type="pres">
      <dgm:prSet presAssocID="{8DA94BE9-F8B2-4794-B000-E50DA9B30922}" presName="thickLine" presStyleLbl="alignNode1" presStyleIdx="4" presStyleCnt="6"/>
      <dgm:spPr/>
    </dgm:pt>
    <dgm:pt modelId="{AD2CD904-F7B1-45ED-B8BD-9771C2391E82}" type="pres">
      <dgm:prSet presAssocID="{8DA94BE9-F8B2-4794-B000-E50DA9B30922}" presName="horz1" presStyleCnt="0"/>
      <dgm:spPr/>
    </dgm:pt>
    <dgm:pt modelId="{7A150D1B-A143-468E-89CB-352D0971B49B}" type="pres">
      <dgm:prSet presAssocID="{8DA94BE9-F8B2-4794-B000-E50DA9B30922}" presName="tx1" presStyleLbl="revTx" presStyleIdx="4" presStyleCnt="6"/>
      <dgm:spPr/>
    </dgm:pt>
    <dgm:pt modelId="{E7825920-A873-4675-A279-67CE54FFD929}" type="pres">
      <dgm:prSet presAssocID="{8DA94BE9-F8B2-4794-B000-E50DA9B30922}" presName="vert1" presStyleCnt="0"/>
      <dgm:spPr/>
    </dgm:pt>
    <dgm:pt modelId="{1E754A1C-E26F-4B0E-A338-A4EBAA0C1FCA}" type="pres">
      <dgm:prSet presAssocID="{87F03C96-8A91-40C2-AAF4-39BF9C37DFF7}" presName="thickLine" presStyleLbl="alignNode1" presStyleIdx="5" presStyleCnt="6"/>
      <dgm:spPr/>
    </dgm:pt>
    <dgm:pt modelId="{3582A9F5-E65E-4C5C-AACA-DBD6FF32FB6E}" type="pres">
      <dgm:prSet presAssocID="{87F03C96-8A91-40C2-AAF4-39BF9C37DFF7}" presName="horz1" presStyleCnt="0"/>
      <dgm:spPr/>
    </dgm:pt>
    <dgm:pt modelId="{93F8455D-3438-4985-9382-24FBF1B5A69C}" type="pres">
      <dgm:prSet presAssocID="{87F03C96-8A91-40C2-AAF4-39BF9C37DFF7}" presName="tx1" presStyleLbl="revTx" presStyleIdx="5" presStyleCnt="6"/>
      <dgm:spPr/>
    </dgm:pt>
    <dgm:pt modelId="{134951DB-B9E4-4231-91CD-D490AE6655F9}" type="pres">
      <dgm:prSet presAssocID="{87F03C96-8A91-40C2-AAF4-39BF9C37DFF7}" presName="vert1" presStyleCnt="0"/>
      <dgm:spPr/>
    </dgm:pt>
  </dgm:ptLst>
  <dgm:cxnLst>
    <dgm:cxn modelId="{A1D25618-888F-430B-8390-B85992F0C585}" type="presOf" srcId="{E023E269-4617-4EA4-8630-1EF81AF91B16}" destId="{1F3C4569-B98A-4D66-A5E3-698D731656A3}" srcOrd="0" destOrd="0" presId="urn:microsoft.com/office/officeart/2008/layout/LinedList"/>
    <dgm:cxn modelId="{F205616A-8B6A-45AB-B283-F5EC19FDD5C3}" type="presOf" srcId="{FD80B301-DBCD-477B-87EB-FDE1D2357ABF}" destId="{86C2BFB4-5C6A-4AC2-8A65-852683B8E29F}" srcOrd="0" destOrd="0" presId="urn:microsoft.com/office/officeart/2008/layout/LinedList"/>
    <dgm:cxn modelId="{C73D8D6C-A4D1-4C36-924C-2BBD693A68E2}" type="presOf" srcId="{78DA02F7-59EE-4DE3-A4C2-F8264C53661C}" destId="{2FE98F6E-97C9-425A-A67B-8E6E1753D725}" srcOrd="0" destOrd="0" presId="urn:microsoft.com/office/officeart/2008/layout/LinedList"/>
    <dgm:cxn modelId="{F4AD924D-B24D-4029-A2E7-7EEE7AF3214F}" type="presOf" srcId="{EA1D7F59-BD0E-4C88-85BA-428CA4174E27}" destId="{F8AC9B03-C296-4ADB-A24C-6D70E78B1266}" srcOrd="0" destOrd="0" presId="urn:microsoft.com/office/officeart/2008/layout/LinedList"/>
    <dgm:cxn modelId="{56BB9E77-CE1D-4D9C-BEC6-726B8E3FDCD8}" srcId="{FD80B301-DBCD-477B-87EB-FDE1D2357ABF}" destId="{78DA02F7-59EE-4DE3-A4C2-F8264C53661C}" srcOrd="3" destOrd="0" parTransId="{4A9D0EF1-1245-4CE4-A8A3-7209BDE64C9E}" sibTransId="{7285DDE7-CDBF-4E17-80C8-7ED580C24D1E}"/>
    <dgm:cxn modelId="{ADB4C977-2C39-485C-AED7-E6CBCA00B5F3}" srcId="{FD80B301-DBCD-477B-87EB-FDE1D2357ABF}" destId="{EA1D7F59-BD0E-4C88-85BA-428CA4174E27}" srcOrd="0" destOrd="0" parTransId="{21A4DD12-FA01-4D0E-A1AE-88EB958D316D}" sibTransId="{750AF2B7-2EB1-42B0-A57D-1B0C5DE9646A}"/>
    <dgm:cxn modelId="{D96F9A96-C757-42D9-8E45-8AA071DC69B0}" type="presOf" srcId="{8DA94BE9-F8B2-4794-B000-E50DA9B30922}" destId="{7A150D1B-A143-468E-89CB-352D0971B49B}" srcOrd="0" destOrd="0" presId="urn:microsoft.com/office/officeart/2008/layout/LinedList"/>
    <dgm:cxn modelId="{677CFD9C-3516-4E71-A473-2325C6A8D6CF}" srcId="{FD80B301-DBCD-477B-87EB-FDE1D2357ABF}" destId="{E023E269-4617-4EA4-8630-1EF81AF91B16}" srcOrd="2" destOrd="0" parTransId="{0664426D-5291-4685-A79C-B85375ED7FCD}" sibTransId="{0DD8E014-1994-47AD-A021-8C31BE8B16E2}"/>
    <dgm:cxn modelId="{7077E5AB-0158-4519-B482-B007513A4C44}" srcId="{FD80B301-DBCD-477B-87EB-FDE1D2357ABF}" destId="{0602615D-E637-4F77-8183-89BA1A232688}" srcOrd="1" destOrd="0" parTransId="{5B9560A4-B01B-423B-BC52-2941E1872602}" sibTransId="{F483D3FC-FD1A-4C89-8EE7-D5D677E436EC}"/>
    <dgm:cxn modelId="{7C7C3DBE-4214-480C-9429-9D0734CC1D39}" srcId="{FD80B301-DBCD-477B-87EB-FDE1D2357ABF}" destId="{87F03C96-8A91-40C2-AAF4-39BF9C37DFF7}" srcOrd="5" destOrd="0" parTransId="{9ACCA8D3-EA22-4D09-8321-3D2B7148586A}" sibTransId="{A570301D-DE50-49F7-A8C6-550779279240}"/>
    <dgm:cxn modelId="{2817A3DD-3FA0-4355-8E13-561D99931C61}" srcId="{FD80B301-DBCD-477B-87EB-FDE1D2357ABF}" destId="{8DA94BE9-F8B2-4794-B000-E50DA9B30922}" srcOrd="4" destOrd="0" parTransId="{DDAF6643-1B72-49C6-A354-E5C4548B37CA}" sibTransId="{291CE085-BD86-488C-9E93-4C087876056A}"/>
    <dgm:cxn modelId="{784E35F1-7C98-4CEF-9719-4BCD6B94C248}" type="presOf" srcId="{0602615D-E637-4F77-8183-89BA1A232688}" destId="{42D08434-4EC3-42F9-841E-8E2275ADCE5F}" srcOrd="0" destOrd="0" presId="urn:microsoft.com/office/officeart/2008/layout/LinedList"/>
    <dgm:cxn modelId="{FBD194FE-5B21-4064-AD60-C746ACD15C32}" type="presOf" srcId="{87F03C96-8A91-40C2-AAF4-39BF9C37DFF7}" destId="{93F8455D-3438-4985-9382-24FBF1B5A69C}" srcOrd="0" destOrd="0" presId="urn:microsoft.com/office/officeart/2008/layout/LinedList"/>
    <dgm:cxn modelId="{23A36212-7342-4ADF-81D7-D6EEB143AD29}" type="presParOf" srcId="{86C2BFB4-5C6A-4AC2-8A65-852683B8E29F}" destId="{2B7A5E18-9376-43D5-89BC-180C62656F32}" srcOrd="0" destOrd="0" presId="urn:microsoft.com/office/officeart/2008/layout/LinedList"/>
    <dgm:cxn modelId="{6A6ED84F-AC0E-4464-9DC0-1A616647DE0F}" type="presParOf" srcId="{86C2BFB4-5C6A-4AC2-8A65-852683B8E29F}" destId="{277C45FF-A268-4A5C-825D-95BD40CDD1E0}" srcOrd="1" destOrd="0" presId="urn:microsoft.com/office/officeart/2008/layout/LinedList"/>
    <dgm:cxn modelId="{E37FB3FB-134A-4872-BFA4-9959F717B951}" type="presParOf" srcId="{277C45FF-A268-4A5C-825D-95BD40CDD1E0}" destId="{F8AC9B03-C296-4ADB-A24C-6D70E78B1266}" srcOrd="0" destOrd="0" presId="urn:microsoft.com/office/officeart/2008/layout/LinedList"/>
    <dgm:cxn modelId="{8918F2FD-0588-4F8E-8F2B-C90CB45AD241}" type="presParOf" srcId="{277C45FF-A268-4A5C-825D-95BD40CDD1E0}" destId="{C2A57891-2C68-413A-BF06-FA3CEB814CCD}" srcOrd="1" destOrd="0" presId="urn:microsoft.com/office/officeart/2008/layout/LinedList"/>
    <dgm:cxn modelId="{A35B33A5-2EFC-40E2-9D6B-E88791B03508}" type="presParOf" srcId="{86C2BFB4-5C6A-4AC2-8A65-852683B8E29F}" destId="{7E667216-F1EB-4AEA-BB34-D8832C58CEBB}" srcOrd="2" destOrd="0" presId="urn:microsoft.com/office/officeart/2008/layout/LinedList"/>
    <dgm:cxn modelId="{F1021F65-5801-4C1A-9A4E-EB89F97663BF}" type="presParOf" srcId="{86C2BFB4-5C6A-4AC2-8A65-852683B8E29F}" destId="{D2E96320-848E-4B13-9BC6-BB2340431EF0}" srcOrd="3" destOrd="0" presId="urn:microsoft.com/office/officeart/2008/layout/LinedList"/>
    <dgm:cxn modelId="{3C1D0F63-1B96-45B4-AC06-71D2FF18E1EA}" type="presParOf" srcId="{D2E96320-848E-4B13-9BC6-BB2340431EF0}" destId="{42D08434-4EC3-42F9-841E-8E2275ADCE5F}" srcOrd="0" destOrd="0" presId="urn:microsoft.com/office/officeart/2008/layout/LinedList"/>
    <dgm:cxn modelId="{7506D147-F9A7-4108-A329-4A86DE833F4B}" type="presParOf" srcId="{D2E96320-848E-4B13-9BC6-BB2340431EF0}" destId="{75483CE2-D96F-4876-A20C-BE08549EC51D}" srcOrd="1" destOrd="0" presId="urn:microsoft.com/office/officeart/2008/layout/LinedList"/>
    <dgm:cxn modelId="{ACA97797-ED2C-44ED-9732-0EE8E72A1D5D}" type="presParOf" srcId="{86C2BFB4-5C6A-4AC2-8A65-852683B8E29F}" destId="{C8885335-D6C1-4C91-902D-B73533757C22}" srcOrd="4" destOrd="0" presId="urn:microsoft.com/office/officeart/2008/layout/LinedList"/>
    <dgm:cxn modelId="{5F211744-B758-4909-AF42-FF110E2D7062}" type="presParOf" srcId="{86C2BFB4-5C6A-4AC2-8A65-852683B8E29F}" destId="{08DDB07A-577B-4150-B860-8A69B7373912}" srcOrd="5" destOrd="0" presId="urn:microsoft.com/office/officeart/2008/layout/LinedList"/>
    <dgm:cxn modelId="{EC58E710-6669-4E6B-832D-7A51C229BC97}" type="presParOf" srcId="{08DDB07A-577B-4150-B860-8A69B7373912}" destId="{1F3C4569-B98A-4D66-A5E3-698D731656A3}" srcOrd="0" destOrd="0" presId="urn:microsoft.com/office/officeart/2008/layout/LinedList"/>
    <dgm:cxn modelId="{629ADB5E-71C9-4A96-8A0C-D0A192A6C4D1}" type="presParOf" srcId="{08DDB07A-577B-4150-B860-8A69B7373912}" destId="{DFA9EBF7-B437-4718-B5E9-6FE4620A8252}" srcOrd="1" destOrd="0" presId="urn:microsoft.com/office/officeart/2008/layout/LinedList"/>
    <dgm:cxn modelId="{BD3AAFA1-93E7-41E7-B73A-F6C0FC5CD640}" type="presParOf" srcId="{86C2BFB4-5C6A-4AC2-8A65-852683B8E29F}" destId="{C48571BE-6307-4AC1-A059-D8F3BE2C6831}" srcOrd="6" destOrd="0" presId="urn:microsoft.com/office/officeart/2008/layout/LinedList"/>
    <dgm:cxn modelId="{C279368B-F92D-4133-AB59-29C15D8648FA}" type="presParOf" srcId="{86C2BFB4-5C6A-4AC2-8A65-852683B8E29F}" destId="{745FDD2B-8919-4C62-80EA-EA3EC8CC9C62}" srcOrd="7" destOrd="0" presId="urn:microsoft.com/office/officeart/2008/layout/LinedList"/>
    <dgm:cxn modelId="{340B65D4-0CB5-4144-89DD-8B7F131D5B1B}" type="presParOf" srcId="{745FDD2B-8919-4C62-80EA-EA3EC8CC9C62}" destId="{2FE98F6E-97C9-425A-A67B-8E6E1753D725}" srcOrd="0" destOrd="0" presId="urn:microsoft.com/office/officeart/2008/layout/LinedList"/>
    <dgm:cxn modelId="{AEA8EE20-7864-4F53-8976-A7F92D9BAF4C}" type="presParOf" srcId="{745FDD2B-8919-4C62-80EA-EA3EC8CC9C62}" destId="{21FE3ED4-E7D8-495E-B038-22B8C606A9EC}" srcOrd="1" destOrd="0" presId="urn:microsoft.com/office/officeart/2008/layout/LinedList"/>
    <dgm:cxn modelId="{D1E5C9DE-3450-47C5-BB7D-BB5CBAB372CA}" type="presParOf" srcId="{86C2BFB4-5C6A-4AC2-8A65-852683B8E29F}" destId="{A34B894E-08AE-485E-92F0-A9AED100DCD2}" srcOrd="8" destOrd="0" presId="urn:microsoft.com/office/officeart/2008/layout/LinedList"/>
    <dgm:cxn modelId="{B1D39F66-D104-4A2B-97B7-3F8996C0AC10}" type="presParOf" srcId="{86C2BFB4-5C6A-4AC2-8A65-852683B8E29F}" destId="{AD2CD904-F7B1-45ED-B8BD-9771C2391E82}" srcOrd="9" destOrd="0" presId="urn:microsoft.com/office/officeart/2008/layout/LinedList"/>
    <dgm:cxn modelId="{1721EFD7-A97D-47B7-B773-8266BF560E42}" type="presParOf" srcId="{AD2CD904-F7B1-45ED-B8BD-9771C2391E82}" destId="{7A150D1B-A143-468E-89CB-352D0971B49B}" srcOrd="0" destOrd="0" presId="urn:microsoft.com/office/officeart/2008/layout/LinedList"/>
    <dgm:cxn modelId="{B05CF14B-9AFE-4600-AED6-4C9BE53CE153}" type="presParOf" srcId="{AD2CD904-F7B1-45ED-B8BD-9771C2391E82}" destId="{E7825920-A873-4675-A279-67CE54FFD929}" srcOrd="1" destOrd="0" presId="urn:microsoft.com/office/officeart/2008/layout/LinedList"/>
    <dgm:cxn modelId="{B8F10B2B-514A-4FF7-819F-5A34948B71F1}" type="presParOf" srcId="{86C2BFB4-5C6A-4AC2-8A65-852683B8E29F}" destId="{1E754A1C-E26F-4B0E-A338-A4EBAA0C1FCA}" srcOrd="10" destOrd="0" presId="urn:microsoft.com/office/officeart/2008/layout/LinedList"/>
    <dgm:cxn modelId="{8CC91B64-D9D7-4132-838B-064545E4B1DA}" type="presParOf" srcId="{86C2BFB4-5C6A-4AC2-8A65-852683B8E29F}" destId="{3582A9F5-E65E-4C5C-AACA-DBD6FF32FB6E}" srcOrd="11" destOrd="0" presId="urn:microsoft.com/office/officeart/2008/layout/LinedList"/>
    <dgm:cxn modelId="{0D9D2E6B-C4A4-4EE4-B032-B0EDF87A79F5}" type="presParOf" srcId="{3582A9F5-E65E-4C5C-AACA-DBD6FF32FB6E}" destId="{93F8455D-3438-4985-9382-24FBF1B5A69C}" srcOrd="0" destOrd="0" presId="urn:microsoft.com/office/officeart/2008/layout/LinedList"/>
    <dgm:cxn modelId="{2D1CC276-49E3-40BA-87B1-874953AF0C57}" type="presParOf" srcId="{3582A9F5-E65E-4C5C-AACA-DBD6FF32FB6E}" destId="{134951DB-B9E4-4231-91CD-D490AE6655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9E48E50-F6A0-4CC0-9AC8-29D0B56A55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08927AC-E704-4413-9B26-9323BD50059B}">
      <dgm:prSet/>
      <dgm:spPr/>
      <dgm:t>
        <a:bodyPr/>
        <a:lstStyle/>
        <a:p>
          <a:r>
            <a:rPr lang="de-DE"/>
            <a:t>The policy first determines based on prognostics input whether a component should be ordered or not.</a:t>
          </a:r>
          <a:endParaRPr lang="en-US"/>
        </a:p>
      </dgm:t>
    </dgm:pt>
    <dgm:pt modelId="{651D7D59-2933-49E3-A366-B8088BE89CA4}" type="parTrans" cxnId="{278FC11B-9DFA-4F3F-8E30-DA32BFC809E2}">
      <dgm:prSet/>
      <dgm:spPr/>
      <dgm:t>
        <a:bodyPr/>
        <a:lstStyle/>
        <a:p>
          <a:endParaRPr lang="en-US"/>
        </a:p>
      </dgm:t>
    </dgm:pt>
    <dgm:pt modelId="{E9572515-4CBD-4FAA-AD91-8A5B903D8D14}" type="sibTrans" cxnId="{278FC11B-9DFA-4F3F-8E30-DA32BFC809E2}">
      <dgm:prSet/>
      <dgm:spPr/>
      <dgm:t>
        <a:bodyPr/>
        <a:lstStyle/>
        <a:p>
          <a:endParaRPr lang="en-US"/>
        </a:p>
      </dgm:t>
    </dgm:pt>
    <dgm:pt modelId="{86976E0A-4A7A-40FF-B60B-CAF5AC270E63}">
      <dgm:prSet/>
      <dgm:spPr>
        <a:blipFill>
          <a:blip xmlns:r="http://schemas.openxmlformats.org/officeDocument/2006/relationships" r:embed="rId1"/>
          <a:stretch>
            <a:fillRect l="-292"/>
          </a:stretch>
        </a:blipFill>
      </dgm:spPr>
      <dgm:t>
        <a:bodyPr/>
        <a:lstStyle/>
        <a:p>
          <a:r>
            <a:rPr lang="en-US">
              <a:noFill/>
            </a:rPr>
            <a:t> </a:t>
          </a:r>
        </a:p>
      </dgm:t>
    </dgm:pt>
    <dgm:pt modelId="{7FEDC5A0-EE23-4BFF-BE2F-F7CCE424B822}" type="parTrans" cxnId="{70E20239-53BA-4AC1-B0C9-3233535F9EF1}">
      <dgm:prSet/>
      <dgm:spPr/>
      <dgm:t>
        <a:bodyPr/>
        <a:lstStyle/>
        <a:p>
          <a:endParaRPr lang="en-US"/>
        </a:p>
      </dgm:t>
    </dgm:pt>
    <dgm:pt modelId="{7FB3C914-4152-4158-9B33-303C742AE2C2}" type="sibTrans" cxnId="{70E20239-53BA-4AC1-B0C9-3233535F9EF1}">
      <dgm:prSet/>
      <dgm:spPr/>
      <dgm:t>
        <a:bodyPr/>
        <a:lstStyle/>
        <a:p>
          <a:endParaRPr lang="en-US"/>
        </a:p>
      </dgm:t>
    </dgm:pt>
    <dgm:pt modelId="{9BD1D3F4-BF1C-47A3-BED2-AD1248DD8F76}">
      <dgm:prSet/>
      <dgm:spPr>
        <a:blipFill>
          <a:blip xmlns:r="http://schemas.openxmlformats.org/officeDocument/2006/relationships" r:embed="rId2"/>
          <a:stretch>
            <a:fillRect l="-1312" t="-2344"/>
          </a:stretch>
        </a:blipFill>
      </dgm:spPr>
      <dgm:t>
        <a:bodyPr/>
        <a:lstStyle/>
        <a:p>
          <a:r>
            <a:rPr lang="en-US">
              <a:noFill/>
            </a:rPr>
            <a:t> </a:t>
          </a:r>
        </a:p>
      </dgm:t>
    </dgm:pt>
    <dgm:pt modelId="{0BE0755F-924F-4C9B-A414-D75EE4504579}" type="parTrans" cxnId="{E70BC8EF-107B-4CF3-A33C-66F6BBDE29BE}">
      <dgm:prSet/>
      <dgm:spPr/>
      <dgm:t>
        <a:bodyPr/>
        <a:lstStyle/>
        <a:p>
          <a:endParaRPr lang="en-US"/>
        </a:p>
      </dgm:t>
    </dgm:pt>
    <dgm:pt modelId="{FAACB713-16CB-4544-A603-860467BEC755}" type="sibTrans" cxnId="{E70BC8EF-107B-4CF3-A33C-66F6BBDE29BE}">
      <dgm:prSet/>
      <dgm:spPr/>
      <dgm:t>
        <a:bodyPr/>
        <a:lstStyle/>
        <a:p>
          <a:endParaRPr lang="en-US"/>
        </a:p>
      </dgm:t>
    </dgm:pt>
    <dgm:pt modelId="{B88C7915-99FD-4721-83D3-A303A245226E}">
      <dgm:prSet/>
      <dgm:spPr>
        <a:blipFill>
          <a:blip xmlns:r="http://schemas.openxmlformats.org/officeDocument/2006/relationships" r:embed="rId3"/>
          <a:stretch>
            <a:fillRect l="-1312"/>
          </a:stretch>
        </a:blipFill>
      </dgm:spPr>
      <dgm:t>
        <a:bodyPr/>
        <a:lstStyle/>
        <a:p>
          <a:r>
            <a:rPr lang="en-US">
              <a:noFill/>
            </a:rPr>
            <a:t> </a:t>
          </a:r>
        </a:p>
      </dgm:t>
    </dgm:pt>
    <dgm:pt modelId="{2644B1A5-6C5F-4C85-9EFE-C0155352CCD4}" type="parTrans" cxnId="{FD6E741C-7E76-4FFF-81FF-EC2AF0072B59}">
      <dgm:prSet/>
      <dgm:spPr/>
      <dgm:t>
        <a:bodyPr/>
        <a:lstStyle/>
        <a:p>
          <a:endParaRPr lang="en-US"/>
        </a:p>
      </dgm:t>
    </dgm:pt>
    <dgm:pt modelId="{72AE6EE4-17E5-4F93-BE15-6AF08FD2F458}" type="sibTrans" cxnId="{FD6E741C-7E76-4FFF-81FF-EC2AF0072B59}">
      <dgm:prSet/>
      <dgm:spPr/>
      <dgm:t>
        <a:bodyPr/>
        <a:lstStyle/>
        <a:p>
          <a:endParaRPr lang="en-US"/>
        </a:p>
      </dgm:t>
    </dgm:pt>
    <dgm:pt modelId="{72B5C73E-3717-496A-A56B-EB829B7E0B8E}">
      <dgm:prSet/>
      <dgm:spPr/>
      <dgm:t>
        <a:bodyPr/>
        <a:lstStyle/>
        <a:p>
          <a:r>
            <a:rPr lang="de-DE"/>
            <a:t>A lead time L is required for the component to become available upon ordering it.</a:t>
          </a:r>
          <a:endParaRPr lang="en-US"/>
        </a:p>
      </dgm:t>
    </dgm:pt>
    <dgm:pt modelId="{0ED5912E-35D1-4E1F-8F57-3B7E565873A6}" type="parTrans" cxnId="{51EDC23B-A514-4C40-B28F-43E6403346AA}">
      <dgm:prSet/>
      <dgm:spPr/>
      <dgm:t>
        <a:bodyPr/>
        <a:lstStyle/>
        <a:p>
          <a:endParaRPr lang="en-US"/>
        </a:p>
      </dgm:t>
    </dgm:pt>
    <dgm:pt modelId="{72C25C49-31A5-44A0-AB10-4E6B27CFDAC1}" type="sibTrans" cxnId="{51EDC23B-A514-4C40-B28F-43E6403346AA}">
      <dgm:prSet/>
      <dgm:spPr/>
      <dgm:t>
        <a:bodyPr/>
        <a:lstStyle/>
        <a:p>
          <a:endParaRPr lang="en-US"/>
        </a:p>
      </dgm:t>
    </dgm:pt>
    <dgm:pt modelId="{B5DA66F0-C577-43B7-B73E-93D386400355}">
      <dgm:prSet/>
      <dgm:spPr>
        <a:blipFill>
          <a:blip xmlns:r="http://schemas.openxmlformats.org/officeDocument/2006/relationships" r:embed="rId4"/>
          <a:stretch>
            <a:fillRect l="-1312" t="-3125"/>
          </a:stretch>
        </a:blipFill>
      </dgm:spPr>
      <dgm:t>
        <a:bodyPr/>
        <a:lstStyle/>
        <a:p>
          <a:r>
            <a:rPr lang="en-US">
              <a:noFill/>
            </a:rPr>
            <a:t> </a:t>
          </a:r>
        </a:p>
      </dgm:t>
    </dgm:pt>
    <dgm:pt modelId="{AD6ABC89-5C81-4C1C-997A-77F7E29907A1}" type="parTrans" cxnId="{74FC45BE-1DC8-44B6-8A31-39E4D86C98DE}">
      <dgm:prSet/>
      <dgm:spPr/>
      <dgm:t>
        <a:bodyPr/>
        <a:lstStyle/>
        <a:p>
          <a:endParaRPr lang="en-US"/>
        </a:p>
      </dgm:t>
    </dgm:pt>
    <dgm:pt modelId="{4DCC8229-E29F-446B-A0EF-BFB3812456D9}" type="sibTrans" cxnId="{74FC45BE-1DC8-44B6-8A31-39E4D86C98DE}">
      <dgm:prSet/>
      <dgm:spPr/>
      <dgm:t>
        <a:bodyPr/>
        <a:lstStyle/>
        <a:p>
          <a:endParaRPr lang="en-US"/>
        </a:p>
      </dgm:t>
    </dgm:pt>
    <dgm:pt modelId="{7089120A-9CC1-457A-A28A-B155BE7C18BF}" type="pres">
      <dgm:prSet presAssocID="{59E48E50-F6A0-4CC0-9AC8-29D0B56A550F}" presName="vert0" presStyleCnt="0">
        <dgm:presLayoutVars>
          <dgm:dir/>
          <dgm:animOne val="branch"/>
          <dgm:animLvl val="lvl"/>
        </dgm:presLayoutVars>
      </dgm:prSet>
      <dgm:spPr/>
    </dgm:pt>
    <dgm:pt modelId="{0C70747A-7291-4F4B-ADC6-54EC2B6FB156}" type="pres">
      <dgm:prSet presAssocID="{E08927AC-E704-4413-9B26-9323BD50059B}" presName="thickLine" presStyleLbl="alignNode1" presStyleIdx="0" presStyleCnt="6"/>
      <dgm:spPr/>
    </dgm:pt>
    <dgm:pt modelId="{F23A7E30-19C8-4507-A5E5-511938EF25C9}" type="pres">
      <dgm:prSet presAssocID="{E08927AC-E704-4413-9B26-9323BD50059B}" presName="horz1" presStyleCnt="0"/>
      <dgm:spPr/>
    </dgm:pt>
    <dgm:pt modelId="{E5470560-0E31-42BE-8F6B-EE69D34306D6}" type="pres">
      <dgm:prSet presAssocID="{E08927AC-E704-4413-9B26-9323BD50059B}" presName="tx1" presStyleLbl="revTx" presStyleIdx="0" presStyleCnt="6"/>
      <dgm:spPr/>
    </dgm:pt>
    <dgm:pt modelId="{07DE1F13-4C33-4927-AAE1-206A1E40F30E}" type="pres">
      <dgm:prSet presAssocID="{E08927AC-E704-4413-9B26-9323BD50059B}" presName="vert1" presStyleCnt="0"/>
      <dgm:spPr/>
    </dgm:pt>
    <dgm:pt modelId="{EF095DD4-F10F-464D-A141-088289C1FB57}" type="pres">
      <dgm:prSet presAssocID="{86976E0A-4A7A-40FF-B60B-CAF5AC270E63}" presName="thickLine" presStyleLbl="alignNode1" presStyleIdx="1" presStyleCnt="6"/>
      <dgm:spPr/>
    </dgm:pt>
    <dgm:pt modelId="{DED5D158-2E9C-4DCD-BF0F-C9DC579480C4}" type="pres">
      <dgm:prSet presAssocID="{86976E0A-4A7A-40FF-B60B-CAF5AC270E63}" presName="horz1" presStyleCnt="0"/>
      <dgm:spPr/>
    </dgm:pt>
    <dgm:pt modelId="{4258E134-F4A8-4E30-A116-44BC29C08731}" type="pres">
      <dgm:prSet presAssocID="{86976E0A-4A7A-40FF-B60B-CAF5AC270E63}" presName="tx1" presStyleLbl="revTx" presStyleIdx="1" presStyleCnt="6"/>
      <dgm:spPr/>
    </dgm:pt>
    <dgm:pt modelId="{04DD2840-640B-4416-B65E-A1447714A9FD}" type="pres">
      <dgm:prSet presAssocID="{86976E0A-4A7A-40FF-B60B-CAF5AC270E63}" presName="vert1" presStyleCnt="0"/>
      <dgm:spPr/>
    </dgm:pt>
    <dgm:pt modelId="{9FAB38D2-699B-4876-B192-8A86668E924C}" type="pres">
      <dgm:prSet presAssocID="{9BD1D3F4-BF1C-47A3-BED2-AD1248DD8F76}" presName="thickLine" presStyleLbl="alignNode1" presStyleIdx="2" presStyleCnt="6"/>
      <dgm:spPr/>
    </dgm:pt>
    <dgm:pt modelId="{ECE2A786-4119-4232-BC3C-96258811984B}" type="pres">
      <dgm:prSet presAssocID="{9BD1D3F4-BF1C-47A3-BED2-AD1248DD8F76}" presName="horz1" presStyleCnt="0"/>
      <dgm:spPr/>
    </dgm:pt>
    <dgm:pt modelId="{D95808C2-5906-470C-8420-231B1A347FA2}" type="pres">
      <dgm:prSet presAssocID="{9BD1D3F4-BF1C-47A3-BED2-AD1248DD8F76}" presName="tx1" presStyleLbl="revTx" presStyleIdx="2" presStyleCnt="6"/>
      <dgm:spPr/>
    </dgm:pt>
    <dgm:pt modelId="{68AC2322-B8B7-4015-8541-FC4FBE78A55D}" type="pres">
      <dgm:prSet presAssocID="{9BD1D3F4-BF1C-47A3-BED2-AD1248DD8F76}" presName="vert1" presStyleCnt="0"/>
      <dgm:spPr/>
    </dgm:pt>
    <dgm:pt modelId="{146B7DDB-65FC-4213-8A69-560495923455}" type="pres">
      <dgm:prSet presAssocID="{B88C7915-99FD-4721-83D3-A303A245226E}" presName="thickLine" presStyleLbl="alignNode1" presStyleIdx="3" presStyleCnt="6"/>
      <dgm:spPr/>
    </dgm:pt>
    <dgm:pt modelId="{8FB7C332-B993-431A-A953-E5F99E36C373}" type="pres">
      <dgm:prSet presAssocID="{B88C7915-99FD-4721-83D3-A303A245226E}" presName="horz1" presStyleCnt="0"/>
      <dgm:spPr/>
    </dgm:pt>
    <dgm:pt modelId="{39F670B0-2B83-421C-A4E7-8F4471B0B43E}" type="pres">
      <dgm:prSet presAssocID="{B88C7915-99FD-4721-83D3-A303A245226E}" presName="tx1" presStyleLbl="revTx" presStyleIdx="3" presStyleCnt="6"/>
      <dgm:spPr/>
    </dgm:pt>
    <dgm:pt modelId="{B295EEB7-B4BF-45A7-99D7-39A88DFEA6C8}" type="pres">
      <dgm:prSet presAssocID="{B88C7915-99FD-4721-83D3-A303A245226E}" presName="vert1" presStyleCnt="0"/>
      <dgm:spPr/>
    </dgm:pt>
    <dgm:pt modelId="{05D137AE-4E01-4B4B-B930-EB28FD669207}" type="pres">
      <dgm:prSet presAssocID="{72B5C73E-3717-496A-A56B-EB829B7E0B8E}" presName="thickLine" presStyleLbl="alignNode1" presStyleIdx="4" presStyleCnt="6"/>
      <dgm:spPr/>
    </dgm:pt>
    <dgm:pt modelId="{3F51027C-60E8-4381-8A95-A9FA57D678F1}" type="pres">
      <dgm:prSet presAssocID="{72B5C73E-3717-496A-A56B-EB829B7E0B8E}" presName="horz1" presStyleCnt="0"/>
      <dgm:spPr/>
    </dgm:pt>
    <dgm:pt modelId="{E73A1BD7-D582-4A09-8B70-509D88FA84FF}" type="pres">
      <dgm:prSet presAssocID="{72B5C73E-3717-496A-A56B-EB829B7E0B8E}" presName="tx1" presStyleLbl="revTx" presStyleIdx="4" presStyleCnt="6"/>
      <dgm:spPr/>
    </dgm:pt>
    <dgm:pt modelId="{700503EB-8C1B-4443-BC6B-22D60517BDF6}" type="pres">
      <dgm:prSet presAssocID="{72B5C73E-3717-496A-A56B-EB829B7E0B8E}" presName="vert1" presStyleCnt="0"/>
      <dgm:spPr/>
    </dgm:pt>
    <dgm:pt modelId="{E350BC40-D6A0-4E99-AE51-6D292DEFF179}" type="pres">
      <dgm:prSet presAssocID="{B5DA66F0-C577-43B7-B73E-93D386400355}" presName="thickLine" presStyleLbl="alignNode1" presStyleIdx="5" presStyleCnt="6"/>
      <dgm:spPr/>
    </dgm:pt>
    <dgm:pt modelId="{5FA71719-41BD-4CA2-BC86-F24CFD3B6514}" type="pres">
      <dgm:prSet presAssocID="{B5DA66F0-C577-43B7-B73E-93D386400355}" presName="horz1" presStyleCnt="0"/>
      <dgm:spPr/>
    </dgm:pt>
    <dgm:pt modelId="{834C6F9E-C48A-4F45-BF30-5280633EF869}" type="pres">
      <dgm:prSet presAssocID="{B5DA66F0-C577-43B7-B73E-93D386400355}" presName="tx1" presStyleLbl="revTx" presStyleIdx="5" presStyleCnt="6"/>
      <dgm:spPr/>
    </dgm:pt>
    <dgm:pt modelId="{33EA8712-B56C-4801-A910-C954D5B00D97}" type="pres">
      <dgm:prSet presAssocID="{B5DA66F0-C577-43B7-B73E-93D386400355}" presName="vert1" presStyleCnt="0"/>
      <dgm:spPr/>
    </dgm:pt>
  </dgm:ptLst>
  <dgm:cxnLst>
    <dgm:cxn modelId="{0A72FE08-89CD-4A27-81D0-8764870F025F}" type="presOf" srcId="{59E48E50-F6A0-4CC0-9AC8-29D0B56A550F}" destId="{7089120A-9CC1-457A-A28A-B155BE7C18BF}" srcOrd="0" destOrd="0" presId="urn:microsoft.com/office/officeart/2008/layout/LinedList"/>
    <dgm:cxn modelId="{278FC11B-9DFA-4F3F-8E30-DA32BFC809E2}" srcId="{59E48E50-F6A0-4CC0-9AC8-29D0B56A550F}" destId="{E08927AC-E704-4413-9B26-9323BD50059B}" srcOrd="0" destOrd="0" parTransId="{651D7D59-2933-49E3-A366-B8088BE89CA4}" sibTransId="{E9572515-4CBD-4FAA-AD91-8A5B903D8D14}"/>
    <dgm:cxn modelId="{FD6E741C-7E76-4FFF-81FF-EC2AF0072B59}" srcId="{59E48E50-F6A0-4CC0-9AC8-29D0B56A550F}" destId="{B88C7915-99FD-4721-83D3-A303A245226E}" srcOrd="3" destOrd="0" parTransId="{2644B1A5-6C5F-4C85-9EFE-C0155352CCD4}" sibTransId="{72AE6EE4-17E5-4F93-BE15-6AF08FD2F458}"/>
    <dgm:cxn modelId="{40A4092D-0004-4A65-8FB0-F537BCC84833}" type="presOf" srcId="{B5DA66F0-C577-43B7-B73E-93D386400355}" destId="{834C6F9E-C48A-4F45-BF30-5280633EF869}" srcOrd="0" destOrd="0" presId="urn:microsoft.com/office/officeart/2008/layout/LinedList"/>
    <dgm:cxn modelId="{70E20239-53BA-4AC1-B0C9-3233535F9EF1}" srcId="{59E48E50-F6A0-4CC0-9AC8-29D0B56A550F}" destId="{86976E0A-4A7A-40FF-B60B-CAF5AC270E63}" srcOrd="1" destOrd="0" parTransId="{7FEDC5A0-EE23-4BFF-BE2F-F7CCE424B822}" sibTransId="{7FB3C914-4152-4158-9B33-303C742AE2C2}"/>
    <dgm:cxn modelId="{51EDC23B-A514-4C40-B28F-43E6403346AA}" srcId="{59E48E50-F6A0-4CC0-9AC8-29D0B56A550F}" destId="{72B5C73E-3717-496A-A56B-EB829B7E0B8E}" srcOrd="4" destOrd="0" parTransId="{0ED5912E-35D1-4E1F-8F57-3B7E565873A6}" sibTransId="{72C25C49-31A5-44A0-AB10-4E6B27CFDAC1}"/>
    <dgm:cxn modelId="{21A9436F-98B8-4D64-8393-53884F215BD3}" type="presOf" srcId="{9BD1D3F4-BF1C-47A3-BED2-AD1248DD8F76}" destId="{D95808C2-5906-470C-8420-231B1A347FA2}" srcOrd="0" destOrd="0" presId="urn:microsoft.com/office/officeart/2008/layout/LinedList"/>
    <dgm:cxn modelId="{E4EDBD96-932D-4D54-8E00-CC1C7DB87663}" type="presOf" srcId="{72B5C73E-3717-496A-A56B-EB829B7E0B8E}" destId="{E73A1BD7-D582-4A09-8B70-509D88FA84FF}" srcOrd="0" destOrd="0" presId="urn:microsoft.com/office/officeart/2008/layout/LinedList"/>
    <dgm:cxn modelId="{5CF5F39B-5857-422F-B85E-E63A70339514}" type="presOf" srcId="{E08927AC-E704-4413-9B26-9323BD50059B}" destId="{E5470560-0E31-42BE-8F6B-EE69D34306D6}" srcOrd="0" destOrd="0" presId="urn:microsoft.com/office/officeart/2008/layout/LinedList"/>
    <dgm:cxn modelId="{C04B75AB-B0F0-464C-8E74-F767A86D6F50}" type="presOf" srcId="{B88C7915-99FD-4721-83D3-A303A245226E}" destId="{39F670B0-2B83-421C-A4E7-8F4471B0B43E}" srcOrd="0" destOrd="0" presId="urn:microsoft.com/office/officeart/2008/layout/LinedList"/>
    <dgm:cxn modelId="{74FC45BE-1DC8-44B6-8A31-39E4D86C98DE}" srcId="{59E48E50-F6A0-4CC0-9AC8-29D0B56A550F}" destId="{B5DA66F0-C577-43B7-B73E-93D386400355}" srcOrd="5" destOrd="0" parTransId="{AD6ABC89-5C81-4C1C-997A-77F7E29907A1}" sibTransId="{4DCC8229-E29F-446B-A0EF-BFB3812456D9}"/>
    <dgm:cxn modelId="{371A97EA-8D19-4371-B4CA-6D1B873676D7}" type="presOf" srcId="{86976E0A-4A7A-40FF-B60B-CAF5AC270E63}" destId="{4258E134-F4A8-4E30-A116-44BC29C08731}" srcOrd="0" destOrd="0" presId="urn:microsoft.com/office/officeart/2008/layout/LinedList"/>
    <dgm:cxn modelId="{E70BC8EF-107B-4CF3-A33C-66F6BBDE29BE}" srcId="{59E48E50-F6A0-4CC0-9AC8-29D0B56A550F}" destId="{9BD1D3F4-BF1C-47A3-BED2-AD1248DD8F76}" srcOrd="2" destOrd="0" parTransId="{0BE0755F-924F-4C9B-A414-D75EE4504579}" sibTransId="{FAACB713-16CB-4544-A603-860467BEC755}"/>
    <dgm:cxn modelId="{649CE2EB-7015-4D13-BC47-C581F7209947}" type="presParOf" srcId="{7089120A-9CC1-457A-A28A-B155BE7C18BF}" destId="{0C70747A-7291-4F4B-ADC6-54EC2B6FB156}" srcOrd="0" destOrd="0" presId="urn:microsoft.com/office/officeart/2008/layout/LinedList"/>
    <dgm:cxn modelId="{833041A4-C5F8-4D85-ACBA-DE3BDEE2CA6F}" type="presParOf" srcId="{7089120A-9CC1-457A-A28A-B155BE7C18BF}" destId="{F23A7E30-19C8-4507-A5E5-511938EF25C9}" srcOrd="1" destOrd="0" presId="urn:microsoft.com/office/officeart/2008/layout/LinedList"/>
    <dgm:cxn modelId="{C253EE1E-1924-4097-BD7D-BD1955756B74}" type="presParOf" srcId="{F23A7E30-19C8-4507-A5E5-511938EF25C9}" destId="{E5470560-0E31-42BE-8F6B-EE69D34306D6}" srcOrd="0" destOrd="0" presId="urn:microsoft.com/office/officeart/2008/layout/LinedList"/>
    <dgm:cxn modelId="{31D6C349-B734-4335-A906-D3AF44DD8A48}" type="presParOf" srcId="{F23A7E30-19C8-4507-A5E5-511938EF25C9}" destId="{07DE1F13-4C33-4927-AAE1-206A1E40F30E}" srcOrd="1" destOrd="0" presId="urn:microsoft.com/office/officeart/2008/layout/LinedList"/>
    <dgm:cxn modelId="{F2837F98-ABA2-45ED-A8EF-241F58CE8AEA}" type="presParOf" srcId="{7089120A-9CC1-457A-A28A-B155BE7C18BF}" destId="{EF095DD4-F10F-464D-A141-088289C1FB57}" srcOrd="2" destOrd="0" presId="urn:microsoft.com/office/officeart/2008/layout/LinedList"/>
    <dgm:cxn modelId="{58C2497C-4ACE-40B6-8FF0-3A17F9E56387}" type="presParOf" srcId="{7089120A-9CC1-457A-A28A-B155BE7C18BF}" destId="{DED5D158-2E9C-4DCD-BF0F-C9DC579480C4}" srcOrd="3" destOrd="0" presId="urn:microsoft.com/office/officeart/2008/layout/LinedList"/>
    <dgm:cxn modelId="{A0F599DA-B029-40FE-8D1F-869C3CD53861}" type="presParOf" srcId="{DED5D158-2E9C-4DCD-BF0F-C9DC579480C4}" destId="{4258E134-F4A8-4E30-A116-44BC29C08731}" srcOrd="0" destOrd="0" presId="urn:microsoft.com/office/officeart/2008/layout/LinedList"/>
    <dgm:cxn modelId="{9257640C-6A3B-4473-8000-21C9788622ED}" type="presParOf" srcId="{DED5D158-2E9C-4DCD-BF0F-C9DC579480C4}" destId="{04DD2840-640B-4416-B65E-A1447714A9FD}" srcOrd="1" destOrd="0" presId="urn:microsoft.com/office/officeart/2008/layout/LinedList"/>
    <dgm:cxn modelId="{738013EF-6127-44A7-B65A-A57FCBC3B428}" type="presParOf" srcId="{7089120A-9CC1-457A-A28A-B155BE7C18BF}" destId="{9FAB38D2-699B-4876-B192-8A86668E924C}" srcOrd="4" destOrd="0" presId="urn:microsoft.com/office/officeart/2008/layout/LinedList"/>
    <dgm:cxn modelId="{C72AF739-F605-4203-B663-2B40F909E1B2}" type="presParOf" srcId="{7089120A-9CC1-457A-A28A-B155BE7C18BF}" destId="{ECE2A786-4119-4232-BC3C-96258811984B}" srcOrd="5" destOrd="0" presId="urn:microsoft.com/office/officeart/2008/layout/LinedList"/>
    <dgm:cxn modelId="{20E31196-0501-439A-909F-A42245BAA831}" type="presParOf" srcId="{ECE2A786-4119-4232-BC3C-96258811984B}" destId="{D95808C2-5906-470C-8420-231B1A347FA2}" srcOrd="0" destOrd="0" presId="urn:microsoft.com/office/officeart/2008/layout/LinedList"/>
    <dgm:cxn modelId="{88F72ACA-62D7-4D40-BA09-245FC6D6152A}" type="presParOf" srcId="{ECE2A786-4119-4232-BC3C-96258811984B}" destId="{68AC2322-B8B7-4015-8541-FC4FBE78A55D}" srcOrd="1" destOrd="0" presId="urn:microsoft.com/office/officeart/2008/layout/LinedList"/>
    <dgm:cxn modelId="{78800A94-E291-43E1-85B9-38CBE37E48D0}" type="presParOf" srcId="{7089120A-9CC1-457A-A28A-B155BE7C18BF}" destId="{146B7DDB-65FC-4213-8A69-560495923455}" srcOrd="6" destOrd="0" presId="urn:microsoft.com/office/officeart/2008/layout/LinedList"/>
    <dgm:cxn modelId="{D4E5EA16-7E07-4C60-B961-1636478CB99B}" type="presParOf" srcId="{7089120A-9CC1-457A-A28A-B155BE7C18BF}" destId="{8FB7C332-B993-431A-A953-E5F99E36C373}" srcOrd="7" destOrd="0" presId="urn:microsoft.com/office/officeart/2008/layout/LinedList"/>
    <dgm:cxn modelId="{927C21E1-153E-4BF4-9FF1-8F07FC034E4A}" type="presParOf" srcId="{8FB7C332-B993-431A-A953-E5F99E36C373}" destId="{39F670B0-2B83-421C-A4E7-8F4471B0B43E}" srcOrd="0" destOrd="0" presId="urn:microsoft.com/office/officeart/2008/layout/LinedList"/>
    <dgm:cxn modelId="{42F9478B-E4F1-488D-BE04-270BA1F168C8}" type="presParOf" srcId="{8FB7C332-B993-431A-A953-E5F99E36C373}" destId="{B295EEB7-B4BF-45A7-99D7-39A88DFEA6C8}" srcOrd="1" destOrd="0" presId="urn:microsoft.com/office/officeart/2008/layout/LinedList"/>
    <dgm:cxn modelId="{BD3ADFE2-C6EB-48DC-B200-7BFC1B9B47F6}" type="presParOf" srcId="{7089120A-9CC1-457A-A28A-B155BE7C18BF}" destId="{05D137AE-4E01-4B4B-B930-EB28FD669207}" srcOrd="8" destOrd="0" presId="urn:microsoft.com/office/officeart/2008/layout/LinedList"/>
    <dgm:cxn modelId="{CADDCEA3-1E0C-4641-B2C1-65B1E00651C4}" type="presParOf" srcId="{7089120A-9CC1-457A-A28A-B155BE7C18BF}" destId="{3F51027C-60E8-4381-8A95-A9FA57D678F1}" srcOrd="9" destOrd="0" presId="urn:microsoft.com/office/officeart/2008/layout/LinedList"/>
    <dgm:cxn modelId="{975EBE89-2A21-425C-AA2B-68877338D196}" type="presParOf" srcId="{3F51027C-60E8-4381-8A95-A9FA57D678F1}" destId="{E73A1BD7-D582-4A09-8B70-509D88FA84FF}" srcOrd="0" destOrd="0" presId="urn:microsoft.com/office/officeart/2008/layout/LinedList"/>
    <dgm:cxn modelId="{4E671570-4819-460D-9DFF-03FFF2908F09}" type="presParOf" srcId="{3F51027C-60E8-4381-8A95-A9FA57D678F1}" destId="{700503EB-8C1B-4443-BC6B-22D60517BDF6}" srcOrd="1" destOrd="0" presId="urn:microsoft.com/office/officeart/2008/layout/LinedList"/>
    <dgm:cxn modelId="{309CC760-124C-4863-9110-9FFE33EF72B4}" type="presParOf" srcId="{7089120A-9CC1-457A-A28A-B155BE7C18BF}" destId="{E350BC40-D6A0-4E99-AE51-6D292DEFF179}" srcOrd="10" destOrd="0" presId="urn:microsoft.com/office/officeart/2008/layout/LinedList"/>
    <dgm:cxn modelId="{4EFF4493-76C8-4DD8-8E60-1F5FD7A0AD8A}" type="presParOf" srcId="{7089120A-9CC1-457A-A28A-B155BE7C18BF}" destId="{5FA71719-41BD-4CA2-BC86-F24CFD3B6514}" srcOrd="11" destOrd="0" presId="urn:microsoft.com/office/officeart/2008/layout/LinedList"/>
    <dgm:cxn modelId="{75379D65-ED9A-44C0-A2D3-91489CCF9401}" type="presParOf" srcId="{5FA71719-41BD-4CA2-BC86-F24CFD3B6514}" destId="{834C6F9E-C48A-4F45-BF30-5280633EF869}" srcOrd="0" destOrd="0" presId="urn:microsoft.com/office/officeart/2008/layout/LinedList"/>
    <dgm:cxn modelId="{E6C52962-4DFD-439D-A946-CF75DDD272BF}" type="presParOf" srcId="{5FA71719-41BD-4CA2-BC86-F24CFD3B6514}" destId="{33EA8712-B56C-4801-A910-C954D5B00D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0.xml><?xml version="1.0" encoding="utf-8"?>
<dgm:dataModel xmlns:dgm="http://schemas.openxmlformats.org/drawingml/2006/diagram" xmlns:a="http://schemas.openxmlformats.org/drawingml/2006/main">
  <dgm:ptLst>
    <dgm:pt modelId="{FD80B301-DBCD-477B-87EB-FDE1D2357AB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A1D7F59-BD0E-4C88-85BA-428CA4174E27}">
      <dgm:prSet/>
      <dgm:spPr/>
      <dgm:t>
        <a:bodyPr/>
        <a:lstStyle/>
        <a:p>
          <a:r>
            <a:rPr lang="de-DE" dirty="0"/>
            <a:t>The </a:t>
          </a:r>
          <a:r>
            <a:rPr lang="de-DE" dirty="0" err="1"/>
            <a:t>policy</a:t>
          </a:r>
          <a:r>
            <a:rPr lang="de-DE" dirty="0"/>
            <a:t> </a:t>
          </a:r>
          <a:r>
            <a:rPr lang="de-DE" dirty="0" err="1"/>
            <a:t>determines</a:t>
          </a:r>
          <a:r>
            <a:rPr lang="de-DE" dirty="0"/>
            <a:t> the </a:t>
          </a:r>
          <a:r>
            <a:rPr lang="de-DE" dirty="0" err="1"/>
            <a:t>action</a:t>
          </a:r>
          <a:r>
            <a:rPr lang="de-DE" dirty="0"/>
            <a:t> </a:t>
          </a:r>
          <a:r>
            <a:rPr lang="de-DE" dirty="0" err="1"/>
            <a:t>a</a:t>
          </a:r>
          <a:r>
            <a:rPr lang="de-DE" baseline="-25000" dirty="0" err="1"/>
            <a:t>rep,k</a:t>
          </a:r>
          <a:r>
            <a:rPr lang="de-DE" baseline="-25000" dirty="0"/>
            <a:t> </a:t>
          </a:r>
          <a:r>
            <a:rPr lang="de-DE" dirty="0"/>
            <a:t>at</a:t>
          </a:r>
          <a:r>
            <a:rPr lang="de-DE" baseline="-25000" dirty="0"/>
            <a:t> </a:t>
          </a:r>
          <a:r>
            <a:rPr lang="de-DE" dirty="0"/>
            <a:t>each </a:t>
          </a:r>
          <a:r>
            <a:rPr lang="de-DE" dirty="0" err="1"/>
            <a:t>discrete</a:t>
          </a:r>
          <a:r>
            <a:rPr lang="de-DE" dirty="0"/>
            <a:t> time step t</a:t>
          </a:r>
          <a:r>
            <a:rPr lang="de-DE" baseline="-25000" dirty="0"/>
            <a:t>k </a:t>
          </a:r>
          <a:r>
            <a:rPr lang="de-DE" dirty="0"/>
            <a:t>= k•∆T</a:t>
          </a:r>
          <a:endParaRPr lang="en-US" dirty="0"/>
        </a:p>
      </dgm:t>
    </dgm:pt>
    <dgm:pt modelId="{21A4DD12-FA01-4D0E-A1AE-88EB958D316D}" type="parTrans" cxnId="{ADB4C977-2C39-485C-AED7-E6CBCA00B5F3}">
      <dgm:prSet/>
      <dgm:spPr/>
      <dgm:t>
        <a:bodyPr/>
        <a:lstStyle/>
        <a:p>
          <a:endParaRPr lang="en-US"/>
        </a:p>
      </dgm:t>
    </dgm:pt>
    <dgm:pt modelId="{750AF2B7-2EB1-42B0-A57D-1B0C5DE9646A}" type="sibTrans" cxnId="{ADB4C977-2C39-485C-AED7-E6CBCA00B5F3}">
      <dgm:prSet/>
      <dgm:spPr/>
      <dgm:t>
        <a:bodyPr/>
        <a:lstStyle/>
        <a:p>
          <a:endParaRPr lang="en-US"/>
        </a:p>
      </dgm:t>
    </dgm:pt>
    <dgm:pt modelId="{0602615D-E637-4F77-8183-89BA1A232688}">
      <dgm:prSet/>
      <dgm:spPr/>
      <dgm:t>
        <a:bodyPr/>
        <a:lstStyle/>
        <a:p>
          <a:r>
            <a:rPr lang="de-DE"/>
            <a:t>Where DN denotes do nothing.</a:t>
          </a:r>
          <a:endParaRPr lang="en-US"/>
        </a:p>
      </dgm:t>
    </dgm:pt>
    <dgm:pt modelId="{5B9560A4-B01B-423B-BC52-2941E1872602}" type="parTrans" cxnId="{7077E5AB-0158-4519-B482-B007513A4C44}">
      <dgm:prSet/>
      <dgm:spPr/>
      <dgm:t>
        <a:bodyPr/>
        <a:lstStyle/>
        <a:p>
          <a:endParaRPr lang="en-US"/>
        </a:p>
      </dgm:t>
    </dgm:pt>
    <dgm:pt modelId="{F483D3FC-FD1A-4C89-8EE7-D5D677E436EC}" type="sibTrans" cxnId="{7077E5AB-0158-4519-B482-B007513A4C44}">
      <dgm:prSet/>
      <dgm:spPr/>
      <dgm:t>
        <a:bodyPr/>
        <a:lstStyle/>
        <a:p>
          <a:endParaRPr lang="en-US"/>
        </a:p>
      </dgm:t>
    </dgm:pt>
    <dgm:pt modelId="{E023E269-4617-4EA4-8630-1EF81AF91B16}">
      <dgm:prSet/>
      <dgm:spPr/>
      <dgm:t>
        <a:bodyPr/>
        <a:lstStyle/>
        <a:p>
          <a:r>
            <a:rPr lang="de-DE" dirty="0"/>
            <a:t>And PR </a:t>
          </a:r>
          <a:r>
            <a:rPr lang="de-DE" dirty="0" err="1"/>
            <a:t>denotes</a:t>
          </a:r>
          <a:r>
            <a:rPr lang="de-DE" dirty="0"/>
            <a:t> the </a:t>
          </a:r>
          <a:r>
            <a:rPr lang="de-DE" dirty="0" err="1"/>
            <a:t>preventive</a:t>
          </a:r>
          <a:r>
            <a:rPr lang="de-DE" dirty="0"/>
            <a:t> replacement.</a:t>
          </a:r>
          <a:endParaRPr lang="en-US" dirty="0"/>
        </a:p>
      </dgm:t>
    </dgm:pt>
    <dgm:pt modelId="{0664426D-5291-4685-A79C-B85375ED7FCD}" type="parTrans" cxnId="{677CFD9C-3516-4E71-A473-2325C6A8D6CF}">
      <dgm:prSet/>
      <dgm:spPr/>
      <dgm:t>
        <a:bodyPr/>
        <a:lstStyle/>
        <a:p>
          <a:endParaRPr lang="en-US"/>
        </a:p>
      </dgm:t>
    </dgm:pt>
    <dgm:pt modelId="{0DD8E014-1994-47AD-A021-8C31BE8B16E2}" type="sibTrans" cxnId="{677CFD9C-3516-4E71-A473-2325C6A8D6CF}">
      <dgm:prSet/>
      <dgm:spPr/>
      <dgm:t>
        <a:bodyPr/>
        <a:lstStyle/>
        <a:p>
          <a:endParaRPr lang="en-US"/>
        </a:p>
      </dgm:t>
    </dgm:pt>
    <dgm:pt modelId="{78DA02F7-59EE-4DE3-A4C2-F8264C53661C}">
      <dgm:prSet/>
      <dgm:spPr/>
      <dgm:t>
        <a:bodyPr/>
        <a:lstStyle/>
        <a:p>
          <a:r>
            <a:rPr lang="de-DE" dirty="0" err="1"/>
            <a:t>p</a:t>
          </a:r>
          <a:r>
            <a:rPr lang="de-DE" baseline="-25000" dirty="0" err="1"/>
            <a:t>thres</a:t>
          </a:r>
          <a:r>
            <a:rPr lang="de-DE" baseline="-25000" dirty="0"/>
            <a:t> </a:t>
          </a:r>
          <a:r>
            <a:rPr lang="de-DE" dirty="0"/>
            <a:t>= 0.5 </a:t>
          </a:r>
          <a:r>
            <a:rPr lang="de-DE" dirty="0" err="1"/>
            <a:t>has</a:t>
          </a:r>
          <a:r>
            <a:rPr lang="de-DE" dirty="0"/>
            <a:t> </a:t>
          </a:r>
          <a:r>
            <a:rPr lang="de-DE" dirty="0" err="1"/>
            <a:t>been</a:t>
          </a:r>
          <a:r>
            <a:rPr lang="de-DE" dirty="0"/>
            <a:t> </a:t>
          </a:r>
          <a:r>
            <a:rPr lang="de-DE" dirty="0" err="1"/>
            <a:t>taken</a:t>
          </a:r>
          <a:r>
            <a:rPr lang="de-DE" dirty="0"/>
            <a:t> </a:t>
          </a:r>
          <a:r>
            <a:rPr lang="de-DE" dirty="0" err="1"/>
            <a:t>for</a:t>
          </a:r>
          <a:r>
            <a:rPr lang="de-DE" dirty="0"/>
            <a:t> all the </a:t>
          </a:r>
          <a:r>
            <a:rPr lang="de-DE" dirty="0" err="1"/>
            <a:t>preventive</a:t>
          </a:r>
          <a:r>
            <a:rPr lang="de-DE" dirty="0"/>
            <a:t> replacement </a:t>
          </a:r>
          <a:r>
            <a:rPr lang="de-DE" dirty="0" err="1"/>
            <a:t>policies</a:t>
          </a:r>
          <a:r>
            <a:rPr lang="de-DE" dirty="0"/>
            <a:t>.</a:t>
          </a:r>
          <a:endParaRPr lang="en-US" dirty="0"/>
        </a:p>
      </dgm:t>
    </dgm:pt>
    <dgm:pt modelId="{4A9D0EF1-1245-4CE4-A8A3-7209BDE64C9E}" type="parTrans" cxnId="{56BB9E77-CE1D-4D9C-BEC6-726B8E3FDCD8}">
      <dgm:prSet/>
      <dgm:spPr/>
      <dgm:t>
        <a:bodyPr/>
        <a:lstStyle/>
        <a:p>
          <a:endParaRPr lang="en-US"/>
        </a:p>
      </dgm:t>
    </dgm:pt>
    <dgm:pt modelId="{7285DDE7-CDBF-4E17-80C8-7ED580C24D1E}" type="sibTrans" cxnId="{56BB9E77-CE1D-4D9C-BEC6-726B8E3FDCD8}">
      <dgm:prSet/>
      <dgm:spPr/>
      <dgm:t>
        <a:bodyPr/>
        <a:lstStyle/>
        <a:p>
          <a:endParaRPr lang="en-US"/>
        </a:p>
      </dgm:t>
    </dgm:pt>
    <dgm:pt modelId="{8DA94BE9-F8B2-4794-B000-E50DA9B30922}">
      <dgm:prSet/>
      <dgm:spPr>
        <a:blipFill>
          <a:blip xmlns:r="http://schemas.openxmlformats.org/officeDocument/2006/relationships" r:embed="rId1"/>
          <a:stretch>
            <a:fillRect l="-1458" t="-2344"/>
          </a:stretch>
        </a:blipFill>
      </dgm:spPr>
      <dgm:t>
        <a:bodyPr/>
        <a:lstStyle/>
        <a:p>
          <a:r>
            <a:rPr lang="en-US">
              <a:noFill/>
            </a:rPr>
            <a:t> </a:t>
          </a:r>
        </a:p>
      </dgm:t>
    </dgm:pt>
    <dgm:pt modelId="{DDAF6643-1B72-49C6-A354-E5C4548B37CA}" type="parTrans" cxnId="{2817A3DD-3FA0-4355-8E13-561D99931C61}">
      <dgm:prSet/>
      <dgm:spPr/>
      <dgm:t>
        <a:bodyPr/>
        <a:lstStyle/>
        <a:p>
          <a:endParaRPr lang="en-US"/>
        </a:p>
      </dgm:t>
    </dgm:pt>
    <dgm:pt modelId="{291CE085-BD86-488C-9E93-4C087876056A}" type="sibTrans" cxnId="{2817A3DD-3FA0-4355-8E13-561D99931C61}">
      <dgm:prSet/>
      <dgm:spPr/>
      <dgm:t>
        <a:bodyPr/>
        <a:lstStyle/>
        <a:p>
          <a:endParaRPr lang="en-US"/>
        </a:p>
      </dgm:t>
    </dgm:pt>
    <dgm:pt modelId="{87F03C96-8A91-40C2-AAF4-39BF9C37DFF7}">
      <dgm:prSet/>
      <dgm:spPr/>
      <dgm:t>
        <a:bodyPr/>
        <a:lstStyle/>
        <a:p>
          <a:r>
            <a:rPr lang="en-US"/>
            <a:t>After replacement one has a component with lower maintenance cost.</a:t>
          </a:r>
        </a:p>
      </dgm:t>
    </dgm:pt>
    <dgm:pt modelId="{9ACCA8D3-EA22-4D09-8321-3D2B7148586A}" type="parTrans" cxnId="{7C7C3DBE-4214-480C-9429-9D0734CC1D39}">
      <dgm:prSet/>
      <dgm:spPr/>
      <dgm:t>
        <a:bodyPr/>
        <a:lstStyle/>
        <a:p>
          <a:endParaRPr lang="en-US"/>
        </a:p>
      </dgm:t>
    </dgm:pt>
    <dgm:pt modelId="{A570301D-DE50-49F7-A8C6-550779279240}" type="sibTrans" cxnId="{7C7C3DBE-4214-480C-9429-9D0734CC1D39}">
      <dgm:prSet/>
      <dgm:spPr/>
      <dgm:t>
        <a:bodyPr/>
        <a:lstStyle/>
        <a:p>
          <a:endParaRPr lang="en-US"/>
        </a:p>
      </dgm:t>
    </dgm:pt>
    <dgm:pt modelId="{86C2BFB4-5C6A-4AC2-8A65-852683B8E29F}" type="pres">
      <dgm:prSet presAssocID="{FD80B301-DBCD-477B-87EB-FDE1D2357ABF}" presName="vert0" presStyleCnt="0">
        <dgm:presLayoutVars>
          <dgm:dir/>
          <dgm:animOne val="branch"/>
          <dgm:animLvl val="lvl"/>
        </dgm:presLayoutVars>
      </dgm:prSet>
      <dgm:spPr/>
    </dgm:pt>
    <dgm:pt modelId="{2B7A5E18-9376-43D5-89BC-180C62656F32}" type="pres">
      <dgm:prSet presAssocID="{EA1D7F59-BD0E-4C88-85BA-428CA4174E27}" presName="thickLine" presStyleLbl="alignNode1" presStyleIdx="0" presStyleCnt="6"/>
      <dgm:spPr/>
    </dgm:pt>
    <dgm:pt modelId="{277C45FF-A268-4A5C-825D-95BD40CDD1E0}" type="pres">
      <dgm:prSet presAssocID="{EA1D7F59-BD0E-4C88-85BA-428CA4174E27}" presName="horz1" presStyleCnt="0"/>
      <dgm:spPr/>
    </dgm:pt>
    <dgm:pt modelId="{F8AC9B03-C296-4ADB-A24C-6D70E78B1266}" type="pres">
      <dgm:prSet presAssocID="{EA1D7F59-BD0E-4C88-85BA-428CA4174E27}" presName="tx1" presStyleLbl="revTx" presStyleIdx="0" presStyleCnt="6"/>
      <dgm:spPr/>
    </dgm:pt>
    <dgm:pt modelId="{C2A57891-2C68-413A-BF06-FA3CEB814CCD}" type="pres">
      <dgm:prSet presAssocID="{EA1D7F59-BD0E-4C88-85BA-428CA4174E27}" presName="vert1" presStyleCnt="0"/>
      <dgm:spPr/>
    </dgm:pt>
    <dgm:pt modelId="{7E667216-F1EB-4AEA-BB34-D8832C58CEBB}" type="pres">
      <dgm:prSet presAssocID="{0602615D-E637-4F77-8183-89BA1A232688}" presName="thickLine" presStyleLbl="alignNode1" presStyleIdx="1" presStyleCnt="6"/>
      <dgm:spPr/>
    </dgm:pt>
    <dgm:pt modelId="{D2E96320-848E-4B13-9BC6-BB2340431EF0}" type="pres">
      <dgm:prSet presAssocID="{0602615D-E637-4F77-8183-89BA1A232688}" presName="horz1" presStyleCnt="0"/>
      <dgm:spPr/>
    </dgm:pt>
    <dgm:pt modelId="{42D08434-4EC3-42F9-841E-8E2275ADCE5F}" type="pres">
      <dgm:prSet presAssocID="{0602615D-E637-4F77-8183-89BA1A232688}" presName="tx1" presStyleLbl="revTx" presStyleIdx="1" presStyleCnt="6"/>
      <dgm:spPr/>
    </dgm:pt>
    <dgm:pt modelId="{75483CE2-D96F-4876-A20C-BE08549EC51D}" type="pres">
      <dgm:prSet presAssocID="{0602615D-E637-4F77-8183-89BA1A232688}" presName="vert1" presStyleCnt="0"/>
      <dgm:spPr/>
    </dgm:pt>
    <dgm:pt modelId="{C8885335-D6C1-4C91-902D-B73533757C22}" type="pres">
      <dgm:prSet presAssocID="{E023E269-4617-4EA4-8630-1EF81AF91B16}" presName="thickLine" presStyleLbl="alignNode1" presStyleIdx="2" presStyleCnt="6"/>
      <dgm:spPr/>
    </dgm:pt>
    <dgm:pt modelId="{08DDB07A-577B-4150-B860-8A69B7373912}" type="pres">
      <dgm:prSet presAssocID="{E023E269-4617-4EA4-8630-1EF81AF91B16}" presName="horz1" presStyleCnt="0"/>
      <dgm:spPr/>
    </dgm:pt>
    <dgm:pt modelId="{1F3C4569-B98A-4D66-A5E3-698D731656A3}" type="pres">
      <dgm:prSet presAssocID="{E023E269-4617-4EA4-8630-1EF81AF91B16}" presName="tx1" presStyleLbl="revTx" presStyleIdx="2" presStyleCnt="6"/>
      <dgm:spPr/>
    </dgm:pt>
    <dgm:pt modelId="{DFA9EBF7-B437-4718-B5E9-6FE4620A8252}" type="pres">
      <dgm:prSet presAssocID="{E023E269-4617-4EA4-8630-1EF81AF91B16}" presName="vert1" presStyleCnt="0"/>
      <dgm:spPr/>
    </dgm:pt>
    <dgm:pt modelId="{C48571BE-6307-4AC1-A059-D8F3BE2C6831}" type="pres">
      <dgm:prSet presAssocID="{78DA02F7-59EE-4DE3-A4C2-F8264C53661C}" presName="thickLine" presStyleLbl="alignNode1" presStyleIdx="3" presStyleCnt="6"/>
      <dgm:spPr/>
    </dgm:pt>
    <dgm:pt modelId="{745FDD2B-8919-4C62-80EA-EA3EC8CC9C62}" type="pres">
      <dgm:prSet presAssocID="{78DA02F7-59EE-4DE3-A4C2-F8264C53661C}" presName="horz1" presStyleCnt="0"/>
      <dgm:spPr/>
    </dgm:pt>
    <dgm:pt modelId="{2FE98F6E-97C9-425A-A67B-8E6E1753D725}" type="pres">
      <dgm:prSet presAssocID="{78DA02F7-59EE-4DE3-A4C2-F8264C53661C}" presName="tx1" presStyleLbl="revTx" presStyleIdx="3" presStyleCnt="6"/>
      <dgm:spPr/>
    </dgm:pt>
    <dgm:pt modelId="{21FE3ED4-E7D8-495E-B038-22B8C606A9EC}" type="pres">
      <dgm:prSet presAssocID="{78DA02F7-59EE-4DE3-A4C2-F8264C53661C}" presName="vert1" presStyleCnt="0"/>
      <dgm:spPr/>
    </dgm:pt>
    <dgm:pt modelId="{A34B894E-08AE-485E-92F0-A9AED100DCD2}" type="pres">
      <dgm:prSet presAssocID="{8DA94BE9-F8B2-4794-B000-E50DA9B30922}" presName="thickLine" presStyleLbl="alignNode1" presStyleIdx="4" presStyleCnt="6"/>
      <dgm:spPr/>
    </dgm:pt>
    <dgm:pt modelId="{AD2CD904-F7B1-45ED-B8BD-9771C2391E82}" type="pres">
      <dgm:prSet presAssocID="{8DA94BE9-F8B2-4794-B000-E50DA9B30922}" presName="horz1" presStyleCnt="0"/>
      <dgm:spPr/>
    </dgm:pt>
    <dgm:pt modelId="{7A150D1B-A143-468E-89CB-352D0971B49B}" type="pres">
      <dgm:prSet presAssocID="{8DA94BE9-F8B2-4794-B000-E50DA9B30922}" presName="tx1" presStyleLbl="revTx" presStyleIdx="4" presStyleCnt="6"/>
      <dgm:spPr/>
    </dgm:pt>
    <dgm:pt modelId="{E7825920-A873-4675-A279-67CE54FFD929}" type="pres">
      <dgm:prSet presAssocID="{8DA94BE9-F8B2-4794-B000-E50DA9B30922}" presName="vert1" presStyleCnt="0"/>
      <dgm:spPr/>
    </dgm:pt>
    <dgm:pt modelId="{1E754A1C-E26F-4B0E-A338-A4EBAA0C1FCA}" type="pres">
      <dgm:prSet presAssocID="{87F03C96-8A91-40C2-AAF4-39BF9C37DFF7}" presName="thickLine" presStyleLbl="alignNode1" presStyleIdx="5" presStyleCnt="6"/>
      <dgm:spPr/>
    </dgm:pt>
    <dgm:pt modelId="{3582A9F5-E65E-4C5C-AACA-DBD6FF32FB6E}" type="pres">
      <dgm:prSet presAssocID="{87F03C96-8A91-40C2-AAF4-39BF9C37DFF7}" presName="horz1" presStyleCnt="0"/>
      <dgm:spPr/>
    </dgm:pt>
    <dgm:pt modelId="{93F8455D-3438-4985-9382-24FBF1B5A69C}" type="pres">
      <dgm:prSet presAssocID="{87F03C96-8A91-40C2-AAF4-39BF9C37DFF7}" presName="tx1" presStyleLbl="revTx" presStyleIdx="5" presStyleCnt="6"/>
      <dgm:spPr/>
    </dgm:pt>
    <dgm:pt modelId="{134951DB-B9E4-4231-91CD-D490AE6655F9}" type="pres">
      <dgm:prSet presAssocID="{87F03C96-8A91-40C2-AAF4-39BF9C37DFF7}" presName="vert1" presStyleCnt="0"/>
      <dgm:spPr/>
    </dgm:pt>
  </dgm:ptLst>
  <dgm:cxnLst>
    <dgm:cxn modelId="{A1D25618-888F-430B-8390-B85992F0C585}" type="presOf" srcId="{E023E269-4617-4EA4-8630-1EF81AF91B16}" destId="{1F3C4569-B98A-4D66-A5E3-698D731656A3}" srcOrd="0" destOrd="0" presId="urn:microsoft.com/office/officeart/2008/layout/LinedList"/>
    <dgm:cxn modelId="{F205616A-8B6A-45AB-B283-F5EC19FDD5C3}" type="presOf" srcId="{FD80B301-DBCD-477B-87EB-FDE1D2357ABF}" destId="{86C2BFB4-5C6A-4AC2-8A65-852683B8E29F}" srcOrd="0" destOrd="0" presId="urn:microsoft.com/office/officeart/2008/layout/LinedList"/>
    <dgm:cxn modelId="{C73D8D6C-A4D1-4C36-924C-2BBD693A68E2}" type="presOf" srcId="{78DA02F7-59EE-4DE3-A4C2-F8264C53661C}" destId="{2FE98F6E-97C9-425A-A67B-8E6E1753D725}" srcOrd="0" destOrd="0" presId="urn:microsoft.com/office/officeart/2008/layout/LinedList"/>
    <dgm:cxn modelId="{F4AD924D-B24D-4029-A2E7-7EEE7AF3214F}" type="presOf" srcId="{EA1D7F59-BD0E-4C88-85BA-428CA4174E27}" destId="{F8AC9B03-C296-4ADB-A24C-6D70E78B1266}" srcOrd="0" destOrd="0" presId="urn:microsoft.com/office/officeart/2008/layout/LinedList"/>
    <dgm:cxn modelId="{56BB9E77-CE1D-4D9C-BEC6-726B8E3FDCD8}" srcId="{FD80B301-DBCD-477B-87EB-FDE1D2357ABF}" destId="{78DA02F7-59EE-4DE3-A4C2-F8264C53661C}" srcOrd="3" destOrd="0" parTransId="{4A9D0EF1-1245-4CE4-A8A3-7209BDE64C9E}" sibTransId="{7285DDE7-CDBF-4E17-80C8-7ED580C24D1E}"/>
    <dgm:cxn modelId="{ADB4C977-2C39-485C-AED7-E6CBCA00B5F3}" srcId="{FD80B301-DBCD-477B-87EB-FDE1D2357ABF}" destId="{EA1D7F59-BD0E-4C88-85BA-428CA4174E27}" srcOrd="0" destOrd="0" parTransId="{21A4DD12-FA01-4D0E-A1AE-88EB958D316D}" sibTransId="{750AF2B7-2EB1-42B0-A57D-1B0C5DE9646A}"/>
    <dgm:cxn modelId="{D96F9A96-C757-42D9-8E45-8AA071DC69B0}" type="presOf" srcId="{8DA94BE9-F8B2-4794-B000-E50DA9B30922}" destId="{7A150D1B-A143-468E-89CB-352D0971B49B}" srcOrd="0" destOrd="0" presId="urn:microsoft.com/office/officeart/2008/layout/LinedList"/>
    <dgm:cxn modelId="{677CFD9C-3516-4E71-A473-2325C6A8D6CF}" srcId="{FD80B301-DBCD-477B-87EB-FDE1D2357ABF}" destId="{E023E269-4617-4EA4-8630-1EF81AF91B16}" srcOrd="2" destOrd="0" parTransId="{0664426D-5291-4685-A79C-B85375ED7FCD}" sibTransId="{0DD8E014-1994-47AD-A021-8C31BE8B16E2}"/>
    <dgm:cxn modelId="{7077E5AB-0158-4519-B482-B007513A4C44}" srcId="{FD80B301-DBCD-477B-87EB-FDE1D2357ABF}" destId="{0602615D-E637-4F77-8183-89BA1A232688}" srcOrd="1" destOrd="0" parTransId="{5B9560A4-B01B-423B-BC52-2941E1872602}" sibTransId="{F483D3FC-FD1A-4C89-8EE7-D5D677E436EC}"/>
    <dgm:cxn modelId="{7C7C3DBE-4214-480C-9429-9D0734CC1D39}" srcId="{FD80B301-DBCD-477B-87EB-FDE1D2357ABF}" destId="{87F03C96-8A91-40C2-AAF4-39BF9C37DFF7}" srcOrd="5" destOrd="0" parTransId="{9ACCA8D3-EA22-4D09-8321-3D2B7148586A}" sibTransId="{A570301D-DE50-49F7-A8C6-550779279240}"/>
    <dgm:cxn modelId="{2817A3DD-3FA0-4355-8E13-561D99931C61}" srcId="{FD80B301-DBCD-477B-87EB-FDE1D2357ABF}" destId="{8DA94BE9-F8B2-4794-B000-E50DA9B30922}" srcOrd="4" destOrd="0" parTransId="{DDAF6643-1B72-49C6-A354-E5C4548B37CA}" sibTransId="{291CE085-BD86-488C-9E93-4C087876056A}"/>
    <dgm:cxn modelId="{784E35F1-7C98-4CEF-9719-4BCD6B94C248}" type="presOf" srcId="{0602615D-E637-4F77-8183-89BA1A232688}" destId="{42D08434-4EC3-42F9-841E-8E2275ADCE5F}" srcOrd="0" destOrd="0" presId="urn:microsoft.com/office/officeart/2008/layout/LinedList"/>
    <dgm:cxn modelId="{FBD194FE-5B21-4064-AD60-C746ACD15C32}" type="presOf" srcId="{87F03C96-8A91-40C2-AAF4-39BF9C37DFF7}" destId="{93F8455D-3438-4985-9382-24FBF1B5A69C}" srcOrd="0" destOrd="0" presId="urn:microsoft.com/office/officeart/2008/layout/LinedList"/>
    <dgm:cxn modelId="{23A36212-7342-4ADF-81D7-D6EEB143AD29}" type="presParOf" srcId="{86C2BFB4-5C6A-4AC2-8A65-852683B8E29F}" destId="{2B7A5E18-9376-43D5-89BC-180C62656F32}" srcOrd="0" destOrd="0" presId="urn:microsoft.com/office/officeart/2008/layout/LinedList"/>
    <dgm:cxn modelId="{6A6ED84F-AC0E-4464-9DC0-1A616647DE0F}" type="presParOf" srcId="{86C2BFB4-5C6A-4AC2-8A65-852683B8E29F}" destId="{277C45FF-A268-4A5C-825D-95BD40CDD1E0}" srcOrd="1" destOrd="0" presId="urn:microsoft.com/office/officeart/2008/layout/LinedList"/>
    <dgm:cxn modelId="{E37FB3FB-134A-4872-BFA4-9959F717B951}" type="presParOf" srcId="{277C45FF-A268-4A5C-825D-95BD40CDD1E0}" destId="{F8AC9B03-C296-4ADB-A24C-6D70E78B1266}" srcOrd="0" destOrd="0" presId="urn:microsoft.com/office/officeart/2008/layout/LinedList"/>
    <dgm:cxn modelId="{8918F2FD-0588-4F8E-8F2B-C90CB45AD241}" type="presParOf" srcId="{277C45FF-A268-4A5C-825D-95BD40CDD1E0}" destId="{C2A57891-2C68-413A-BF06-FA3CEB814CCD}" srcOrd="1" destOrd="0" presId="urn:microsoft.com/office/officeart/2008/layout/LinedList"/>
    <dgm:cxn modelId="{A35B33A5-2EFC-40E2-9D6B-E88791B03508}" type="presParOf" srcId="{86C2BFB4-5C6A-4AC2-8A65-852683B8E29F}" destId="{7E667216-F1EB-4AEA-BB34-D8832C58CEBB}" srcOrd="2" destOrd="0" presId="urn:microsoft.com/office/officeart/2008/layout/LinedList"/>
    <dgm:cxn modelId="{F1021F65-5801-4C1A-9A4E-EB89F97663BF}" type="presParOf" srcId="{86C2BFB4-5C6A-4AC2-8A65-852683B8E29F}" destId="{D2E96320-848E-4B13-9BC6-BB2340431EF0}" srcOrd="3" destOrd="0" presId="urn:microsoft.com/office/officeart/2008/layout/LinedList"/>
    <dgm:cxn modelId="{3C1D0F63-1B96-45B4-AC06-71D2FF18E1EA}" type="presParOf" srcId="{D2E96320-848E-4B13-9BC6-BB2340431EF0}" destId="{42D08434-4EC3-42F9-841E-8E2275ADCE5F}" srcOrd="0" destOrd="0" presId="urn:microsoft.com/office/officeart/2008/layout/LinedList"/>
    <dgm:cxn modelId="{7506D147-F9A7-4108-A329-4A86DE833F4B}" type="presParOf" srcId="{D2E96320-848E-4B13-9BC6-BB2340431EF0}" destId="{75483CE2-D96F-4876-A20C-BE08549EC51D}" srcOrd="1" destOrd="0" presId="urn:microsoft.com/office/officeart/2008/layout/LinedList"/>
    <dgm:cxn modelId="{ACA97797-ED2C-44ED-9732-0EE8E72A1D5D}" type="presParOf" srcId="{86C2BFB4-5C6A-4AC2-8A65-852683B8E29F}" destId="{C8885335-D6C1-4C91-902D-B73533757C22}" srcOrd="4" destOrd="0" presId="urn:microsoft.com/office/officeart/2008/layout/LinedList"/>
    <dgm:cxn modelId="{5F211744-B758-4909-AF42-FF110E2D7062}" type="presParOf" srcId="{86C2BFB4-5C6A-4AC2-8A65-852683B8E29F}" destId="{08DDB07A-577B-4150-B860-8A69B7373912}" srcOrd="5" destOrd="0" presId="urn:microsoft.com/office/officeart/2008/layout/LinedList"/>
    <dgm:cxn modelId="{EC58E710-6669-4E6B-832D-7A51C229BC97}" type="presParOf" srcId="{08DDB07A-577B-4150-B860-8A69B7373912}" destId="{1F3C4569-B98A-4D66-A5E3-698D731656A3}" srcOrd="0" destOrd="0" presId="urn:microsoft.com/office/officeart/2008/layout/LinedList"/>
    <dgm:cxn modelId="{629ADB5E-71C9-4A96-8A0C-D0A192A6C4D1}" type="presParOf" srcId="{08DDB07A-577B-4150-B860-8A69B7373912}" destId="{DFA9EBF7-B437-4718-B5E9-6FE4620A8252}" srcOrd="1" destOrd="0" presId="urn:microsoft.com/office/officeart/2008/layout/LinedList"/>
    <dgm:cxn modelId="{BD3AAFA1-93E7-41E7-B73A-F6C0FC5CD640}" type="presParOf" srcId="{86C2BFB4-5C6A-4AC2-8A65-852683B8E29F}" destId="{C48571BE-6307-4AC1-A059-D8F3BE2C6831}" srcOrd="6" destOrd="0" presId="urn:microsoft.com/office/officeart/2008/layout/LinedList"/>
    <dgm:cxn modelId="{C279368B-F92D-4133-AB59-29C15D8648FA}" type="presParOf" srcId="{86C2BFB4-5C6A-4AC2-8A65-852683B8E29F}" destId="{745FDD2B-8919-4C62-80EA-EA3EC8CC9C62}" srcOrd="7" destOrd="0" presId="urn:microsoft.com/office/officeart/2008/layout/LinedList"/>
    <dgm:cxn modelId="{340B65D4-0CB5-4144-89DD-8B7F131D5B1B}" type="presParOf" srcId="{745FDD2B-8919-4C62-80EA-EA3EC8CC9C62}" destId="{2FE98F6E-97C9-425A-A67B-8E6E1753D725}" srcOrd="0" destOrd="0" presId="urn:microsoft.com/office/officeart/2008/layout/LinedList"/>
    <dgm:cxn modelId="{AEA8EE20-7864-4F53-8976-A7F92D9BAF4C}" type="presParOf" srcId="{745FDD2B-8919-4C62-80EA-EA3EC8CC9C62}" destId="{21FE3ED4-E7D8-495E-B038-22B8C606A9EC}" srcOrd="1" destOrd="0" presId="urn:microsoft.com/office/officeart/2008/layout/LinedList"/>
    <dgm:cxn modelId="{D1E5C9DE-3450-47C5-BB7D-BB5CBAB372CA}" type="presParOf" srcId="{86C2BFB4-5C6A-4AC2-8A65-852683B8E29F}" destId="{A34B894E-08AE-485E-92F0-A9AED100DCD2}" srcOrd="8" destOrd="0" presId="urn:microsoft.com/office/officeart/2008/layout/LinedList"/>
    <dgm:cxn modelId="{B1D39F66-D104-4A2B-97B7-3F8996C0AC10}" type="presParOf" srcId="{86C2BFB4-5C6A-4AC2-8A65-852683B8E29F}" destId="{AD2CD904-F7B1-45ED-B8BD-9771C2391E82}" srcOrd="9" destOrd="0" presId="urn:microsoft.com/office/officeart/2008/layout/LinedList"/>
    <dgm:cxn modelId="{1721EFD7-A97D-47B7-B773-8266BF560E42}" type="presParOf" srcId="{AD2CD904-F7B1-45ED-B8BD-9771C2391E82}" destId="{7A150D1B-A143-468E-89CB-352D0971B49B}" srcOrd="0" destOrd="0" presId="urn:microsoft.com/office/officeart/2008/layout/LinedList"/>
    <dgm:cxn modelId="{B05CF14B-9AFE-4600-AED6-4C9BE53CE153}" type="presParOf" srcId="{AD2CD904-F7B1-45ED-B8BD-9771C2391E82}" destId="{E7825920-A873-4675-A279-67CE54FFD929}" srcOrd="1" destOrd="0" presId="urn:microsoft.com/office/officeart/2008/layout/LinedList"/>
    <dgm:cxn modelId="{B8F10B2B-514A-4FF7-819F-5A34948B71F1}" type="presParOf" srcId="{86C2BFB4-5C6A-4AC2-8A65-852683B8E29F}" destId="{1E754A1C-E26F-4B0E-A338-A4EBAA0C1FCA}" srcOrd="10" destOrd="0" presId="urn:microsoft.com/office/officeart/2008/layout/LinedList"/>
    <dgm:cxn modelId="{8CC91B64-D9D7-4132-838B-064545E4B1DA}" type="presParOf" srcId="{86C2BFB4-5C6A-4AC2-8A65-852683B8E29F}" destId="{3582A9F5-E65E-4C5C-AACA-DBD6FF32FB6E}" srcOrd="11" destOrd="0" presId="urn:microsoft.com/office/officeart/2008/layout/LinedList"/>
    <dgm:cxn modelId="{0D9D2E6B-C4A4-4EE4-B032-B0EDF87A79F5}" type="presParOf" srcId="{3582A9F5-E65E-4C5C-AACA-DBD6FF32FB6E}" destId="{93F8455D-3438-4985-9382-24FBF1B5A69C}" srcOrd="0" destOrd="0" presId="urn:microsoft.com/office/officeart/2008/layout/LinedList"/>
    <dgm:cxn modelId="{2D1CC276-49E3-40BA-87B1-874953AF0C57}" type="presParOf" srcId="{3582A9F5-E65E-4C5C-AACA-DBD6FF32FB6E}" destId="{134951DB-B9E4-4231-91CD-D490AE6655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A3161F-5553-4FC9-8174-13B366F143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8DCF0A11-374F-4AB1-97E8-410BAA4BFF6F}">
          <dgm:prSet/>
          <dgm:spPr/>
          <dgm:t>
            <a:bodyPr/>
            <a:lstStyle/>
            <a:p>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r>
                <a:rPr lang="de-DE" sz="1800" dirty="0"/>
                <a:t>= is the optimal time to replacement, and </a:t>
              </a:r>
              <a:r>
                <a:rPr lang="de-DE" sz="1800" dirty="0" err="1"/>
                <a:t>one</a:t>
              </a:r>
              <a:r>
                <a:rPr lang="de-DE" sz="1800" dirty="0"/>
                <a:t> has to </a:t>
              </a:r>
              <a:r>
                <a:rPr lang="de-DE" sz="1800" dirty="0" err="1"/>
                <a:t>solve</a:t>
              </a:r>
              <a:r>
                <a:rPr lang="de-DE" sz="1800" dirty="0"/>
                <a:t> the objective function to find </a:t>
              </a:r>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endParaRPr lang="en-US" sz="1800" dirty="0"/>
            </a:p>
          </dgm:t>
        </dgm:pt>
      </mc:Choice>
      <mc:Fallback xmlns="">
        <dgm:pt modelId="{8DCF0A11-374F-4AB1-97E8-410BAA4BFF6F}">
          <dgm:prSet/>
          <dgm:spPr/>
          <dgm:t>
            <a:bodyPr/>
            <a:lstStyle/>
            <a:p>
              <a:r>
                <a:rPr lang="de-DE" sz="1800" b="0" i="0">
                  <a:latin typeface="Cambria Math" panose="02040503050406030204" pitchFamily="18" charset="0"/>
                </a:rPr>
                <a:t>𝑇_(𝑅,𝑘)^∗</a:t>
              </a:r>
              <a:r>
                <a:rPr lang="de-DE" sz="1800" dirty="0"/>
                <a:t>= is the optimal time to replacement, and </a:t>
              </a:r>
              <a:r>
                <a:rPr lang="de-DE" sz="1800" dirty="0" err="1"/>
                <a:t>one</a:t>
              </a:r>
              <a:r>
                <a:rPr lang="de-DE" sz="1800" dirty="0"/>
                <a:t> has to </a:t>
              </a:r>
              <a:r>
                <a:rPr lang="de-DE" sz="1800" dirty="0" err="1"/>
                <a:t>solve</a:t>
              </a:r>
              <a:r>
                <a:rPr lang="de-DE" sz="1800" dirty="0"/>
                <a:t> the objective function to find </a:t>
              </a:r>
              <a:r>
                <a:rPr lang="de-DE" sz="1800" b="0" i="0">
                  <a:latin typeface="Cambria Math" panose="02040503050406030204" pitchFamily="18" charset="0"/>
                </a:rPr>
                <a:t>𝑇_(𝑅,𝑘)^∗</a:t>
              </a:r>
              <a:endParaRPr lang="en-US" sz="1800" dirty="0"/>
            </a:p>
          </dgm:t>
        </dgm:pt>
      </mc:Fallback>
    </mc:AlternateContent>
    <dgm:pt modelId="{40C7817B-CEAF-49BD-B521-6956B3F16E36}" type="parTrans" cxnId="{4CEE0B27-1398-41B8-9AC9-677AD49F8A91}">
      <dgm:prSet/>
      <dgm:spPr/>
      <dgm:t>
        <a:bodyPr/>
        <a:lstStyle/>
        <a:p>
          <a:endParaRPr lang="en-US"/>
        </a:p>
      </dgm:t>
    </dgm:pt>
    <dgm:pt modelId="{F0CD6BA2-748A-43D5-AD12-FEB81A2A3AE0}" type="sibTrans" cxnId="{4CEE0B27-1398-41B8-9AC9-677AD49F8A91}">
      <dgm:prSet/>
      <dgm:spPr/>
      <dgm:t>
        <a:bodyPr/>
        <a:lstStyle/>
        <a:p>
          <a:endParaRPr lang="en-US"/>
        </a:p>
      </dgm:t>
    </dgm:pt>
    <mc:AlternateContent xmlns:mc="http://schemas.openxmlformats.org/markup-compatibility/2006" xmlns:a14="http://schemas.microsoft.com/office/drawing/2010/main">
      <mc:Choice Requires="a14">
        <dgm:pt modelId="{8CCD0375-464F-4FA8-8594-8C053B0B0CB9}">
          <dgm:prSet custT="1"/>
          <dgm:spPr/>
          <dgm:t>
            <a:bodyPr/>
            <a:lstStyle/>
            <a:p>
              <a:r>
                <a:rPr lang="de-DE" sz="1800" dirty="0"/>
                <a:t>P</a:t>
              </a:r>
              <a:r>
                <a:rPr lang="de-DE" sz="1800" baseline="-25000" dirty="0"/>
                <a:t>PR </a:t>
              </a:r>
              <a:r>
                <a:rPr lang="de-DE" sz="1800" dirty="0"/>
                <a:t>denotes the probability </a:t>
              </a:r>
              <a:r>
                <a:rPr lang="de-DE" sz="1800" dirty="0" err="1"/>
                <a:t>that</a:t>
              </a:r>
              <a:r>
                <a:rPr lang="de-DE" sz="1800" dirty="0"/>
                <a:t> the component will </a:t>
              </a:r>
              <a:r>
                <a:rPr lang="de-DE" sz="1800" dirty="0" err="1"/>
                <a:t>be</a:t>
              </a:r>
              <a:r>
                <a:rPr lang="de-DE" sz="1800" dirty="0"/>
                <a:t> </a:t>
              </a:r>
              <a:r>
                <a:rPr lang="de-DE" sz="1800" dirty="0" err="1"/>
                <a:t>replaced</a:t>
              </a:r>
              <a:r>
                <a:rPr lang="de-DE" sz="1800" dirty="0"/>
                <a:t> </a:t>
              </a:r>
              <a:r>
                <a:rPr lang="de-DE" sz="1800" dirty="0" err="1"/>
                <a:t>preventively</a:t>
              </a:r>
              <a:r>
                <a:rPr lang="de-DE" sz="1800" dirty="0"/>
                <a:t> at </a:t>
              </a:r>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endParaRPr lang="en-US" sz="1800" dirty="0"/>
            </a:p>
          </dgm:t>
        </dgm:pt>
      </mc:Choice>
      <mc:Fallback xmlns="">
        <dgm:pt modelId="{8CCD0375-464F-4FA8-8594-8C053B0B0CB9}">
          <dgm:prSet custT="1"/>
          <dgm:spPr/>
          <dgm:t>
            <a:bodyPr/>
            <a:lstStyle/>
            <a:p>
              <a:r>
                <a:rPr lang="de-DE" sz="1800" dirty="0"/>
                <a:t>P</a:t>
              </a:r>
              <a:r>
                <a:rPr lang="de-DE" sz="1800" baseline="-25000" dirty="0"/>
                <a:t>PR </a:t>
              </a:r>
              <a:r>
                <a:rPr lang="de-DE" sz="1800" dirty="0" err="1"/>
                <a:t>denotes</a:t>
              </a:r>
              <a:r>
                <a:rPr lang="de-DE" sz="1800" dirty="0"/>
                <a:t> the </a:t>
              </a:r>
              <a:r>
                <a:rPr lang="de-DE" sz="1800" dirty="0" err="1"/>
                <a:t>probability</a:t>
              </a:r>
              <a:r>
                <a:rPr lang="de-DE" sz="1800" dirty="0"/>
                <a:t> </a:t>
              </a:r>
              <a:r>
                <a:rPr lang="de-DE" sz="1800" dirty="0" err="1"/>
                <a:t>that</a:t>
              </a:r>
              <a:r>
                <a:rPr lang="de-DE" sz="1800" dirty="0"/>
                <a:t> the component will </a:t>
              </a:r>
              <a:r>
                <a:rPr lang="de-DE" sz="1800" dirty="0" err="1"/>
                <a:t>be</a:t>
              </a:r>
              <a:r>
                <a:rPr lang="de-DE" sz="1800" dirty="0"/>
                <a:t> </a:t>
              </a:r>
              <a:r>
                <a:rPr lang="de-DE" sz="1800" dirty="0" err="1"/>
                <a:t>replaced</a:t>
              </a:r>
              <a:r>
                <a:rPr lang="de-DE" sz="1800" dirty="0"/>
                <a:t> </a:t>
              </a:r>
              <a:r>
                <a:rPr lang="de-DE" sz="1800" dirty="0" err="1"/>
                <a:t>preventively</a:t>
              </a:r>
              <a:r>
                <a:rPr lang="de-DE" sz="1800" dirty="0"/>
                <a:t> at </a:t>
              </a:r>
              <a:r>
                <a:rPr lang="de-DE" sz="1800" b="0" i="0">
                  <a:latin typeface="Cambria Math" panose="02040503050406030204" pitchFamily="18" charset="0"/>
                </a:rPr>
                <a:t>𝑇_(𝑅,𝑘)^∗</a:t>
              </a:r>
              <a:endParaRPr lang="en-US" sz="1800" dirty="0"/>
            </a:p>
          </dgm:t>
        </dgm:pt>
      </mc:Fallback>
    </mc:AlternateContent>
    <dgm:pt modelId="{5ED08795-20AC-41F3-9C90-E13FEF52D4C8}" type="parTrans" cxnId="{9DE95354-2F23-4569-A861-9B4BCB0FEE52}">
      <dgm:prSet/>
      <dgm:spPr/>
      <dgm:t>
        <a:bodyPr/>
        <a:lstStyle/>
        <a:p>
          <a:endParaRPr lang="en-US"/>
        </a:p>
      </dgm:t>
    </dgm:pt>
    <dgm:pt modelId="{36402748-2084-43D9-97E5-A0EF218D0EDB}" type="sibTrans" cxnId="{9DE95354-2F23-4569-A861-9B4BCB0FEE52}">
      <dgm:prSet/>
      <dgm:spPr/>
      <dgm:t>
        <a:bodyPr/>
        <a:lstStyle/>
        <a:p>
          <a:endParaRPr lang="en-US"/>
        </a:p>
      </dgm:t>
    </dgm:pt>
    <mc:AlternateContent xmlns:mc="http://schemas.openxmlformats.org/markup-compatibility/2006" xmlns:a14="http://schemas.microsoft.com/office/drawing/2010/main">
      <mc:Choice Requires="a14">
        <dgm:pt modelId="{C986A5C2-DEFD-4C1F-8B57-42A81C5B0383}">
          <dgm:prSet custT="1"/>
          <dgm:spPr/>
          <dgm:t>
            <a:bodyPr/>
            <a:lstStyle/>
            <a:p>
              <a:r>
                <a:rPr lang="de-DE" sz="1800" dirty="0"/>
                <a:t>(1- P</a:t>
              </a:r>
              <a:r>
                <a:rPr lang="de-DE" sz="1800" baseline="-25000" dirty="0"/>
                <a:t>PR</a:t>
              </a:r>
              <a:r>
                <a:rPr lang="de-DE" sz="1800" dirty="0"/>
                <a:t>) is the probability </a:t>
              </a:r>
              <a:r>
                <a:rPr lang="de-DE" sz="1800" dirty="0" err="1"/>
                <a:t>that</a:t>
              </a:r>
              <a:r>
                <a:rPr lang="de-DE" sz="1800" dirty="0"/>
                <a:t> the component will fail </a:t>
              </a:r>
              <a:r>
                <a:rPr lang="de-DE" sz="1800" dirty="0" err="1"/>
                <a:t>before</a:t>
              </a:r>
              <a:r>
                <a:rPr lang="de-DE" sz="1800" dirty="0"/>
                <a:t> </a:t>
              </a:r>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r>
                <a:rPr lang="de-DE" sz="1800" baseline="-25000" dirty="0"/>
                <a:t>  </a:t>
              </a:r>
              <a:r>
                <a:rPr lang="de-DE" sz="1800" dirty="0"/>
                <a:t>and </a:t>
              </a:r>
              <a:r>
                <a:rPr lang="de-DE" sz="1800" dirty="0" err="1"/>
                <a:t>induce</a:t>
              </a:r>
              <a:r>
                <a:rPr lang="de-DE" sz="1800" dirty="0"/>
                <a:t> cost C</a:t>
              </a:r>
              <a:r>
                <a:rPr lang="de-DE" sz="1800" baseline="-25000" dirty="0"/>
                <a:t>c</a:t>
              </a:r>
              <a:endParaRPr lang="en-US" sz="1800" dirty="0"/>
            </a:p>
          </dgm:t>
        </dgm:pt>
      </mc:Choice>
      <mc:Fallback xmlns="">
        <dgm:pt modelId="{C986A5C2-DEFD-4C1F-8B57-42A81C5B0383}">
          <dgm:prSet custT="1"/>
          <dgm:spPr/>
          <dgm:t>
            <a:bodyPr/>
            <a:lstStyle/>
            <a:p>
              <a:r>
                <a:rPr lang="de-DE" sz="1800" dirty="0"/>
                <a:t>(1- P</a:t>
              </a:r>
              <a:r>
                <a:rPr lang="de-DE" sz="1800" baseline="-25000" dirty="0"/>
                <a:t>PR</a:t>
              </a:r>
              <a:r>
                <a:rPr lang="de-DE" sz="1800" dirty="0"/>
                <a:t>) is the </a:t>
              </a:r>
              <a:r>
                <a:rPr lang="de-DE" sz="1800" dirty="0" err="1"/>
                <a:t>probability</a:t>
              </a:r>
              <a:r>
                <a:rPr lang="de-DE" sz="1800" dirty="0"/>
                <a:t> </a:t>
              </a:r>
              <a:r>
                <a:rPr lang="de-DE" sz="1800" dirty="0" err="1"/>
                <a:t>that</a:t>
              </a:r>
              <a:r>
                <a:rPr lang="de-DE" sz="1800" dirty="0"/>
                <a:t> the component will fail </a:t>
              </a:r>
              <a:r>
                <a:rPr lang="de-DE" sz="1800" dirty="0" err="1"/>
                <a:t>before</a:t>
              </a:r>
              <a:r>
                <a:rPr lang="de-DE" sz="1800" dirty="0"/>
                <a:t> </a:t>
              </a:r>
              <a:r>
                <a:rPr lang="de-DE" sz="1800" b="0" i="0">
                  <a:latin typeface="Cambria Math" panose="02040503050406030204" pitchFamily="18" charset="0"/>
                </a:rPr>
                <a:t>𝑇_(𝑅,𝑘)^∗</a:t>
              </a:r>
              <a:r>
                <a:rPr lang="de-DE" sz="1800" baseline="-25000" dirty="0"/>
                <a:t>  </a:t>
              </a:r>
              <a:r>
                <a:rPr lang="de-DE" sz="1800" dirty="0"/>
                <a:t>and </a:t>
              </a:r>
              <a:r>
                <a:rPr lang="de-DE" sz="1800" dirty="0" err="1"/>
                <a:t>induce</a:t>
              </a:r>
              <a:r>
                <a:rPr lang="de-DE" sz="1800" dirty="0"/>
                <a:t> </a:t>
              </a:r>
              <a:r>
                <a:rPr lang="de-DE" sz="1800" dirty="0" err="1"/>
                <a:t>cost</a:t>
              </a:r>
              <a:r>
                <a:rPr lang="de-DE" sz="1800" dirty="0"/>
                <a:t> C</a:t>
              </a:r>
              <a:r>
                <a:rPr lang="de-DE" sz="1800" baseline="-25000" dirty="0"/>
                <a:t>c</a:t>
              </a:r>
              <a:endParaRPr lang="en-US" sz="1800" dirty="0"/>
            </a:p>
          </dgm:t>
        </dgm:pt>
      </mc:Fallback>
    </mc:AlternateContent>
    <dgm:pt modelId="{4EC951CD-38F4-45D5-A72E-E4E36E1CCB55}" type="parTrans" cxnId="{F305D2A1-B195-4AF7-9C62-1701F75D4AF6}">
      <dgm:prSet/>
      <dgm:spPr/>
      <dgm:t>
        <a:bodyPr/>
        <a:lstStyle/>
        <a:p>
          <a:endParaRPr lang="en-US"/>
        </a:p>
      </dgm:t>
    </dgm:pt>
    <dgm:pt modelId="{819C59C2-FF7F-4092-842C-C3D7B54868F2}" type="sibTrans" cxnId="{F305D2A1-B195-4AF7-9C62-1701F75D4AF6}">
      <dgm:prSet/>
      <dgm:spPr/>
      <dgm:t>
        <a:bodyPr/>
        <a:lstStyle/>
        <a:p>
          <a:endParaRPr lang="en-US"/>
        </a:p>
      </dgm:t>
    </dgm:pt>
    <mc:AlternateContent xmlns:mc="http://schemas.openxmlformats.org/markup-compatibility/2006" xmlns:a14="http://schemas.microsoft.com/office/drawing/2010/main">
      <mc:Choice Requires="a14">
        <dgm:pt modelId="{4094FCE9-1B4F-4098-B0B5-2106F95F2F25}">
          <dgm:prSet custT="1"/>
          <dgm:spPr/>
          <dgm:t>
            <a:bodyPr/>
            <a:lstStyle/>
            <a:p>
              <a:r>
                <a:rPr lang="en-US" sz="1800" dirty="0"/>
                <a:t>The distribution of the predicted time to failure </a:t>
              </a:r>
              <a14:m>
                <m:oMath xmlns:m="http://schemas.openxmlformats.org/officeDocument/2006/math">
                  <m:sSub>
                    <m:sSubPr>
                      <m:ctrlPr>
                        <a:rPr lang="en-US" sz="1800" i="1">
                          <a:latin typeface="Cambria Math" panose="02040503050406030204" pitchFamily="18" charset="0"/>
                        </a:rPr>
                      </m:ctrlPr>
                    </m:sSubPr>
                    <m:e>
                      <m:r>
                        <a:rPr lang="de-DE" sz="1800" b="0" i="1">
                          <a:latin typeface="Cambria Math" panose="02040503050406030204" pitchFamily="18" charset="0"/>
                        </a:rPr>
                        <m:t>𝑓</m:t>
                      </m:r>
                    </m:e>
                    <m:sub>
                      <m:sSub>
                        <m:sSubPr>
                          <m:ctrlPr>
                            <a:rPr lang="en-US" sz="1800" i="1">
                              <a:latin typeface="Cambria Math" panose="02040503050406030204" pitchFamily="18" charset="0"/>
                            </a:rPr>
                          </m:ctrlPr>
                        </m:sSubPr>
                        <m:e>
                          <m:r>
                            <a:rPr lang="de-DE" sz="1800" b="0" i="1">
                              <a:latin typeface="Cambria Math" panose="02040503050406030204" pitchFamily="18" charset="0"/>
                            </a:rPr>
                            <m:t>𝑇</m:t>
                          </m:r>
                        </m:e>
                        <m:sub>
                          <m:sSub>
                            <m:sSubPr>
                              <m:ctrlPr>
                                <a:rPr lang="en-US" sz="1800" i="1">
                                  <a:latin typeface="Cambria Math" panose="02040503050406030204" pitchFamily="18" charset="0"/>
                                </a:rPr>
                              </m:ctrlPr>
                            </m:sSubPr>
                            <m:e>
                              <m:r>
                                <a:rPr lang="de-DE" sz="1800" b="0" i="1">
                                  <a:latin typeface="Cambria Math" panose="02040503050406030204" pitchFamily="18" charset="0"/>
                                </a:rPr>
                                <m:t>𝐹</m:t>
                              </m:r>
                            </m:e>
                            <m:sub>
                              <m:r>
                                <a:rPr lang="de-DE" sz="1800" b="0" i="1">
                                  <a:latin typeface="Cambria Math" panose="02040503050406030204" pitchFamily="18" charset="0"/>
                                </a:rPr>
                                <m:t>𝑝𝑟𝑒𝑑</m:t>
                              </m:r>
                              <m:r>
                                <a:rPr lang="de-DE" sz="1800" b="0" i="1">
                                  <a:latin typeface="Cambria Math" panose="02040503050406030204" pitchFamily="18" charset="0"/>
                                </a:rPr>
                                <m:t>,</m:t>
                              </m:r>
                              <m:r>
                                <a:rPr lang="de-DE" sz="1800" b="0" i="1">
                                  <a:latin typeface="Cambria Math" panose="02040503050406030204" pitchFamily="18" charset="0"/>
                                </a:rPr>
                                <m:t>𝑘</m:t>
                              </m:r>
                            </m:sub>
                          </m:sSub>
                        </m:sub>
                      </m:sSub>
                    </m:sub>
                  </m:sSub>
                  <m:d>
                    <m:dPr>
                      <m:ctrlPr>
                        <a:rPr lang="de-DE" sz="1800" b="0" i="1">
                          <a:latin typeface="Cambria Math" panose="02040503050406030204" pitchFamily="18" charset="0"/>
                        </a:rPr>
                      </m:ctrlPr>
                    </m:dPr>
                    <m:e>
                      <m:r>
                        <m:rPr>
                          <m:sty m:val="p"/>
                        </m:rPr>
                        <a:rPr lang="de-DE" sz="1800" b="0" i="0">
                          <a:latin typeface="Cambria Math" panose="02040503050406030204" pitchFamily="18" charset="0"/>
                        </a:rPr>
                        <m:t>t</m:t>
                      </m:r>
                    </m:e>
                  </m:d>
                  <m:r>
                    <a:rPr lang="de-DE" sz="1800" b="0" i="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de-DE" sz="1800" b="0" i="1">
                          <a:latin typeface="Cambria Math" panose="02040503050406030204" pitchFamily="18" charset="0"/>
                        </a:rPr>
                        <m:t>𝑓</m:t>
                      </m:r>
                    </m:e>
                    <m:sub>
                      <m:r>
                        <a:rPr lang="de-DE" sz="1800" b="0" i="1">
                          <a:latin typeface="Cambria Math" panose="02040503050406030204" pitchFamily="18" charset="0"/>
                        </a:rPr>
                        <m:t>𝑅𝑈</m:t>
                      </m:r>
                      <m:r>
                        <a:rPr lang="de-DE" sz="1800" b="0" i="1">
                          <a:latin typeface="Cambria Math" panose="02040503050406030204" pitchFamily="18" charset="0"/>
                        </a:rPr>
                        <m:t> </m:t>
                      </m:r>
                      <m:sSub>
                        <m:sSubPr>
                          <m:ctrlPr>
                            <a:rPr lang="de-DE" sz="1800" b="0" i="1">
                              <a:latin typeface="Cambria Math" panose="02040503050406030204" pitchFamily="18" charset="0"/>
                            </a:rPr>
                          </m:ctrlPr>
                        </m:sSubPr>
                        <m:e>
                          <m:r>
                            <a:rPr lang="de-DE" sz="1800" b="0" i="1">
                              <a:latin typeface="Cambria Math" panose="02040503050406030204" pitchFamily="18" charset="0"/>
                            </a:rPr>
                            <m:t>𝐿</m:t>
                          </m:r>
                        </m:e>
                        <m:sub>
                          <m:r>
                            <a:rPr lang="de-DE" sz="1800" b="0" i="1">
                              <a:latin typeface="Cambria Math" panose="02040503050406030204" pitchFamily="18" charset="0"/>
                            </a:rPr>
                            <m:t>𝑝𝑟𝑒𝑑</m:t>
                          </m:r>
                          <m:r>
                            <a:rPr lang="de-DE" sz="1800" b="0" i="1">
                              <a:latin typeface="Cambria Math" panose="02040503050406030204" pitchFamily="18" charset="0"/>
                            </a:rPr>
                            <m:t>,</m:t>
                          </m:r>
                          <m:r>
                            <a:rPr lang="de-DE" sz="1800" b="0" i="1">
                              <a:latin typeface="Cambria Math" panose="02040503050406030204" pitchFamily="18" charset="0"/>
                            </a:rPr>
                            <m:t>𝑘</m:t>
                          </m:r>
                        </m:sub>
                      </m:sSub>
                    </m:sub>
                  </m:sSub>
                  <m:r>
                    <a:rPr lang="de-DE" sz="1800" b="0" i="1">
                      <a:latin typeface="Cambria Math" panose="02040503050406030204" pitchFamily="18" charset="0"/>
                    </a:rPr>
                    <m:t>  </m:t>
                  </m:r>
                  <m:r>
                    <a:rPr lang="de-DE" sz="1800" b="0" i="0">
                      <a:latin typeface="Cambria Math" panose="02040503050406030204" pitchFamily="18" charset="0"/>
                    </a:rPr>
                    <m:t>(</m:t>
                  </m:r>
                </m:oMath>
              </a14:m>
              <a:r>
                <a:rPr lang="en-US" sz="1800" b="0" dirty="0"/>
                <a:t>t - </a:t>
              </a:r>
              <a14:m>
                <m:oMath xmlns:m="http://schemas.openxmlformats.org/officeDocument/2006/math">
                  <m:sSub>
                    <m:sSubPr>
                      <m:ctrlPr>
                        <a:rPr lang="en-US" sz="1800" b="0" i="1">
                          <a:latin typeface="Cambria Math" panose="02040503050406030204" pitchFamily="18" charset="0"/>
                        </a:rPr>
                      </m:ctrlPr>
                    </m:sSubPr>
                    <m:e>
                      <m:r>
                        <a:rPr lang="de-DE" sz="1800" b="0" i="1">
                          <a:latin typeface="Cambria Math" panose="02040503050406030204" pitchFamily="18" charset="0"/>
                        </a:rPr>
                        <m:t>𝑡</m:t>
                      </m:r>
                    </m:e>
                    <m:sub>
                      <m:r>
                        <a:rPr lang="de-DE" sz="1800" b="0" i="1">
                          <a:latin typeface="Cambria Math" panose="02040503050406030204" pitchFamily="18" charset="0"/>
                        </a:rPr>
                        <m:t>𝑘</m:t>
                      </m:r>
                    </m:sub>
                  </m:sSub>
                  <m:r>
                    <a:rPr lang="de-DE" sz="1800" b="0" i="1">
                      <a:latin typeface="Cambria Math" panose="02040503050406030204" pitchFamily="18" charset="0"/>
                    </a:rPr>
                    <m:t>)</m:t>
                  </m:r>
                </m:oMath>
              </a14:m>
              <a:r>
                <a:rPr lang="en-US" sz="1800" dirty="0"/>
                <a:t> </a:t>
              </a:r>
            </a:p>
          </dgm:t>
        </dgm:pt>
      </mc:Choice>
      <mc:Fallback xmlns="">
        <dgm:pt modelId="{4094FCE9-1B4F-4098-B0B5-2106F95F2F25}">
          <dgm:prSet custT="1"/>
          <dgm:spPr/>
          <dgm:t>
            <a:bodyPr/>
            <a:lstStyle/>
            <a:p>
              <a:r>
                <a:rPr lang="en-US" sz="1800" dirty="0"/>
                <a:t>The distribution of the predicted time to failure </a:t>
              </a:r>
              <a:r>
                <a:rPr lang="de-DE" sz="1800" b="0" i="0">
                  <a:latin typeface="Cambria Math" panose="02040503050406030204" pitchFamily="18" charset="0"/>
                </a:rPr>
                <a:t>𝑓</a:t>
              </a:r>
              <a:r>
                <a:rPr lang="en-US" sz="1800" b="0" i="0">
                  <a:latin typeface="Cambria Math" panose="02040503050406030204" pitchFamily="18" charset="0"/>
                </a:rPr>
                <a:t>_(</a:t>
              </a:r>
              <a:r>
                <a:rPr lang="de-DE" sz="1800" b="0" i="0">
                  <a:latin typeface="Cambria Math" panose="02040503050406030204" pitchFamily="18" charset="0"/>
                </a:rPr>
                <a:t>𝑇</a:t>
              </a:r>
              <a:r>
                <a:rPr lang="en-US" sz="1800" b="0" i="0">
                  <a:latin typeface="Cambria Math" panose="02040503050406030204" pitchFamily="18" charset="0"/>
                </a:rPr>
                <a:t>_(</a:t>
              </a:r>
              <a:r>
                <a:rPr lang="de-DE" sz="1800" b="0" i="0">
                  <a:latin typeface="Cambria Math" panose="02040503050406030204" pitchFamily="18" charset="0"/>
                </a:rPr>
                <a:t>𝐹</a:t>
              </a:r>
              <a:r>
                <a:rPr lang="en-US" sz="1800" b="0" i="0">
                  <a:latin typeface="Cambria Math" panose="02040503050406030204" pitchFamily="18" charset="0"/>
                </a:rPr>
                <a:t>_(</a:t>
              </a:r>
              <a:r>
                <a:rPr lang="de-DE" sz="1800" b="0" i="0">
                  <a:latin typeface="Cambria Math" panose="02040503050406030204" pitchFamily="18" charset="0"/>
                </a:rPr>
                <a:t>𝑝𝑟𝑒𝑑,𝑘</a:t>
              </a:r>
              <a:r>
                <a:rPr lang="en-US" sz="1800" b="0" i="0">
                  <a:latin typeface="Cambria Math" panose="02040503050406030204" pitchFamily="18" charset="0"/>
                </a:rPr>
                <a:t>)</a:t>
              </a:r>
              <a:r>
                <a:rPr lang="de-DE" sz="1800" b="0" i="0">
                  <a:latin typeface="Cambria Math" panose="02040503050406030204" pitchFamily="18" charset="0"/>
                </a:rPr>
                <a:t> </a:t>
              </a:r>
              <a:r>
                <a:rPr lang="en-US" sz="1800" b="0" i="0">
                  <a:latin typeface="Cambria Math" panose="02040503050406030204" pitchFamily="18" charset="0"/>
                </a:rPr>
                <a:t>)</a:t>
              </a:r>
              <a:r>
                <a:rPr lang="de-DE" sz="1800" b="0" i="0">
                  <a:latin typeface="Cambria Math" panose="02040503050406030204" pitchFamily="18" charset="0"/>
                </a:rPr>
                <a:t> </a:t>
              </a:r>
              <a:r>
                <a:rPr lang="en-US" sz="1800" b="0" i="0">
                  <a:latin typeface="Cambria Math" panose="02040503050406030204" pitchFamily="18" charset="0"/>
                </a:rPr>
                <a:t>)</a:t>
              </a:r>
              <a:r>
                <a:rPr lang="de-DE" sz="1800" b="0" i="0">
                  <a:latin typeface="Cambria Math" panose="02040503050406030204" pitchFamily="18" charset="0"/>
                </a:rPr>
                <a:t> (t)= </a:t>
              </a:r>
              <a:r>
                <a:rPr lang="en-US" sz="1800" dirty="0"/>
                <a:t> </a:t>
              </a:r>
              <a:r>
                <a:rPr lang="de-DE" sz="1800" b="0" i="0">
                  <a:latin typeface="Cambria Math" panose="02040503050406030204" pitchFamily="18" charset="0"/>
                </a:rPr>
                <a:t>𝑓</a:t>
              </a:r>
              <a:r>
                <a:rPr lang="en-US" sz="1800" b="0" i="0">
                  <a:latin typeface="Cambria Math" panose="02040503050406030204" pitchFamily="18" charset="0"/>
                </a:rPr>
                <a:t>_(</a:t>
              </a:r>
              <a:r>
                <a:rPr lang="de-DE" sz="1800" b="0" i="0">
                  <a:latin typeface="Cambria Math" panose="02040503050406030204" pitchFamily="18" charset="0"/>
                </a:rPr>
                <a:t>𝑅𝑈 𝐿_(𝑝𝑟𝑒𝑑,𝑘) </a:t>
              </a:r>
              <a:r>
                <a:rPr lang="en-US" sz="1800" b="0" i="0">
                  <a:latin typeface="Cambria Math" panose="02040503050406030204" pitchFamily="18" charset="0"/>
                </a:rPr>
                <a:t>)</a:t>
              </a:r>
              <a:r>
                <a:rPr lang="de-DE" sz="1800" b="0" i="0">
                  <a:latin typeface="Cambria Math" panose="02040503050406030204" pitchFamily="18" charset="0"/>
                </a:rPr>
                <a:t>   (</a:t>
              </a:r>
              <a:r>
                <a:rPr lang="en-US" sz="1800" b="0" dirty="0"/>
                <a:t>t - </a:t>
              </a:r>
              <a:r>
                <a:rPr lang="de-DE" sz="1800" b="0" i="0">
                  <a:latin typeface="Cambria Math" panose="02040503050406030204" pitchFamily="18" charset="0"/>
                </a:rPr>
                <a:t>𝑡</a:t>
              </a:r>
              <a:r>
                <a:rPr lang="en-US" sz="1800" b="0" i="0">
                  <a:latin typeface="Cambria Math" panose="02040503050406030204" pitchFamily="18" charset="0"/>
                </a:rPr>
                <a:t>_</a:t>
              </a:r>
              <a:r>
                <a:rPr lang="de-DE" sz="1800" b="0" i="0">
                  <a:latin typeface="Cambria Math" panose="02040503050406030204" pitchFamily="18" charset="0"/>
                </a:rPr>
                <a:t>𝑘)</a:t>
              </a:r>
              <a:r>
                <a:rPr lang="en-US" sz="1800" dirty="0"/>
                <a:t> </a:t>
              </a:r>
            </a:p>
          </dgm:t>
        </dgm:pt>
      </mc:Fallback>
    </mc:AlternateContent>
    <dgm:pt modelId="{DD8E41FA-B83F-433A-95A0-694F79488DA3}" type="parTrans" cxnId="{CB862772-2D2C-4C2E-8EB9-616D423FA4B1}">
      <dgm:prSet/>
      <dgm:spPr/>
      <dgm:t>
        <a:bodyPr/>
        <a:lstStyle/>
        <a:p>
          <a:endParaRPr lang="en-US"/>
        </a:p>
      </dgm:t>
    </dgm:pt>
    <dgm:pt modelId="{88E9A2DB-9C5E-48A6-AF70-843F6F7CC036}" type="sibTrans" cxnId="{CB862772-2D2C-4C2E-8EB9-616D423FA4B1}">
      <dgm:prSet/>
      <dgm:spPr/>
      <dgm:t>
        <a:bodyPr/>
        <a:lstStyle/>
        <a:p>
          <a:endParaRPr lang="en-US"/>
        </a:p>
      </dgm:t>
    </dgm:pt>
    <dgm:pt modelId="{A3C853AA-CA84-4EB8-90F5-B27912822187}" type="pres">
      <dgm:prSet presAssocID="{2EA3161F-5553-4FC9-8174-13B366F1439D}" presName="vert0" presStyleCnt="0">
        <dgm:presLayoutVars>
          <dgm:dir/>
          <dgm:animOne val="branch"/>
          <dgm:animLvl val="lvl"/>
        </dgm:presLayoutVars>
      </dgm:prSet>
      <dgm:spPr/>
    </dgm:pt>
    <dgm:pt modelId="{2A0778C6-7168-40B9-BF0B-7994B4AC6D39}" type="pres">
      <dgm:prSet presAssocID="{8DCF0A11-374F-4AB1-97E8-410BAA4BFF6F}" presName="thickLine" presStyleLbl="alignNode1" presStyleIdx="0" presStyleCnt="4"/>
      <dgm:spPr/>
    </dgm:pt>
    <dgm:pt modelId="{58939908-AED3-4FB2-9468-3E19C1616A06}" type="pres">
      <dgm:prSet presAssocID="{8DCF0A11-374F-4AB1-97E8-410BAA4BFF6F}" presName="horz1" presStyleCnt="0"/>
      <dgm:spPr/>
    </dgm:pt>
    <dgm:pt modelId="{0AA6E8BC-27D5-4D1B-806F-00BE1FC8BAC3}" type="pres">
      <dgm:prSet presAssocID="{8DCF0A11-374F-4AB1-97E8-410BAA4BFF6F}" presName="tx1" presStyleLbl="revTx" presStyleIdx="0" presStyleCnt="4"/>
      <dgm:spPr/>
    </dgm:pt>
    <dgm:pt modelId="{9DDCD4BE-E4B2-486B-82FD-8B3C410C7D0D}" type="pres">
      <dgm:prSet presAssocID="{8DCF0A11-374F-4AB1-97E8-410BAA4BFF6F}" presName="vert1" presStyleCnt="0"/>
      <dgm:spPr/>
    </dgm:pt>
    <dgm:pt modelId="{4959AC67-E02A-4404-B0F7-E821AA615F24}" type="pres">
      <dgm:prSet presAssocID="{8CCD0375-464F-4FA8-8594-8C053B0B0CB9}" presName="thickLine" presStyleLbl="alignNode1" presStyleIdx="1" presStyleCnt="4"/>
      <dgm:spPr/>
    </dgm:pt>
    <dgm:pt modelId="{D4357081-CE07-4F11-B4E9-B15B6E615551}" type="pres">
      <dgm:prSet presAssocID="{8CCD0375-464F-4FA8-8594-8C053B0B0CB9}" presName="horz1" presStyleCnt="0"/>
      <dgm:spPr/>
    </dgm:pt>
    <dgm:pt modelId="{88DEC21D-D297-4AAE-8D24-9E9623F4E781}" type="pres">
      <dgm:prSet presAssocID="{8CCD0375-464F-4FA8-8594-8C053B0B0CB9}" presName="tx1" presStyleLbl="revTx" presStyleIdx="1" presStyleCnt="4"/>
      <dgm:spPr/>
    </dgm:pt>
    <dgm:pt modelId="{ABA77890-403A-4503-BE8D-7D1C42CF14C2}" type="pres">
      <dgm:prSet presAssocID="{8CCD0375-464F-4FA8-8594-8C053B0B0CB9}" presName="vert1" presStyleCnt="0"/>
      <dgm:spPr/>
    </dgm:pt>
    <dgm:pt modelId="{67FD739C-3D30-428F-AF16-AC7AD77CE2F2}" type="pres">
      <dgm:prSet presAssocID="{C986A5C2-DEFD-4C1F-8B57-42A81C5B0383}" presName="thickLine" presStyleLbl="alignNode1" presStyleIdx="2" presStyleCnt="4"/>
      <dgm:spPr/>
    </dgm:pt>
    <dgm:pt modelId="{63449F5A-E2B5-4F19-9CD0-EFB464670794}" type="pres">
      <dgm:prSet presAssocID="{C986A5C2-DEFD-4C1F-8B57-42A81C5B0383}" presName="horz1" presStyleCnt="0"/>
      <dgm:spPr/>
    </dgm:pt>
    <dgm:pt modelId="{99048469-60C4-4DFC-A33B-77FBAFD6F01E}" type="pres">
      <dgm:prSet presAssocID="{C986A5C2-DEFD-4C1F-8B57-42A81C5B0383}" presName="tx1" presStyleLbl="revTx" presStyleIdx="2" presStyleCnt="4"/>
      <dgm:spPr/>
    </dgm:pt>
    <dgm:pt modelId="{91419F62-AE57-4C76-B17F-DBFA32F0FAF8}" type="pres">
      <dgm:prSet presAssocID="{C986A5C2-DEFD-4C1F-8B57-42A81C5B0383}" presName="vert1" presStyleCnt="0"/>
      <dgm:spPr/>
    </dgm:pt>
    <dgm:pt modelId="{466C89F0-64E2-45B7-98F0-715C47FF3D3F}" type="pres">
      <dgm:prSet presAssocID="{4094FCE9-1B4F-4098-B0B5-2106F95F2F25}" presName="thickLine" presStyleLbl="alignNode1" presStyleIdx="3" presStyleCnt="4"/>
      <dgm:spPr/>
    </dgm:pt>
    <dgm:pt modelId="{DD8BF06A-038A-4B72-A900-C5461757DBD2}" type="pres">
      <dgm:prSet presAssocID="{4094FCE9-1B4F-4098-B0B5-2106F95F2F25}" presName="horz1" presStyleCnt="0"/>
      <dgm:spPr/>
    </dgm:pt>
    <dgm:pt modelId="{7930418D-F750-4089-99E9-158903739E53}" type="pres">
      <dgm:prSet presAssocID="{4094FCE9-1B4F-4098-B0B5-2106F95F2F25}" presName="tx1" presStyleLbl="revTx" presStyleIdx="3" presStyleCnt="4"/>
      <dgm:spPr/>
    </dgm:pt>
    <dgm:pt modelId="{0C8B7F66-3224-40CF-9124-85E31D174063}" type="pres">
      <dgm:prSet presAssocID="{4094FCE9-1B4F-4098-B0B5-2106F95F2F25}" presName="vert1" presStyleCnt="0"/>
      <dgm:spPr/>
    </dgm:pt>
  </dgm:ptLst>
  <dgm:cxnLst>
    <dgm:cxn modelId="{4CEE0B27-1398-41B8-9AC9-677AD49F8A91}" srcId="{2EA3161F-5553-4FC9-8174-13B366F1439D}" destId="{8DCF0A11-374F-4AB1-97E8-410BAA4BFF6F}" srcOrd="0" destOrd="0" parTransId="{40C7817B-CEAF-49BD-B521-6956B3F16E36}" sibTransId="{F0CD6BA2-748A-43D5-AD12-FEB81A2A3AE0}"/>
    <dgm:cxn modelId="{F4C49E5D-B99A-478B-B059-FCE5111D2AF9}" type="presOf" srcId="{4094FCE9-1B4F-4098-B0B5-2106F95F2F25}" destId="{7930418D-F750-4089-99E9-158903739E53}" srcOrd="0" destOrd="0" presId="urn:microsoft.com/office/officeart/2008/layout/LinedList"/>
    <dgm:cxn modelId="{6A98D35D-9D20-45A0-BA7D-A391836FCCC3}" type="presOf" srcId="{C986A5C2-DEFD-4C1F-8B57-42A81C5B0383}" destId="{99048469-60C4-4DFC-A33B-77FBAFD6F01E}" srcOrd="0" destOrd="0" presId="urn:microsoft.com/office/officeart/2008/layout/LinedList"/>
    <dgm:cxn modelId="{CA194342-462A-419D-9CA3-5259210D8D41}" type="presOf" srcId="{2EA3161F-5553-4FC9-8174-13B366F1439D}" destId="{A3C853AA-CA84-4EB8-90F5-B27912822187}" srcOrd="0" destOrd="0" presId="urn:microsoft.com/office/officeart/2008/layout/LinedList"/>
    <dgm:cxn modelId="{C225FD44-C561-4DFC-8B44-93DF51BDDB01}" type="presOf" srcId="{8CCD0375-464F-4FA8-8594-8C053B0B0CB9}" destId="{88DEC21D-D297-4AAE-8D24-9E9623F4E781}" srcOrd="0" destOrd="0" presId="urn:microsoft.com/office/officeart/2008/layout/LinedList"/>
    <dgm:cxn modelId="{CB862772-2D2C-4C2E-8EB9-616D423FA4B1}" srcId="{2EA3161F-5553-4FC9-8174-13B366F1439D}" destId="{4094FCE9-1B4F-4098-B0B5-2106F95F2F25}" srcOrd="3" destOrd="0" parTransId="{DD8E41FA-B83F-433A-95A0-694F79488DA3}" sibTransId="{88E9A2DB-9C5E-48A6-AF70-843F6F7CC036}"/>
    <dgm:cxn modelId="{9DE95354-2F23-4569-A861-9B4BCB0FEE52}" srcId="{2EA3161F-5553-4FC9-8174-13B366F1439D}" destId="{8CCD0375-464F-4FA8-8594-8C053B0B0CB9}" srcOrd="1" destOrd="0" parTransId="{5ED08795-20AC-41F3-9C90-E13FEF52D4C8}" sibTransId="{36402748-2084-43D9-97E5-A0EF218D0EDB}"/>
    <dgm:cxn modelId="{F305D2A1-B195-4AF7-9C62-1701F75D4AF6}" srcId="{2EA3161F-5553-4FC9-8174-13B366F1439D}" destId="{C986A5C2-DEFD-4C1F-8B57-42A81C5B0383}" srcOrd="2" destOrd="0" parTransId="{4EC951CD-38F4-45D5-A72E-E4E36E1CCB55}" sibTransId="{819C59C2-FF7F-4092-842C-C3D7B54868F2}"/>
    <dgm:cxn modelId="{E23BF6CD-9529-4DAD-AD76-7037F67B9935}" type="presOf" srcId="{8DCF0A11-374F-4AB1-97E8-410BAA4BFF6F}" destId="{0AA6E8BC-27D5-4D1B-806F-00BE1FC8BAC3}" srcOrd="0" destOrd="0" presId="urn:microsoft.com/office/officeart/2008/layout/LinedList"/>
    <dgm:cxn modelId="{DDCFF80A-CCBF-452E-8CF5-615C8E0C6126}" type="presParOf" srcId="{A3C853AA-CA84-4EB8-90F5-B27912822187}" destId="{2A0778C6-7168-40B9-BF0B-7994B4AC6D39}" srcOrd="0" destOrd="0" presId="urn:microsoft.com/office/officeart/2008/layout/LinedList"/>
    <dgm:cxn modelId="{BD7327EB-48AE-4EF9-850B-5622CF70601C}" type="presParOf" srcId="{A3C853AA-CA84-4EB8-90F5-B27912822187}" destId="{58939908-AED3-4FB2-9468-3E19C1616A06}" srcOrd="1" destOrd="0" presId="urn:microsoft.com/office/officeart/2008/layout/LinedList"/>
    <dgm:cxn modelId="{0775EAE2-B60E-4AEA-918D-AA62903C0DB4}" type="presParOf" srcId="{58939908-AED3-4FB2-9468-3E19C1616A06}" destId="{0AA6E8BC-27D5-4D1B-806F-00BE1FC8BAC3}" srcOrd="0" destOrd="0" presId="urn:microsoft.com/office/officeart/2008/layout/LinedList"/>
    <dgm:cxn modelId="{617806FC-3265-43E1-95B2-A2ED8426FE02}" type="presParOf" srcId="{58939908-AED3-4FB2-9468-3E19C1616A06}" destId="{9DDCD4BE-E4B2-486B-82FD-8B3C410C7D0D}" srcOrd="1" destOrd="0" presId="urn:microsoft.com/office/officeart/2008/layout/LinedList"/>
    <dgm:cxn modelId="{E218044A-0DC6-4051-BD4F-D8FC6DF86F92}" type="presParOf" srcId="{A3C853AA-CA84-4EB8-90F5-B27912822187}" destId="{4959AC67-E02A-4404-B0F7-E821AA615F24}" srcOrd="2" destOrd="0" presId="urn:microsoft.com/office/officeart/2008/layout/LinedList"/>
    <dgm:cxn modelId="{846CD615-1717-4F6D-A34F-75A09E84284E}" type="presParOf" srcId="{A3C853AA-CA84-4EB8-90F5-B27912822187}" destId="{D4357081-CE07-4F11-B4E9-B15B6E615551}" srcOrd="3" destOrd="0" presId="urn:microsoft.com/office/officeart/2008/layout/LinedList"/>
    <dgm:cxn modelId="{313E5712-6AF4-4E39-94E4-0A28882CCE66}" type="presParOf" srcId="{D4357081-CE07-4F11-B4E9-B15B6E615551}" destId="{88DEC21D-D297-4AAE-8D24-9E9623F4E781}" srcOrd="0" destOrd="0" presId="urn:microsoft.com/office/officeart/2008/layout/LinedList"/>
    <dgm:cxn modelId="{B9BBD180-B0C0-465F-B986-FCA3A6971624}" type="presParOf" srcId="{D4357081-CE07-4F11-B4E9-B15B6E615551}" destId="{ABA77890-403A-4503-BE8D-7D1C42CF14C2}" srcOrd="1" destOrd="0" presId="urn:microsoft.com/office/officeart/2008/layout/LinedList"/>
    <dgm:cxn modelId="{63A9E7A7-EDF8-43E7-B379-3B3101BF3B64}" type="presParOf" srcId="{A3C853AA-CA84-4EB8-90F5-B27912822187}" destId="{67FD739C-3D30-428F-AF16-AC7AD77CE2F2}" srcOrd="4" destOrd="0" presId="urn:microsoft.com/office/officeart/2008/layout/LinedList"/>
    <dgm:cxn modelId="{A1BF338B-CD5C-410C-93A3-A06072E429F4}" type="presParOf" srcId="{A3C853AA-CA84-4EB8-90F5-B27912822187}" destId="{63449F5A-E2B5-4F19-9CD0-EFB464670794}" srcOrd="5" destOrd="0" presId="urn:microsoft.com/office/officeart/2008/layout/LinedList"/>
    <dgm:cxn modelId="{D1DE782E-8FB1-482B-9A8F-1C446396AC45}" type="presParOf" srcId="{63449F5A-E2B5-4F19-9CD0-EFB464670794}" destId="{99048469-60C4-4DFC-A33B-77FBAFD6F01E}" srcOrd="0" destOrd="0" presId="urn:microsoft.com/office/officeart/2008/layout/LinedList"/>
    <dgm:cxn modelId="{62E08B21-67FE-4CFC-A773-7D17F171A88D}" type="presParOf" srcId="{63449F5A-E2B5-4F19-9CD0-EFB464670794}" destId="{91419F62-AE57-4C76-B17F-DBFA32F0FAF8}" srcOrd="1" destOrd="0" presId="urn:microsoft.com/office/officeart/2008/layout/LinedList"/>
    <dgm:cxn modelId="{CDCCFA73-511F-4292-A8F9-B6E3C32C8BB3}" type="presParOf" srcId="{A3C853AA-CA84-4EB8-90F5-B27912822187}" destId="{466C89F0-64E2-45B7-98F0-715C47FF3D3F}" srcOrd="6" destOrd="0" presId="urn:microsoft.com/office/officeart/2008/layout/LinedList"/>
    <dgm:cxn modelId="{02392152-EC4A-4A02-ADA5-1D07B036B8AC}" type="presParOf" srcId="{A3C853AA-CA84-4EB8-90F5-B27912822187}" destId="{DD8BF06A-038A-4B72-A900-C5461757DBD2}" srcOrd="7" destOrd="0" presId="urn:microsoft.com/office/officeart/2008/layout/LinedList"/>
    <dgm:cxn modelId="{67B65B99-6E9A-444D-9AD2-E107CBC5517A}" type="presParOf" srcId="{DD8BF06A-038A-4B72-A900-C5461757DBD2}" destId="{7930418D-F750-4089-99E9-158903739E53}" srcOrd="0" destOrd="0" presId="urn:microsoft.com/office/officeart/2008/layout/LinedList"/>
    <dgm:cxn modelId="{03D2E368-CB45-4796-A3D9-8F19443769E4}" type="presParOf" srcId="{DD8BF06A-038A-4B72-A900-C5461757DBD2}" destId="{0C8B7F66-3224-40CF-9124-85E31D17406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11BC66-C806-41A6-81B1-278BCE0A024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9BE563CC-B141-4192-979C-1891AAF3C5C3}">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𝑘</m:t>
                      </m:r>
                    </m:sub>
                    <m:sup>
                      <m:r>
                        <a:rPr lang="de-DE" b="0" i="1" smtClean="0">
                          <a:latin typeface="Cambria Math" panose="02040503050406030204" pitchFamily="18" charset="0"/>
                        </a:rPr>
                        <m:t>∗</m:t>
                      </m:r>
                    </m:sup>
                  </m:sSubSup>
                </m:oMath>
              </a14:m>
              <a:r>
                <a:rPr lang="de-DE" baseline="-25000" dirty="0"/>
                <a:t> </a:t>
              </a:r>
              <a:r>
                <a:rPr lang="de-DE" dirty="0"/>
                <a:t>= </a:t>
              </a:r>
              <a:r>
                <a:rPr lang="en-US" dirty="0"/>
                <a:t> Is an optimal time of replacement found through solving an optimization problem at each discrete time step.</a:t>
              </a:r>
            </a:p>
          </dgm:t>
        </dgm:pt>
      </mc:Choice>
      <mc:Fallback xmlns="">
        <dgm:pt modelId="{9BE563CC-B141-4192-979C-1891AAF3C5C3}">
          <dgm:prSet/>
          <dgm:spPr/>
          <dgm:t>
            <a:bodyPr/>
            <a:lstStyle/>
            <a:p>
              <a:r>
                <a:rPr lang="de-DE" b="0" i="0">
                  <a:latin typeface="Cambria Math" panose="02040503050406030204" pitchFamily="18" charset="0"/>
                </a:rPr>
                <a:t>𝑇_(𝑅,𝑘)^∗</a:t>
              </a:r>
              <a:r>
                <a:rPr lang="de-DE" baseline="-25000" dirty="0"/>
                <a:t> </a:t>
              </a:r>
              <a:r>
                <a:rPr lang="de-DE" dirty="0"/>
                <a:t>= </a:t>
              </a:r>
              <a:r>
                <a:rPr lang="en-US" dirty="0"/>
                <a:t> Is an optimal time of replacement found through solving an optimization problem at each discrete time step.</a:t>
              </a:r>
            </a:p>
          </dgm:t>
        </dgm:pt>
      </mc:Fallback>
    </mc:AlternateContent>
    <dgm:pt modelId="{9954EFA4-FB0E-4587-B905-0218BADEA65A}" type="parTrans" cxnId="{67BC3ED2-8FFA-4BF8-9EC9-0F77B9D9A37E}">
      <dgm:prSet/>
      <dgm:spPr/>
      <dgm:t>
        <a:bodyPr/>
        <a:lstStyle/>
        <a:p>
          <a:endParaRPr lang="en-US"/>
        </a:p>
      </dgm:t>
    </dgm:pt>
    <dgm:pt modelId="{E56A2FB3-5D4F-4156-898D-9E7BB4E72FA7}" type="sibTrans" cxnId="{67BC3ED2-8FFA-4BF8-9EC9-0F77B9D9A37E}">
      <dgm:prSet/>
      <dgm:spPr/>
      <dgm:t>
        <a:bodyPr/>
        <a:lstStyle/>
        <a:p>
          <a:endParaRPr lang="en-US"/>
        </a:p>
      </dgm:t>
    </dgm:pt>
    <mc:AlternateContent xmlns:mc="http://schemas.openxmlformats.org/markup-compatibility/2006" xmlns:a14="http://schemas.microsoft.com/office/drawing/2010/main">
      <mc:Choice Requires="a14">
        <dgm:pt modelId="{8166A6B7-81EF-48A1-AF0F-68271EA9E4E6}">
          <dgm:prSet/>
          <dgm:spPr/>
          <dgm:t>
            <a:bodyPr/>
            <a:lstStyle/>
            <a:p>
              <a:r>
                <a:rPr lang="en-US" dirty="0"/>
                <a:t>A Preventive replacement is decided, when </a:t>
              </a:r>
              <a:r>
                <a:rPr lang="en-US" dirty="0" err="1"/>
                <a:t>t</a:t>
              </a:r>
              <a:r>
                <a:rPr lang="en-US" baseline="-25000" dirty="0" err="1"/>
                <a:t>k</a:t>
              </a:r>
              <a:r>
                <a:rPr lang="en-US" baseline="-25000" dirty="0"/>
                <a:t> </a:t>
              </a:r>
              <a:r>
                <a:rPr lang="en-US" dirty="0"/>
                <a:t>+ ∆T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𝑘</m:t>
                      </m:r>
                    </m:sub>
                    <m:sup>
                      <m:r>
                        <a:rPr lang="de-DE" b="0" i="1" smtClean="0">
                          <a:latin typeface="Cambria Math" panose="02040503050406030204" pitchFamily="18" charset="0"/>
                        </a:rPr>
                        <m:t>∗</m:t>
                      </m:r>
                    </m:sup>
                  </m:sSubSup>
                </m:oMath>
              </a14:m>
              <a:r>
                <a:rPr lang="de-DE" baseline="-25000" dirty="0"/>
                <a:t>  </a:t>
              </a:r>
              <a:r>
                <a:rPr lang="de-DE" dirty="0"/>
                <a:t>otherwise do nothing.</a:t>
              </a:r>
              <a:endParaRPr lang="en-US" dirty="0"/>
            </a:p>
          </dgm:t>
        </dgm:pt>
      </mc:Choice>
      <mc:Fallback xmlns="">
        <dgm:pt modelId="{8166A6B7-81EF-48A1-AF0F-68271EA9E4E6}">
          <dgm:prSet/>
          <dgm:spPr/>
          <dgm:t>
            <a:bodyPr/>
            <a:lstStyle/>
            <a:p>
              <a:r>
                <a:rPr lang="en-US" dirty="0"/>
                <a:t>A Preventive replacement is decided, when </a:t>
              </a:r>
              <a:r>
                <a:rPr lang="en-US" dirty="0" err="1"/>
                <a:t>t</a:t>
              </a:r>
              <a:r>
                <a:rPr lang="en-US" baseline="-25000" dirty="0" err="1"/>
                <a:t>k</a:t>
              </a:r>
              <a:r>
                <a:rPr lang="en-US" baseline="-25000" dirty="0"/>
                <a:t> </a:t>
              </a:r>
              <a:r>
                <a:rPr lang="en-US" dirty="0"/>
                <a:t>+ ∆T </a:t>
              </a:r>
              <a:r>
                <a:rPr lang="en-US" i="0">
                  <a:latin typeface="Cambria Math" panose="02040503050406030204" pitchFamily="18" charset="0"/>
                </a:rPr>
                <a:t>≥</a:t>
              </a:r>
              <a:r>
                <a:rPr lang="en-US" dirty="0"/>
                <a:t> </a:t>
              </a:r>
              <a:r>
                <a:rPr lang="de-DE" b="0" i="0">
                  <a:latin typeface="Cambria Math" panose="02040503050406030204" pitchFamily="18" charset="0"/>
                </a:rPr>
                <a:t>𝑇_(𝑅,𝑘)^∗</a:t>
              </a:r>
              <a:r>
                <a:rPr lang="de-DE" baseline="-25000" dirty="0"/>
                <a:t>  </a:t>
              </a:r>
              <a:r>
                <a:rPr lang="de-DE" dirty="0"/>
                <a:t>otherwise do nothing.</a:t>
              </a:r>
              <a:endParaRPr lang="en-US" dirty="0"/>
            </a:p>
          </dgm:t>
        </dgm:pt>
      </mc:Fallback>
    </mc:AlternateContent>
    <dgm:pt modelId="{F3B23F08-8BB2-4A64-A2FA-F55F982BE5B9}" type="parTrans" cxnId="{ECE36303-A6B3-4F13-B6BC-10C2F62832D7}">
      <dgm:prSet/>
      <dgm:spPr/>
      <dgm:t>
        <a:bodyPr/>
        <a:lstStyle/>
        <a:p>
          <a:endParaRPr lang="en-US"/>
        </a:p>
      </dgm:t>
    </dgm:pt>
    <dgm:pt modelId="{D9F19024-569F-4C97-AB7B-6AE429AC7080}" type="sibTrans" cxnId="{ECE36303-A6B3-4F13-B6BC-10C2F62832D7}">
      <dgm:prSet/>
      <dgm:spPr/>
      <dgm:t>
        <a:bodyPr/>
        <a:lstStyle/>
        <a:p>
          <a:endParaRPr lang="en-US"/>
        </a:p>
      </dgm:t>
    </dgm:pt>
    <mc:AlternateContent xmlns:mc="http://schemas.openxmlformats.org/markup-compatibility/2006" xmlns:a14="http://schemas.microsoft.com/office/drawing/2010/main">
      <mc:Choice Requires="a14">
        <dgm:pt modelId="{5DCAADE7-7226-4543-9DF0-8C7FEE385EC5}">
          <dgm:prSet/>
          <dgm:spPr/>
          <dgm:t>
            <a:bodyPr/>
            <a:lstStyle/>
            <a:p>
              <a:r>
                <a:rPr lang="de-DE" dirty="0"/>
                <a:t>RUL-</a:t>
              </a:r>
              <a:r>
                <a:rPr lang="de-DE" dirty="0" err="1"/>
                <a:t>based</a:t>
              </a:r>
              <a:r>
                <a:rPr lang="de-DE" dirty="0"/>
                <a:t> PdM is the objective function to find the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𝑘</m:t>
                      </m:r>
                    </m:sub>
                    <m:sup>
                      <m:r>
                        <a:rPr lang="de-DE" b="0" i="1" smtClean="0">
                          <a:latin typeface="Cambria Math" panose="02040503050406030204" pitchFamily="18" charset="0"/>
                        </a:rPr>
                        <m:t>∗</m:t>
                      </m:r>
                    </m:sup>
                  </m:sSubSup>
                </m:oMath>
              </a14:m>
              <a:endParaRPr lang="en-US" dirty="0"/>
            </a:p>
          </dgm:t>
        </dgm:pt>
      </mc:Choice>
      <mc:Fallback xmlns="">
        <dgm:pt modelId="{5DCAADE7-7226-4543-9DF0-8C7FEE385EC5}">
          <dgm:prSet/>
          <dgm:spPr/>
          <dgm:t>
            <a:bodyPr/>
            <a:lstStyle/>
            <a:p>
              <a:r>
                <a:rPr lang="de-DE" dirty="0"/>
                <a:t>RUL-</a:t>
              </a:r>
              <a:r>
                <a:rPr lang="de-DE" dirty="0" err="1"/>
                <a:t>based</a:t>
              </a:r>
              <a:r>
                <a:rPr lang="de-DE" dirty="0"/>
                <a:t> PdM is the objective function to find the </a:t>
              </a:r>
              <a:r>
                <a:rPr lang="de-DE" b="0" i="0">
                  <a:latin typeface="Cambria Math" panose="02040503050406030204" pitchFamily="18" charset="0"/>
                </a:rPr>
                <a:t>𝑇_(𝑅,𝑘)^∗</a:t>
              </a:r>
              <a:endParaRPr lang="en-US" dirty="0"/>
            </a:p>
          </dgm:t>
        </dgm:pt>
      </mc:Fallback>
    </mc:AlternateContent>
    <dgm:pt modelId="{69BD04B8-D050-47C8-9DE8-0F68DE7BDFE2}" type="parTrans" cxnId="{FFD29310-FBDB-45A3-B01C-184C9EF65579}">
      <dgm:prSet/>
      <dgm:spPr/>
      <dgm:t>
        <a:bodyPr/>
        <a:lstStyle/>
        <a:p>
          <a:endParaRPr lang="en-US"/>
        </a:p>
      </dgm:t>
    </dgm:pt>
    <dgm:pt modelId="{7F314B8B-8184-40C8-8EA1-CAF827CF1CCA}" type="sibTrans" cxnId="{FFD29310-FBDB-45A3-B01C-184C9EF65579}">
      <dgm:prSet/>
      <dgm:spPr/>
      <dgm:t>
        <a:bodyPr/>
        <a:lstStyle/>
        <a:p>
          <a:endParaRPr lang="en-US"/>
        </a:p>
      </dgm:t>
    </dgm:pt>
    <dgm:pt modelId="{94055400-3B93-41B9-A864-0EF23C18F838}">
      <dgm:prSet/>
      <dgm:spPr/>
      <dgm:t>
        <a:bodyPr/>
        <a:lstStyle/>
        <a:p>
          <a:r>
            <a:rPr lang="de-DE" dirty="0" err="1"/>
            <a:t>Full</a:t>
          </a:r>
          <a:r>
            <a:rPr lang="de-DE" dirty="0"/>
            <a:t> </a:t>
          </a:r>
          <a:r>
            <a:rPr lang="de-DE" dirty="0" err="1"/>
            <a:t>distribution</a:t>
          </a:r>
          <a:r>
            <a:rPr lang="de-DE" dirty="0"/>
            <a:t> of the RUL </a:t>
          </a:r>
          <a:r>
            <a:rPr lang="de-DE" dirty="0" err="1"/>
            <a:t>prediction</a:t>
          </a:r>
          <a:r>
            <a:rPr lang="de-DE" dirty="0"/>
            <a:t> at </a:t>
          </a:r>
          <a:r>
            <a:rPr lang="de-DE" dirty="0" err="1"/>
            <a:t>each</a:t>
          </a:r>
          <a:r>
            <a:rPr lang="de-DE" dirty="0"/>
            <a:t> time </a:t>
          </a:r>
          <a:r>
            <a:rPr lang="de-DE" dirty="0" err="1"/>
            <a:t>step</a:t>
          </a:r>
          <a:r>
            <a:rPr lang="de-DE" dirty="0"/>
            <a:t> </a:t>
          </a:r>
          <a:r>
            <a:rPr lang="de-DE" dirty="0" err="1"/>
            <a:t>t</a:t>
          </a:r>
          <a:r>
            <a:rPr lang="de-DE" baseline="-25000" dirty="0" err="1"/>
            <a:t>k</a:t>
          </a:r>
          <a:r>
            <a:rPr lang="de-DE" baseline="-25000" dirty="0"/>
            <a:t> </a:t>
          </a:r>
          <a:r>
            <a:rPr lang="de-DE" dirty="0" err="1"/>
            <a:t>is</a:t>
          </a:r>
          <a:r>
            <a:rPr lang="de-DE" dirty="0"/>
            <a:t> </a:t>
          </a:r>
          <a:r>
            <a:rPr lang="de-DE" dirty="0" err="1"/>
            <a:t>known</a:t>
          </a:r>
          <a:r>
            <a:rPr lang="de-DE" dirty="0"/>
            <a:t>.</a:t>
          </a:r>
          <a:endParaRPr lang="en-US" dirty="0"/>
        </a:p>
      </dgm:t>
    </dgm:pt>
    <dgm:pt modelId="{49601BF4-787D-434E-8963-C0F2A818374A}" type="parTrans" cxnId="{73E844D4-FCEB-4CCA-8A0B-22A21AFECA63}">
      <dgm:prSet/>
      <dgm:spPr/>
      <dgm:t>
        <a:bodyPr/>
        <a:lstStyle/>
        <a:p>
          <a:endParaRPr lang="en-US"/>
        </a:p>
      </dgm:t>
    </dgm:pt>
    <dgm:pt modelId="{33E063EA-9DCA-4E3F-989E-061656D945DF}" type="sibTrans" cxnId="{73E844D4-FCEB-4CCA-8A0B-22A21AFECA63}">
      <dgm:prSet/>
      <dgm:spPr/>
      <dgm:t>
        <a:bodyPr/>
        <a:lstStyle/>
        <a:p>
          <a:endParaRPr lang="en-US"/>
        </a:p>
      </dgm:t>
    </dgm:pt>
    <dgm:pt modelId="{1509C5D9-73C5-48F4-90E8-055E9CCDC367}" type="pres">
      <dgm:prSet presAssocID="{E711BC66-C806-41A6-81B1-278BCE0A0249}" presName="CompostProcess" presStyleCnt="0">
        <dgm:presLayoutVars>
          <dgm:dir/>
          <dgm:resizeHandles val="exact"/>
        </dgm:presLayoutVars>
      </dgm:prSet>
      <dgm:spPr/>
    </dgm:pt>
    <dgm:pt modelId="{1E79B535-6554-4A5B-A344-ACBD38DAACF0}" type="pres">
      <dgm:prSet presAssocID="{E711BC66-C806-41A6-81B1-278BCE0A0249}" presName="arrow" presStyleLbl="bgShp" presStyleIdx="0" presStyleCnt="1"/>
      <dgm:spPr/>
    </dgm:pt>
    <dgm:pt modelId="{E2AC663B-6446-4398-9199-CB4E4E674833}" type="pres">
      <dgm:prSet presAssocID="{E711BC66-C806-41A6-81B1-278BCE0A0249}" presName="linearProcess" presStyleCnt="0"/>
      <dgm:spPr/>
    </dgm:pt>
    <dgm:pt modelId="{7568164E-A848-4ACE-8CDA-807B4A7D82A8}" type="pres">
      <dgm:prSet presAssocID="{9BE563CC-B141-4192-979C-1891AAF3C5C3}" presName="textNode" presStyleLbl="node1" presStyleIdx="0" presStyleCnt="4" custLinFactX="299971" custLinFactNeighborX="300000" custLinFactNeighborY="-1">
        <dgm:presLayoutVars>
          <dgm:bulletEnabled val="1"/>
        </dgm:presLayoutVars>
      </dgm:prSet>
      <dgm:spPr/>
    </dgm:pt>
    <dgm:pt modelId="{BC77C6BE-E896-4445-B3BE-6643BCAE3BA0}" type="pres">
      <dgm:prSet presAssocID="{E56A2FB3-5D4F-4156-898D-9E7BB4E72FA7}" presName="sibTrans" presStyleCnt="0"/>
      <dgm:spPr/>
    </dgm:pt>
    <dgm:pt modelId="{AB6D6143-E6E2-4381-A37F-45F0BEC5D650}" type="pres">
      <dgm:prSet presAssocID="{8166A6B7-81EF-48A1-AF0F-68271EA9E4E6}" presName="textNode" presStyleLbl="node1" presStyleIdx="1" presStyleCnt="4" custLinFactX="-76539" custLinFactNeighborX="-100000" custLinFactNeighborY="-380">
        <dgm:presLayoutVars>
          <dgm:bulletEnabled val="1"/>
        </dgm:presLayoutVars>
      </dgm:prSet>
      <dgm:spPr/>
    </dgm:pt>
    <dgm:pt modelId="{61659A73-90A6-4645-965B-A9C66521A46F}" type="pres">
      <dgm:prSet presAssocID="{D9F19024-569F-4C97-AB7B-6AE429AC7080}" presName="sibTrans" presStyleCnt="0"/>
      <dgm:spPr/>
    </dgm:pt>
    <dgm:pt modelId="{251BCA9F-BB3F-4DE8-8E37-0AAB1924545E}" type="pres">
      <dgm:prSet presAssocID="{5DCAADE7-7226-4543-9DF0-8C7FEE385EC5}" presName="textNode" presStyleLbl="node1" presStyleIdx="2" presStyleCnt="4" custLinFactX="-81550" custLinFactNeighborX="-100000" custLinFactNeighborY="1408">
        <dgm:presLayoutVars>
          <dgm:bulletEnabled val="1"/>
        </dgm:presLayoutVars>
      </dgm:prSet>
      <dgm:spPr/>
    </dgm:pt>
    <dgm:pt modelId="{541B53AA-35C2-48C0-976A-E8AC961FFD9E}" type="pres">
      <dgm:prSet presAssocID="{7F314B8B-8184-40C8-8EA1-CAF827CF1CCA}" presName="sibTrans" presStyleCnt="0"/>
      <dgm:spPr/>
    </dgm:pt>
    <dgm:pt modelId="{967899CF-BA6F-400A-ACC9-AB5199B07734}" type="pres">
      <dgm:prSet presAssocID="{94055400-3B93-41B9-A864-0EF23C18F838}" presName="textNode" presStyleLbl="node1" presStyleIdx="3" presStyleCnt="4" custLinFactX="-88383" custLinFactNeighborX="-100000" custLinFactNeighborY="-380">
        <dgm:presLayoutVars>
          <dgm:bulletEnabled val="1"/>
        </dgm:presLayoutVars>
      </dgm:prSet>
      <dgm:spPr/>
    </dgm:pt>
  </dgm:ptLst>
  <dgm:cxnLst>
    <dgm:cxn modelId="{ECE36303-A6B3-4F13-B6BC-10C2F62832D7}" srcId="{E711BC66-C806-41A6-81B1-278BCE0A0249}" destId="{8166A6B7-81EF-48A1-AF0F-68271EA9E4E6}" srcOrd="1" destOrd="0" parTransId="{F3B23F08-8BB2-4A64-A2FA-F55F982BE5B9}" sibTransId="{D9F19024-569F-4C97-AB7B-6AE429AC7080}"/>
    <dgm:cxn modelId="{FFD29310-FBDB-45A3-B01C-184C9EF65579}" srcId="{E711BC66-C806-41A6-81B1-278BCE0A0249}" destId="{5DCAADE7-7226-4543-9DF0-8C7FEE385EC5}" srcOrd="2" destOrd="0" parTransId="{69BD04B8-D050-47C8-9DE8-0F68DE7BDFE2}" sibTransId="{7F314B8B-8184-40C8-8EA1-CAF827CF1CCA}"/>
    <dgm:cxn modelId="{906B1825-C83F-4743-9E62-6234759C2DEC}" type="presOf" srcId="{5DCAADE7-7226-4543-9DF0-8C7FEE385EC5}" destId="{251BCA9F-BB3F-4DE8-8E37-0AAB1924545E}" srcOrd="0" destOrd="0" presId="urn:microsoft.com/office/officeart/2005/8/layout/hProcess9"/>
    <dgm:cxn modelId="{F44C033D-F28A-4D37-9E30-217C4605E279}" type="presOf" srcId="{9BE563CC-B141-4192-979C-1891AAF3C5C3}" destId="{7568164E-A848-4ACE-8CDA-807B4A7D82A8}" srcOrd="0" destOrd="0" presId="urn:microsoft.com/office/officeart/2005/8/layout/hProcess9"/>
    <dgm:cxn modelId="{E9D0B4AB-97E2-4CD3-8D05-4A6CD89A2C7C}" type="presOf" srcId="{94055400-3B93-41B9-A864-0EF23C18F838}" destId="{967899CF-BA6F-400A-ACC9-AB5199B07734}" srcOrd="0" destOrd="0" presId="urn:microsoft.com/office/officeart/2005/8/layout/hProcess9"/>
    <dgm:cxn modelId="{659B62B3-771E-443A-A8BA-0D58EEC2DD07}" type="presOf" srcId="{8166A6B7-81EF-48A1-AF0F-68271EA9E4E6}" destId="{AB6D6143-E6E2-4381-A37F-45F0BEC5D650}" srcOrd="0" destOrd="0" presId="urn:microsoft.com/office/officeart/2005/8/layout/hProcess9"/>
    <dgm:cxn modelId="{150286C5-90F8-440F-BEE6-E53D2EA9F669}" type="presOf" srcId="{E711BC66-C806-41A6-81B1-278BCE0A0249}" destId="{1509C5D9-73C5-48F4-90E8-055E9CCDC367}" srcOrd="0" destOrd="0" presId="urn:microsoft.com/office/officeart/2005/8/layout/hProcess9"/>
    <dgm:cxn modelId="{67BC3ED2-8FFA-4BF8-9EC9-0F77B9D9A37E}" srcId="{E711BC66-C806-41A6-81B1-278BCE0A0249}" destId="{9BE563CC-B141-4192-979C-1891AAF3C5C3}" srcOrd="0" destOrd="0" parTransId="{9954EFA4-FB0E-4587-B905-0218BADEA65A}" sibTransId="{E56A2FB3-5D4F-4156-898D-9E7BB4E72FA7}"/>
    <dgm:cxn modelId="{73E844D4-FCEB-4CCA-8A0B-22A21AFECA63}" srcId="{E711BC66-C806-41A6-81B1-278BCE0A0249}" destId="{94055400-3B93-41B9-A864-0EF23C18F838}" srcOrd="3" destOrd="0" parTransId="{49601BF4-787D-434E-8963-C0F2A818374A}" sibTransId="{33E063EA-9DCA-4E3F-989E-061656D945DF}"/>
    <dgm:cxn modelId="{146D0AC6-7067-40F6-86EF-CFF2D0FD9E31}" type="presParOf" srcId="{1509C5D9-73C5-48F4-90E8-055E9CCDC367}" destId="{1E79B535-6554-4A5B-A344-ACBD38DAACF0}" srcOrd="0" destOrd="0" presId="urn:microsoft.com/office/officeart/2005/8/layout/hProcess9"/>
    <dgm:cxn modelId="{12856DED-4C49-4051-8FB8-DB674D22A9D8}" type="presParOf" srcId="{1509C5D9-73C5-48F4-90E8-055E9CCDC367}" destId="{E2AC663B-6446-4398-9199-CB4E4E674833}" srcOrd="1" destOrd="0" presId="urn:microsoft.com/office/officeart/2005/8/layout/hProcess9"/>
    <dgm:cxn modelId="{0C851E9B-550B-4A0E-B604-74AD24882D1A}" type="presParOf" srcId="{E2AC663B-6446-4398-9199-CB4E4E674833}" destId="{7568164E-A848-4ACE-8CDA-807B4A7D82A8}" srcOrd="0" destOrd="0" presId="urn:microsoft.com/office/officeart/2005/8/layout/hProcess9"/>
    <dgm:cxn modelId="{516B9E2A-EF7A-4A75-8B28-6171EECA2FA4}" type="presParOf" srcId="{E2AC663B-6446-4398-9199-CB4E4E674833}" destId="{BC77C6BE-E896-4445-B3BE-6643BCAE3BA0}" srcOrd="1" destOrd="0" presId="urn:microsoft.com/office/officeart/2005/8/layout/hProcess9"/>
    <dgm:cxn modelId="{FD9CE219-EDAC-4420-BC91-FAEAADE7BA42}" type="presParOf" srcId="{E2AC663B-6446-4398-9199-CB4E4E674833}" destId="{AB6D6143-E6E2-4381-A37F-45F0BEC5D650}" srcOrd="2" destOrd="0" presId="urn:microsoft.com/office/officeart/2005/8/layout/hProcess9"/>
    <dgm:cxn modelId="{F2BE1C47-1CCB-4EE3-A36A-B4ADA2B22E7C}" type="presParOf" srcId="{E2AC663B-6446-4398-9199-CB4E4E674833}" destId="{61659A73-90A6-4645-965B-A9C66521A46F}" srcOrd="3" destOrd="0" presId="urn:microsoft.com/office/officeart/2005/8/layout/hProcess9"/>
    <dgm:cxn modelId="{55B65F7A-5797-42CF-B5F8-65BEB8AC7668}" type="presParOf" srcId="{E2AC663B-6446-4398-9199-CB4E4E674833}" destId="{251BCA9F-BB3F-4DE8-8E37-0AAB1924545E}" srcOrd="4" destOrd="0" presId="urn:microsoft.com/office/officeart/2005/8/layout/hProcess9"/>
    <dgm:cxn modelId="{552A6A70-04F3-4423-B260-C083F9769578}" type="presParOf" srcId="{E2AC663B-6446-4398-9199-CB4E4E674833}" destId="{541B53AA-35C2-48C0-976A-E8AC961FFD9E}" srcOrd="5" destOrd="0" presId="urn:microsoft.com/office/officeart/2005/8/layout/hProcess9"/>
    <dgm:cxn modelId="{AA480098-8875-4370-8597-E4EBA350D2AC}" type="presParOf" srcId="{E2AC663B-6446-4398-9199-CB4E4E674833}" destId="{967899CF-BA6F-400A-ACC9-AB5199B0773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11BC66-C806-41A6-81B1-278BCE0A024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BE563CC-B141-4192-979C-1891AAF3C5C3}">
      <dgm:prSet/>
      <dgm:spPr>
        <a:blipFill>
          <a:blip xmlns:r="http://schemas.openxmlformats.org/officeDocument/2006/relationships" r:embed="rId1"/>
          <a:stretch>
            <a:fillRect/>
          </a:stretch>
        </a:blipFill>
      </dgm:spPr>
      <dgm:t>
        <a:bodyPr/>
        <a:lstStyle/>
        <a:p>
          <a:r>
            <a:rPr lang="en-US">
              <a:noFill/>
            </a:rPr>
            <a:t> </a:t>
          </a:r>
        </a:p>
      </dgm:t>
    </dgm:pt>
    <dgm:pt modelId="{9954EFA4-FB0E-4587-B905-0218BADEA65A}" type="parTrans" cxnId="{67BC3ED2-8FFA-4BF8-9EC9-0F77B9D9A37E}">
      <dgm:prSet/>
      <dgm:spPr/>
      <dgm:t>
        <a:bodyPr/>
        <a:lstStyle/>
        <a:p>
          <a:endParaRPr lang="en-US"/>
        </a:p>
      </dgm:t>
    </dgm:pt>
    <dgm:pt modelId="{E56A2FB3-5D4F-4156-898D-9E7BB4E72FA7}" type="sibTrans" cxnId="{67BC3ED2-8FFA-4BF8-9EC9-0F77B9D9A37E}">
      <dgm:prSet/>
      <dgm:spPr/>
      <dgm:t>
        <a:bodyPr/>
        <a:lstStyle/>
        <a:p>
          <a:endParaRPr lang="en-US"/>
        </a:p>
      </dgm:t>
    </dgm:pt>
    <dgm:pt modelId="{8166A6B7-81EF-48A1-AF0F-68271EA9E4E6}">
      <dgm:prSet/>
      <dgm:spPr>
        <a:blipFill>
          <a:blip xmlns:r="http://schemas.openxmlformats.org/officeDocument/2006/relationships" r:embed="rId2"/>
          <a:stretch>
            <a:fillRect/>
          </a:stretch>
        </a:blipFill>
      </dgm:spPr>
      <dgm:t>
        <a:bodyPr/>
        <a:lstStyle/>
        <a:p>
          <a:r>
            <a:rPr lang="en-US">
              <a:noFill/>
            </a:rPr>
            <a:t> </a:t>
          </a:r>
        </a:p>
      </dgm:t>
    </dgm:pt>
    <dgm:pt modelId="{F3B23F08-8BB2-4A64-A2FA-F55F982BE5B9}" type="parTrans" cxnId="{ECE36303-A6B3-4F13-B6BC-10C2F62832D7}">
      <dgm:prSet/>
      <dgm:spPr/>
      <dgm:t>
        <a:bodyPr/>
        <a:lstStyle/>
        <a:p>
          <a:endParaRPr lang="en-US"/>
        </a:p>
      </dgm:t>
    </dgm:pt>
    <dgm:pt modelId="{D9F19024-569F-4C97-AB7B-6AE429AC7080}" type="sibTrans" cxnId="{ECE36303-A6B3-4F13-B6BC-10C2F62832D7}">
      <dgm:prSet/>
      <dgm:spPr/>
      <dgm:t>
        <a:bodyPr/>
        <a:lstStyle/>
        <a:p>
          <a:endParaRPr lang="en-US"/>
        </a:p>
      </dgm:t>
    </dgm:pt>
    <dgm:pt modelId="{5DCAADE7-7226-4543-9DF0-8C7FEE385EC5}">
      <dgm:prSet/>
      <dgm:spPr>
        <a:blipFill>
          <a:blip xmlns:r="http://schemas.openxmlformats.org/officeDocument/2006/relationships" r:embed="rId3"/>
          <a:stretch>
            <a:fillRect/>
          </a:stretch>
        </a:blipFill>
      </dgm:spPr>
      <dgm:t>
        <a:bodyPr/>
        <a:lstStyle/>
        <a:p>
          <a:r>
            <a:rPr lang="en-US">
              <a:noFill/>
            </a:rPr>
            <a:t> </a:t>
          </a:r>
        </a:p>
      </dgm:t>
    </dgm:pt>
    <dgm:pt modelId="{69BD04B8-D050-47C8-9DE8-0F68DE7BDFE2}" type="parTrans" cxnId="{FFD29310-FBDB-45A3-B01C-184C9EF65579}">
      <dgm:prSet/>
      <dgm:spPr/>
      <dgm:t>
        <a:bodyPr/>
        <a:lstStyle/>
        <a:p>
          <a:endParaRPr lang="en-US"/>
        </a:p>
      </dgm:t>
    </dgm:pt>
    <dgm:pt modelId="{7F314B8B-8184-40C8-8EA1-CAF827CF1CCA}" type="sibTrans" cxnId="{FFD29310-FBDB-45A3-B01C-184C9EF65579}">
      <dgm:prSet/>
      <dgm:spPr/>
      <dgm:t>
        <a:bodyPr/>
        <a:lstStyle/>
        <a:p>
          <a:endParaRPr lang="en-US"/>
        </a:p>
      </dgm:t>
    </dgm:pt>
    <dgm:pt modelId="{94055400-3B93-41B9-A864-0EF23C18F838}">
      <dgm:prSet/>
      <dgm:spPr/>
      <dgm:t>
        <a:bodyPr/>
        <a:lstStyle/>
        <a:p>
          <a:r>
            <a:rPr lang="de-DE" dirty="0" err="1"/>
            <a:t>Full</a:t>
          </a:r>
          <a:r>
            <a:rPr lang="de-DE" dirty="0"/>
            <a:t> </a:t>
          </a:r>
          <a:r>
            <a:rPr lang="de-DE" dirty="0" err="1"/>
            <a:t>distribution</a:t>
          </a:r>
          <a:r>
            <a:rPr lang="de-DE" dirty="0"/>
            <a:t> of the RUL </a:t>
          </a:r>
          <a:r>
            <a:rPr lang="de-DE" dirty="0" err="1"/>
            <a:t>prediction</a:t>
          </a:r>
          <a:r>
            <a:rPr lang="de-DE" dirty="0"/>
            <a:t> at </a:t>
          </a:r>
          <a:r>
            <a:rPr lang="de-DE" dirty="0" err="1"/>
            <a:t>each</a:t>
          </a:r>
          <a:r>
            <a:rPr lang="de-DE" dirty="0"/>
            <a:t> time </a:t>
          </a:r>
          <a:r>
            <a:rPr lang="de-DE" dirty="0" err="1"/>
            <a:t>step</a:t>
          </a:r>
          <a:r>
            <a:rPr lang="de-DE" dirty="0"/>
            <a:t> </a:t>
          </a:r>
          <a:r>
            <a:rPr lang="de-DE" dirty="0" err="1"/>
            <a:t>t</a:t>
          </a:r>
          <a:r>
            <a:rPr lang="de-DE" baseline="-25000" dirty="0" err="1"/>
            <a:t>k</a:t>
          </a:r>
          <a:r>
            <a:rPr lang="de-DE" baseline="-25000" dirty="0"/>
            <a:t> </a:t>
          </a:r>
          <a:r>
            <a:rPr lang="de-DE" dirty="0" err="1"/>
            <a:t>is</a:t>
          </a:r>
          <a:r>
            <a:rPr lang="de-DE" dirty="0"/>
            <a:t> </a:t>
          </a:r>
          <a:r>
            <a:rPr lang="de-DE" dirty="0" err="1"/>
            <a:t>known</a:t>
          </a:r>
          <a:r>
            <a:rPr lang="de-DE" dirty="0"/>
            <a:t>.</a:t>
          </a:r>
          <a:endParaRPr lang="en-US" dirty="0"/>
        </a:p>
      </dgm:t>
    </dgm:pt>
    <dgm:pt modelId="{49601BF4-787D-434E-8963-C0F2A818374A}" type="parTrans" cxnId="{73E844D4-FCEB-4CCA-8A0B-22A21AFECA63}">
      <dgm:prSet/>
      <dgm:spPr/>
      <dgm:t>
        <a:bodyPr/>
        <a:lstStyle/>
        <a:p>
          <a:endParaRPr lang="en-US"/>
        </a:p>
      </dgm:t>
    </dgm:pt>
    <dgm:pt modelId="{33E063EA-9DCA-4E3F-989E-061656D945DF}" type="sibTrans" cxnId="{73E844D4-FCEB-4CCA-8A0B-22A21AFECA63}">
      <dgm:prSet/>
      <dgm:spPr/>
      <dgm:t>
        <a:bodyPr/>
        <a:lstStyle/>
        <a:p>
          <a:endParaRPr lang="en-US"/>
        </a:p>
      </dgm:t>
    </dgm:pt>
    <dgm:pt modelId="{1509C5D9-73C5-48F4-90E8-055E9CCDC367}" type="pres">
      <dgm:prSet presAssocID="{E711BC66-C806-41A6-81B1-278BCE0A0249}" presName="CompostProcess" presStyleCnt="0">
        <dgm:presLayoutVars>
          <dgm:dir/>
          <dgm:resizeHandles val="exact"/>
        </dgm:presLayoutVars>
      </dgm:prSet>
      <dgm:spPr/>
    </dgm:pt>
    <dgm:pt modelId="{1E79B535-6554-4A5B-A344-ACBD38DAACF0}" type="pres">
      <dgm:prSet presAssocID="{E711BC66-C806-41A6-81B1-278BCE0A0249}" presName="arrow" presStyleLbl="bgShp" presStyleIdx="0" presStyleCnt="1"/>
      <dgm:spPr/>
    </dgm:pt>
    <dgm:pt modelId="{E2AC663B-6446-4398-9199-CB4E4E674833}" type="pres">
      <dgm:prSet presAssocID="{E711BC66-C806-41A6-81B1-278BCE0A0249}" presName="linearProcess" presStyleCnt="0"/>
      <dgm:spPr/>
    </dgm:pt>
    <dgm:pt modelId="{7568164E-A848-4ACE-8CDA-807B4A7D82A8}" type="pres">
      <dgm:prSet presAssocID="{9BE563CC-B141-4192-979C-1891AAF3C5C3}" presName="textNode" presStyleLbl="node1" presStyleIdx="0" presStyleCnt="4" custLinFactX="299971" custLinFactNeighborX="300000" custLinFactNeighborY="-1">
        <dgm:presLayoutVars>
          <dgm:bulletEnabled val="1"/>
        </dgm:presLayoutVars>
      </dgm:prSet>
      <dgm:spPr/>
    </dgm:pt>
    <dgm:pt modelId="{BC77C6BE-E896-4445-B3BE-6643BCAE3BA0}" type="pres">
      <dgm:prSet presAssocID="{E56A2FB3-5D4F-4156-898D-9E7BB4E72FA7}" presName="sibTrans" presStyleCnt="0"/>
      <dgm:spPr/>
    </dgm:pt>
    <dgm:pt modelId="{AB6D6143-E6E2-4381-A37F-45F0BEC5D650}" type="pres">
      <dgm:prSet presAssocID="{8166A6B7-81EF-48A1-AF0F-68271EA9E4E6}" presName="textNode" presStyleLbl="node1" presStyleIdx="1" presStyleCnt="4" custLinFactX="-76539" custLinFactNeighborX="-100000" custLinFactNeighborY="-380">
        <dgm:presLayoutVars>
          <dgm:bulletEnabled val="1"/>
        </dgm:presLayoutVars>
      </dgm:prSet>
      <dgm:spPr/>
    </dgm:pt>
    <dgm:pt modelId="{61659A73-90A6-4645-965B-A9C66521A46F}" type="pres">
      <dgm:prSet presAssocID="{D9F19024-569F-4C97-AB7B-6AE429AC7080}" presName="sibTrans" presStyleCnt="0"/>
      <dgm:spPr/>
    </dgm:pt>
    <dgm:pt modelId="{251BCA9F-BB3F-4DE8-8E37-0AAB1924545E}" type="pres">
      <dgm:prSet presAssocID="{5DCAADE7-7226-4543-9DF0-8C7FEE385EC5}" presName="textNode" presStyleLbl="node1" presStyleIdx="2" presStyleCnt="4" custLinFactX="-81550" custLinFactNeighborX="-100000" custLinFactNeighborY="1408">
        <dgm:presLayoutVars>
          <dgm:bulletEnabled val="1"/>
        </dgm:presLayoutVars>
      </dgm:prSet>
      <dgm:spPr/>
    </dgm:pt>
    <dgm:pt modelId="{541B53AA-35C2-48C0-976A-E8AC961FFD9E}" type="pres">
      <dgm:prSet presAssocID="{7F314B8B-8184-40C8-8EA1-CAF827CF1CCA}" presName="sibTrans" presStyleCnt="0"/>
      <dgm:spPr/>
    </dgm:pt>
    <dgm:pt modelId="{967899CF-BA6F-400A-ACC9-AB5199B07734}" type="pres">
      <dgm:prSet presAssocID="{94055400-3B93-41B9-A864-0EF23C18F838}" presName="textNode" presStyleLbl="node1" presStyleIdx="3" presStyleCnt="4" custLinFactX="-88383" custLinFactNeighborX="-100000" custLinFactNeighborY="-380">
        <dgm:presLayoutVars>
          <dgm:bulletEnabled val="1"/>
        </dgm:presLayoutVars>
      </dgm:prSet>
      <dgm:spPr/>
    </dgm:pt>
  </dgm:ptLst>
  <dgm:cxnLst>
    <dgm:cxn modelId="{ECE36303-A6B3-4F13-B6BC-10C2F62832D7}" srcId="{E711BC66-C806-41A6-81B1-278BCE0A0249}" destId="{8166A6B7-81EF-48A1-AF0F-68271EA9E4E6}" srcOrd="1" destOrd="0" parTransId="{F3B23F08-8BB2-4A64-A2FA-F55F982BE5B9}" sibTransId="{D9F19024-569F-4C97-AB7B-6AE429AC7080}"/>
    <dgm:cxn modelId="{FFD29310-FBDB-45A3-B01C-184C9EF65579}" srcId="{E711BC66-C806-41A6-81B1-278BCE0A0249}" destId="{5DCAADE7-7226-4543-9DF0-8C7FEE385EC5}" srcOrd="2" destOrd="0" parTransId="{69BD04B8-D050-47C8-9DE8-0F68DE7BDFE2}" sibTransId="{7F314B8B-8184-40C8-8EA1-CAF827CF1CCA}"/>
    <dgm:cxn modelId="{906B1825-C83F-4743-9E62-6234759C2DEC}" type="presOf" srcId="{5DCAADE7-7226-4543-9DF0-8C7FEE385EC5}" destId="{251BCA9F-BB3F-4DE8-8E37-0AAB1924545E}" srcOrd="0" destOrd="0" presId="urn:microsoft.com/office/officeart/2005/8/layout/hProcess9"/>
    <dgm:cxn modelId="{F44C033D-F28A-4D37-9E30-217C4605E279}" type="presOf" srcId="{9BE563CC-B141-4192-979C-1891AAF3C5C3}" destId="{7568164E-A848-4ACE-8CDA-807B4A7D82A8}" srcOrd="0" destOrd="0" presId="urn:microsoft.com/office/officeart/2005/8/layout/hProcess9"/>
    <dgm:cxn modelId="{E9D0B4AB-97E2-4CD3-8D05-4A6CD89A2C7C}" type="presOf" srcId="{94055400-3B93-41B9-A864-0EF23C18F838}" destId="{967899CF-BA6F-400A-ACC9-AB5199B07734}" srcOrd="0" destOrd="0" presId="urn:microsoft.com/office/officeart/2005/8/layout/hProcess9"/>
    <dgm:cxn modelId="{659B62B3-771E-443A-A8BA-0D58EEC2DD07}" type="presOf" srcId="{8166A6B7-81EF-48A1-AF0F-68271EA9E4E6}" destId="{AB6D6143-E6E2-4381-A37F-45F0BEC5D650}" srcOrd="0" destOrd="0" presId="urn:microsoft.com/office/officeart/2005/8/layout/hProcess9"/>
    <dgm:cxn modelId="{150286C5-90F8-440F-BEE6-E53D2EA9F669}" type="presOf" srcId="{E711BC66-C806-41A6-81B1-278BCE0A0249}" destId="{1509C5D9-73C5-48F4-90E8-055E9CCDC367}" srcOrd="0" destOrd="0" presId="urn:microsoft.com/office/officeart/2005/8/layout/hProcess9"/>
    <dgm:cxn modelId="{67BC3ED2-8FFA-4BF8-9EC9-0F77B9D9A37E}" srcId="{E711BC66-C806-41A6-81B1-278BCE0A0249}" destId="{9BE563CC-B141-4192-979C-1891AAF3C5C3}" srcOrd="0" destOrd="0" parTransId="{9954EFA4-FB0E-4587-B905-0218BADEA65A}" sibTransId="{E56A2FB3-5D4F-4156-898D-9E7BB4E72FA7}"/>
    <dgm:cxn modelId="{73E844D4-FCEB-4CCA-8A0B-22A21AFECA63}" srcId="{E711BC66-C806-41A6-81B1-278BCE0A0249}" destId="{94055400-3B93-41B9-A864-0EF23C18F838}" srcOrd="3" destOrd="0" parTransId="{49601BF4-787D-434E-8963-C0F2A818374A}" sibTransId="{33E063EA-9DCA-4E3F-989E-061656D945DF}"/>
    <dgm:cxn modelId="{146D0AC6-7067-40F6-86EF-CFF2D0FD9E31}" type="presParOf" srcId="{1509C5D9-73C5-48F4-90E8-055E9CCDC367}" destId="{1E79B535-6554-4A5B-A344-ACBD38DAACF0}" srcOrd="0" destOrd="0" presId="urn:microsoft.com/office/officeart/2005/8/layout/hProcess9"/>
    <dgm:cxn modelId="{12856DED-4C49-4051-8FB8-DB674D22A9D8}" type="presParOf" srcId="{1509C5D9-73C5-48F4-90E8-055E9CCDC367}" destId="{E2AC663B-6446-4398-9199-CB4E4E674833}" srcOrd="1" destOrd="0" presId="urn:microsoft.com/office/officeart/2005/8/layout/hProcess9"/>
    <dgm:cxn modelId="{0C851E9B-550B-4A0E-B604-74AD24882D1A}" type="presParOf" srcId="{E2AC663B-6446-4398-9199-CB4E4E674833}" destId="{7568164E-A848-4ACE-8CDA-807B4A7D82A8}" srcOrd="0" destOrd="0" presId="urn:microsoft.com/office/officeart/2005/8/layout/hProcess9"/>
    <dgm:cxn modelId="{516B9E2A-EF7A-4A75-8B28-6171EECA2FA4}" type="presParOf" srcId="{E2AC663B-6446-4398-9199-CB4E4E674833}" destId="{BC77C6BE-E896-4445-B3BE-6643BCAE3BA0}" srcOrd="1" destOrd="0" presId="urn:microsoft.com/office/officeart/2005/8/layout/hProcess9"/>
    <dgm:cxn modelId="{FD9CE219-EDAC-4420-BC91-FAEAADE7BA42}" type="presParOf" srcId="{E2AC663B-6446-4398-9199-CB4E4E674833}" destId="{AB6D6143-E6E2-4381-A37F-45F0BEC5D650}" srcOrd="2" destOrd="0" presId="urn:microsoft.com/office/officeart/2005/8/layout/hProcess9"/>
    <dgm:cxn modelId="{F2BE1C47-1CCB-4EE3-A36A-B4ADA2B22E7C}" type="presParOf" srcId="{E2AC663B-6446-4398-9199-CB4E4E674833}" destId="{61659A73-90A6-4645-965B-A9C66521A46F}" srcOrd="3" destOrd="0" presId="urn:microsoft.com/office/officeart/2005/8/layout/hProcess9"/>
    <dgm:cxn modelId="{55B65F7A-5797-42CF-B5F8-65BEB8AC7668}" type="presParOf" srcId="{E2AC663B-6446-4398-9199-CB4E4E674833}" destId="{251BCA9F-BB3F-4DE8-8E37-0AAB1924545E}" srcOrd="4" destOrd="0" presId="urn:microsoft.com/office/officeart/2005/8/layout/hProcess9"/>
    <dgm:cxn modelId="{552A6A70-04F3-4423-B260-C083F9769578}" type="presParOf" srcId="{E2AC663B-6446-4398-9199-CB4E4E674833}" destId="{541B53AA-35C2-48C0-976A-E8AC961FFD9E}" srcOrd="5" destOrd="0" presId="urn:microsoft.com/office/officeart/2005/8/layout/hProcess9"/>
    <dgm:cxn modelId="{AA480098-8875-4370-8597-E4EBA350D2AC}" type="presParOf" srcId="{E2AC663B-6446-4398-9199-CB4E4E674833}" destId="{967899CF-BA6F-400A-ACC9-AB5199B0773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A3161F-5553-4FC9-8174-13B366F143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CF0A11-374F-4AB1-97E8-410BAA4BFF6F}">
      <dgm:prSet/>
      <dgm:spPr>
        <a:blipFill>
          <a:blip xmlns:r="http://schemas.openxmlformats.org/officeDocument/2006/relationships" r:embed="rId1"/>
          <a:stretch>
            <a:fillRect l="-1749" t="-1563"/>
          </a:stretch>
        </a:blipFill>
      </dgm:spPr>
      <dgm:t>
        <a:bodyPr/>
        <a:lstStyle/>
        <a:p>
          <a:r>
            <a:rPr lang="en-US">
              <a:noFill/>
            </a:rPr>
            <a:t> </a:t>
          </a:r>
        </a:p>
      </dgm:t>
    </dgm:pt>
    <dgm:pt modelId="{40C7817B-CEAF-49BD-B521-6956B3F16E36}" type="parTrans" cxnId="{4CEE0B27-1398-41B8-9AC9-677AD49F8A91}">
      <dgm:prSet/>
      <dgm:spPr/>
      <dgm:t>
        <a:bodyPr/>
        <a:lstStyle/>
        <a:p>
          <a:endParaRPr lang="en-US"/>
        </a:p>
      </dgm:t>
    </dgm:pt>
    <dgm:pt modelId="{F0CD6BA2-748A-43D5-AD12-FEB81A2A3AE0}" type="sibTrans" cxnId="{4CEE0B27-1398-41B8-9AC9-677AD49F8A91}">
      <dgm:prSet/>
      <dgm:spPr/>
      <dgm:t>
        <a:bodyPr/>
        <a:lstStyle/>
        <a:p>
          <a:endParaRPr lang="en-US"/>
        </a:p>
      </dgm:t>
    </dgm:pt>
    <dgm:pt modelId="{8CCD0375-464F-4FA8-8594-8C053B0B0CB9}">
      <dgm:prSet custT="1"/>
      <dgm:spPr>
        <a:blipFill>
          <a:blip xmlns:r="http://schemas.openxmlformats.org/officeDocument/2006/relationships" r:embed="rId2"/>
          <a:stretch>
            <a:fillRect l="-1603" t="-2073"/>
          </a:stretch>
        </a:blipFill>
      </dgm:spPr>
      <dgm:t>
        <a:bodyPr/>
        <a:lstStyle/>
        <a:p>
          <a:r>
            <a:rPr lang="en-US">
              <a:noFill/>
            </a:rPr>
            <a:t> </a:t>
          </a:r>
        </a:p>
      </dgm:t>
    </dgm:pt>
    <dgm:pt modelId="{5ED08795-20AC-41F3-9C90-E13FEF52D4C8}" type="parTrans" cxnId="{9DE95354-2F23-4569-A861-9B4BCB0FEE52}">
      <dgm:prSet/>
      <dgm:spPr/>
      <dgm:t>
        <a:bodyPr/>
        <a:lstStyle/>
        <a:p>
          <a:endParaRPr lang="en-US"/>
        </a:p>
      </dgm:t>
    </dgm:pt>
    <dgm:pt modelId="{36402748-2084-43D9-97E5-A0EF218D0EDB}" type="sibTrans" cxnId="{9DE95354-2F23-4569-A861-9B4BCB0FEE52}">
      <dgm:prSet/>
      <dgm:spPr/>
      <dgm:t>
        <a:bodyPr/>
        <a:lstStyle/>
        <a:p>
          <a:endParaRPr lang="en-US"/>
        </a:p>
      </dgm:t>
    </dgm:pt>
    <dgm:pt modelId="{C986A5C2-DEFD-4C1F-8B57-42A81C5B0383}">
      <dgm:prSet custT="1"/>
      <dgm:spPr>
        <a:blipFill>
          <a:blip xmlns:r="http://schemas.openxmlformats.org/officeDocument/2006/relationships" r:embed="rId3"/>
          <a:stretch>
            <a:fillRect l="-1603" t="-2083"/>
          </a:stretch>
        </a:blipFill>
      </dgm:spPr>
      <dgm:t>
        <a:bodyPr/>
        <a:lstStyle/>
        <a:p>
          <a:r>
            <a:rPr lang="en-US">
              <a:noFill/>
            </a:rPr>
            <a:t> </a:t>
          </a:r>
        </a:p>
      </dgm:t>
    </dgm:pt>
    <dgm:pt modelId="{4EC951CD-38F4-45D5-A72E-E4E36E1CCB55}" type="parTrans" cxnId="{F305D2A1-B195-4AF7-9C62-1701F75D4AF6}">
      <dgm:prSet/>
      <dgm:spPr/>
      <dgm:t>
        <a:bodyPr/>
        <a:lstStyle/>
        <a:p>
          <a:endParaRPr lang="en-US"/>
        </a:p>
      </dgm:t>
    </dgm:pt>
    <dgm:pt modelId="{819C59C2-FF7F-4092-842C-C3D7B54868F2}" type="sibTrans" cxnId="{F305D2A1-B195-4AF7-9C62-1701F75D4AF6}">
      <dgm:prSet/>
      <dgm:spPr/>
      <dgm:t>
        <a:bodyPr/>
        <a:lstStyle/>
        <a:p>
          <a:endParaRPr lang="en-US"/>
        </a:p>
      </dgm:t>
    </dgm:pt>
    <dgm:pt modelId="{4094FCE9-1B4F-4098-B0B5-2106F95F2F25}">
      <dgm:prSet custT="1"/>
      <dgm:spPr>
        <a:blipFill>
          <a:blip xmlns:r="http://schemas.openxmlformats.org/officeDocument/2006/relationships" r:embed="rId4"/>
          <a:stretch>
            <a:fillRect l="-1603" t="-2083" r="-875"/>
          </a:stretch>
        </a:blipFill>
      </dgm:spPr>
      <dgm:t>
        <a:bodyPr/>
        <a:lstStyle/>
        <a:p>
          <a:r>
            <a:rPr lang="en-US">
              <a:noFill/>
            </a:rPr>
            <a:t> </a:t>
          </a:r>
        </a:p>
      </dgm:t>
    </dgm:pt>
    <dgm:pt modelId="{DD8E41FA-B83F-433A-95A0-694F79488DA3}" type="parTrans" cxnId="{CB862772-2D2C-4C2E-8EB9-616D423FA4B1}">
      <dgm:prSet/>
      <dgm:spPr/>
      <dgm:t>
        <a:bodyPr/>
        <a:lstStyle/>
        <a:p>
          <a:endParaRPr lang="en-US"/>
        </a:p>
      </dgm:t>
    </dgm:pt>
    <dgm:pt modelId="{88E9A2DB-9C5E-48A6-AF70-843F6F7CC036}" type="sibTrans" cxnId="{CB862772-2D2C-4C2E-8EB9-616D423FA4B1}">
      <dgm:prSet/>
      <dgm:spPr/>
      <dgm:t>
        <a:bodyPr/>
        <a:lstStyle/>
        <a:p>
          <a:endParaRPr lang="en-US"/>
        </a:p>
      </dgm:t>
    </dgm:pt>
    <dgm:pt modelId="{A3C853AA-CA84-4EB8-90F5-B27912822187}" type="pres">
      <dgm:prSet presAssocID="{2EA3161F-5553-4FC9-8174-13B366F1439D}" presName="vert0" presStyleCnt="0">
        <dgm:presLayoutVars>
          <dgm:dir/>
          <dgm:animOne val="branch"/>
          <dgm:animLvl val="lvl"/>
        </dgm:presLayoutVars>
      </dgm:prSet>
      <dgm:spPr/>
    </dgm:pt>
    <dgm:pt modelId="{2A0778C6-7168-40B9-BF0B-7994B4AC6D39}" type="pres">
      <dgm:prSet presAssocID="{8DCF0A11-374F-4AB1-97E8-410BAA4BFF6F}" presName="thickLine" presStyleLbl="alignNode1" presStyleIdx="0" presStyleCnt="4"/>
      <dgm:spPr/>
    </dgm:pt>
    <dgm:pt modelId="{58939908-AED3-4FB2-9468-3E19C1616A06}" type="pres">
      <dgm:prSet presAssocID="{8DCF0A11-374F-4AB1-97E8-410BAA4BFF6F}" presName="horz1" presStyleCnt="0"/>
      <dgm:spPr/>
    </dgm:pt>
    <dgm:pt modelId="{0AA6E8BC-27D5-4D1B-806F-00BE1FC8BAC3}" type="pres">
      <dgm:prSet presAssocID="{8DCF0A11-374F-4AB1-97E8-410BAA4BFF6F}" presName="tx1" presStyleLbl="revTx" presStyleIdx="0" presStyleCnt="4"/>
      <dgm:spPr/>
    </dgm:pt>
    <dgm:pt modelId="{9DDCD4BE-E4B2-486B-82FD-8B3C410C7D0D}" type="pres">
      <dgm:prSet presAssocID="{8DCF0A11-374F-4AB1-97E8-410BAA4BFF6F}" presName="vert1" presStyleCnt="0"/>
      <dgm:spPr/>
    </dgm:pt>
    <dgm:pt modelId="{4959AC67-E02A-4404-B0F7-E821AA615F24}" type="pres">
      <dgm:prSet presAssocID="{8CCD0375-464F-4FA8-8594-8C053B0B0CB9}" presName="thickLine" presStyleLbl="alignNode1" presStyleIdx="1" presStyleCnt="4"/>
      <dgm:spPr/>
    </dgm:pt>
    <dgm:pt modelId="{D4357081-CE07-4F11-B4E9-B15B6E615551}" type="pres">
      <dgm:prSet presAssocID="{8CCD0375-464F-4FA8-8594-8C053B0B0CB9}" presName="horz1" presStyleCnt="0"/>
      <dgm:spPr/>
    </dgm:pt>
    <dgm:pt modelId="{88DEC21D-D297-4AAE-8D24-9E9623F4E781}" type="pres">
      <dgm:prSet presAssocID="{8CCD0375-464F-4FA8-8594-8C053B0B0CB9}" presName="tx1" presStyleLbl="revTx" presStyleIdx="1" presStyleCnt="4"/>
      <dgm:spPr/>
    </dgm:pt>
    <dgm:pt modelId="{ABA77890-403A-4503-BE8D-7D1C42CF14C2}" type="pres">
      <dgm:prSet presAssocID="{8CCD0375-464F-4FA8-8594-8C053B0B0CB9}" presName="vert1" presStyleCnt="0"/>
      <dgm:spPr/>
    </dgm:pt>
    <dgm:pt modelId="{67FD739C-3D30-428F-AF16-AC7AD77CE2F2}" type="pres">
      <dgm:prSet presAssocID="{C986A5C2-DEFD-4C1F-8B57-42A81C5B0383}" presName="thickLine" presStyleLbl="alignNode1" presStyleIdx="2" presStyleCnt="4"/>
      <dgm:spPr/>
    </dgm:pt>
    <dgm:pt modelId="{63449F5A-E2B5-4F19-9CD0-EFB464670794}" type="pres">
      <dgm:prSet presAssocID="{C986A5C2-DEFD-4C1F-8B57-42A81C5B0383}" presName="horz1" presStyleCnt="0"/>
      <dgm:spPr/>
    </dgm:pt>
    <dgm:pt modelId="{99048469-60C4-4DFC-A33B-77FBAFD6F01E}" type="pres">
      <dgm:prSet presAssocID="{C986A5C2-DEFD-4C1F-8B57-42A81C5B0383}" presName="tx1" presStyleLbl="revTx" presStyleIdx="2" presStyleCnt="4"/>
      <dgm:spPr/>
    </dgm:pt>
    <dgm:pt modelId="{91419F62-AE57-4C76-B17F-DBFA32F0FAF8}" type="pres">
      <dgm:prSet presAssocID="{C986A5C2-DEFD-4C1F-8B57-42A81C5B0383}" presName="vert1" presStyleCnt="0"/>
      <dgm:spPr/>
    </dgm:pt>
    <dgm:pt modelId="{466C89F0-64E2-45B7-98F0-715C47FF3D3F}" type="pres">
      <dgm:prSet presAssocID="{4094FCE9-1B4F-4098-B0B5-2106F95F2F25}" presName="thickLine" presStyleLbl="alignNode1" presStyleIdx="3" presStyleCnt="4"/>
      <dgm:spPr/>
    </dgm:pt>
    <dgm:pt modelId="{DD8BF06A-038A-4B72-A900-C5461757DBD2}" type="pres">
      <dgm:prSet presAssocID="{4094FCE9-1B4F-4098-B0B5-2106F95F2F25}" presName="horz1" presStyleCnt="0"/>
      <dgm:spPr/>
    </dgm:pt>
    <dgm:pt modelId="{7930418D-F750-4089-99E9-158903739E53}" type="pres">
      <dgm:prSet presAssocID="{4094FCE9-1B4F-4098-B0B5-2106F95F2F25}" presName="tx1" presStyleLbl="revTx" presStyleIdx="3" presStyleCnt="4"/>
      <dgm:spPr/>
    </dgm:pt>
    <dgm:pt modelId="{0C8B7F66-3224-40CF-9124-85E31D174063}" type="pres">
      <dgm:prSet presAssocID="{4094FCE9-1B4F-4098-B0B5-2106F95F2F25}" presName="vert1" presStyleCnt="0"/>
      <dgm:spPr/>
    </dgm:pt>
  </dgm:ptLst>
  <dgm:cxnLst>
    <dgm:cxn modelId="{4CEE0B27-1398-41B8-9AC9-677AD49F8A91}" srcId="{2EA3161F-5553-4FC9-8174-13B366F1439D}" destId="{8DCF0A11-374F-4AB1-97E8-410BAA4BFF6F}" srcOrd="0" destOrd="0" parTransId="{40C7817B-CEAF-49BD-B521-6956B3F16E36}" sibTransId="{F0CD6BA2-748A-43D5-AD12-FEB81A2A3AE0}"/>
    <dgm:cxn modelId="{F4C49E5D-B99A-478B-B059-FCE5111D2AF9}" type="presOf" srcId="{4094FCE9-1B4F-4098-B0B5-2106F95F2F25}" destId="{7930418D-F750-4089-99E9-158903739E53}" srcOrd="0" destOrd="0" presId="urn:microsoft.com/office/officeart/2008/layout/LinedList"/>
    <dgm:cxn modelId="{6A98D35D-9D20-45A0-BA7D-A391836FCCC3}" type="presOf" srcId="{C986A5C2-DEFD-4C1F-8B57-42A81C5B0383}" destId="{99048469-60C4-4DFC-A33B-77FBAFD6F01E}" srcOrd="0" destOrd="0" presId="urn:microsoft.com/office/officeart/2008/layout/LinedList"/>
    <dgm:cxn modelId="{CA194342-462A-419D-9CA3-5259210D8D41}" type="presOf" srcId="{2EA3161F-5553-4FC9-8174-13B366F1439D}" destId="{A3C853AA-CA84-4EB8-90F5-B27912822187}" srcOrd="0" destOrd="0" presId="urn:microsoft.com/office/officeart/2008/layout/LinedList"/>
    <dgm:cxn modelId="{C225FD44-C561-4DFC-8B44-93DF51BDDB01}" type="presOf" srcId="{8CCD0375-464F-4FA8-8594-8C053B0B0CB9}" destId="{88DEC21D-D297-4AAE-8D24-9E9623F4E781}" srcOrd="0" destOrd="0" presId="urn:microsoft.com/office/officeart/2008/layout/LinedList"/>
    <dgm:cxn modelId="{CB862772-2D2C-4C2E-8EB9-616D423FA4B1}" srcId="{2EA3161F-5553-4FC9-8174-13B366F1439D}" destId="{4094FCE9-1B4F-4098-B0B5-2106F95F2F25}" srcOrd="3" destOrd="0" parTransId="{DD8E41FA-B83F-433A-95A0-694F79488DA3}" sibTransId="{88E9A2DB-9C5E-48A6-AF70-843F6F7CC036}"/>
    <dgm:cxn modelId="{9DE95354-2F23-4569-A861-9B4BCB0FEE52}" srcId="{2EA3161F-5553-4FC9-8174-13B366F1439D}" destId="{8CCD0375-464F-4FA8-8594-8C053B0B0CB9}" srcOrd="1" destOrd="0" parTransId="{5ED08795-20AC-41F3-9C90-E13FEF52D4C8}" sibTransId="{36402748-2084-43D9-97E5-A0EF218D0EDB}"/>
    <dgm:cxn modelId="{F305D2A1-B195-4AF7-9C62-1701F75D4AF6}" srcId="{2EA3161F-5553-4FC9-8174-13B366F1439D}" destId="{C986A5C2-DEFD-4C1F-8B57-42A81C5B0383}" srcOrd="2" destOrd="0" parTransId="{4EC951CD-38F4-45D5-A72E-E4E36E1CCB55}" sibTransId="{819C59C2-FF7F-4092-842C-C3D7B54868F2}"/>
    <dgm:cxn modelId="{E23BF6CD-9529-4DAD-AD76-7037F67B9935}" type="presOf" srcId="{8DCF0A11-374F-4AB1-97E8-410BAA4BFF6F}" destId="{0AA6E8BC-27D5-4D1B-806F-00BE1FC8BAC3}" srcOrd="0" destOrd="0" presId="urn:microsoft.com/office/officeart/2008/layout/LinedList"/>
    <dgm:cxn modelId="{DDCFF80A-CCBF-452E-8CF5-615C8E0C6126}" type="presParOf" srcId="{A3C853AA-CA84-4EB8-90F5-B27912822187}" destId="{2A0778C6-7168-40B9-BF0B-7994B4AC6D39}" srcOrd="0" destOrd="0" presId="urn:microsoft.com/office/officeart/2008/layout/LinedList"/>
    <dgm:cxn modelId="{BD7327EB-48AE-4EF9-850B-5622CF70601C}" type="presParOf" srcId="{A3C853AA-CA84-4EB8-90F5-B27912822187}" destId="{58939908-AED3-4FB2-9468-3E19C1616A06}" srcOrd="1" destOrd="0" presId="urn:microsoft.com/office/officeart/2008/layout/LinedList"/>
    <dgm:cxn modelId="{0775EAE2-B60E-4AEA-918D-AA62903C0DB4}" type="presParOf" srcId="{58939908-AED3-4FB2-9468-3E19C1616A06}" destId="{0AA6E8BC-27D5-4D1B-806F-00BE1FC8BAC3}" srcOrd="0" destOrd="0" presId="urn:microsoft.com/office/officeart/2008/layout/LinedList"/>
    <dgm:cxn modelId="{617806FC-3265-43E1-95B2-A2ED8426FE02}" type="presParOf" srcId="{58939908-AED3-4FB2-9468-3E19C1616A06}" destId="{9DDCD4BE-E4B2-486B-82FD-8B3C410C7D0D}" srcOrd="1" destOrd="0" presId="urn:microsoft.com/office/officeart/2008/layout/LinedList"/>
    <dgm:cxn modelId="{E218044A-0DC6-4051-BD4F-D8FC6DF86F92}" type="presParOf" srcId="{A3C853AA-CA84-4EB8-90F5-B27912822187}" destId="{4959AC67-E02A-4404-B0F7-E821AA615F24}" srcOrd="2" destOrd="0" presId="urn:microsoft.com/office/officeart/2008/layout/LinedList"/>
    <dgm:cxn modelId="{846CD615-1717-4F6D-A34F-75A09E84284E}" type="presParOf" srcId="{A3C853AA-CA84-4EB8-90F5-B27912822187}" destId="{D4357081-CE07-4F11-B4E9-B15B6E615551}" srcOrd="3" destOrd="0" presId="urn:microsoft.com/office/officeart/2008/layout/LinedList"/>
    <dgm:cxn modelId="{313E5712-6AF4-4E39-94E4-0A28882CCE66}" type="presParOf" srcId="{D4357081-CE07-4F11-B4E9-B15B6E615551}" destId="{88DEC21D-D297-4AAE-8D24-9E9623F4E781}" srcOrd="0" destOrd="0" presId="urn:microsoft.com/office/officeart/2008/layout/LinedList"/>
    <dgm:cxn modelId="{B9BBD180-B0C0-465F-B986-FCA3A6971624}" type="presParOf" srcId="{D4357081-CE07-4F11-B4E9-B15B6E615551}" destId="{ABA77890-403A-4503-BE8D-7D1C42CF14C2}" srcOrd="1" destOrd="0" presId="urn:microsoft.com/office/officeart/2008/layout/LinedList"/>
    <dgm:cxn modelId="{63A9E7A7-EDF8-43E7-B379-3B3101BF3B64}" type="presParOf" srcId="{A3C853AA-CA84-4EB8-90F5-B27912822187}" destId="{67FD739C-3D30-428F-AF16-AC7AD77CE2F2}" srcOrd="4" destOrd="0" presId="urn:microsoft.com/office/officeart/2008/layout/LinedList"/>
    <dgm:cxn modelId="{A1BF338B-CD5C-410C-93A3-A06072E429F4}" type="presParOf" srcId="{A3C853AA-CA84-4EB8-90F5-B27912822187}" destId="{63449F5A-E2B5-4F19-9CD0-EFB464670794}" srcOrd="5" destOrd="0" presId="urn:microsoft.com/office/officeart/2008/layout/LinedList"/>
    <dgm:cxn modelId="{D1DE782E-8FB1-482B-9A8F-1C446396AC45}" type="presParOf" srcId="{63449F5A-E2B5-4F19-9CD0-EFB464670794}" destId="{99048469-60C4-4DFC-A33B-77FBAFD6F01E}" srcOrd="0" destOrd="0" presId="urn:microsoft.com/office/officeart/2008/layout/LinedList"/>
    <dgm:cxn modelId="{62E08B21-67FE-4CFC-A773-7D17F171A88D}" type="presParOf" srcId="{63449F5A-E2B5-4F19-9CD0-EFB464670794}" destId="{91419F62-AE57-4C76-B17F-DBFA32F0FAF8}" srcOrd="1" destOrd="0" presId="urn:microsoft.com/office/officeart/2008/layout/LinedList"/>
    <dgm:cxn modelId="{CDCCFA73-511F-4292-A8F9-B6E3C32C8BB3}" type="presParOf" srcId="{A3C853AA-CA84-4EB8-90F5-B27912822187}" destId="{466C89F0-64E2-45B7-98F0-715C47FF3D3F}" srcOrd="6" destOrd="0" presId="urn:microsoft.com/office/officeart/2008/layout/LinedList"/>
    <dgm:cxn modelId="{02392152-EC4A-4A02-ADA5-1D07B036B8AC}" type="presParOf" srcId="{A3C853AA-CA84-4EB8-90F5-B27912822187}" destId="{DD8BF06A-038A-4B72-A900-C5461757DBD2}" srcOrd="7" destOrd="0" presId="urn:microsoft.com/office/officeart/2008/layout/LinedList"/>
    <dgm:cxn modelId="{67B65B99-6E9A-444D-9AD2-E107CBC5517A}" type="presParOf" srcId="{DD8BF06A-038A-4B72-A900-C5461757DBD2}" destId="{7930418D-F750-4089-99E9-158903739E53}" srcOrd="0" destOrd="0" presId="urn:microsoft.com/office/officeart/2008/layout/LinedList"/>
    <dgm:cxn modelId="{03D2E368-CB45-4796-A3D9-8F19443769E4}" type="presParOf" srcId="{DD8BF06A-038A-4B72-A900-C5461757DBD2}" destId="{0C8B7F66-3224-40CF-9124-85E31D17406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EA3161F-5553-4FC9-8174-13B366F143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8DCF0A11-374F-4AB1-97E8-410BAA4BFF6F}">
          <dgm:prSet/>
          <dgm:spPr/>
          <dgm:t>
            <a:bodyPr/>
            <a:lstStyle/>
            <a:p>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r>
                <a:rPr lang="de-DE" sz="1800" dirty="0"/>
                <a:t>= is the optimal time to replacement, and </a:t>
              </a:r>
              <a:r>
                <a:rPr lang="de-DE" sz="1800" dirty="0" err="1"/>
                <a:t>one</a:t>
              </a:r>
              <a:r>
                <a:rPr lang="de-DE" sz="1800" dirty="0"/>
                <a:t> has to </a:t>
              </a:r>
              <a:r>
                <a:rPr lang="de-DE" sz="1800" dirty="0" err="1"/>
                <a:t>solve</a:t>
              </a:r>
              <a:r>
                <a:rPr lang="de-DE" sz="1800" dirty="0"/>
                <a:t> the objective function to find </a:t>
              </a:r>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endParaRPr lang="en-US" sz="1800" dirty="0"/>
            </a:p>
          </dgm:t>
        </dgm:pt>
      </mc:Choice>
      <mc:Fallback xmlns="">
        <dgm:pt modelId="{8DCF0A11-374F-4AB1-97E8-410BAA4BFF6F}">
          <dgm:prSet/>
          <dgm:spPr/>
          <dgm:t>
            <a:bodyPr/>
            <a:lstStyle/>
            <a:p>
              <a:r>
                <a:rPr lang="de-DE" sz="1800" b="0" i="0">
                  <a:latin typeface="Cambria Math" panose="02040503050406030204" pitchFamily="18" charset="0"/>
                </a:rPr>
                <a:t>𝑇_(𝑅,𝑘)^∗</a:t>
              </a:r>
              <a:r>
                <a:rPr lang="de-DE" sz="1800" dirty="0"/>
                <a:t>= is the optimal time to replacement, and </a:t>
              </a:r>
              <a:r>
                <a:rPr lang="de-DE" sz="1800" dirty="0" err="1"/>
                <a:t>one</a:t>
              </a:r>
              <a:r>
                <a:rPr lang="de-DE" sz="1800" dirty="0"/>
                <a:t> </a:t>
              </a:r>
              <a:r>
                <a:rPr lang="de-DE" sz="1800" dirty="0" err="1"/>
                <a:t>has</a:t>
              </a:r>
              <a:r>
                <a:rPr lang="de-DE" sz="1800" dirty="0"/>
                <a:t> to </a:t>
              </a:r>
              <a:r>
                <a:rPr lang="de-DE" sz="1800" dirty="0" err="1"/>
                <a:t>solve</a:t>
              </a:r>
              <a:r>
                <a:rPr lang="de-DE" sz="1800" dirty="0"/>
                <a:t> the objective function to find </a:t>
              </a:r>
              <a:r>
                <a:rPr lang="de-DE" sz="1800" b="0" i="0">
                  <a:latin typeface="Cambria Math" panose="02040503050406030204" pitchFamily="18" charset="0"/>
                </a:rPr>
                <a:t>𝑇_(𝑅,𝑘)^∗</a:t>
              </a:r>
              <a:endParaRPr lang="en-US" sz="1800" dirty="0"/>
            </a:p>
          </dgm:t>
        </dgm:pt>
      </mc:Fallback>
    </mc:AlternateContent>
    <dgm:pt modelId="{40C7817B-CEAF-49BD-B521-6956B3F16E36}" type="parTrans" cxnId="{4CEE0B27-1398-41B8-9AC9-677AD49F8A91}">
      <dgm:prSet/>
      <dgm:spPr/>
      <dgm:t>
        <a:bodyPr/>
        <a:lstStyle/>
        <a:p>
          <a:endParaRPr lang="en-US"/>
        </a:p>
      </dgm:t>
    </dgm:pt>
    <dgm:pt modelId="{F0CD6BA2-748A-43D5-AD12-FEB81A2A3AE0}" type="sibTrans" cxnId="{4CEE0B27-1398-41B8-9AC9-677AD49F8A91}">
      <dgm:prSet/>
      <dgm:spPr/>
      <dgm:t>
        <a:bodyPr/>
        <a:lstStyle/>
        <a:p>
          <a:endParaRPr lang="en-US"/>
        </a:p>
      </dgm:t>
    </dgm:pt>
    <mc:AlternateContent xmlns:mc="http://schemas.openxmlformats.org/markup-compatibility/2006" xmlns:a14="http://schemas.microsoft.com/office/drawing/2010/main">
      <mc:Choice Requires="a14">
        <dgm:pt modelId="{8CCD0375-464F-4FA8-8594-8C053B0B0CB9}">
          <dgm:prSet custT="1"/>
          <dgm:spPr/>
          <dgm:t>
            <a:bodyPr/>
            <a:lstStyle/>
            <a:p>
              <a:r>
                <a:rPr lang="de-DE" sz="1800" dirty="0"/>
                <a:t>P</a:t>
              </a:r>
              <a:r>
                <a:rPr lang="de-DE" sz="1800" baseline="-25000" dirty="0"/>
                <a:t>PR </a:t>
              </a:r>
              <a:r>
                <a:rPr lang="de-DE" sz="1800" dirty="0"/>
                <a:t>denotes the probability </a:t>
              </a:r>
              <a:r>
                <a:rPr lang="de-DE" sz="1800" dirty="0" err="1"/>
                <a:t>that</a:t>
              </a:r>
              <a:r>
                <a:rPr lang="de-DE" sz="1800" dirty="0"/>
                <a:t> the component will </a:t>
              </a:r>
              <a:r>
                <a:rPr lang="de-DE" sz="1800" dirty="0" err="1"/>
                <a:t>be</a:t>
              </a:r>
              <a:r>
                <a:rPr lang="de-DE" sz="1800" dirty="0"/>
                <a:t> </a:t>
              </a:r>
              <a:r>
                <a:rPr lang="de-DE" sz="1800" dirty="0" err="1"/>
                <a:t>replaced</a:t>
              </a:r>
              <a:r>
                <a:rPr lang="de-DE" sz="1800" dirty="0"/>
                <a:t> </a:t>
              </a:r>
              <a:r>
                <a:rPr lang="de-DE" sz="1800" dirty="0" err="1"/>
                <a:t>preventively</a:t>
              </a:r>
              <a:r>
                <a:rPr lang="de-DE" sz="1800" dirty="0"/>
                <a:t> at </a:t>
              </a:r>
              <a14:m>
                <m:oMath xmlns:m="http://schemas.openxmlformats.org/officeDocument/2006/math">
                  <m:sSubSup>
                    <m:sSubSupPr>
                      <m:ctrlPr>
                        <a:rPr lang="de-DE" sz="180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𝑘</m:t>
                      </m:r>
                    </m:sub>
                    <m:sup>
                      <m:r>
                        <a:rPr lang="de-DE" sz="1800" b="0" i="1" smtClean="0">
                          <a:latin typeface="Cambria Math" panose="02040503050406030204" pitchFamily="18" charset="0"/>
                        </a:rPr>
                        <m:t>∗</m:t>
                      </m:r>
                    </m:sup>
                  </m:sSubSup>
                </m:oMath>
              </a14:m>
              <a:endParaRPr lang="en-US" sz="1800" dirty="0"/>
            </a:p>
          </dgm:t>
        </dgm:pt>
      </mc:Choice>
      <mc:Fallback xmlns="">
        <dgm:pt modelId="{8CCD0375-464F-4FA8-8594-8C053B0B0CB9}">
          <dgm:prSet custT="1"/>
          <dgm:spPr/>
          <dgm:t>
            <a:bodyPr/>
            <a:lstStyle/>
            <a:p>
              <a:r>
                <a:rPr lang="de-DE" sz="1800" dirty="0"/>
                <a:t>P</a:t>
              </a:r>
              <a:r>
                <a:rPr lang="de-DE" sz="1800" baseline="-25000" dirty="0"/>
                <a:t>PR </a:t>
              </a:r>
              <a:r>
                <a:rPr lang="de-DE" sz="1800" dirty="0" err="1"/>
                <a:t>denotes</a:t>
              </a:r>
              <a:r>
                <a:rPr lang="de-DE" sz="1800" dirty="0"/>
                <a:t> the </a:t>
              </a:r>
              <a:r>
                <a:rPr lang="de-DE" sz="1800" dirty="0" err="1"/>
                <a:t>probability</a:t>
              </a:r>
              <a:r>
                <a:rPr lang="de-DE" sz="1800" dirty="0"/>
                <a:t> </a:t>
              </a:r>
              <a:r>
                <a:rPr lang="de-DE" sz="1800" dirty="0" err="1"/>
                <a:t>that</a:t>
              </a:r>
              <a:r>
                <a:rPr lang="de-DE" sz="1800" dirty="0"/>
                <a:t> the component will </a:t>
              </a:r>
              <a:r>
                <a:rPr lang="de-DE" sz="1800" dirty="0" err="1"/>
                <a:t>be</a:t>
              </a:r>
              <a:r>
                <a:rPr lang="de-DE" sz="1800" dirty="0"/>
                <a:t> </a:t>
              </a:r>
              <a:r>
                <a:rPr lang="de-DE" sz="1800" dirty="0" err="1"/>
                <a:t>replaced</a:t>
              </a:r>
              <a:r>
                <a:rPr lang="de-DE" sz="1800" dirty="0"/>
                <a:t> </a:t>
              </a:r>
              <a:r>
                <a:rPr lang="de-DE" sz="1800" dirty="0" err="1"/>
                <a:t>preventively</a:t>
              </a:r>
              <a:r>
                <a:rPr lang="de-DE" sz="1800" dirty="0"/>
                <a:t> at </a:t>
              </a:r>
              <a:r>
                <a:rPr lang="de-DE" sz="1800" b="0" i="0">
                  <a:latin typeface="Cambria Math" panose="02040503050406030204" pitchFamily="18" charset="0"/>
                </a:rPr>
                <a:t>𝑇_(𝑅,𝑘)^∗</a:t>
              </a:r>
              <a:endParaRPr lang="en-US" sz="1800" dirty="0"/>
            </a:p>
          </dgm:t>
        </dgm:pt>
      </mc:Fallback>
    </mc:AlternateContent>
    <dgm:pt modelId="{5ED08795-20AC-41F3-9C90-E13FEF52D4C8}" type="parTrans" cxnId="{9DE95354-2F23-4569-A861-9B4BCB0FEE52}">
      <dgm:prSet/>
      <dgm:spPr/>
      <dgm:t>
        <a:bodyPr/>
        <a:lstStyle/>
        <a:p>
          <a:endParaRPr lang="en-US"/>
        </a:p>
      </dgm:t>
    </dgm:pt>
    <dgm:pt modelId="{36402748-2084-43D9-97E5-A0EF218D0EDB}" type="sibTrans" cxnId="{9DE95354-2F23-4569-A861-9B4BCB0FEE52}">
      <dgm:prSet/>
      <dgm:spPr/>
      <dgm:t>
        <a:bodyPr/>
        <a:lstStyle/>
        <a:p>
          <a:endParaRPr lang="en-US"/>
        </a:p>
      </dgm:t>
    </dgm:pt>
    <mc:AlternateContent xmlns:mc="http://schemas.openxmlformats.org/markup-compatibility/2006" xmlns:a14="http://schemas.microsoft.com/office/drawing/2010/main">
      <mc:Choice Requires="a14">
        <dgm:pt modelId="{C986A5C2-DEFD-4C1F-8B57-42A81C5B0383}">
          <dgm:prSet custT="1"/>
          <dgm:spPr/>
          <dgm:t>
            <a:bodyPr/>
            <a:lstStyle/>
            <a:p>
              <a:r>
                <a:rPr lang="de-DE" sz="1800" dirty="0"/>
                <a:t>Assumed “</a:t>
              </a:r>
              <a:r>
                <a:rPr lang="de-DE" sz="1800" dirty="0" err="1"/>
                <a:t>perfect</a:t>
              </a:r>
              <a:r>
                <a:rPr lang="de-DE" sz="1800" dirty="0"/>
                <a:t>“ </a:t>
              </a:r>
              <a:r>
                <a:rPr lang="de-DE" sz="1800" dirty="0" err="1"/>
                <a:t>monitoring</a:t>
              </a:r>
              <a:r>
                <a:rPr lang="de-DE" sz="1800" dirty="0"/>
                <a:t> case</a:t>
              </a:r>
            </a:p>
            <a:p>
              <a14:m>
                <m:oMath xmlns:m="http://schemas.openxmlformats.org/officeDocument/2006/math">
                  <m:r>
                    <a:rPr lang="de-DE" sz="1800" b="0" i="1" dirty="0" smtClean="0">
                      <a:latin typeface="Cambria Math" panose="02040503050406030204" pitchFamily="18" charset="0"/>
                    </a:rPr>
                    <m:t>                      </m:t>
                  </m:r>
                  <m:f>
                    <m:fPr>
                      <m:ctrlPr>
                        <a:rPr lang="en-US" sz="1800" i="1" dirty="0" smtClean="0">
                          <a:latin typeface="Cambria Math" panose="02040503050406030204" pitchFamily="18" charset="0"/>
                        </a:rPr>
                      </m:ctrlPr>
                    </m:fPr>
                    <m:num>
                      <m:sSub>
                        <m:sSubPr>
                          <m:ctrlPr>
                            <a:rPr lang="en-US" sz="1800" i="1" dirty="0" smtClean="0">
                              <a:latin typeface="Cambria Math" panose="02040503050406030204" pitchFamily="18" charset="0"/>
                            </a:rPr>
                          </m:ctrlPr>
                        </m:sSubPr>
                        <m:e>
                          <m:r>
                            <a:rPr lang="de-DE" sz="1800" b="0" i="1" dirty="0" smtClean="0">
                              <a:latin typeface="Cambria Math" panose="02040503050406030204" pitchFamily="18" charset="0"/>
                            </a:rPr>
                            <m:t>𝐸</m:t>
                          </m:r>
                        </m:e>
                        <m:sub>
                          <m:sSub>
                            <m:sSubPr>
                              <m:ctrlPr>
                                <a:rPr lang="en-US" sz="1800" i="1" dirty="0" smtClean="0">
                                  <a:latin typeface="Cambria Math" panose="02040503050406030204" pitchFamily="18" charset="0"/>
                                </a:rPr>
                              </m:ctrlPr>
                            </m:sSubPr>
                            <m:e>
                              <m:bar>
                                <m:barPr>
                                  <m:pos m:val="top"/>
                                  <m:ctrlPr>
                                    <a:rPr lang="en-US" sz="1800" i="1" dirty="0" smtClean="0">
                                      <a:latin typeface="Cambria Math" panose="02040503050406030204" pitchFamily="18" charset="0"/>
                                    </a:rPr>
                                  </m:ctrlPr>
                                </m:barPr>
                                <m:e>
                                  <m:r>
                                    <a:rPr lang="de-DE" sz="1800" b="0" i="1" dirty="0" smtClean="0">
                                      <a:latin typeface="Cambria Math" panose="02040503050406030204" pitchFamily="18" charset="0"/>
                                    </a:rPr>
                                    <m:t>𝑇</m:t>
                                  </m:r>
                                </m:e>
                              </m:bar>
                            </m:e>
                            <m:sub>
                              <m:r>
                                <a:rPr lang="de-DE" sz="1800" b="0" i="1" dirty="0" smtClean="0">
                                  <a:latin typeface="Cambria Math" panose="02040503050406030204" pitchFamily="18" charset="0"/>
                                </a:rPr>
                                <m:t>𝐹</m:t>
                              </m:r>
                            </m:sub>
                          </m:sSub>
                        </m:sub>
                      </m:sSub>
                      <m:d>
                        <m:dPr>
                          <m:begChr m:val="["/>
                          <m:endChr m:val="]"/>
                          <m:ctrlPr>
                            <a:rPr lang="en-US" sz="1800" i="1" dirty="0" smtClean="0">
                              <a:latin typeface="Cambria Math" panose="02040503050406030204" pitchFamily="18" charset="0"/>
                            </a:rPr>
                          </m:ctrlPr>
                        </m:dPr>
                        <m:e>
                          <m:sSub>
                            <m:sSubPr>
                              <m:ctrlPr>
                                <a:rPr lang="en-US" sz="1800" i="1" dirty="0" smtClean="0">
                                  <a:latin typeface="Cambria Math" panose="02040503050406030204" pitchFamily="18" charset="0"/>
                                </a:rPr>
                              </m:ctrlPr>
                            </m:sSubPr>
                            <m:e>
                              <m:r>
                                <a:rPr lang="de-DE" sz="1800" b="0" i="1" dirty="0" smtClean="0">
                                  <a:latin typeface="Cambria Math" panose="02040503050406030204" pitchFamily="18" charset="0"/>
                                </a:rPr>
                                <m:t>𝐶</m:t>
                              </m:r>
                            </m:e>
                            <m:sub>
                              <m:r>
                                <a:rPr lang="de-DE" sz="1800" b="0" i="1" dirty="0" smtClean="0">
                                  <a:latin typeface="Cambria Math" panose="02040503050406030204" pitchFamily="18" charset="0"/>
                                </a:rPr>
                                <m:t>𝑟𝑒𝑝</m:t>
                              </m:r>
                            </m:sub>
                          </m:sSub>
                        </m:e>
                      </m:d>
                    </m:num>
                    <m:den>
                      <m:sSub>
                        <m:sSubPr>
                          <m:ctrlPr>
                            <a:rPr lang="en-US" sz="1800" i="1" dirty="0">
                              <a:latin typeface="Cambria Math" panose="02040503050406030204" pitchFamily="18" charset="0"/>
                            </a:rPr>
                          </m:ctrlPr>
                        </m:sSubPr>
                        <m:e>
                          <m:r>
                            <a:rPr lang="de-DE" sz="1800" i="1" dirty="0">
                              <a:latin typeface="Cambria Math" panose="02040503050406030204" pitchFamily="18" charset="0"/>
                            </a:rPr>
                            <m:t>𝐸</m:t>
                          </m:r>
                        </m:e>
                        <m:sub>
                          <m:sSub>
                            <m:sSubPr>
                              <m:ctrlPr>
                                <a:rPr lang="en-US" sz="1800" i="1" dirty="0">
                                  <a:latin typeface="Cambria Math" panose="02040503050406030204" pitchFamily="18" charset="0"/>
                                </a:rPr>
                              </m:ctrlPr>
                            </m:sSubPr>
                            <m:e>
                              <m:bar>
                                <m:barPr>
                                  <m:pos m:val="top"/>
                                  <m:ctrlPr>
                                    <a:rPr lang="en-US" sz="1800" i="1" dirty="0">
                                      <a:latin typeface="Cambria Math" panose="02040503050406030204" pitchFamily="18" charset="0"/>
                                    </a:rPr>
                                  </m:ctrlPr>
                                </m:barPr>
                                <m:e>
                                  <m:r>
                                    <a:rPr lang="de-DE" sz="1800" i="1" dirty="0">
                                      <a:latin typeface="Cambria Math" panose="02040503050406030204" pitchFamily="18" charset="0"/>
                                    </a:rPr>
                                    <m:t>𝑇</m:t>
                                  </m:r>
                                </m:e>
                              </m:bar>
                            </m:e>
                            <m:sub>
                              <m:r>
                                <a:rPr lang="de-DE" sz="1800" i="1" dirty="0">
                                  <a:latin typeface="Cambria Math" panose="02040503050406030204" pitchFamily="18" charset="0"/>
                                </a:rPr>
                                <m:t>𝐹</m:t>
                              </m:r>
                            </m:sub>
                          </m:sSub>
                        </m:sub>
                      </m:sSub>
                      <m:d>
                        <m:dPr>
                          <m:begChr m:val="["/>
                          <m:endChr m:val="]"/>
                          <m:ctrlPr>
                            <a:rPr lang="en-US" sz="1800" i="1" dirty="0">
                              <a:latin typeface="Cambria Math" panose="02040503050406030204" pitchFamily="18" charset="0"/>
                            </a:rPr>
                          </m:ctrlPr>
                        </m:dPr>
                        <m:e>
                          <m:sSub>
                            <m:sSubPr>
                              <m:ctrlPr>
                                <a:rPr lang="en-US" sz="1800" i="1" dirty="0">
                                  <a:latin typeface="Cambria Math" panose="02040503050406030204" pitchFamily="18" charset="0"/>
                                </a:rPr>
                              </m:ctrlPr>
                            </m:sSubPr>
                            <m:e>
                              <m:r>
                                <a:rPr lang="de-DE" sz="1800" b="0" i="1" dirty="0" smtClean="0">
                                  <a:latin typeface="Cambria Math" panose="02040503050406030204" pitchFamily="18" charset="0"/>
                                </a:rPr>
                                <m:t>𝑇</m:t>
                              </m:r>
                            </m:e>
                            <m:sub>
                              <m:r>
                                <a:rPr lang="de-DE" sz="1800" b="0" i="1" dirty="0" smtClean="0">
                                  <a:latin typeface="Cambria Math" panose="02040503050406030204" pitchFamily="18" charset="0"/>
                                </a:rPr>
                                <m:t>𝑙𝑐</m:t>
                              </m:r>
                            </m:sub>
                          </m:sSub>
                        </m:e>
                      </m:d>
                    </m:den>
                  </m:f>
                </m:oMath>
              </a14:m>
              <a:r>
                <a:rPr lang="en-US" sz="1800" dirty="0"/>
                <a:t> = </a:t>
              </a:r>
              <a14:m>
                <m:oMath xmlns:m="http://schemas.openxmlformats.org/officeDocument/2006/math">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de-DE" sz="1800" b="0" i="1" smtClean="0">
                              <a:latin typeface="Cambria Math" panose="02040503050406030204" pitchFamily="18" charset="0"/>
                            </a:rPr>
                            <m:t>𝑐</m:t>
                          </m:r>
                        </m:e>
                        <m:sub>
                          <m:r>
                            <a:rPr lang="de-DE" sz="1800" b="0" i="1" smtClean="0">
                              <a:latin typeface="Cambria Math" panose="02040503050406030204" pitchFamily="18" charset="0"/>
                            </a:rPr>
                            <m:t>𝑝</m:t>
                          </m:r>
                        </m:sub>
                      </m:sSub>
                    </m:num>
                    <m:den>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µ</m:t>
                          </m:r>
                        </m:e>
                        <m:sub>
                          <m:sSub>
                            <m:sSubPr>
                              <m:ctrlPr>
                                <a:rPr lang="en-US" sz="1800" i="1" dirty="0" smtClean="0">
                                  <a:latin typeface="Cambria Math" panose="02040503050406030204" pitchFamily="18" charset="0"/>
                                </a:rPr>
                              </m:ctrlPr>
                            </m:sSubPr>
                            <m:e>
                              <m:bar>
                                <m:barPr>
                                  <m:pos m:val="top"/>
                                  <m:ctrlPr>
                                    <a:rPr lang="en-US" sz="1800" i="1" dirty="0" smtClean="0">
                                      <a:latin typeface="Cambria Math" panose="02040503050406030204" pitchFamily="18" charset="0"/>
                                    </a:rPr>
                                  </m:ctrlPr>
                                </m:barPr>
                                <m:e>
                                  <m:r>
                                    <a:rPr lang="de-DE" sz="1800" b="0" i="1" dirty="0" smtClean="0">
                                      <a:latin typeface="Cambria Math" panose="02040503050406030204" pitchFamily="18" charset="0"/>
                                    </a:rPr>
                                    <m:t>𝑇</m:t>
                                  </m:r>
                                </m:e>
                              </m:bar>
                            </m:e>
                            <m:sub>
                              <m:r>
                                <a:rPr lang="de-DE" sz="1800" b="0" i="1" dirty="0" smtClean="0">
                                  <a:latin typeface="Cambria Math" panose="02040503050406030204" pitchFamily="18" charset="0"/>
                                </a:rPr>
                                <m:t>𝐹</m:t>
                              </m:r>
                            </m:sub>
                          </m:sSub>
                        </m:sub>
                      </m:sSub>
                    </m:den>
                  </m:f>
                </m:oMath>
              </a14:m>
              <a:endParaRPr lang="en-US" sz="1800" dirty="0"/>
            </a:p>
          </dgm:t>
        </dgm:pt>
      </mc:Choice>
      <mc:Fallback xmlns="">
        <dgm:pt modelId="{C986A5C2-DEFD-4C1F-8B57-42A81C5B0383}">
          <dgm:prSet custT="1"/>
          <dgm:spPr/>
          <dgm:t>
            <a:bodyPr/>
            <a:lstStyle/>
            <a:p>
              <a:r>
                <a:rPr lang="de-DE" sz="1800" dirty="0"/>
                <a:t>Assumed “</a:t>
              </a:r>
              <a:r>
                <a:rPr lang="de-DE" sz="1800" dirty="0" err="1"/>
                <a:t>perfect</a:t>
              </a:r>
              <a:r>
                <a:rPr lang="de-DE" sz="1800" dirty="0"/>
                <a:t>“ </a:t>
              </a:r>
              <a:r>
                <a:rPr lang="de-DE" sz="1800" dirty="0" err="1"/>
                <a:t>monitoring</a:t>
              </a:r>
              <a:r>
                <a:rPr lang="de-DE" sz="1800" dirty="0"/>
                <a:t> case</a:t>
              </a:r>
            </a:p>
            <a:p>
              <a:r>
                <a:rPr lang="de-DE" sz="1800" b="0" i="0" dirty="0">
                  <a:latin typeface="Cambria Math" panose="02040503050406030204" pitchFamily="18" charset="0"/>
                </a:rPr>
                <a:t>                      </a:t>
              </a:r>
              <a:r>
                <a:rPr lang="en-US" sz="1800" i="0" dirty="0">
                  <a:latin typeface="Cambria Math" panose="02040503050406030204" pitchFamily="18" charset="0"/>
                </a:rPr>
                <a:t> (</a:t>
              </a:r>
              <a:r>
                <a:rPr lang="de-DE" sz="1800" b="0" i="0" dirty="0">
                  <a:latin typeface="Cambria Math" panose="02040503050406030204" pitchFamily="18" charset="0"/>
                </a:rPr>
                <a:t>𝐸</a:t>
              </a:r>
              <a:r>
                <a:rPr lang="en-US" sz="1800" b="0" i="0" dirty="0">
                  <a:latin typeface="Cambria Math" panose="02040503050406030204" pitchFamily="18" charset="0"/>
                </a:rPr>
                <a:t>_(¯</a:t>
              </a:r>
              <a:r>
                <a:rPr lang="de-DE" sz="1800" b="0" i="0" dirty="0">
                  <a:latin typeface="Cambria Math" panose="02040503050406030204" pitchFamily="18" charset="0"/>
                </a:rPr>
                <a:t>𝑇</a:t>
              </a:r>
              <a:r>
                <a:rPr lang="en-US" sz="1800" b="0" i="0" dirty="0">
                  <a:latin typeface="Cambria Math" panose="02040503050406030204" pitchFamily="18" charset="0"/>
                </a:rPr>
                <a:t>_</a:t>
              </a:r>
              <a:r>
                <a:rPr lang="de-DE" sz="1800" b="0" i="0" dirty="0">
                  <a:latin typeface="Cambria Math" panose="02040503050406030204" pitchFamily="18" charset="0"/>
                </a:rPr>
                <a:t>𝐹 </a:t>
              </a:r>
              <a:r>
                <a:rPr lang="en-US" sz="1800" b="0" i="0" dirty="0">
                  <a:latin typeface="Cambria Math" panose="02040503050406030204" pitchFamily="18" charset="0"/>
                </a:rPr>
                <a:t>) [</a:t>
              </a:r>
              <a:r>
                <a:rPr lang="de-DE" sz="1800" b="0" i="0" dirty="0">
                  <a:latin typeface="Cambria Math" panose="02040503050406030204" pitchFamily="18" charset="0"/>
                </a:rPr>
                <a:t>𝐶</a:t>
              </a:r>
              <a:r>
                <a:rPr lang="en-US" sz="1800" b="0" i="0" dirty="0">
                  <a:latin typeface="Cambria Math" panose="02040503050406030204" pitchFamily="18" charset="0"/>
                </a:rPr>
                <a:t>_</a:t>
              </a:r>
              <a:r>
                <a:rPr lang="de-DE" sz="1800" b="0" i="0" dirty="0">
                  <a:latin typeface="Cambria Math" panose="02040503050406030204" pitchFamily="18" charset="0"/>
                </a:rPr>
                <a:t>𝑟𝑒𝑝 ]</a:t>
              </a:r>
              <a:r>
                <a:rPr lang="en-US" sz="1800" b="0" i="0" dirty="0">
                  <a:latin typeface="Cambria Math" panose="02040503050406030204" pitchFamily="18" charset="0"/>
                </a:rPr>
                <a:t>)/(</a:t>
              </a:r>
              <a:r>
                <a:rPr lang="de-DE" sz="1800" i="0" dirty="0">
                  <a:latin typeface="Cambria Math" panose="02040503050406030204" pitchFamily="18" charset="0"/>
                </a:rPr>
                <a:t>𝐸</a:t>
              </a:r>
              <a:r>
                <a:rPr lang="en-US" sz="1800" i="0" dirty="0">
                  <a:latin typeface="Cambria Math" panose="02040503050406030204" pitchFamily="18" charset="0"/>
                </a:rPr>
                <a:t>_(¯</a:t>
              </a:r>
              <a:r>
                <a:rPr lang="de-DE" sz="1800" i="0" dirty="0">
                  <a:latin typeface="Cambria Math" panose="02040503050406030204" pitchFamily="18" charset="0"/>
                </a:rPr>
                <a:t>𝑇</a:t>
              </a:r>
              <a:r>
                <a:rPr lang="en-US" sz="1800" i="0" dirty="0">
                  <a:latin typeface="Cambria Math" panose="02040503050406030204" pitchFamily="18" charset="0"/>
                </a:rPr>
                <a:t>_</a:t>
              </a:r>
              <a:r>
                <a:rPr lang="de-DE" sz="1800" i="0" dirty="0">
                  <a:latin typeface="Cambria Math" panose="02040503050406030204" pitchFamily="18" charset="0"/>
                </a:rPr>
                <a:t>𝐹 </a:t>
              </a:r>
              <a:r>
                <a:rPr lang="en-US" sz="1800" i="0" dirty="0">
                  <a:latin typeface="Cambria Math" panose="02040503050406030204" pitchFamily="18" charset="0"/>
                </a:rPr>
                <a:t>) [</a:t>
              </a:r>
              <a:r>
                <a:rPr lang="de-DE" sz="1800" b="0" i="0" dirty="0">
                  <a:latin typeface="Cambria Math" panose="02040503050406030204" pitchFamily="18" charset="0"/>
                </a:rPr>
                <a:t>𝑇</a:t>
              </a:r>
              <a:r>
                <a:rPr lang="en-US" sz="1800" b="0" i="0" dirty="0">
                  <a:latin typeface="Cambria Math" panose="02040503050406030204" pitchFamily="18" charset="0"/>
                </a:rPr>
                <a:t>_</a:t>
              </a:r>
              <a:r>
                <a:rPr lang="de-DE" sz="1800" b="0" i="0" dirty="0">
                  <a:latin typeface="Cambria Math" panose="02040503050406030204" pitchFamily="18" charset="0"/>
                </a:rPr>
                <a:t>𝑙𝑐 ] </a:t>
              </a:r>
              <a:r>
                <a:rPr lang="en-US" sz="1800" b="0" i="0" dirty="0">
                  <a:latin typeface="Cambria Math" panose="02040503050406030204" pitchFamily="18" charset="0"/>
                </a:rPr>
                <a:t>)</a:t>
              </a:r>
              <a:r>
                <a:rPr lang="en-US" sz="1800" dirty="0"/>
                <a:t> = </a:t>
              </a:r>
              <a:r>
                <a:rPr lang="de-DE" sz="1800" b="0" i="0">
                  <a:latin typeface="Cambria Math" panose="02040503050406030204" pitchFamily="18" charset="0"/>
                </a:rPr>
                <a:t>𝑐</a:t>
              </a:r>
              <a:r>
                <a:rPr lang="en-US" sz="1800" b="0" i="0">
                  <a:latin typeface="Cambria Math" panose="02040503050406030204" pitchFamily="18" charset="0"/>
                </a:rPr>
                <a:t>_</a:t>
              </a:r>
              <a:r>
                <a:rPr lang="de-DE" sz="1800" b="0" i="0">
                  <a:latin typeface="Cambria Math" panose="02040503050406030204" pitchFamily="18" charset="0"/>
                </a:rPr>
                <a:t>𝑝</a:t>
              </a:r>
              <a:r>
                <a:rPr lang="en-US" sz="1800" b="0" i="0">
                  <a:latin typeface="Cambria Math" panose="02040503050406030204" pitchFamily="18" charset="0"/>
                </a:rPr>
                <a:t>/</a:t>
              </a:r>
              <a:r>
                <a:rPr lang="en-US" sz="1800" i="0" dirty="0">
                  <a:latin typeface="Cambria Math" panose="02040503050406030204" pitchFamily="18" charset="0"/>
                </a:rPr>
                <a:t>µ_(¯</a:t>
              </a:r>
              <a:r>
                <a:rPr lang="de-DE" sz="1800" b="0" i="0" dirty="0">
                  <a:latin typeface="Cambria Math" panose="02040503050406030204" pitchFamily="18" charset="0"/>
                </a:rPr>
                <a:t>𝑇</a:t>
              </a:r>
              <a:r>
                <a:rPr lang="en-US" sz="1800" b="0" i="0" dirty="0">
                  <a:latin typeface="Cambria Math" panose="02040503050406030204" pitchFamily="18" charset="0"/>
                </a:rPr>
                <a:t>_</a:t>
              </a:r>
              <a:r>
                <a:rPr lang="de-DE" sz="1800" b="0" i="0" dirty="0">
                  <a:latin typeface="Cambria Math" panose="02040503050406030204" pitchFamily="18" charset="0"/>
                </a:rPr>
                <a:t>𝐹 </a:t>
              </a:r>
              <a:r>
                <a:rPr lang="en-US" sz="1800" b="0" i="0" dirty="0">
                  <a:latin typeface="Cambria Math" panose="02040503050406030204" pitchFamily="18" charset="0"/>
                </a:rPr>
                <a:t>)</a:t>
              </a:r>
              <a:r>
                <a:rPr lang="en-US" sz="1800" b="0" i="0">
                  <a:latin typeface="Cambria Math" panose="02040503050406030204" pitchFamily="18" charset="0"/>
                </a:rPr>
                <a:t> </a:t>
              </a:r>
              <a:endParaRPr lang="en-US" sz="1800" dirty="0"/>
            </a:p>
          </dgm:t>
        </dgm:pt>
      </mc:Fallback>
    </mc:AlternateContent>
    <dgm:pt modelId="{4EC951CD-38F4-45D5-A72E-E4E36E1CCB55}" type="parTrans" cxnId="{F305D2A1-B195-4AF7-9C62-1701F75D4AF6}">
      <dgm:prSet/>
      <dgm:spPr/>
      <dgm:t>
        <a:bodyPr/>
        <a:lstStyle/>
        <a:p>
          <a:endParaRPr lang="en-US"/>
        </a:p>
      </dgm:t>
    </dgm:pt>
    <dgm:pt modelId="{819C59C2-FF7F-4092-842C-C3D7B54868F2}" type="sibTrans" cxnId="{F305D2A1-B195-4AF7-9C62-1701F75D4AF6}">
      <dgm:prSet/>
      <dgm:spPr/>
      <dgm:t>
        <a:bodyPr/>
        <a:lstStyle/>
        <a:p>
          <a:endParaRPr lang="en-US"/>
        </a:p>
      </dgm:t>
    </dgm:pt>
    <mc:AlternateContent xmlns:mc="http://schemas.openxmlformats.org/markup-compatibility/2006" xmlns:a14="http://schemas.microsoft.com/office/drawing/2010/main">
      <mc:Choice Requires="a14">
        <dgm:pt modelId="{4094FCE9-1B4F-4098-B0B5-2106F95F2F25}">
          <dgm:prSet custT="1"/>
          <dgm:spPr/>
          <dgm:t>
            <a:bodyPr/>
            <a:lstStyle/>
            <a:p>
              <a:r>
                <a:rPr lang="en-US" sz="1800" dirty="0"/>
                <a:t>The distribution of the predicted time to failure </a:t>
              </a:r>
              <a14:m>
                <m:oMath xmlns:m="http://schemas.openxmlformats.org/officeDocument/2006/math">
                  <m:sSub>
                    <m:sSubPr>
                      <m:ctrlPr>
                        <a:rPr lang="en-US" sz="1800" i="1">
                          <a:latin typeface="Cambria Math" panose="02040503050406030204" pitchFamily="18" charset="0"/>
                        </a:rPr>
                      </m:ctrlPr>
                    </m:sSubPr>
                    <m:e>
                      <m:r>
                        <a:rPr lang="de-DE" sz="1800" b="0" i="1">
                          <a:latin typeface="Cambria Math" panose="02040503050406030204" pitchFamily="18" charset="0"/>
                        </a:rPr>
                        <m:t>𝑓</m:t>
                      </m:r>
                    </m:e>
                    <m:sub>
                      <m:sSub>
                        <m:sSubPr>
                          <m:ctrlPr>
                            <a:rPr lang="en-US" sz="1800" i="1">
                              <a:latin typeface="Cambria Math" panose="02040503050406030204" pitchFamily="18" charset="0"/>
                            </a:rPr>
                          </m:ctrlPr>
                        </m:sSubPr>
                        <m:e>
                          <m:r>
                            <a:rPr lang="de-DE" sz="1800" b="0" i="1">
                              <a:latin typeface="Cambria Math" panose="02040503050406030204" pitchFamily="18" charset="0"/>
                            </a:rPr>
                            <m:t>𝑇</m:t>
                          </m:r>
                        </m:e>
                        <m:sub>
                          <m:sSub>
                            <m:sSubPr>
                              <m:ctrlPr>
                                <a:rPr lang="en-US" sz="1800" i="1">
                                  <a:latin typeface="Cambria Math" panose="02040503050406030204" pitchFamily="18" charset="0"/>
                                </a:rPr>
                              </m:ctrlPr>
                            </m:sSubPr>
                            <m:e>
                              <m:r>
                                <a:rPr lang="de-DE" sz="1800" b="0" i="1">
                                  <a:latin typeface="Cambria Math" panose="02040503050406030204" pitchFamily="18" charset="0"/>
                                </a:rPr>
                                <m:t>𝐹</m:t>
                              </m:r>
                            </m:e>
                            <m:sub>
                              <m:r>
                                <a:rPr lang="de-DE" sz="1800" b="0" i="1">
                                  <a:latin typeface="Cambria Math" panose="02040503050406030204" pitchFamily="18" charset="0"/>
                                </a:rPr>
                                <m:t>𝑝𝑟𝑒𝑑</m:t>
                              </m:r>
                              <m:r>
                                <a:rPr lang="de-DE" sz="1800" b="0" i="1">
                                  <a:latin typeface="Cambria Math" panose="02040503050406030204" pitchFamily="18" charset="0"/>
                                </a:rPr>
                                <m:t>,</m:t>
                              </m:r>
                              <m:r>
                                <a:rPr lang="de-DE" sz="1800" b="0" i="1">
                                  <a:latin typeface="Cambria Math" panose="02040503050406030204" pitchFamily="18" charset="0"/>
                                </a:rPr>
                                <m:t>𝑘</m:t>
                              </m:r>
                            </m:sub>
                          </m:sSub>
                        </m:sub>
                      </m:sSub>
                    </m:sub>
                  </m:sSub>
                  <m:d>
                    <m:dPr>
                      <m:ctrlPr>
                        <a:rPr lang="de-DE" sz="1800" b="0" i="1">
                          <a:latin typeface="Cambria Math" panose="02040503050406030204" pitchFamily="18" charset="0"/>
                        </a:rPr>
                      </m:ctrlPr>
                    </m:dPr>
                    <m:e>
                      <m:r>
                        <m:rPr>
                          <m:sty m:val="p"/>
                        </m:rPr>
                        <a:rPr lang="de-DE" sz="1800" b="0" i="0">
                          <a:latin typeface="Cambria Math" panose="02040503050406030204" pitchFamily="18" charset="0"/>
                        </a:rPr>
                        <m:t>t</m:t>
                      </m:r>
                    </m:e>
                  </m:d>
                  <m:r>
                    <a:rPr lang="de-DE" sz="1800" b="0" i="0">
                      <a:latin typeface="Cambria Math" panose="02040503050406030204" pitchFamily="18" charset="0"/>
                    </a:rPr>
                    <m:t>= </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de-DE" sz="1800" b="0" i="1">
                          <a:latin typeface="Cambria Math" panose="02040503050406030204" pitchFamily="18" charset="0"/>
                        </a:rPr>
                        <m:t>𝑓</m:t>
                      </m:r>
                    </m:e>
                    <m:sub>
                      <m:r>
                        <a:rPr lang="de-DE" sz="1800" b="0" i="1">
                          <a:latin typeface="Cambria Math" panose="02040503050406030204" pitchFamily="18" charset="0"/>
                        </a:rPr>
                        <m:t>𝑅𝑈</m:t>
                      </m:r>
                      <m:r>
                        <a:rPr lang="de-DE" sz="1800" b="0" i="1">
                          <a:latin typeface="Cambria Math" panose="02040503050406030204" pitchFamily="18" charset="0"/>
                        </a:rPr>
                        <m:t> </m:t>
                      </m:r>
                      <m:sSub>
                        <m:sSubPr>
                          <m:ctrlPr>
                            <a:rPr lang="de-DE" sz="1800" b="0" i="1">
                              <a:latin typeface="Cambria Math" panose="02040503050406030204" pitchFamily="18" charset="0"/>
                            </a:rPr>
                          </m:ctrlPr>
                        </m:sSubPr>
                        <m:e>
                          <m:r>
                            <a:rPr lang="de-DE" sz="1800" b="0" i="1">
                              <a:latin typeface="Cambria Math" panose="02040503050406030204" pitchFamily="18" charset="0"/>
                            </a:rPr>
                            <m:t>𝐿</m:t>
                          </m:r>
                        </m:e>
                        <m:sub>
                          <m:r>
                            <a:rPr lang="de-DE" sz="1800" b="0" i="1">
                              <a:latin typeface="Cambria Math" panose="02040503050406030204" pitchFamily="18" charset="0"/>
                            </a:rPr>
                            <m:t>𝑝𝑟𝑒𝑑</m:t>
                          </m:r>
                          <m:r>
                            <a:rPr lang="de-DE" sz="1800" b="0" i="1">
                              <a:latin typeface="Cambria Math" panose="02040503050406030204" pitchFamily="18" charset="0"/>
                            </a:rPr>
                            <m:t>,</m:t>
                          </m:r>
                          <m:r>
                            <a:rPr lang="de-DE" sz="1800" b="0" i="1">
                              <a:latin typeface="Cambria Math" panose="02040503050406030204" pitchFamily="18" charset="0"/>
                            </a:rPr>
                            <m:t>𝑘</m:t>
                          </m:r>
                        </m:sub>
                      </m:sSub>
                    </m:sub>
                  </m:sSub>
                  <m:r>
                    <a:rPr lang="de-DE" sz="1800" b="0" i="1">
                      <a:latin typeface="Cambria Math" panose="02040503050406030204" pitchFamily="18" charset="0"/>
                    </a:rPr>
                    <m:t>  </m:t>
                  </m:r>
                  <m:r>
                    <a:rPr lang="de-DE" sz="1800" b="0" i="0">
                      <a:latin typeface="Cambria Math" panose="02040503050406030204" pitchFamily="18" charset="0"/>
                    </a:rPr>
                    <m:t>(</m:t>
                  </m:r>
                </m:oMath>
              </a14:m>
              <a:r>
                <a:rPr lang="en-US" sz="1800" b="0" dirty="0"/>
                <a:t>t - </a:t>
              </a:r>
              <a14:m>
                <m:oMath xmlns:m="http://schemas.openxmlformats.org/officeDocument/2006/math">
                  <m:sSub>
                    <m:sSubPr>
                      <m:ctrlPr>
                        <a:rPr lang="en-US" sz="1800" b="0" i="1">
                          <a:latin typeface="Cambria Math" panose="02040503050406030204" pitchFamily="18" charset="0"/>
                        </a:rPr>
                      </m:ctrlPr>
                    </m:sSubPr>
                    <m:e>
                      <m:r>
                        <a:rPr lang="de-DE" sz="1800" b="0" i="1">
                          <a:latin typeface="Cambria Math" panose="02040503050406030204" pitchFamily="18" charset="0"/>
                        </a:rPr>
                        <m:t>𝑡</m:t>
                      </m:r>
                    </m:e>
                    <m:sub>
                      <m:r>
                        <a:rPr lang="de-DE" sz="1800" b="0" i="1">
                          <a:latin typeface="Cambria Math" panose="02040503050406030204" pitchFamily="18" charset="0"/>
                        </a:rPr>
                        <m:t>𝑘</m:t>
                      </m:r>
                    </m:sub>
                  </m:sSub>
                  <m:r>
                    <a:rPr lang="de-DE" sz="1800" b="0" i="1">
                      <a:latin typeface="Cambria Math" panose="02040503050406030204" pitchFamily="18" charset="0"/>
                    </a:rPr>
                    <m:t>)</m:t>
                  </m:r>
                </m:oMath>
              </a14:m>
              <a:endParaRPr lang="en-US" sz="1800" dirty="0"/>
            </a:p>
          </dgm:t>
        </dgm:pt>
      </mc:Choice>
      <mc:Fallback xmlns="">
        <dgm:pt modelId="{4094FCE9-1B4F-4098-B0B5-2106F95F2F25}">
          <dgm:prSet custT="1"/>
          <dgm:spPr/>
          <dgm:t>
            <a:bodyPr/>
            <a:lstStyle/>
            <a:p>
              <a:r>
                <a:rPr lang="en-US" sz="1800" dirty="0"/>
                <a:t>The distribution of the predicted time to failure </a:t>
              </a:r>
              <a:r>
                <a:rPr lang="de-DE" sz="1800" b="0" i="0">
                  <a:latin typeface="Cambria Math" panose="02040503050406030204" pitchFamily="18" charset="0"/>
                </a:rPr>
                <a:t>𝑓</a:t>
              </a:r>
              <a:r>
                <a:rPr lang="en-US" sz="1800" b="0" i="0">
                  <a:latin typeface="Cambria Math" panose="02040503050406030204" pitchFamily="18" charset="0"/>
                </a:rPr>
                <a:t>_(</a:t>
              </a:r>
              <a:r>
                <a:rPr lang="de-DE" sz="1800" b="0" i="0">
                  <a:latin typeface="Cambria Math" panose="02040503050406030204" pitchFamily="18" charset="0"/>
                </a:rPr>
                <a:t>𝑇</a:t>
              </a:r>
              <a:r>
                <a:rPr lang="en-US" sz="1800" b="0" i="0">
                  <a:latin typeface="Cambria Math" panose="02040503050406030204" pitchFamily="18" charset="0"/>
                </a:rPr>
                <a:t>_(</a:t>
              </a:r>
              <a:r>
                <a:rPr lang="de-DE" sz="1800" b="0" i="0">
                  <a:latin typeface="Cambria Math" panose="02040503050406030204" pitchFamily="18" charset="0"/>
                </a:rPr>
                <a:t>𝐹</a:t>
              </a:r>
              <a:r>
                <a:rPr lang="en-US" sz="1800" b="0" i="0">
                  <a:latin typeface="Cambria Math" panose="02040503050406030204" pitchFamily="18" charset="0"/>
                </a:rPr>
                <a:t>_(</a:t>
              </a:r>
              <a:r>
                <a:rPr lang="de-DE" sz="1800" b="0" i="0">
                  <a:latin typeface="Cambria Math" panose="02040503050406030204" pitchFamily="18" charset="0"/>
                </a:rPr>
                <a:t>𝑝𝑟𝑒𝑑,𝑘</a:t>
              </a:r>
              <a:r>
                <a:rPr lang="en-US" sz="1800" b="0" i="0">
                  <a:latin typeface="Cambria Math" panose="02040503050406030204" pitchFamily="18" charset="0"/>
                </a:rPr>
                <a:t>)</a:t>
              </a:r>
              <a:r>
                <a:rPr lang="de-DE" sz="1800" b="0" i="0">
                  <a:latin typeface="Cambria Math" panose="02040503050406030204" pitchFamily="18" charset="0"/>
                </a:rPr>
                <a:t> </a:t>
              </a:r>
              <a:r>
                <a:rPr lang="en-US" sz="1800" b="0" i="0">
                  <a:latin typeface="Cambria Math" panose="02040503050406030204" pitchFamily="18" charset="0"/>
                </a:rPr>
                <a:t>)</a:t>
              </a:r>
              <a:r>
                <a:rPr lang="de-DE" sz="1800" b="0" i="0">
                  <a:latin typeface="Cambria Math" panose="02040503050406030204" pitchFamily="18" charset="0"/>
                </a:rPr>
                <a:t> </a:t>
              </a:r>
              <a:r>
                <a:rPr lang="en-US" sz="1800" b="0" i="0">
                  <a:latin typeface="Cambria Math" panose="02040503050406030204" pitchFamily="18" charset="0"/>
                </a:rPr>
                <a:t>)</a:t>
              </a:r>
              <a:r>
                <a:rPr lang="de-DE" sz="1800" b="0" i="0">
                  <a:latin typeface="Cambria Math" panose="02040503050406030204" pitchFamily="18" charset="0"/>
                </a:rPr>
                <a:t> (t)= </a:t>
              </a:r>
              <a:r>
                <a:rPr lang="en-US" sz="1800" dirty="0"/>
                <a:t> </a:t>
              </a:r>
              <a:r>
                <a:rPr lang="de-DE" sz="1800" b="0" i="0">
                  <a:latin typeface="Cambria Math" panose="02040503050406030204" pitchFamily="18" charset="0"/>
                </a:rPr>
                <a:t>𝑓</a:t>
              </a:r>
              <a:r>
                <a:rPr lang="en-US" sz="1800" b="0" i="0">
                  <a:latin typeface="Cambria Math" panose="02040503050406030204" pitchFamily="18" charset="0"/>
                </a:rPr>
                <a:t>_(</a:t>
              </a:r>
              <a:r>
                <a:rPr lang="de-DE" sz="1800" b="0" i="0">
                  <a:latin typeface="Cambria Math" panose="02040503050406030204" pitchFamily="18" charset="0"/>
                </a:rPr>
                <a:t>𝑅𝑈 𝐿_(𝑝𝑟𝑒𝑑,𝑘) </a:t>
              </a:r>
              <a:r>
                <a:rPr lang="en-US" sz="1800" b="0" i="0">
                  <a:latin typeface="Cambria Math" panose="02040503050406030204" pitchFamily="18" charset="0"/>
                </a:rPr>
                <a:t>)</a:t>
              </a:r>
              <a:r>
                <a:rPr lang="de-DE" sz="1800" b="0" i="0">
                  <a:latin typeface="Cambria Math" panose="02040503050406030204" pitchFamily="18" charset="0"/>
                </a:rPr>
                <a:t>   (</a:t>
              </a:r>
              <a:r>
                <a:rPr lang="en-US" sz="1800" b="0" dirty="0"/>
                <a:t>t - </a:t>
              </a:r>
              <a:r>
                <a:rPr lang="de-DE" sz="1800" b="0" i="0">
                  <a:latin typeface="Cambria Math" panose="02040503050406030204" pitchFamily="18" charset="0"/>
                </a:rPr>
                <a:t>𝑡</a:t>
              </a:r>
              <a:r>
                <a:rPr lang="en-US" sz="1800" b="0" i="0">
                  <a:latin typeface="Cambria Math" panose="02040503050406030204" pitchFamily="18" charset="0"/>
                </a:rPr>
                <a:t>_</a:t>
              </a:r>
              <a:r>
                <a:rPr lang="de-DE" sz="1800" b="0" i="0">
                  <a:latin typeface="Cambria Math" panose="02040503050406030204" pitchFamily="18" charset="0"/>
                </a:rPr>
                <a:t>𝑘)</a:t>
              </a:r>
              <a:endParaRPr lang="en-US" sz="1800" dirty="0"/>
            </a:p>
          </dgm:t>
        </dgm:pt>
      </mc:Fallback>
    </mc:AlternateContent>
    <dgm:pt modelId="{DD8E41FA-B83F-433A-95A0-694F79488DA3}" type="parTrans" cxnId="{CB862772-2D2C-4C2E-8EB9-616D423FA4B1}">
      <dgm:prSet/>
      <dgm:spPr/>
      <dgm:t>
        <a:bodyPr/>
        <a:lstStyle/>
        <a:p>
          <a:endParaRPr lang="en-US"/>
        </a:p>
      </dgm:t>
    </dgm:pt>
    <dgm:pt modelId="{88E9A2DB-9C5E-48A6-AF70-843F6F7CC036}" type="sibTrans" cxnId="{CB862772-2D2C-4C2E-8EB9-616D423FA4B1}">
      <dgm:prSet/>
      <dgm:spPr/>
      <dgm:t>
        <a:bodyPr/>
        <a:lstStyle/>
        <a:p>
          <a:endParaRPr lang="en-US"/>
        </a:p>
      </dgm:t>
    </dgm:pt>
    <dgm:pt modelId="{A3C853AA-CA84-4EB8-90F5-B27912822187}" type="pres">
      <dgm:prSet presAssocID="{2EA3161F-5553-4FC9-8174-13B366F1439D}" presName="vert0" presStyleCnt="0">
        <dgm:presLayoutVars>
          <dgm:dir/>
          <dgm:animOne val="branch"/>
          <dgm:animLvl val="lvl"/>
        </dgm:presLayoutVars>
      </dgm:prSet>
      <dgm:spPr/>
    </dgm:pt>
    <dgm:pt modelId="{2A0778C6-7168-40B9-BF0B-7994B4AC6D39}" type="pres">
      <dgm:prSet presAssocID="{8DCF0A11-374F-4AB1-97E8-410BAA4BFF6F}" presName="thickLine" presStyleLbl="alignNode1" presStyleIdx="0" presStyleCnt="4"/>
      <dgm:spPr/>
    </dgm:pt>
    <dgm:pt modelId="{58939908-AED3-4FB2-9468-3E19C1616A06}" type="pres">
      <dgm:prSet presAssocID="{8DCF0A11-374F-4AB1-97E8-410BAA4BFF6F}" presName="horz1" presStyleCnt="0"/>
      <dgm:spPr/>
    </dgm:pt>
    <dgm:pt modelId="{0AA6E8BC-27D5-4D1B-806F-00BE1FC8BAC3}" type="pres">
      <dgm:prSet presAssocID="{8DCF0A11-374F-4AB1-97E8-410BAA4BFF6F}" presName="tx1" presStyleLbl="revTx" presStyleIdx="0" presStyleCnt="4"/>
      <dgm:spPr/>
    </dgm:pt>
    <dgm:pt modelId="{9DDCD4BE-E4B2-486B-82FD-8B3C410C7D0D}" type="pres">
      <dgm:prSet presAssocID="{8DCF0A11-374F-4AB1-97E8-410BAA4BFF6F}" presName="vert1" presStyleCnt="0"/>
      <dgm:spPr/>
    </dgm:pt>
    <dgm:pt modelId="{4959AC67-E02A-4404-B0F7-E821AA615F24}" type="pres">
      <dgm:prSet presAssocID="{8CCD0375-464F-4FA8-8594-8C053B0B0CB9}" presName="thickLine" presStyleLbl="alignNode1" presStyleIdx="1" presStyleCnt="4"/>
      <dgm:spPr/>
    </dgm:pt>
    <dgm:pt modelId="{D4357081-CE07-4F11-B4E9-B15B6E615551}" type="pres">
      <dgm:prSet presAssocID="{8CCD0375-464F-4FA8-8594-8C053B0B0CB9}" presName="horz1" presStyleCnt="0"/>
      <dgm:spPr/>
    </dgm:pt>
    <dgm:pt modelId="{88DEC21D-D297-4AAE-8D24-9E9623F4E781}" type="pres">
      <dgm:prSet presAssocID="{8CCD0375-464F-4FA8-8594-8C053B0B0CB9}" presName="tx1" presStyleLbl="revTx" presStyleIdx="1" presStyleCnt="4"/>
      <dgm:spPr/>
    </dgm:pt>
    <dgm:pt modelId="{ABA77890-403A-4503-BE8D-7D1C42CF14C2}" type="pres">
      <dgm:prSet presAssocID="{8CCD0375-464F-4FA8-8594-8C053B0B0CB9}" presName="vert1" presStyleCnt="0"/>
      <dgm:spPr/>
    </dgm:pt>
    <dgm:pt modelId="{67FD739C-3D30-428F-AF16-AC7AD77CE2F2}" type="pres">
      <dgm:prSet presAssocID="{C986A5C2-DEFD-4C1F-8B57-42A81C5B0383}" presName="thickLine" presStyleLbl="alignNode1" presStyleIdx="2" presStyleCnt="4"/>
      <dgm:spPr/>
    </dgm:pt>
    <dgm:pt modelId="{63449F5A-E2B5-4F19-9CD0-EFB464670794}" type="pres">
      <dgm:prSet presAssocID="{C986A5C2-DEFD-4C1F-8B57-42A81C5B0383}" presName="horz1" presStyleCnt="0"/>
      <dgm:spPr/>
    </dgm:pt>
    <dgm:pt modelId="{99048469-60C4-4DFC-A33B-77FBAFD6F01E}" type="pres">
      <dgm:prSet presAssocID="{C986A5C2-DEFD-4C1F-8B57-42A81C5B0383}" presName="tx1" presStyleLbl="revTx" presStyleIdx="2" presStyleCnt="4"/>
      <dgm:spPr/>
    </dgm:pt>
    <dgm:pt modelId="{91419F62-AE57-4C76-B17F-DBFA32F0FAF8}" type="pres">
      <dgm:prSet presAssocID="{C986A5C2-DEFD-4C1F-8B57-42A81C5B0383}" presName="vert1" presStyleCnt="0"/>
      <dgm:spPr/>
    </dgm:pt>
    <dgm:pt modelId="{466C89F0-64E2-45B7-98F0-715C47FF3D3F}" type="pres">
      <dgm:prSet presAssocID="{4094FCE9-1B4F-4098-B0B5-2106F95F2F25}" presName="thickLine" presStyleLbl="alignNode1" presStyleIdx="3" presStyleCnt="4"/>
      <dgm:spPr/>
    </dgm:pt>
    <dgm:pt modelId="{DD8BF06A-038A-4B72-A900-C5461757DBD2}" type="pres">
      <dgm:prSet presAssocID="{4094FCE9-1B4F-4098-B0B5-2106F95F2F25}" presName="horz1" presStyleCnt="0"/>
      <dgm:spPr/>
    </dgm:pt>
    <dgm:pt modelId="{7930418D-F750-4089-99E9-158903739E53}" type="pres">
      <dgm:prSet presAssocID="{4094FCE9-1B4F-4098-B0B5-2106F95F2F25}" presName="tx1" presStyleLbl="revTx" presStyleIdx="3" presStyleCnt="4"/>
      <dgm:spPr/>
    </dgm:pt>
    <dgm:pt modelId="{0C8B7F66-3224-40CF-9124-85E31D174063}" type="pres">
      <dgm:prSet presAssocID="{4094FCE9-1B4F-4098-B0B5-2106F95F2F25}" presName="vert1" presStyleCnt="0"/>
      <dgm:spPr/>
    </dgm:pt>
  </dgm:ptLst>
  <dgm:cxnLst>
    <dgm:cxn modelId="{4CEE0B27-1398-41B8-9AC9-677AD49F8A91}" srcId="{2EA3161F-5553-4FC9-8174-13B366F1439D}" destId="{8DCF0A11-374F-4AB1-97E8-410BAA4BFF6F}" srcOrd="0" destOrd="0" parTransId="{40C7817B-CEAF-49BD-B521-6956B3F16E36}" sibTransId="{F0CD6BA2-748A-43D5-AD12-FEB81A2A3AE0}"/>
    <dgm:cxn modelId="{F4C49E5D-B99A-478B-B059-FCE5111D2AF9}" type="presOf" srcId="{4094FCE9-1B4F-4098-B0B5-2106F95F2F25}" destId="{7930418D-F750-4089-99E9-158903739E53}" srcOrd="0" destOrd="0" presId="urn:microsoft.com/office/officeart/2008/layout/LinedList"/>
    <dgm:cxn modelId="{6A98D35D-9D20-45A0-BA7D-A391836FCCC3}" type="presOf" srcId="{C986A5C2-DEFD-4C1F-8B57-42A81C5B0383}" destId="{99048469-60C4-4DFC-A33B-77FBAFD6F01E}" srcOrd="0" destOrd="0" presId="urn:microsoft.com/office/officeart/2008/layout/LinedList"/>
    <dgm:cxn modelId="{CA194342-462A-419D-9CA3-5259210D8D41}" type="presOf" srcId="{2EA3161F-5553-4FC9-8174-13B366F1439D}" destId="{A3C853AA-CA84-4EB8-90F5-B27912822187}" srcOrd="0" destOrd="0" presId="urn:microsoft.com/office/officeart/2008/layout/LinedList"/>
    <dgm:cxn modelId="{C225FD44-C561-4DFC-8B44-93DF51BDDB01}" type="presOf" srcId="{8CCD0375-464F-4FA8-8594-8C053B0B0CB9}" destId="{88DEC21D-D297-4AAE-8D24-9E9623F4E781}" srcOrd="0" destOrd="0" presId="urn:microsoft.com/office/officeart/2008/layout/LinedList"/>
    <dgm:cxn modelId="{CB862772-2D2C-4C2E-8EB9-616D423FA4B1}" srcId="{2EA3161F-5553-4FC9-8174-13B366F1439D}" destId="{4094FCE9-1B4F-4098-B0B5-2106F95F2F25}" srcOrd="3" destOrd="0" parTransId="{DD8E41FA-B83F-433A-95A0-694F79488DA3}" sibTransId="{88E9A2DB-9C5E-48A6-AF70-843F6F7CC036}"/>
    <dgm:cxn modelId="{9DE95354-2F23-4569-A861-9B4BCB0FEE52}" srcId="{2EA3161F-5553-4FC9-8174-13B366F1439D}" destId="{8CCD0375-464F-4FA8-8594-8C053B0B0CB9}" srcOrd="1" destOrd="0" parTransId="{5ED08795-20AC-41F3-9C90-E13FEF52D4C8}" sibTransId="{36402748-2084-43D9-97E5-A0EF218D0EDB}"/>
    <dgm:cxn modelId="{F305D2A1-B195-4AF7-9C62-1701F75D4AF6}" srcId="{2EA3161F-5553-4FC9-8174-13B366F1439D}" destId="{C986A5C2-DEFD-4C1F-8B57-42A81C5B0383}" srcOrd="2" destOrd="0" parTransId="{4EC951CD-38F4-45D5-A72E-E4E36E1CCB55}" sibTransId="{819C59C2-FF7F-4092-842C-C3D7B54868F2}"/>
    <dgm:cxn modelId="{E23BF6CD-9529-4DAD-AD76-7037F67B9935}" type="presOf" srcId="{8DCF0A11-374F-4AB1-97E8-410BAA4BFF6F}" destId="{0AA6E8BC-27D5-4D1B-806F-00BE1FC8BAC3}" srcOrd="0" destOrd="0" presId="urn:microsoft.com/office/officeart/2008/layout/LinedList"/>
    <dgm:cxn modelId="{DDCFF80A-CCBF-452E-8CF5-615C8E0C6126}" type="presParOf" srcId="{A3C853AA-CA84-4EB8-90F5-B27912822187}" destId="{2A0778C6-7168-40B9-BF0B-7994B4AC6D39}" srcOrd="0" destOrd="0" presId="urn:microsoft.com/office/officeart/2008/layout/LinedList"/>
    <dgm:cxn modelId="{BD7327EB-48AE-4EF9-850B-5622CF70601C}" type="presParOf" srcId="{A3C853AA-CA84-4EB8-90F5-B27912822187}" destId="{58939908-AED3-4FB2-9468-3E19C1616A06}" srcOrd="1" destOrd="0" presId="urn:microsoft.com/office/officeart/2008/layout/LinedList"/>
    <dgm:cxn modelId="{0775EAE2-B60E-4AEA-918D-AA62903C0DB4}" type="presParOf" srcId="{58939908-AED3-4FB2-9468-3E19C1616A06}" destId="{0AA6E8BC-27D5-4D1B-806F-00BE1FC8BAC3}" srcOrd="0" destOrd="0" presId="urn:microsoft.com/office/officeart/2008/layout/LinedList"/>
    <dgm:cxn modelId="{617806FC-3265-43E1-95B2-A2ED8426FE02}" type="presParOf" srcId="{58939908-AED3-4FB2-9468-3E19C1616A06}" destId="{9DDCD4BE-E4B2-486B-82FD-8B3C410C7D0D}" srcOrd="1" destOrd="0" presId="urn:microsoft.com/office/officeart/2008/layout/LinedList"/>
    <dgm:cxn modelId="{E218044A-0DC6-4051-BD4F-D8FC6DF86F92}" type="presParOf" srcId="{A3C853AA-CA84-4EB8-90F5-B27912822187}" destId="{4959AC67-E02A-4404-B0F7-E821AA615F24}" srcOrd="2" destOrd="0" presId="urn:microsoft.com/office/officeart/2008/layout/LinedList"/>
    <dgm:cxn modelId="{846CD615-1717-4F6D-A34F-75A09E84284E}" type="presParOf" srcId="{A3C853AA-CA84-4EB8-90F5-B27912822187}" destId="{D4357081-CE07-4F11-B4E9-B15B6E615551}" srcOrd="3" destOrd="0" presId="urn:microsoft.com/office/officeart/2008/layout/LinedList"/>
    <dgm:cxn modelId="{313E5712-6AF4-4E39-94E4-0A28882CCE66}" type="presParOf" srcId="{D4357081-CE07-4F11-B4E9-B15B6E615551}" destId="{88DEC21D-D297-4AAE-8D24-9E9623F4E781}" srcOrd="0" destOrd="0" presId="urn:microsoft.com/office/officeart/2008/layout/LinedList"/>
    <dgm:cxn modelId="{B9BBD180-B0C0-465F-B986-FCA3A6971624}" type="presParOf" srcId="{D4357081-CE07-4F11-B4E9-B15B6E615551}" destId="{ABA77890-403A-4503-BE8D-7D1C42CF14C2}" srcOrd="1" destOrd="0" presId="urn:microsoft.com/office/officeart/2008/layout/LinedList"/>
    <dgm:cxn modelId="{63A9E7A7-EDF8-43E7-B379-3B3101BF3B64}" type="presParOf" srcId="{A3C853AA-CA84-4EB8-90F5-B27912822187}" destId="{67FD739C-3D30-428F-AF16-AC7AD77CE2F2}" srcOrd="4" destOrd="0" presId="urn:microsoft.com/office/officeart/2008/layout/LinedList"/>
    <dgm:cxn modelId="{A1BF338B-CD5C-410C-93A3-A06072E429F4}" type="presParOf" srcId="{A3C853AA-CA84-4EB8-90F5-B27912822187}" destId="{63449F5A-E2B5-4F19-9CD0-EFB464670794}" srcOrd="5" destOrd="0" presId="urn:microsoft.com/office/officeart/2008/layout/LinedList"/>
    <dgm:cxn modelId="{D1DE782E-8FB1-482B-9A8F-1C446396AC45}" type="presParOf" srcId="{63449F5A-E2B5-4F19-9CD0-EFB464670794}" destId="{99048469-60C4-4DFC-A33B-77FBAFD6F01E}" srcOrd="0" destOrd="0" presId="urn:microsoft.com/office/officeart/2008/layout/LinedList"/>
    <dgm:cxn modelId="{62E08B21-67FE-4CFC-A773-7D17F171A88D}" type="presParOf" srcId="{63449F5A-E2B5-4F19-9CD0-EFB464670794}" destId="{91419F62-AE57-4C76-B17F-DBFA32F0FAF8}" srcOrd="1" destOrd="0" presId="urn:microsoft.com/office/officeart/2008/layout/LinedList"/>
    <dgm:cxn modelId="{CDCCFA73-511F-4292-A8F9-B6E3C32C8BB3}" type="presParOf" srcId="{A3C853AA-CA84-4EB8-90F5-B27912822187}" destId="{466C89F0-64E2-45B7-98F0-715C47FF3D3F}" srcOrd="6" destOrd="0" presId="urn:microsoft.com/office/officeart/2008/layout/LinedList"/>
    <dgm:cxn modelId="{02392152-EC4A-4A02-ADA5-1D07B036B8AC}" type="presParOf" srcId="{A3C853AA-CA84-4EB8-90F5-B27912822187}" destId="{DD8BF06A-038A-4B72-A900-C5461757DBD2}" srcOrd="7" destOrd="0" presId="urn:microsoft.com/office/officeart/2008/layout/LinedList"/>
    <dgm:cxn modelId="{67B65B99-6E9A-444D-9AD2-E107CBC5517A}" type="presParOf" srcId="{DD8BF06A-038A-4B72-A900-C5461757DBD2}" destId="{7930418D-F750-4089-99E9-158903739E53}" srcOrd="0" destOrd="0" presId="urn:microsoft.com/office/officeart/2008/layout/LinedList"/>
    <dgm:cxn modelId="{03D2E368-CB45-4796-A3D9-8F19443769E4}" type="presParOf" srcId="{DD8BF06A-038A-4B72-A900-C5461757DBD2}" destId="{0C8B7F66-3224-40CF-9124-85E31D17406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0.xml><?xml version="1.0" encoding="utf-8"?>
<dgm:dataModel xmlns:dgm="http://schemas.openxmlformats.org/drawingml/2006/diagram" xmlns:a="http://schemas.openxmlformats.org/drawingml/2006/main">
  <dgm:ptLst>
    <dgm:pt modelId="{2EA3161F-5553-4FC9-8174-13B366F1439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CF0A11-374F-4AB1-97E8-410BAA4BFF6F}">
      <dgm:prSet/>
      <dgm:spPr>
        <a:blipFill>
          <a:blip xmlns:r="http://schemas.openxmlformats.org/officeDocument/2006/relationships" r:embed="rId1"/>
          <a:stretch>
            <a:fillRect l="-1749" t="-1563"/>
          </a:stretch>
        </a:blipFill>
      </dgm:spPr>
      <dgm:t>
        <a:bodyPr/>
        <a:lstStyle/>
        <a:p>
          <a:r>
            <a:rPr lang="en-US">
              <a:noFill/>
            </a:rPr>
            <a:t> </a:t>
          </a:r>
        </a:p>
      </dgm:t>
    </dgm:pt>
    <dgm:pt modelId="{40C7817B-CEAF-49BD-B521-6956B3F16E36}" type="parTrans" cxnId="{4CEE0B27-1398-41B8-9AC9-677AD49F8A91}">
      <dgm:prSet/>
      <dgm:spPr/>
      <dgm:t>
        <a:bodyPr/>
        <a:lstStyle/>
        <a:p>
          <a:endParaRPr lang="en-US"/>
        </a:p>
      </dgm:t>
    </dgm:pt>
    <dgm:pt modelId="{F0CD6BA2-748A-43D5-AD12-FEB81A2A3AE0}" type="sibTrans" cxnId="{4CEE0B27-1398-41B8-9AC9-677AD49F8A91}">
      <dgm:prSet/>
      <dgm:spPr/>
      <dgm:t>
        <a:bodyPr/>
        <a:lstStyle/>
        <a:p>
          <a:endParaRPr lang="en-US"/>
        </a:p>
      </dgm:t>
    </dgm:pt>
    <dgm:pt modelId="{8CCD0375-464F-4FA8-8594-8C053B0B0CB9}">
      <dgm:prSet custT="1"/>
      <dgm:spPr>
        <a:blipFill>
          <a:blip xmlns:r="http://schemas.openxmlformats.org/officeDocument/2006/relationships" r:embed="rId2"/>
          <a:stretch>
            <a:fillRect l="-1603" t="-2073"/>
          </a:stretch>
        </a:blipFill>
      </dgm:spPr>
      <dgm:t>
        <a:bodyPr/>
        <a:lstStyle/>
        <a:p>
          <a:r>
            <a:rPr lang="en-US">
              <a:noFill/>
            </a:rPr>
            <a:t> </a:t>
          </a:r>
        </a:p>
      </dgm:t>
    </dgm:pt>
    <dgm:pt modelId="{5ED08795-20AC-41F3-9C90-E13FEF52D4C8}" type="parTrans" cxnId="{9DE95354-2F23-4569-A861-9B4BCB0FEE52}">
      <dgm:prSet/>
      <dgm:spPr/>
      <dgm:t>
        <a:bodyPr/>
        <a:lstStyle/>
        <a:p>
          <a:endParaRPr lang="en-US"/>
        </a:p>
      </dgm:t>
    </dgm:pt>
    <dgm:pt modelId="{36402748-2084-43D9-97E5-A0EF218D0EDB}" type="sibTrans" cxnId="{9DE95354-2F23-4569-A861-9B4BCB0FEE52}">
      <dgm:prSet/>
      <dgm:spPr/>
      <dgm:t>
        <a:bodyPr/>
        <a:lstStyle/>
        <a:p>
          <a:endParaRPr lang="en-US"/>
        </a:p>
      </dgm:t>
    </dgm:pt>
    <dgm:pt modelId="{C986A5C2-DEFD-4C1F-8B57-42A81C5B0383}">
      <dgm:prSet custT="1"/>
      <dgm:spPr>
        <a:blipFill>
          <a:blip xmlns:r="http://schemas.openxmlformats.org/officeDocument/2006/relationships" r:embed="rId3"/>
          <a:stretch>
            <a:fillRect l="-1603" t="-2083"/>
          </a:stretch>
        </a:blipFill>
      </dgm:spPr>
      <dgm:t>
        <a:bodyPr/>
        <a:lstStyle/>
        <a:p>
          <a:r>
            <a:rPr lang="en-US">
              <a:noFill/>
            </a:rPr>
            <a:t> </a:t>
          </a:r>
        </a:p>
      </dgm:t>
    </dgm:pt>
    <dgm:pt modelId="{4EC951CD-38F4-45D5-A72E-E4E36E1CCB55}" type="parTrans" cxnId="{F305D2A1-B195-4AF7-9C62-1701F75D4AF6}">
      <dgm:prSet/>
      <dgm:spPr/>
      <dgm:t>
        <a:bodyPr/>
        <a:lstStyle/>
        <a:p>
          <a:endParaRPr lang="en-US"/>
        </a:p>
      </dgm:t>
    </dgm:pt>
    <dgm:pt modelId="{819C59C2-FF7F-4092-842C-C3D7B54868F2}" type="sibTrans" cxnId="{F305D2A1-B195-4AF7-9C62-1701F75D4AF6}">
      <dgm:prSet/>
      <dgm:spPr/>
      <dgm:t>
        <a:bodyPr/>
        <a:lstStyle/>
        <a:p>
          <a:endParaRPr lang="en-US"/>
        </a:p>
      </dgm:t>
    </dgm:pt>
    <dgm:pt modelId="{4094FCE9-1B4F-4098-B0B5-2106F95F2F25}">
      <dgm:prSet custT="1"/>
      <dgm:spPr>
        <a:blipFill>
          <a:blip xmlns:r="http://schemas.openxmlformats.org/officeDocument/2006/relationships" r:embed="rId4"/>
          <a:stretch>
            <a:fillRect l="-1603" t="-2083" r="-875"/>
          </a:stretch>
        </a:blipFill>
      </dgm:spPr>
      <dgm:t>
        <a:bodyPr/>
        <a:lstStyle/>
        <a:p>
          <a:r>
            <a:rPr lang="en-US">
              <a:noFill/>
            </a:rPr>
            <a:t> </a:t>
          </a:r>
        </a:p>
      </dgm:t>
    </dgm:pt>
    <dgm:pt modelId="{DD8E41FA-B83F-433A-95A0-694F79488DA3}" type="parTrans" cxnId="{CB862772-2D2C-4C2E-8EB9-616D423FA4B1}">
      <dgm:prSet/>
      <dgm:spPr/>
      <dgm:t>
        <a:bodyPr/>
        <a:lstStyle/>
        <a:p>
          <a:endParaRPr lang="en-US"/>
        </a:p>
      </dgm:t>
    </dgm:pt>
    <dgm:pt modelId="{88E9A2DB-9C5E-48A6-AF70-843F6F7CC036}" type="sibTrans" cxnId="{CB862772-2D2C-4C2E-8EB9-616D423FA4B1}">
      <dgm:prSet/>
      <dgm:spPr/>
      <dgm:t>
        <a:bodyPr/>
        <a:lstStyle/>
        <a:p>
          <a:endParaRPr lang="en-US"/>
        </a:p>
      </dgm:t>
    </dgm:pt>
    <dgm:pt modelId="{A3C853AA-CA84-4EB8-90F5-B27912822187}" type="pres">
      <dgm:prSet presAssocID="{2EA3161F-5553-4FC9-8174-13B366F1439D}" presName="vert0" presStyleCnt="0">
        <dgm:presLayoutVars>
          <dgm:dir/>
          <dgm:animOne val="branch"/>
          <dgm:animLvl val="lvl"/>
        </dgm:presLayoutVars>
      </dgm:prSet>
      <dgm:spPr/>
    </dgm:pt>
    <dgm:pt modelId="{2A0778C6-7168-40B9-BF0B-7994B4AC6D39}" type="pres">
      <dgm:prSet presAssocID="{8DCF0A11-374F-4AB1-97E8-410BAA4BFF6F}" presName="thickLine" presStyleLbl="alignNode1" presStyleIdx="0" presStyleCnt="4"/>
      <dgm:spPr/>
    </dgm:pt>
    <dgm:pt modelId="{58939908-AED3-4FB2-9468-3E19C1616A06}" type="pres">
      <dgm:prSet presAssocID="{8DCF0A11-374F-4AB1-97E8-410BAA4BFF6F}" presName="horz1" presStyleCnt="0"/>
      <dgm:spPr/>
    </dgm:pt>
    <dgm:pt modelId="{0AA6E8BC-27D5-4D1B-806F-00BE1FC8BAC3}" type="pres">
      <dgm:prSet presAssocID="{8DCF0A11-374F-4AB1-97E8-410BAA4BFF6F}" presName="tx1" presStyleLbl="revTx" presStyleIdx="0" presStyleCnt="4"/>
      <dgm:spPr/>
    </dgm:pt>
    <dgm:pt modelId="{9DDCD4BE-E4B2-486B-82FD-8B3C410C7D0D}" type="pres">
      <dgm:prSet presAssocID="{8DCF0A11-374F-4AB1-97E8-410BAA4BFF6F}" presName="vert1" presStyleCnt="0"/>
      <dgm:spPr/>
    </dgm:pt>
    <dgm:pt modelId="{4959AC67-E02A-4404-B0F7-E821AA615F24}" type="pres">
      <dgm:prSet presAssocID="{8CCD0375-464F-4FA8-8594-8C053B0B0CB9}" presName="thickLine" presStyleLbl="alignNode1" presStyleIdx="1" presStyleCnt="4"/>
      <dgm:spPr/>
    </dgm:pt>
    <dgm:pt modelId="{D4357081-CE07-4F11-B4E9-B15B6E615551}" type="pres">
      <dgm:prSet presAssocID="{8CCD0375-464F-4FA8-8594-8C053B0B0CB9}" presName="horz1" presStyleCnt="0"/>
      <dgm:spPr/>
    </dgm:pt>
    <dgm:pt modelId="{88DEC21D-D297-4AAE-8D24-9E9623F4E781}" type="pres">
      <dgm:prSet presAssocID="{8CCD0375-464F-4FA8-8594-8C053B0B0CB9}" presName="tx1" presStyleLbl="revTx" presStyleIdx="1" presStyleCnt="4"/>
      <dgm:spPr/>
    </dgm:pt>
    <dgm:pt modelId="{ABA77890-403A-4503-BE8D-7D1C42CF14C2}" type="pres">
      <dgm:prSet presAssocID="{8CCD0375-464F-4FA8-8594-8C053B0B0CB9}" presName="vert1" presStyleCnt="0"/>
      <dgm:spPr/>
    </dgm:pt>
    <dgm:pt modelId="{67FD739C-3D30-428F-AF16-AC7AD77CE2F2}" type="pres">
      <dgm:prSet presAssocID="{C986A5C2-DEFD-4C1F-8B57-42A81C5B0383}" presName="thickLine" presStyleLbl="alignNode1" presStyleIdx="2" presStyleCnt="4"/>
      <dgm:spPr/>
    </dgm:pt>
    <dgm:pt modelId="{63449F5A-E2B5-4F19-9CD0-EFB464670794}" type="pres">
      <dgm:prSet presAssocID="{C986A5C2-DEFD-4C1F-8B57-42A81C5B0383}" presName="horz1" presStyleCnt="0"/>
      <dgm:spPr/>
    </dgm:pt>
    <dgm:pt modelId="{99048469-60C4-4DFC-A33B-77FBAFD6F01E}" type="pres">
      <dgm:prSet presAssocID="{C986A5C2-DEFD-4C1F-8B57-42A81C5B0383}" presName="tx1" presStyleLbl="revTx" presStyleIdx="2" presStyleCnt="4"/>
      <dgm:spPr/>
    </dgm:pt>
    <dgm:pt modelId="{91419F62-AE57-4C76-B17F-DBFA32F0FAF8}" type="pres">
      <dgm:prSet presAssocID="{C986A5C2-DEFD-4C1F-8B57-42A81C5B0383}" presName="vert1" presStyleCnt="0"/>
      <dgm:spPr/>
    </dgm:pt>
    <dgm:pt modelId="{466C89F0-64E2-45B7-98F0-715C47FF3D3F}" type="pres">
      <dgm:prSet presAssocID="{4094FCE9-1B4F-4098-B0B5-2106F95F2F25}" presName="thickLine" presStyleLbl="alignNode1" presStyleIdx="3" presStyleCnt="4"/>
      <dgm:spPr/>
    </dgm:pt>
    <dgm:pt modelId="{DD8BF06A-038A-4B72-A900-C5461757DBD2}" type="pres">
      <dgm:prSet presAssocID="{4094FCE9-1B4F-4098-B0B5-2106F95F2F25}" presName="horz1" presStyleCnt="0"/>
      <dgm:spPr/>
    </dgm:pt>
    <dgm:pt modelId="{7930418D-F750-4089-99E9-158903739E53}" type="pres">
      <dgm:prSet presAssocID="{4094FCE9-1B4F-4098-B0B5-2106F95F2F25}" presName="tx1" presStyleLbl="revTx" presStyleIdx="3" presStyleCnt="4"/>
      <dgm:spPr/>
    </dgm:pt>
    <dgm:pt modelId="{0C8B7F66-3224-40CF-9124-85E31D174063}" type="pres">
      <dgm:prSet presAssocID="{4094FCE9-1B4F-4098-B0B5-2106F95F2F25}" presName="vert1" presStyleCnt="0"/>
      <dgm:spPr/>
    </dgm:pt>
  </dgm:ptLst>
  <dgm:cxnLst>
    <dgm:cxn modelId="{4CEE0B27-1398-41B8-9AC9-677AD49F8A91}" srcId="{2EA3161F-5553-4FC9-8174-13B366F1439D}" destId="{8DCF0A11-374F-4AB1-97E8-410BAA4BFF6F}" srcOrd="0" destOrd="0" parTransId="{40C7817B-CEAF-49BD-B521-6956B3F16E36}" sibTransId="{F0CD6BA2-748A-43D5-AD12-FEB81A2A3AE0}"/>
    <dgm:cxn modelId="{F4C49E5D-B99A-478B-B059-FCE5111D2AF9}" type="presOf" srcId="{4094FCE9-1B4F-4098-B0B5-2106F95F2F25}" destId="{7930418D-F750-4089-99E9-158903739E53}" srcOrd="0" destOrd="0" presId="urn:microsoft.com/office/officeart/2008/layout/LinedList"/>
    <dgm:cxn modelId="{6A98D35D-9D20-45A0-BA7D-A391836FCCC3}" type="presOf" srcId="{C986A5C2-DEFD-4C1F-8B57-42A81C5B0383}" destId="{99048469-60C4-4DFC-A33B-77FBAFD6F01E}" srcOrd="0" destOrd="0" presId="urn:microsoft.com/office/officeart/2008/layout/LinedList"/>
    <dgm:cxn modelId="{CA194342-462A-419D-9CA3-5259210D8D41}" type="presOf" srcId="{2EA3161F-5553-4FC9-8174-13B366F1439D}" destId="{A3C853AA-CA84-4EB8-90F5-B27912822187}" srcOrd="0" destOrd="0" presId="urn:microsoft.com/office/officeart/2008/layout/LinedList"/>
    <dgm:cxn modelId="{C225FD44-C561-4DFC-8B44-93DF51BDDB01}" type="presOf" srcId="{8CCD0375-464F-4FA8-8594-8C053B0B0CB9}" destId="{88DEC21D-D297-4AAE-8D24-9E9623F4E781}" srcOrd="0" destOrd="0" presId="urn:microsoft.com/office/officeart/2008/layout/LinedList"/>
    <dgm:cxn modelId="{CB862772-2D2C-4C2E-8EB9-616D423FA4B1}" srcId="{2EA3161F-5553-4FC9-8174-13B366F1439D}" destId="{4094FCE9-1B4F-4098-B0B5-2106F95F2F25}" srcOrd="3" destOrd="0" parTransId="{DD8E41FA-B83F-433A-95A0-694F79488DA3}" sibTransId="{88E9A2DB-9C5E-48A6-AF70-843F6F7CC036}"/>
    <dgm:cxn modelId="{9DE95354-2F23-4569-A861-9B4BCB0FEE52}" srcId="{2EA3161F-5553-4FC9-8174-13B366F1439D}" destId="{8CCD0375-464F-4FA8-8594-8C053B0B0CB9}" srcOrd="1" destOrd="0" parTransId="{5ED08795-20AC-41F3-9C90-E13FEF52D4C8}" sibTransId="{36402748-2084-43D9-97E5-A0EF218D0EDB}"/>
    <dgm:cxn modelId="{F305D2A1-B195-4AF7-9C62-1701F75D4AF6}" srcId="{2EA3161F-5553-4FC9-8174-13B366F1439D}" destId="{C986A5C2-DEFD-4C1F-8B57-42A81C5B0383}" srcOrd="2" destOrd="0" parTransId="{4EC951CD-38F4-45D5-A72E-E4E36E1CCB55}" sibTransId="{819C59C2-FF7F-4092-842C-C3D7B54868F2}"/>
    <dgm:cxn modelId="{E23BF6CD-9529-4DAD-AD76-7037F67B9935}" type="presOf" srcId="{8DCF0A11-374F-4AB1-97E8-410BAA4BFF6F}" destId="{0AA6E8BC-27D5-4D1B-806F-00BE1FC8BAC3}" srcOrd="0" destOrd="0" presId="urn:microsoft.com/office/officeart/2008/layout/LinedList"/>
    <dgm:cxn modelId="{DDCFF80A-CCBF-452E-8CF5-615C8E0C6126}" type="presParOf" srcId="{A3C853AA-CA84-4EB8-90F5-B27912822187}" destId="{2A0778C6-7168-40B9-BF0B-7994B4AC6D39}" srcOrd="0" destOrd="0" presId="urn:microsoft.com/office/officeart/2008/layout/LinedList"/>
    <dgm:cxn modelId="{BD7327EB-48AE-4EF9-850B-5622CF70601C}" type="presParOf" srcId="{A3C853AA-CA84-4EB8-90F5-B27912822187}" destId="{58939908-AED3-4FB2-9468-3E19C1616A06}" srcOrd="1" destOrd="0" presId="urn:microsoft.com/office/officeart/2008/layout/LinedList"/>
    <dgm:cxn modelId="{0775EAE2-B60E-4AEA-918D-AA62903C0DB4}" type="presParOf" srcId="{58939908-AED3-4FB2-9468-3E19C1616A06}" destId="{0AA6E8BC-27D5-4D1B-806F-00BE1FC8BAC3}" srcOrd="0" destOrd="0" presId="urn:microsoft.com/office/officeart/2008/layout/LinedList"/>
    <dgm:cxn modelId="{617806FC-3265-43E1-95B2-A2ED8426FE02}" type="presParOf" srcId="{58939908-AED3-4FB2-9468-3E19C1616A06}" destId="{9DDCD4BE-E4B2-486B-82FD-8B3C410C7D0D}" srcOrd="1" destOrd="0" presId="urn:microsoft.com/office/officeart/2008/layout/LinedList"/>
    <dgm:cxn modelId="{E218044A-0DC6-4051-BD4F-D8FC6DF86F92}" type="presParOf" srcId="{A3C853AA-CA84-4EB8-90F5-B27912822187}" destId="{4959AC67-E02A-4404-B0F7-E821AA615F24}" srcOrd="2" destOrd="0" presId="urn:microsoft.com/office/officeart/2008/layout/LinedList"/>
    <dgm:cxn modelId="{846CD615-1717-4F6D-A34F-75A09E84284E}" type="presParOf" srcId="{A3C853AA-CA84-4EB8-90F5-B27912822187}" destId="{D4357081-CE07-4F11-B4E9-B15B6E615551}" srcOrd="3" destOrd="0" presId="urn:microsoft.com/office/officeart/2008/layout/LinedList"/>
    <dgm:cxn modelId="{313E5712-6AF4-4E39-94E4-0A28882CCE66}" type="presParOf" srcId="{D4357081-CE07-4F11-B4E9-B15B6E615551}" destId="{88DEC21D-D297-4AAE-8D24-9E9623F4E781}" srcOrd="0" destOrd="0" presId="urn:microsoft.com/office/officeart/2008/layout/LinedList"/>
    <dgm:cxn modelId="{B9BBD180-B0C0-465F-B986-FCA3A6971624}" type="presParOf" srcId="{D4357081-CE07-4F11-B4E9-B15B6E615551}" destId="{ABA77890-403A-4503-BE8D-7D1C42CF14C2}" srcOrd="1" destOrd="0" presId="urn:microsoft.com/office/officeart/2008/layout/LinedList"/>
    <dgm:cxn modelId="{63A9E7A7-EDF8-43E7-B379-3B3101BF3B64}" type="presParOf" srcId="{A3C853AA-CA84-4EB8-90F5-B27912822187}" destId="{67FD739C-3D30-428F-AF16-AC7AD77CE2F2}" srcOrd="4" destOrd="0" presId="urn:microsoft.com/office/officeart/2008/layout/LinedList"/>
    <dgm:cxn modelId="{A1BF338B-CD5C-410C-93A3-A06072E429F4}" type="presParOf" srcId="{A3C853AA-CA84-4EB8-90F5-B27912822187}" destId="{63449F5A-E2B5-4F19-9CD0-EFB464670794}" srcOrd="5" destOrd="0" presId="urn:microsoft.com/office/officeart/2008/layout/LinedList"/>
    <dgm:cxn modelId="{D1DE782E-8FB1-482B-9A8F-1C446396AC45}" type="presParOf" srcId="{63449F5A-E2B5-4F19-9CD0-EFB464670794}" destId="{99048469-60C4-4DFC-A33B-77FBAFD6F01E}" srcOrd="0" destOrd="0" presId="urn:microsoft.com/office/officeart/2008/layout/LinedList"/>
    <dgm:cxn modelId="{62E08B21-67FE-4CFC-A773-7D17F171A88D}" type="presParOf" srcId="{63449F5A-E2B5-4F19-9CD0-EFB464670794}" destId="{91419F62-AE57-4C76-B17F-DBFA32F0FAF8}" srcOrd="1" destOrd="0" presId="urn:microsoft.com/office/officeart/2008/layout/LinedList"/>
    <dgm:cxn modelId="{CDCCFA73-511F-4292-A8F9-B6E3C32C8BB3}" type="presParOf" srcId="{A3C853AA-CA84-4EB8-90F5-B27912822187}" destId="{466C89F0-64E2-45B7-98F0-715C47FF3D3F}" srcOrd="6" destOrd="0" presId="urn:microsoft.com/office/officeart/2008/layout/LinedList"/>
    <dgm:cxn modelId="{02392152-EC4A-4A02-ADA5-1D07B036B8AC}" type="presParOf" srcId="{A3C853AA-CA84-4EB8-90F5-B27912822187}" destId="{DD8BF06A-038A-4B72-A900-C5461757DBD2}" srcOrd="7" destOrd="0" presId="urn:microsoft.com/office/officeart/2008/layout/LinedList"/>
    <dgm:cxn modelId="{67B65B99-6E9A-444D-9AD2-E107CBC5517A}" type="presParOf" srcId="{DD8BF06A-038A-4B72-A900-C5461757DBD2}" destId="{7930418D-F750-4089-99E9-158903739E53}" srcOrd="0" destOrd="0" presId="urn:microsoft.com/office/officeart/2008/layout/LinedList"/>
    <dgm:cxn modelId="{03D2E368-CB45-4796-A3D9-8F19443769E4}" type="presParOf" srcId="{DD8BF06A-038A-4B72-A900-C5461757DBD2}" destId="{0C8B7F66-3224-40CF-9124-85E31D17406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B08B3CD-D3BC-4E1B-9F0D-665E83B1940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FED4468-44C7-41D2-873A-C45FC821FC16}">
      <dgm:prSet/>
      <dgm:spPr/>
      <dgm:t>
        <a:bodyPr/>
        <a:lstStyle/>
        <a:p>
          <a:r>
            <a:rPr lang="de-DE"/>
            <a:t>Transformer model architecture has been adopted to train the available time series CMAPSS dataset.</a:t>
          </a:r>
          <a:endParaRPr lang="en-US"/>
        </a:p>
      </dgm:t>
    </dgm:pt>
    <dgm:pt modelId="{FA48DD05-0EE6-4FF3-A8D2-B2AC91B9E536}" type="parTrans" cxnId="{E5FF3624-C290-4412-97E5-C509D8FC1ADE}">
      <dgm:prSet/>
      <dgm:spPr/>
      <dgm:t>
        <a:bodyPr/>
        <a:lstStyle/>
        <a:p>
          <a:endParaRPr lang="en-US"/>
        </a:p>
      </dgm:t>
    </dgm:pt>
    <dgm:pt modelId="{6A2319BD-EF94-48D3-B498-DE113E5F74DA}" type="sibTrans" cxnId="{E5FF3624-C290-4412-97E5-C509D8FC1ADE}">
      <dgm:prSet/>
      <dgm:spPr/>
      <dgm:t>
        <a:bodyPr/>
        <a:lstStyle/>
        <a:p>
          <a:endParaRPr lang="en-US"/>
        </a:p>
      </dgm:t>
    </dgm:pt>
    <dgm:pt modelId="{7507D67B-7E46-44CF-9AEC-AB3CA17B41DD}">
      <dgm:prSet/>
      <dgm:spPr/>
      <dgm:t>
        <a:bodyPr/>
        <a:lstStyle/>
        <a:p>
          <a:r>
            <a:rPr lang="de-DE"/>
            <a:t>Transformer is an encoder-decoder type architecture</a:t>
          </a:r>
          <a:endParaRPr lang="en-US"/>
        </a:p>
      </dgm:t>
    </dgm:pt>
    <dgm:pt modelId="{A4C8672F-7808-4FF6-AFFF-D7D3B06BFB38}" type="parTrans" cxnId="{D12EB0BE-0C65-46D1-90F4-A9C4103F6CE0}">
      <dgm:prSet/>
      <dgm:spPr/>
      <dgm:t>
        <a:bodyPr/>
        <a:lstStyle/>
        <a:p>
          <a:endParaRPr lang="en-US"/>
        </a:p>
      </dgm:t>
    </dgm:pt>
    <dgm:pt modelId="{5CE25AB4-B0DD-45D6-94FD-E96392D8C0F9}" type="sibTrans" cxnId="{D12EB0BE-0C65-46D1-90F4-A9C4103F6CE0}">
      <dgm:prSet/>
      <dgm:spPr/>
      <dgm:t>
        <a:bodyPr/>
        <a:lstStyle/>
        <a:p>
          <a:endParaRPr lang="en-US"/>
        </a:p>
      </dgm:t>
    </dgm:pt>
    <dgm:pt modelId="{CA9C21AC-BAD4-4375-B70F-0DF414DD309A}">
      <dgm:prSet/>
      <dgm:spPr/>
      <dgm:t>
        <a:bodyPr/>
        <a:lstStyle/>
        <a:p>
          <a:r>
            <a:rPr lang="de-DE"/>
            <a:t>The encoder part extracts the features from our time series datasets.</a:t>
          </a:r>
          <a:endParaRPr lang="en-US"/>
        </a:p>
      </dgm:t>
    </dgm:pt>
    <dgm:pt modelId="{B239E4A8-DFD5-4E46-AAE1-69BFB9A90001}" type="parTrans" cxnId="{14F22FA0-710C-4E79-B610-F758C20161CF}">
      <dgm:prSet/>
      <dgm:spPr/>
      <dgm:t>
        <a:bodyPr/>
        <a:lstStyle/>
        <a:p>
          <a:endParaRPr lang="en-US"/>
        </a:p>
      </dgm:t>
    </dgm:pt>
    <dgm:pt modelId="{94851FA3-7784-4B73-85B1-F43C36FA73BB}" type="sibTrans" cxnId="{14F22FA0-710C-4E79-B610-F758C20161CF}">
      <dgm:prSet/>
      <dgm:spPr/>
      <dgm:t>
        <a:bodyPr/>
        <a:lstStyle/>
        <a:p>
          <a:endParaRPr lang="en-US"/>
        </a:p>
      </dgm:t>
    </dgm:pt>
    <dgm:pt modelId="{97D09876-7FCB-470F-B4B9-AEFF4BBFE6AA}">
      <dgm:prSet/>
      <dgm:spPr/>
      <dgm:t>
        <a:bodyPr/>
        <a:lstStyle/>
        <a:p>
          <a:r>
            <a:rPr lang="de-DE"/>
            <a:t>The Decoder gives us the class probabilities. Since we have three classes to predict.</a:t>
          </a:r>
          <a:endParaRPr lang="en-US"/>
        </a:p>
      </dgm:t>
    </dgm:pt>
    <dgm:pt modelId="{FE0DA85A-9BD1-4E59-87C4-946A5CFE44CD}" type="parTrans" cxnId="{60E7B703-0F51-4984-A949-8D32E7DD3EF9}">
      <dgm:prSet/>
      <dgm:spPr/>
      <dgm:t>
        <a:bodyPr/>
        <a:lstStyle/>
        <a:p>
          <a:endParaRPr lang="en-US"/>
        </a:p>
      </dgm:t>
    </dgm:pt>
    <dgm:pt modelId="{AA1BC975-A378-45CF-A567-55EB59318E02}" type="sibTrans" cxnId="{60E7B703-0F51-4984-A949-8D32E7DD3EF9}">
      <dgm:prSet/>
      <dgm:spPr/>
      <dgm:t>
        <a:bodyPr/>
        <a:lstStyle/>
        <a:p>
          <a:endParaRPr lang="en-US"/>
        </a:p>
      </dgm:t>
    </dgm:pt>
    <dgm:pt modelId="{9C8CF74A-5CB4-4AC1-A32C-8DC0EA00E05C}" type="pres">
      <dgm:prSet presAssocID="{1B08B3CD-D3BC-4E1B-9F0D-665E83B1940E}" presName="vert0" presStyleCnt="0">
        <dgm:presLayoutVars>
          <dgm:dir/>
          <dgm:animOne val="branch"/>
          <dgm:animLvl val="lvl"/>
        </dgm:presLayoutVars>
      </dgm:prSet>
      <dgm:spPr/>
    </dgm:pt>
    <dgm:pt modelId="{90F00658-692E-4DE5-A9F8-0C1215672B25}" type="pres">
      <dgm:prSet presAssocID="{DFED4468-44C7-41D2-873A-C45FC821FC16}" presName="thickLine" presStyleLbl="alignNode1" presStyleIdx="0" presStyleCnt="4"/>
      <dgm:spPr/>
    </dgm:pt>
    <dgm:pt modelId="{D1672D9A-746E-4F54-8FD2-58C49A180EBF}" type="pres">
      <dgm:prSet presAssocID="{DFED4468-44C7-41D2-873A-C45FC821FC16}" presName="horz1" presStyleCnt="0"/>
      <dgm:spPr/>
    </dgm:pt>
    <dgm:pt modelId="{33D24CFB-8332-4DB7-9E2F-52586D2A7D48}" type="pres">
      <dgm:prSet presAssocID="{DFED4468-44C7-41D2-873A-C45FC821FC16}" presName="tx1" presStyleLbl="revTx" presStyleIdx="0" presStyleCnt="4"/>
      <dgm:spPr/>
    </dgm:pt>
    <dgm:pt modelId="{E8B11508-AFA5-4503-9463-F9F1AEF8CBA0}" type="pres">
      <dgm:prSet presAssocID="{DFED4468-44C7-41D2-873A-C45FC821FC16}" presName="vert1" presStyleCnt="0"/>
      <dgm:spPr/>
    </dgm:pt>
    <dgm:pt modelId="{9E7CC214-A426-469C-94D1-ECA896E5214E}" type="pres">
      <dgm:prSet presAssocID="{7507D67B-7E46-44CF-9AEC-AB3CA17B41DD}" presName="thickLine" presStyleLbl="alignNode1" presStyleIdx="1" presStyleCnt="4"/>
      <dgm:spPr/>
    </dgm:pt>
    <dgm:pt modelId="{E0104A22-B7D3-43E7-97A8-BF7D5D9D5BE6}" type="pres">
      <dgm:prSet presAssocID="{7507D67B-7E46-44CF-9AEC-AB3CA17B41DD}" presName="horz1" presStyleCnt="0"/>
      <dgm:spPr/>
    </dgm:pt>
    <dgm:pt modelId="{ED51FD8C-FC1E-4490-B515-7000BD6FF7FB}" type="pres">
      <dgm:prSet presAssocID="{7507D67B-7E46-44CF-9AEC-AB3CA17B41DD}" presName="tx1" presStyleLbl="revTx" presStyleIdx="1" presStyleCnt="4"/>
      <dgm:spPr/>
    </dgm:pt>
    <dgm:pt modelId="{B6E6006E-4B3F-40D6-B075-C73F07901A1F}" type="pres">
      <dgm:prSet presAssocID="{7507D67B-7E46-44CF-9AEC-AB3CA17B41DD}" presName="vert1" presStyleCnt="0"/>
      <dgm:spPr/>
    </dgm:pt>
    <dgm:pt modelId="{0EBC1EC1-71CA-401A-BBCC-1996C0481C96}" type="pres">
      <dgm:prSet presAssocID="{CA9C21AC-BAD4-4375-B70F-0DF414DD309A}" presName="thickLine" presStyleLbl="alignNode1" presStyleIdx="2" presStyleCnt="4"/>
      <dgm:spPr/>
    </dgm:pt>
    <dgm:pt modelId="{F18C1743-50E1-45C8-B179-6B64EB9348C5}" type="pres">
      <dgm:prSet presAssocID="{CA9C21AC-BAD4-4375-B70F-0DF414DD309A}" presName="horz1" presStyleCnt="0"/>
      <dgm:spPr/>
    </dgm:pt>
    <dgm:pt modelId="{251301C4-3F81-43BF-B7EC-358DB9214BF4}" type="pres">
      <dgm:prSet presAssocID="{CA9C21AC-BAD4-4375-B70F-0DF414DD309A}" presName="tx1" presStyleLbl="revTx" presStyleIdx="2" presStyleCnt="4"/>
      <dgm:spPr/>
    </dgm:pt>
    <dgm:pt modelId="{F53B1D6B-19EE-41B1-92E0-8DA4A7872B86}" type="pres">
      <dgm:prSet presAssocID="{CA9C21AC-BAD4-4375-B70F-0DF414DD309A}" presName="vert1" presStyleCnt="0"/>
      <dgm:spPr/>
    </dgm:pt>
    <dgm:pt modelId="{E14FDC73-B9FA-4380-9022-CF0E451F2700}" type="pres">
      <dgm:prSet presAssocID="{97D09876-7FCB-470F-B4B9-AEFF4BBFE6AA}" presName="thickLine" presStyleLbl="alignNode1" presStyleIdx="3" presStyleCnt="4"/>
      <dgm:spPr/>
    </dgm:pt>
    <dgm:pt modelId="{81A3C3BF-8138-44BC-B484-626BFC74356E}" type="pres">
      <dgm:prSet presAssocID="{97D09876-7FCB-470F-B4B9-AEFF4BBFE6AA}" presName="horz1" presStyleCnt="0"/>
      <dgm:spPr/>
    </dgm:pt>
    <dgm:pt modelId="{AB324A4C-F81D-4A95-B336-4003CC1C740A}" type="pres">
      <dgm:prSet presAssocID="{97D09876-7FCB-470F-B4B9-AEFF4BBFE6AA}" presName="tx1" presStyleLbl="revTx" presStyleIdx="3" presStyleCnt="4"/>
      <dgm:spPr/>
    </dgm:pt>
    <dgm:pt modelId="{2280B810-8E4F-4E21-B734-A898CB5C0049}" type="pres">
      <dgm:prSet presAssocID="{97D09876-7FCB-470F-B4B9-AEFF4BBFE6AA}" presName="vert1" presStyleCnt="0"/>
      <dgm:spPr/>
    </dgm:pt>
  </dgm:ptLst>
  <dgm:cxnLst>
    <dgm:cxn modelId="{60E7B703-0F51-4984-A949-8D32E7DD3EF9}" srcId="{1B08B3CD-D3BC-4E1B-9F0D-665E83B1940E}" destId="{97D09876-7FCB-470F-B4B9-AEFF4BBFE6AA}" srcOrd="3" destOrd="0" parTransId="{FE0DA85A-9BD1-4E59-87C4-946A5CFE44CD}" sibTransId="{AA1BC975-A378-45CF-A567-55EB59318E02}"/>
    <dgm:cxn modelId="{A8FB6221-544C-4138-956D-044B32E255B7}" type="presOf" srcId="{CA9C21AC-BAD4-4375-B70F-0DF414DD309A}" destId="{251301C4-3F81-43BF-B7EC-358DB9214BF4}" srcOrd="0" destOrd="0" presId="urn:microsoft.com/office/officeart/2008/layout/LinedList"/>
    <dgm:cxn modelId="{E5FF3624-C290-4412-97E5-C509D8FC1ADE}" srcId="{1B08B3CD-D3BC-4E1B-9F0D-665E83B1940E}" destId="{DFED4468-44C7-41D2-873A-C45FC821FC16}" srcOrd="0" destOrd="0" parTransId="{FA48DD05-0EE6-4FF3-A8D2-B2AC91B9E536}" sibTransId="{6A2319BD-EF94-48D3-B498-DE113E5F74DA}"/>
    <dgm:cxn modelId="{36F94E77-7639-42EE-88A0-A2C8893AECB5}" type="presOf" srcId="{DFED4468-44C7-41D2-873A-C45FC821FC16}" destId="{33D24CFB-8332-4DB7-9E2F-52586D2A7D48}" srcOrd="0" destOrd="0" presId="urn:microsoft.com/office/officeart/2008/layout/LinedList"/>
    <dgm:cxn modelId="{D1F59C5A-4A99-4B07-B3CB-640DCB2E800C}" type="presOf" srcId="{97D09876-7FCB-470F-B4B9-AEFF4BBFE6AA}" destId="{AB324A4C-F81D-4A95-B336-4003CC1C740A}" srcOrd="0" destOrd="0" presId="urn:microsoft.com/office/officeart/2008/layout/LinedList"/>
    <dgm:cxn modelId="{D95DC783-2850-4581-814A-3DAC5796D559}" type="presOf" srcId="{7507D67B-7E46-44CF-9AEC-AB3CA17B41DD}" destId="{ED51FD8C-FC1E-4490-B515-7000BD6FF7FB}" srcOrd="0" destOrd="0" presId="urn:microsoft.com/office/officeart/2008/layout/LinedList"/>
    <dgm:cxn modelId="{14F22FA0-710C-4E79-B610-F758C20161CF}" srcId="{1B08B3CD-D3BC-4E1B-9F0D-665E83B1940E}" destId="{CA9C21AC-BAD4-4375-B70F-0DF414DD309A}" srcOrd="2" destOrd="0" parTransId="{B239E4A8-DFD5-4E46-AAE1-69BFB9A90001}" sibTransId="{94851FA3-7784-4B73-85B1-F43C36FA73BB}"/>
    <dgm:cxn modelId="{CB0B25A8-42FC-4727-A86E-8E7FFD55819A}" type="presOf" srcId="{1B08B3CD-D3BC-4E1B-9F0D-665E83B1940E}" destId="{9C8CF74A-5CB4-4AC1-A32C-8DC0EA00E05C}" srcOrd="0" destOrd="0" presId="urn:microsoft.com/office/officeart/2008/layout/LinedList"/>
    <dgm:cxn modelId="{D12EB0BE-0C65-46D1-90F4-A9C4103F6CE0}" srcId="{1B08B3CD-D3BC-4E1B-9F0D-665E83B1940E}" destId="{7507D67B-7E46-44CF-9AEC-AB3CA17B41DD}" srcOrd="1" destOrd="0" parTransId="{A4C8672F-7808-4FF6-AFFF-D7D3B06BFB38}" sibTransId="{5CE25AB4-B0DD-45D6-94FD-E96392D8C0F9}"/>
    <dgm:cxn modelId="{5B7A9EFB-A66D-4345-83A4-9685C05CEDEF}" type="presParOf" srcId="{9C8CF74A-5CB4-4AC1-A32C-8DC0EA00E05C}" destId="{90F00658-692E-4DE5-A9F8-0C1215672B25}" srcOrd="0" destOrd="0" presId="urn:microsoft.com/office/officeart/2008/layout/LinedList"/>
    <dgm:cxn modelId="{98FC66AC-E8CA-47C5-93C2-BE6892F81503}" type="presParOf" srcId="{9C8CF74A-5CB4-4AC1-A32C-8DC0EA00E05C}" destId="{D1672D9A-746E-4F54-8FD2-58C49A180EBF}" srcOrd="1" destOrd="0" presId="urn:microsoft.com/office/officeart/2008/layout/LinedList"/>
    <dgm:cxn modelId="{64737DF3-2310-412B-8828-8C933CAD7E4B}" type="presParOf" srcId="{D1672D9A-746E-4F54-8FD2-58C49A180EBF}" destId="{33D24CFB-8332-4DB7-9E2F-52586D2A7D48}" srcOrd="0" destOrd="0" presId="urn:microsoft.com/office/officeart/2008/layout/LinedList"/>
    <dgm:cxn modelId="{F41BEFC0-FD61-408D-928B-5454E5E0BBA9}" type="presParOf" srcId="{D1672D9A-746E-4F54-8FD2-58C49A180EBF}" destId="{E8B11508-AFA5-4503-9463-F9F1AEF8CBA0}" srcOrd="1" destOrd="0" presId="urn:microsoft.com/office/officeart/2008/layout/LinedList"/>
    <dgm:cxn modelId="{94DDE66F-0B80-4C92-975F-7541123656FB}" type="presParOf" srcId="{9C8CF74A-5CB4-4AC1-A32C-8DC0EA00E05C}" destId="{9E7CC214-A426-469C-94D1-ECA896E5214E}" srcOrd="2" destOrd="0" presId="urn:microsoft.com/office/officeart/2008/layout/LinedList"/>
    <dgm:cxn modelId="{832ABEAA-0CF4-4516-AC24-796B22B04029}" type="presParOf" srcId="{9C8CF74A-5CB4-4AC1-A32C-8DC0EA00E05C}" destId="{E0104A22-B7D3-43E7-97A8-BF7D5D9D5BE6}" srcOrd="3" destOrd="0" presId="urn:microsoft.com/office/officeart/2008/layout/LinedList"/>
    <dgm:cxn modelId="{26132A5F-17AC-40BA-88EF-E3362982CCE4}" type="presParOf" srcId="{E0104A22-B7D3-43E7-97A8-BF7D5D9D5BE6}" destId="{ED51FD8C-FC1E-4490-B515-7000BD6FF7FB}" srcOrd="0" destOrd="0" presId="urn:microsoft.com/office/officeart/2008/layout/LinedList"/>
    <dgm:cxn modelId="{135CAACB-FE6C-4F7A-847A-627115C1006A}" type="presParOf" srcId="{E0104A22-B7D3-43E7-97A8-BF7D5D9D5BE6}" destId="{B6E6006E-4B3F-40D6-B075-C73F07901A1F}" srcOrd="1" destOrd="0" presId="urn:microsoft.com/office/officeart/2008/layout/LinedList"/>
    <dgm:cxn modelId="{5A8CC11E-37F3-4995-A6E0-B7F34D30A324}" type="presParOf" srcId="{9C8CF74A-5CB4-4AC1-A32C-8DC0EA00E05C}" destId="{0EBC1EC1-71CA-401A-BBCC-1996C0481C96}" srcOrd="4" destOrd="0" presId="urn:microsoft.com/office/officeart/2008/layout/LinedList"/>
    <dgm:cxn modelId="{289050D2-92B8-47E8-93C6-C323CD2077A0}" type="presParOf" srcId="{9C8CF74A-5CB4-4AC1-A32C-8DC0EA00E05C}" destId="{F18C1743-50E1-45C8-B179-6B64EB9348C5}" srcOrd="5" destOrd="0" presId="urn:microsoft.com/office/officeart/2008/layout/LinedList"/>
    <dgm:cxn modelId="{9EF6B7D6-62A9-4C3A-A15A-B00BA1837351}" type="presParOf" srcId="{F18C1743-50E1-45C8-B179-6B64EB9348C5}" destId="{251301C4-3F81-43BF-B7EC-358DB9214BF4}" srcOrd="0" destOrd="0" presId="urn:microsoft.com/office/officeart/2008/layout/LinedList"/>
    <dgm:cxn modelId="{DFD08D19-2F0F-4879-9B2C-0D0091F8D607}" type="presParOf" srcId="{F18C1743-50E1-45C8-B179-6B64EB9348C5}" destId="{F53B1D6B-19EE-41B1-92E0-8DA4A7872B86}" srcOrd="1" destOrd="0" presId="urn:microsoft.com/office/officeart/2008/layout/LinedList"/>
    <dgm:cxn modelId="{F224FE2D-AD2C-45F4-9EA1-61F4C19BAD0E}" type="presParOf" srcId="{9C8CF74A-5CB4-4AC1-A32C-8DC0EA00E05C}" destId="{E14FDC73-B9FA-4380-9022-CF0E451F2700}" srcOrd="6" destOrd="0" presId="urn:microsoft.com/office/officeart/2008/layout/LinedList"/>
    <dgm:cxn modelId="{2014CD92-92BD-490D-B8DC-810B8A61E004}" type="presParOf" srcId="{9C8CF74A-5CB4-4AC1-A32C-8DC0EA00E05C}" destId="{81A3C3BF-8138-44BC-B484-626BFC74356E}" srcOrd="7" destOrd="0" presId="urn:microsoft.com/office/officeart/2008/layout/LinedList"/>
    <dgm:cxn modelId="{552FE97D-67B8-4ABC-A9B9-4981E18090DE}" type="presParOf" srcId="{81A3C3BF-8138-44BC-B484-626BFC74356E}" destId="{AB324A4C-F81D-4A95-B336-4003CC1C740A}" srcOrd="0" destOrd="0" presId="urn:microsoft.com/office/officeart/2008/layout/LinedList"/>
    <dgm:cxn modelId="{75504519-C5BC-43B5-9125-E581D7F534AB}" type="presParOf" srcId="{81A3C3BF-8138-44BC-B484-626BFC74356E}" destId="{2280B810-8E4F-4E21-B734-A898CB5C004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62DEBF3-6AA4-4673-A0BA-DA905249A1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23331C0-E509-42D3-B962-673ED7AAF2E3}">
      <dgm:prSet/>
      <dgm:spPr/>
      <dgm:t>
        <a:bodyPr/>
        <a:lstStyle/>
        <a:p>
          <a:r>
            <a:rPr lang="en-US" b="0" i="0" dirty="0"/>
            <a:t>Input Embedding: First layer of the transformer projects the size of input from (4,50,25) to (4,50,32).</a:t>
          </a:r>
          <a:endParaRPr lang="en-US" dirty="0"/>
        </a:p>
      </dgm:t>
    </dgm:pt>
    <dgm:pt modelId="{36557D3C-8DD9-43FC-B715-714F27D21D22}" type="parTrans" cxnId="{107F13EE-A0A8-44B4-9CD0-9F9465AC95A2}">
      <dgm:prSet/>
      <dgm:spPr/>
      <dgm:t>
        <a:bodyPr/>
        <a:lstStyle/>
        <a:p>
          <a:endParaRPr lang="en-US"/>
        </a:p>
      </dgm:t>
    </dgm:pt>
    <dgm:pt modelId="{A15043CC-7EB2-48BD-9A49-665CCF71110F}" type="sibTrans" cxnId="{107F13EE-A0A8-44B4-9CD0-9F9465AC95A2}">
      <dgm:prSet/>
      <dgm:spPr/>
      <dgm:t>
        <a:bodyPr/>
        <a:lstStyle/>
        <a:p>
          <a:endParaRPr lang="en-US"/>
        </a:p>
      </dgm:t>
    </dgm:pt>
    <dgm:pt modelId="{EEC7E590-4848-4EFC-886F-F04761E19C58}">
      <dgm:prSet/>
      <dgm:spPr/>
      <dgm:t>
        <a:bodyPr/>
        <a:lstStyle/>
        <a:p>
          <a:r>
            <a:rPr lang="en-US" b="0" i="0" dirty="0"/>
            <a:t>Transformer Layers: </a:t>
          </a:r>
          <a:r>
            <a:rPr lang="en-US" dirty="0"/>
            <a:t>All attention mechanisms and feed-forward networks operate on tensor with shape </a:t>
          </a:r>
          <a:r>
            <a:rPr lang="en-US" b="0" i="0" dirty="0"/>
            <a:t>(</a:t>
          </a:r>
          <a:r>
            <a:rPr lang="en-US" b="0" i="0" dirty="0" err="1"/>
            <a:t>batch_size</a:t>
          </a:r>
          <a:r>
            <a:rPr lang="en-US" b="0" i="0" dirty="0"/>
            <a:t>, </a:t>
          </a:r>
          <a:r>
            <a:rPr lang="en-US" b="0" i="0" dirty="0" err="1"/>
            <a:t>seq_length</a:t>
          </a:r>
          <a:r>
            <a:rPr lang="en-US" b="0" i="0" dirty="0"/>
            <a:t>, </a:t>
          </a:r>
          <a:r>
            <a:rPr lang="en-US" b="0" i="0" dirty="0" err="1"/>
            <a:t>model_dim</a:t>
          </a:r>
          <a:r>
            <a:rPr lang="en-US" b="0" i="0" dirty="0"/>
            <a:t>)</a:t>
          </a:r>
          <a:endParaRPr lang="en-US" dirty="0"/>
        </a:p>
      </dgm:t>
    </dgm:pt>
    <dgm:pt modelId="{311C02C3-486B-4ABE-93C3-6504E85F4824}" type="parTrans" cxnId="{DB12FB5E-AD24-42C5-A4E7-C030A4FB0D4B}">
      <dgm:prSet/>
      <dgm:spPr/>
      <dgm:t>
        <a:bodyPr/>
        <a:lstStyle/>
        <a:p>
          <a:endParaRPr lang="en-US"/>
        </a:p>
      </dgm:t>
    </dgm:pt>
    <dgm:pt modelId="{7D255935-025C-40B7-B982-C816B6C60F57}" type="sibTrans" cxnId="{DB12FB5E-AD24-42C5-A4E7-C030A4FB0D4B}">
      <dgm:prSet/>
      <dgm:spPr/>
      <dgm:t>
        <a:bodyPr/>
        <a:lstStyle/>
        <a:p>
          <a:endParaRPr lang="en-US"/>
        </a:p>
      </dgm:t>
    </dgm:pt>
    <dgm:pt modelId="{40F0C57F-9BAD-48FF-9719-033F3113D4C7}">
      <dgm:prSet/>
      <dgm:spPr/>
      <dgm:t>
        <a:bodyPr/>
        <a:lstStyle/>
        <a:p>
          <a:r>
            <a:rPr lang="en-US"/>
            <a:t>Output layer: the final layer </a:t>
          </a:r>
          <a:r>
            <a:rPr lang="en-US" b="0" i="0"/>
            <a:t>project from model_dim back to the desired output </a:t>
          </a:r>
          <a:endParaRPr lang="en-US"/>
        </a:p>
      </dgm:t>
    </dgm:pt>
    <dgm:pt modelId="{F532606E-B937-4EC2-8F18-510AE8EAC390}" type="parTrans" cxnId="{6C11ED07-DA4B-48EA-AA3F-5BC0213763A7}">
      <dgm:prSet/>
      <dgm:spPr/>
      <dgm:t>
        <a:bodyPr/>
        <a:lstStyle/>
        <a:p>
          <a:endParaRPr lang="en-US"/>
        </a:p>
      </dgm:t>
    </dgm:pt>
    <dgm:pt modelId="{EEC81CCF-54C1-4DF1-A581-AB0F32B0DBDC}" type="sibTrans" cxnId="{6C11ED07-DA4B-48EA-AA3F-5BC0213763A7}">
      <dgm:prSet/>
      <dgm:spPr/>
      <dgm:t>
        <a:bodyPr/>
        <a:lstStyle/>
        <a:p>
          <a:endParaRPr lang="en-US"/>
        </a:p>
      </dgm:t>
    </dgm:pt>
    <dgm:pt modelId="{16420258-EE6A-4547-A320-7AA0FB14D8E8}">
      <dgm:prSet/>
      <dgm:spPr/>
      <dgm:t>
        <a:bodyPr/>
        <a:lstStyle/>
        <a:p>
          <a:r>
            <a:rPr lang="en-US" b="0" i="0"/>
            <a:t>Here N</a:t>
          </a:r>
          <a:r>
            <a:rPr lang="en-US" b="0" i="0" baseline="-25000"/>
            <a:t>x </a:t>
          </a:r>
          <a:r>
            <a:rPr lang="en-US"/>
            <a:t>= 4 is the number of encode- decoder layers.</a:t>
          </a:r>
        </a:p>
      </dgm:t>
    </dgm:pt>
    <dgm:pt modelId="{1958DCC6-95D2-4E0F-8134-2074016DD9DE}" type="parTrans" cxnId="{99D90EC1-6D40-44B4-B9CC-4A9D08E54810}">
      <dgm:prSet/>
      <dgm:spPr/>
      <dgm:t>
        <a:bodyPr/>
        <a:lstStyle/>
        <a:p>
          <a:endParaRPr lang="en-US"/>
        </a:p>
      </dgm:t>
    </dgm:pt>
    <dgm:pt modelId="{0E9B489D-296B-4C8E-B1E1-790FAA6BF525}" type="sibTrans" cxnId="{99D90EC1-6D40-44B4-B9CC-4A9D08E54810}">
      <dgm:prSet/>
      <dgm:spPr/>
      <dgm:t>
        <a:bodyPr/>
        <a:lstStyle/>
        <a:p>
          <a:endParaRPr lang="en-US"/>
        </a:p>
      </dgm:t>
    </dgm:pt>
    <dgm:pt modelId="{D2F78DCD-2608-491D-B095-02560DB2A281}" type="pres">
      <dgm:prSet presAssocID="{062DEBF3-6AA4-4673-A0BA-DA905249A168}" presName="vert0" presStyleCnt="0">
        <dgm:presLayoutVars>
          <dgm:dir/>
          <dgm:animOne val="branch"/>
          <dgm:animLvl val="lvl"/>
        </dgm:presLayoutVars>
      </dgm:prSet>
      <dgm:spPr/>
    </dgm:pt>
    <dgm:pt modelId="{99EC07BF-EE23-43A4-84D7-4B1AC013C6E3}" type="pres">
      <dgm:prSet presAssocID="{923331C0-E509-42D3-B962-673ED7AAF2E3}" presName="thickLine" presStyleLbl="alignNode1" presStyleIdx="0" presStyleCnt="4"/>
      <dgm:spPr/>
    </dgm:pt>
    <dgm:pt modelId="{7E101FF2-B901-42FA-B619-2D7BB970F11E}" type="pres">
      <dgm:prSet presAssocID="{923331C0-E509-42D3-B962-673ED7AAF2E3}" presName="horz1" presStyleCnt="0"/>
      <dgm:spPr/>
    </dgm:pt>
    <dgm:pt modelId="{53FF6E25-2514-4D8B-A20C-8C4430274578}" type="pres">
      <dgm:prSet presAssocID="{923331C0-E509-42D3-B962-673ED7AAF2E3}" presName="tx1" presStyleLbl="revTx" presStyleIdx="0" presStyleCnt="4"/>
      <dgm:spPr/>
    </dgm:pt>
    <dgm:pt modelId="{6E61E58E-C513-4B27-BD1E-1E480EE2C8A7}" type="pres">
      <dgm:prSet presAssocID="{923331C0-E509-42D3-B962-673ED7AAF2E3}" presName="vert1" presStyleCnt="0"/>
      <dgm:spPr/>
    </dgm:pt>
    <dgm:pt modelId="{A447ED97-052A-4615-9DA4-AA70C085BB19}" type="pres">
      <dgm:prSet presAssocID="{EEC7E590-4848-4EFC-886F-F04761E19C58}" presName="thickLine" presStyleLbl="alignNode1" presStyleIdx="1" presStyleCnt="4"/>
      <dgm:spPr/>
    </dgm:pt>
    <dgm:pt modelId="{05D87BCB-812A-43DD-81E9-D08B0240EE52}" type="pres">
      <dgm:prSet presAssocID="{EEC7E590-4848-4EFC-886F-F04761E19C58}" presName="horz1" presStyleCnt="0"/>
      <dgm:spPr/>
    </dgm:pt>
    <dgm:pt modelId="{15AF535A-2263-4C12-B5B8-44785C25BB8A}" type="pres">
      <dgm:prSet presAssocID="{EEC7E590-4848-4EFC-886F-F04761E19C58}" presName="tx1" presStyleLbl="revTx" presStyleIdx="1" presStyleCnt="4"/>
      <dgm:spPr/>
    </dgm:pt>
    <dgm:pt modelId="{E0683028-D65D-435C-87AF-56DBF858DF02}" type="pres">
      <dgm:prSet presAssocID="{EEC7E590-4848-4EFC-886F-F04761E19C58}" presName="vert1" presStyleCnt="0"/>
      <dgm:spPr/>
    </dgm:pt>
    <dgm:pt modelId="{C586756C-348C-459F-A89A-AE2B87C8F860}" type="pres">
      <dgm:prSet presAssocID="{40F0C57F-9BAD-48FF-9719-033F3113D4C7}" presName="thickLine" presStyleLbl="alignNode1" presStyleIdx="2" presStyleCnt="4"/>
      <dgm:spPr/>
    </dgm:pt>
    <dgm:pt modelId="{4A37FBD9-526E-449B-9329-4AD3B9AB0AC9}" type="pres">
      <dgm:prSet presAssocID="{40F0C57F-9BAD-48FF-9719-033F3113D4C7}" presName="horz1" presStyleCnt="0"/>
      <dgm:spPr/>
    </dgm:pt>
    <dgm:pt modelId="{625F5912-00D3-4032-A23F-BAE1C2921F0B}" type="pres">
      <dgm:prSet presAssocID="{40F0C57F-9BAD-48FF-9719-033F3113D4C7}" presName="tx1" presStyleLbl="revTx" presStyleIdx="2" presStyleCnt="4"/>
      <dgm:spPr/>
    </dgm:pt>
    <dgm:pt modelId="{7BCFD13D-A908-45F6-ABDB-7457D838761B}" type="pres">
      <dgm:prSet presAssocID="{40F0C57F-9BAD-48FF-9719-033F3113D4C7}" presName="vert1" presStyleCnt="0"/>
      <dgm:spPr/>
    </dgm:pt>
    <dgm:pt modelId="{8D15405A-D7D8-4525-9E85-98579D21349A}" type="pres">
      <dgm:prSet presAssocID="{16420258-EE6A-4547-A320-7AA0FB14D8E8}" presName="thickLine" presStyleLbl="alignNode1" presStyleIdx="3" presStyleCnt="4"/>
      <dgm:spPr/>
    </dgm:pt>
    <dgm:pt modelId="{B3C00BC9-0932-4C14-B07D-9E780CDDBB3F}" type="pres">
      <dgm:prSet presAssocID="{16420258-EE6A-4547-A320-7AA0FB14D8E8}" presName="horz1" presStyleCnt="0"/>
      <dgm:spPr/>
    </dgm:pt>
    <dgm:pt modelId="{08B379A8-7DD2-4774-9AF9-E53302B3510A}" type="pres">
      <dgm:prSet presAssocID="{16420258-EE6A-4547-A320-7AA0FB14D8E8}" presName="tx1" presStyleLbl="revTx" presStyleIdx="3" presStyleCnt="4"/>
      <dgm:spPr/>
    </dgm:pt>
    <dgm:pt modelId="{E9E847A8-5171-4770-B5CC-4275B1932C1F}" type="pres">
      <dgm:prSet presAssocID="{16420258-EE6A-4547-A320-7AA0FB14D8E8}" presName="vert1" presStyleCnt="0"/>
      <dgm:spPr/>
    </dgm:pt>
  </dgm:ptLst>
  <dgm:cxnLst>
    <dgm:cxn modelId="{6C11ED07-DA4B-48EA-AA3F-5BC0213763A7}" srcId="{062DEBF3-6AA4-4673-A0BA-DA905249A168}" destId="{40F0C57F-9BAD-48FF-9719-033F3113D4C7}" srcOrd="2" destOrd="0" parTransId="{F532606E-B937-4EC2-8F18-510AE8EAC390}" sibTransId="{EEC81CCF-54C1-4DF1-A581-AB0F32B0DBDC}"/>
    <dgm:cxn modelId="{2EC3A538-ADF8-4471-8A6D-F2CA6ABF29C3}" type="presOf" srcId="{923331C0-E509-42D3-B962-673ED7AAF2E3}" destId="{53FF6E25-2514-4D8B-A20C-8C4430274578}" srcOrd="0" destOrd="0" presId="urn:microsoft.com/office/officeart/2008/layout/LinedList"/>
    <dgm:cxn modelId="{DB12FB5E-AD24-42C5-A4E7-C030A4FB0D4B}" srcId="{062DEBF3-6AA4-4673-A0BA-DA905249A168}" destId="{EEC7E590-4848-4EFC-886F-F04761E19C58}" srcOrd="1" destOrd="0" parTransId="{311C02C3-486B-4ABE-93C3-6504E85F4824}" sibTransId="{7D255935-025C-40B7-B982-C816B6C60F57}"/>
    <dgm:cxn modelId="{145A1145-967C-4D60-9E7D-18A0646192BB}" type="presOf" srcId="{EEC7E590-4848-4EFC-886F-F04761E19C58}" destId="{15AF535A-2263-4C12-B5B8-44785C25BB8A}" srcOrd="0" destOrd="0" presId="urn:microsoft.com/office/officeart/2008/layout/LinedList"/>
    <dgm:cxn modelId="{8482C26A-85F5-4045-AF7F-33F56944494C}" type="presOf" srcId="{062DEBF3-6AA4-4673-A0BA-DA905249A168}" destId="{D2F78DCD-2608-491D-B095-02560DB2A281}" srcOrd="0" destOrd="0" presId="urn:microsoft.com/office/officeart/2008/layout/LinedList"/>
    <dgm:cxn modelId="{8DFC624E-231F-486B-A09E-F5F644DB0B92}" type="presOf" srcId="{16420258-EE6A-4547-A320-7AA0FB14D8E8}" destId="{08B379A8-7DD2-4774-9AF9-E53302B3510A}" srcOrd="0" destOrd="0" presId="urn:microsoft.com/office/officeart/2008/layout/LinedList"/>
    <dgm:cxn modelId="{A7F21C79-A8EC-445B-ABF1-5F101F87995F}" type="presOf" srcId="{40F0C57F-9BAD-48FF-9719-033F3113D4C7}" destId="{625F5912-00D3-4032-A23F-BAE1C2921F0B}" srcOrd="0" destOrd="0" presId="urn:microsoft.com/office/officeart/2008/layout/LinedList"/>
    <dgm:cxn modelId="{99D90EC1-6D40-44B4-B9CC-4A9D08E54810}" srcId="{062DEBF3-6AA4-4673-A0BA-DA905249A168}" destId="{16420258-EE6A-4547-A320-7AA0FB14D8E8}" srcOrd="3" destOrd="0" parTransId="{1958DCC6-95D2-4E0F-8134-2074016DD9DE}" sibTransId="{0E9B489D-296B-4C8E-B1E1-790FAA6BF525}"/>
    <dgm:cxn modelId="{107F13EE-A0A8-44B4-9CD0-9F9465AC95A2}" srcId="{062DEBF3-6AA4-4673-A0BA-DA905249A168}" destId="{923331C0-E509-42D3-B962-673ED7AAF2E3}" srcOrd="0" destOrd="0" parTransId="{36557D3C-8DD9-43FC-B715-714F27D21D22}" sibTransId="{A15043CC-7EB2-48BD-9A49-665CCF71110F}"/>
    <dgm:cxn modelId="{BB3E1BE7-F6B1-4FBB-B160-36464A8EA466}" type="presParOf" srcId="{D2F78DCD-2608-491D-B095-02560DB2A281}" destId="{99EC07BF-EE23-43A4-84D7-4B1AC013C6E3}" srcOrd="0" destOrd="0" presId="urn:microsoft.com/office/officeart/2008/layout/LinedList"/>
    <dgm:cxn modelId="{313D7702-857E-4439-BCEF-E42AED25D0A5}" type="presParOf" srcId="{D2F78DCD-2608-491D-B095-02560DB2A281}" destId="{7E101FF2-B901-42FA-B619-2D7BB970F11E}" srcOrd="1" destOrd="0" presId="urn:microsoft.com/office/officeart/2008/layout/LinedList"/>
    <dgm:cxn modelId="{A348857F-41AD-4851-9169-DE3280A79E8C}" type="presParOf" srcId="{7E101FF2-B901-42FA-B619-2D7BB970F11E}" destId="{53FF6E25-2514-4D8B-A20C-8C4430274578}" srcOrd="0" destOrd="0" presId="urn:microsoft.com/office/officeart/2008/layout/LinedList"/>
    <dgm:cxn modelId="{C3D2E796-110F-4FA4-81B2-48703F1E6D16}" type="presParOf" srcId="{7E101FF2-B901-42FA-B619-2D7BB970F11E}" destId="{6E61E58E-C513-4B27-BD1E-1E480EE2C8A7}" srcOrd="1" destOrd="0" presId="urn:microsoft.com/office/officeart/2008/layout/LinedList"/>
    <dgm:cxn modelId="{F6680493-7E09-49B1-8419-D434FCD54A07}" type="presParOf" srcId="{D2F78DCD-2608-491D-B095-02560DB2A281}" destId="{A447ED97-052A-4615-9DA4-AA70C085BB19}" srcOrd="2" destOrd="0" presId="urn:microsoft.com/office/officeart/2008/layout/LinedList"/>
    <dgm:cxn modelId="{CF1BBF5B-EC0F-4242-88D6-2374DC7C3B16}" type="presParOf" srcId="{D2F78DCD-2608-491D-B095-02560DB2A281}" destId="{05D87BCB-812A-43DD-81E9-D08B0240EE52}" srcOrd="3" destOrd="0" presId="urn:microsoft.com/office/officeart/2008/layout/LinedList"/>
    <dgm:cxn modelId="{A27F806D-0EB4-4F92-9EBC-B6A1E423E215}" type="presParOf" srcId="{05D87BCB-812A-43DD-81E9-D08B0240EE52}" destId="{15AF535A-2263-4C12-B5B8-44785C25BB8A}" srcOrd="0" destOrd="0" presId="urn:microsoft.com/office/officeart/2008/layout/LinedList"/>
    <dgm:cxn modelId="{B9D98346-12A1-4478-A7EC-364F0714B114}" type="presParOf" srcId="{05D87BCB-812A-43DD-81E9-D08B0240EE52}" destId="{E0683028-D65D-435C-87AF-56DBF858DF02}" srcOrd="1" destOrd="0" presId="urn:microsoft.com/office/officeart/2008/layout/LinedList"/>
    <dgm:cxn modelId="{76C0D6C1-309B-4FB1-AC89-764AFE92EF19}" type="presParOf" srcId="{D2F78DCD-2608-491D-B095-02560DB2A281}" destId="{C586756C-348C-459F-A89A-AE2B87C8F860}" srcOrd="4" destOrd="0" presId="urn:microsoft.com/office/officeart/2008/layout/LinedList"/>
    <dgm:cxn modelId="{E434B1B7-DA0E-4092-98AA-B069B577B352}" type="presParOf" srcId="{D2F78DCD-2608-491D-B095-02560DB2A281}" destId="{4A37FBD9-526E-449B-9329-4AD3B9AB0AC9}" srcOrd="5" destOrd="0" presId="urn:microsoft.com/office/officeart/2008/layout/LinedList"/>
    <dgm:cxn modelId="{5A1CBB47-358C-4517-A997-29530948145D}" type="presParOf" srcId="{4A37FBD9-526E-449B-9329-4AD3B9AB0AC9}" destId="{625F5912-00D3-4032-A23F-BAE1C2921F0B}" srcOrd="0" destOrd="0" presId="urn:microsoft.com/office/officeart/2008/layout/LinedList"/>
    <dgm:cxn modelId="{5DA93391-91D9-4F33-9056-F5F38216818D}" type="presParOf" srcId="{4A37FBD9-526E-449B-9329-4AD3B9AB0AC9}" destId="{7BCFD13D-A908-45F6-ABDB-7457D838761B}" srcOrd="1" destOrd="0" presId="urn:microsoft.com/office/officeart/2008/layout/LinedList"/>
    <dgm:cxn modelId="{CFFC78C4-FA00-4340-B83B-923E69C63627}" type="presParOf" srcId="{D2F78DCD-2608-491D-B095-02560DB2A281}" destId="{8D15405A-D7D8-4525-9E85-98579D21349A}" srcOrd="6" destOrd="0" presId="urn:microsoft.com/office/officeart/2008/layout/LinedList"/>
    <dgm:cxn modelId="{538D4BB8-E0BB-4A9B-9AB0-E7CFA5FB0685}" type="presParOf" srcId="{D2F78DCD-2608-491D-B095-02560DB2A281}" destId="{B3C00BC9-0932-4C14-B07D-9E780CDDBB3F}" srcOrd="7" destOrd="0" presId="urn:microsoft.com/office/officeart/2008/layout/LinedList"/>
    <dgm:cxn modelId="{44678CD1-5952-486E-A1EC-57CB40986F01}" type="presParOf" srcId="{B3C00BC9-0932-4C14-B07D-9E780CDDBB3F}" destId="{08B379A8-7DD2-4774-9AF9-E53302B3510A}" srcOrd="0" destOrd="0" presId="urn:microsoft.com/office/officeart/2008/layout/LinedList"/>
    <dgm:cxn modelId="{E8CF622E-A489-4EE6-AD46-2A56C7C76095}" type="presParOf" srcId="{B3C00BC9-0932-4C14-B07D-9E780CDDBB3F}" destId="{E9E847A8-5171-4770-B5CC-4275B1932C1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3D1BD-591E-47A4-A6ED-613D01A89EF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1AEF8BF-6605-4CC4-93BF-730EE7CA88A5}">
      <dgm:prSet/>
      <dgm:spPr/>
      <dgm:t>
        <a:bodyPr/>
        <a:lstStyle/>
        <a:p>
          <a:r>
            <a:rPr lang="en-US" dirty="0"/>
            <a:t>Prognostic health management  predict the remaining useful life(RUL).</a:t>
          </a:r>
        </a:p>
      </dgm:t>
    </dgm:pt>
    <dgm:pt modelId="{829B1C0F-5046-4BF9-8835-C83ACD0BE9F6}" type="parTrans" cxnId="{3CCCB985-74AF-496F-8F44-7AA5050EAF9D}">
      <dgm:prSet/>
      <dgm:spPr/>
      <dgm:t>
        <a:bodyPr/>
        <a:lstStyle/>
        <a:p>
          <a:endParaRPr lang="en-US"/>
        </a:p>
      </dgm:t>
    </dgm:pt>
    <dgm:pt modelId="{7D0C5ACB-8D19-4080-A3FE-D46F3224EAD4}" type="sibTrans" cxnId="{3CCCB985-74AF-496F-8F44-7AA5050EAF9D}">
      <dgm:prSet/>
      <dgm:spPr/>
      <dgm:t>
        <a:bodyPr/>
        <a:lstStyle/>
        <a:p>
          <a:endParaRPr lang="en-US"/>
        </a:p>
      </dgm:t>
    </dgm:pt>
    <dgm:pt modelId="{B02EEB99-A267-4D67-ACA6-90D15F609725}">
      <dgm:prSet/>
      <dgm:spPr/>
      <dgm:t>
        <a:bodyPr/>
        <a:lstStyle/>
        <a:p>
          <a:r>
            <a:rPr lang="de-DE" dirty="0" err="1"/>
            <a:t>Prognostics</a:t>
          </a:r>
          <a:r>
            <a:rPr lang="de-DE" dirty="0"/>
            <a:t> is </a:t>
          </a:r>
          <a:r>
            <a:rPr lang="de-DE" dirty="0" err="1"/>
            <a:t>concerned</a:t>
          </a:r>
          <a:r>
            <a:rPr lang="de-DE" dirty="0"/>
            <a:t> </a:t>
          </a:r>
          <a:r>
            <a:rPr lang="de-DE" dirty="0" err="1"/>
            <a:t>with</a:t>
          </a:r>
          <a:r>
            <a:rPr lang="de-DE" dirty="0"/>
            <a:t> the prediction of time when </a:t>
          </a:r>
          <a:r>
            <a:rPr lang="de-DE" dirty="0" err="1"/>
            <a:t>components</a:t>
          </a:r>
          <a:r>
            <a:rPr lang="de-DE" dirty="0"/>
            <a:t> fail.</a:t>
          </a:r>
          <a:endParaRPr lang="en-US" dirty="0"/>
        </a:p>
      </dgm:t>
    </dgm:pt>
    <dgm:pt modelId="{C3B52DCE-FF4E-4A77-BB8A-FBF812A1AE3A}" type="parTrans" cxnId="{4216FC85-7137-462C-B33D-158E6B957AC0}">
      <dgm:prSet/>
      <dgm:spPr/>
      <dgm:t>
        <a:bodyPr/>
        <a:lstStyle/>
        <a:p>
          <a:endParaRPr lang="en-US"/>
        </a:p>
      </dgm:t>
    </dgm:pt>
    <dgm:pt modelId="{1D7BFC7F-42A8-4590-8161-98E15C51458C}" type="sibTrans" cxnId="{4216FC85-7137-462C-B33D-158E6B957AC0}">
      <dgm:prSet/>
      <dgm:spPr/>
      <dgm:t>
        <a:bodyPr/>
        <a:lstStyle/>
        <a:p>
          <a:endParaRPr lang="en-US"/>
        </a:p>
      </dgm:t>
    </dgm:pt>
    <dgm:pt modelId="{78CF47B5-86EC-47F3-B040-1A2A1042A265}">
      <dgm:prSet/>
      <dgm:spPr/>
      <dgm:t>
        <a:bodyPr/>
        <a:lstStyle/>
        <a:p>
          <a:r>
            <a:rPr lang="de-DE" dirty="0" err="1"/>
            <a:t>It</a:t>
          </a:r>
          <a:r>
            <a:rPr lang="de-DE" dirty="0"/>
            <a:t> </a:t>
          </a:r>
          <a:r>
            <a:rPr lang="de-DE" dirty="0" err="1"/>
            <a:t>ultimately</a:t>
          </a:r>
          <a:r>
            <a:rPr lang="de-DE" dirty="0"/>
            <a:t> </a:t>
          </a:r>
          <a:r>
            <a:rPr lang="de-DE" dirty="0" err="1"/>
            <a:t>helps</a:t>
          </a:r>
          <a:r>
            <a:rPr lang="de-DE" dirty="0"/>
            <a:t> </a:t>
          </a:r>
          <a:r>
            <a:rPr lang="de-DE" dirty="0" err="1"/>
            <a:t>us</a:t>
          </a:r>
          <a:r>
            <a:rPr lang="de-DE" dirty="0"/>
            <a:t> to </a:t>
          </a:r>
          <a:r>
            <a:rPr lang="de-DE" dirty="0" err="1"/>
            <a:t>figure</a:t>
          </a:r>
          <a:r>
            <a:rPr lang="de-DE" dirty="0"/>
            <a:t> out the tentative time frame, when </a:t>
          </a:r>
          <a:r>
            <a:rPr lang="de-DE" dirty="0" err="1"/>
            <a:t>one</a:t>
          </a:r>
          <a:r>
            <a:rPr lang="de-DE" dirty="0"/>
            <a:t> </a:t>
          </a:r>
          <a:r>
            <a:rPr lang="de-DE" dirty="0" err="1"/>
            <a:t>can</a:t>
          </a:r>
          <a:r>
            <a:rPr lang="de-DE" dirty="0"/>
            <a:t> </a:t>
          </a:r>
          <a:r>
            <a:rPr lang="de-DE" dirty="0" err="1"/>
            <a:t>replace</a:t>
          </a:r>
          <a:r>
            <a:rPr lang="de-DE" dirty="0"/>
            <a:t> the </a:t>
          </a:r>
          <a:r>
            <a:rPr lang="de-DE" dirty="0" err="1"/>
            <a:t>components</a:t>
          </a:r>
          <a:r>
            <a:rPr lang="de-DE" dirty="0"/>
            <a:t> </a:t>
          </a:r>
          <a:r>
            <a:rPr lang="de-DE" dirty="0" err="1"/>
            <a:t>before</a:t>
          </a:r>
          <a:r>
            <a:rPr lang="de-DE" dirty="0"/>
            <a:t> </a:t>
          </a:r>
          <a:r>
            <a:rPr lang="de-DE" dirty="0" err="1"/>
            <a:t>it</a:t>
          </a:r>
          <a:r>
            <a:rPr lang="de-DE" dirty="0"/>
            <a:t> </a:t>
          </a:r>
          <a:r>
            <a:rPr lang="de-DE" dirty="0" err="1"/>
            <a:t>fails</a:t>
          </a:r>
          <a:r>
            <a:rPr lang="de-DE" dirty="0"/>
            <a:t>.</a:t>
          </a:r>
          <a:endParaRPr lang="en-US" dirty="0"/>
        </a:p>
      </dgm:t>
    </dgm:pt>
    <dgm:pt modelId="{3A52CE99-1314-4843-8DD4-A150BE144B00}" type="parTrans" cxnId="{CA08CA72-2FB3-4719-882B-A85AD7524627}">
      <dgm:prSet/>
      <dgm:spPr/>
      <dgm:t>
        <a:bodyPr/>
        <a:lstStyle/>
        <a:p>
          <a:endParaRPr lang="en-US"/>
        </a:p>
      </dgm:t>
    </dgm:pt>
    <dgm:pt modelId="{36577D9D-501C-4C64-859C-2AE82492E9A3}" type="sibTrans" cxnId="{CA08CA72-2FB3-4719-882B-A85AD7524627}">
      <dgm:prSet/>
      <dgm:spPr/>
      <dgm:t>
        <a:bodyPr/>
        <a:lstStyle/>
        <a:p>
          <a:endParaRPr lang="en-US"/>
        </a:p>
      </dgm:t>
    </dgm:pt>
    <dgm:pt modelId="{4A7DDD6B-8869-4065-8575-3AD88FE8398F}">
      <dgm:prSet/>
      <dgm:spPr/>
      <dgm:t>
        <a:bodyPr/>
        <a:lstStyle/>
        <a:p>
          <a:r>
            <a:rPr lang="de-DE" dirty="0" err="1"/>
            <a:t>Stochastic</a:t>
          </a:r>
          <a:r>
            <a:rPr lang="de-DE" dirty="0"/>
            <a:t> </a:t>
          </a:r>
          <a:r>
            <a:rPr lang="de-DE" dirty="0" err="1"/>
            <a:t>approach</a:t>
          </a:r>
          <a:r>
            <a:rPr lang="de-DE" dirty="0"/>
            <a:t> has been </a:t>
          </a:r>
          <a:r>
            <a:rPr lang="de-DE" dirty="0" err="1"/>
            <a:t>adopted</a:t>
          </a:r>
          <a:r>
            <a:rPr lang="de-DE" dirty="0"/>
            <a:t> in </a:t>
          </a:r>
          <a:r>
            <a:rPr lang="de-DE" dirty="0" err="1"/>
            <a:t>my</a:t>
          </a:r>
          <a:r>
            <a:rPr lang="de-DE" dirty="0"/>
            <a:t> </a:t>
          </a:r>
          <a:r>
            <a:rPr lang="de-DE" dirty="0" err="1"/>
            <a:t>work</a:t>
          </a:r>
          <a:r>
            <a:rPr lang="de-DE" dirty="0"/>
            <a:t> to </a:t>
          </a:r>
          <a:r>
            <a:rPr lang="de-DE" dirty="0" err="1"/>
            <a:t>estimate</a:t>
          </a:r>
          <a:r>
            <a:rPr lang="de-DE" dirty="0"/>
            <a:t> RUL  due to multiple </a:t>
          </a:r>
          <a:r>
            <a:rPr lang="de-DE" dirty="0" err="1"/>
            <a:t>sources</a:t>
          </a:r>
          <a:r>
            <a:rPr lang="de-DE" dirty="0"/>
            <a:t> of </a:t>
          </a:r>
          <a:r>
            <a:rPr lang="de-DE" dirty="0" err="1"/>
            <a:t>uncertainty</a:t>
          </a:r>
          <a:r>
            <a:rPr lang="de-DE" dirty="0"/>
            <a:t>.</a:t>
          </a:r>
          <a:endParaRPr lang="en-US" dirty="0"/>
        </a:p>
      </dgm:t>
    </dgm:pt>
    <dgm:pt modelId="{77706057-5C17-4DB8-BCCD-98BB67A2B23D}" type="parTrans" cxnId="{385DE581-23E5-4606-9639-A3B82EA7BD74}">
      <dgm:prSet/>
      <dgm:spPr/>
      <dgm:t>
        <a:bodyPr/>
        <a:lstStyle/>
        <a:p>
          <a:endParaRPr lang="en-US"/>
        </a:p>
      </dgm:t>
    </dgm:pt>
    <dgm:pt modelId="{1AE84F93-55B6-401E-819F-E22CE3DA8C46}" type="sibTrans" cxnId="{385DE581-23E5-4606-9639-A3B82EA7BD74}">
      <dgm:prSet/>
      <dgm:spPr/>
      <dgm:t>
        <a:bodyPr/>
        <a:lstStyle/>
        <a:p>
          <a:endParaRPr lang="en-US"/>
        </a:p>
      </dgm:t>
    </dgm:pt>
    <dgm:pt modelId="{39A0C165-5753-4A68-9D48-F75D569A8C00}" type="pres">
      <dgm:prSet presAssocID="{8ED3D1BD-591E-47A4-A6ED-613D01A89EFA}" presName="root" presStyleCnt="0">
        <dgm:presLayoutVars>
          <dgm:dir/>
          <dgm:resizeHandles val="exact"/>
        </dgm:presLayoutVars>
      </dgm:prSet>
      <dgm:spPr/>
    </dgm:pt>
    <dgm:pt modelId="{4BA0264D-D73F-47DF-A1FC-2E96317F6DF6}" type="pres">
      <dgm:prSet presAssocID="{81AEF8BF-6605-4CC4-93BF-730EE7CA88A5}" presName="compNode" presStyleCnt="0"/>
      <dgm:spPr/>
    </dgm:pt>
    <dgm:pt modelId="{BAF0385C-D939-4D1C-B58A-4864759FFE59}" type="pres">
      <dgm:prSet presAssocID="{81AEF8BF-6605-4CC4-93BF-730EE7CA88A5}" presName="bgRect" presStyleLbl="bgShp" presStyleIdx="0" presStyleCnt="4"/>
      <dgm:spPr/>
    </dgm:pt>
    <dgm:pt modelId="{38CA7617-47A4-45B2-9F97-420A7B342A9F}" type="pres">
      <dgm:prSet presAssocID="{81AEF8BF-6605-4CC4-93BF-730EE7CA88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2987E9E8-73B1-41C7-9532-200165C408A5}" type="pres">
      <dgm:prSet presAssocID="{81AEF8BF-6605-4CC4-93BF-730EE7CA88A5}" presName="spaceRect" presStyleCnt="0"/>
      <dgm:spPr/>
    </dgm:pt>
    <dgm:pt modelId="{085B9951-F815-49F7-AE30-F4BEF705136A}" type="pres">
      <dgm:prSet presAssocID="{81AEF8BF-6605-4CC4-93BF-730EE7CA88A5}" presName="parTx" presStyleLbl="revTx" presStyleIdx="0" presStyleCnt="4">
        <dgm:presLayoutVars>
          <dgm:chMax val="0"/>
          <dgm:chPref val="0"/>
        </dgm:presLayoutVars>
      </dgm:prSet>
      <dgm:spPr/>
    </dgm:pt>
    <dgm:pt modelId="{379B2048-C22D-4F36-A43C-E34666E0B532}" type="pres">
      <dgm:prSet presAssocID="{7D0C5ACB-8D19-4080-A3FE-D46F3224EAD4}" presName="sibTrans" presStyleCnt="0"/>
      <dgm:spPr/>
    </dgm:pt>
    <dgm:pt modelId="{BD10D4C7-A42E-4827-8A0A-41DE8D95C7A4}" type="pres">
      <dgm:prSet presAssocID="{B02EEB99-A267-4D67-ACA6-90D15F609725}" presName="compNode" presStyleCnt="0"/>
      <dgm:spPr/>
    </dgm:pt>
    <dgm:pt modelId="{58F34DBE-30FB-4482-ABCF-A41872272F5D}" type="pres">
      <dgm:prSet presAssocID="{B02EEB99-A267-4D67-ACA6-90D15F609725}" presName="bgRect" presStyleLbl="bgShp" presStyleIdx="1" presStyleCnt="4"/>
      <dgm:spPr/>
    </dgm:pt>
    <dgm:pt modelId="{3FDE0E62-9BF8-4E83-9046-BBCD0916BD2F}" type="pres">
      <dgm:prSet presAssocID="{B02EEB99-A267-4D67-ACA6-90D15F609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17B73829-F636-43C0-89E8-418BCDF3C595}" type="pres">
      <dgm:prSet presAssocID="{B02EEB99-A267-4D67-ACA6-90D15F609725}" presName="spaceRect" presStyleCnt="0"/>
      <dgm:spPr/>
    </dgm:pt>
    <dgm:pt modelId="{25184C6E-BF7D-4CCE-BA60-E6AE7EE79922}" type="pres">
      <dgm:prSet presAssocID="{B02EEB99-A267-4D67-ACA6-90D15F609725}" presName="parTx" presStyleLbl="revTx" presStyleIdx="1" presStyleCnt="4">
        <dgm:presLayoutVars>
          <dgm:chMax val="0"/>
          <dgm:chPref val="0"/>
        </dgm:presLayoutVars>
      </dgm:prSet>
      <dgm:spPr/>
    </dgm:pt>
    <dgm:pt modelId="{E16D992C-2A3C-493F-870F-595CF9DE5773}" type="pres">
      <dgm:prSet presAssocID="{1D7BFC7F-42A8-4590-8161-98E15C51458C}" presName="sibTrans" presStyleCnt="0"/>
      <dgm:spPr/>
    </dgm:pt>
    <dgm:pt modelId="{8B9A3B0F-7FEA-45FF-88DC-62F5E5281D08}" type="pres">
      <dgm:prSet presAssocID="{78CF47B5-86EC-47F3-B040-1A2A1042A265}" presName="compNode" presStyleCnt="0"/>
      <dgm:spPr/>
    </dgm:pt>
    <dgm:pt modelId="{41680E67-B16E-44C6-8274-7D4E9F3267B4}" type="pres">
      <dgm:prSet presAssocID="{78CF47B5-86EC-47F3-B040-1A2A1042A265}" presName="bgRect" presStyleLbl="bgShp" presStyleIdx="2" presStyleCnt="4"/>
      <dgm:spPr/>
    </dgm:pt>
    <dgm:pt modelId="{2088AE65-937F-4EDD-986C-333565BA5F65}" type="pres">
      <dgm:prSet presAssocID="{78CF47B5-86EC-47F3-B040-1A2A1042A2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C467FF7B-E73F-4030-B1BF-AFDA2BE00746}" type="pres">
      <dgm:prSet presAssocID="{78CF47B5-86EC-47F3-B040-1A2A1042A265}" presName="spaceRect" presStyleCnt="0"/>
      <dgm:spPr/>
    </dgm:pt>
    <dgm:pt modelId="{1A5D8634-EA6C-48DE-B684-B79FC5AE8B2C}" type="pres">
      <dgm:prSet presAssocID="{78CF47B5-86EC-47F3-B040-1A2A1042A265}" presName="parTx" presStyleLbl="revTx" presStyleIdx="2" presStyleCnt="4">
        <dgm:presLayoutVars>
          <dgm:chMax val="0"/>
          <dgm:chPref val="0"/>
        </dgm:presLayoutVars>
      </dgm:prSet>
      <dgm:spPr/>
    </dgm:pt>
    <dgm:pt modelId="{E6A015FF-E50A-4E4B-8E77-8C6ED591AC96}" type="pres">
      <dgm:prSet presAssocID="{36577D9D-501C-4C64-859C-2AE82492E9A3}" presName="sibTrans" presStyleCnt="0"/>
      <dgm:spPr/>
    </dgm:pt>
    <dgm:pt modelId="{324CA191-0404-495D-B1FD-B5EBFD7C7866}" type="pres">
      <dgm:prSet presAssocID="{4A7DDD6B-8869-4065-8575-3AD88FE8398F}" presName="compNode" presStyleCnt="0"/>
      <dgm:spPr/>
    </dgm:pt>
    <dgm:pt modelId="{9976441E-84D2-4410-8C38-49CACDB26CF9}" type="pres">
      <dgm:prSet presAssocID="{4A7DDD6B-8869-4065-8575-3AD88FE8398F}" presName="bgRect" presStyleLbl="bgShp" presStyleIdx="3" presStyleCnt="4"/>
      <dgm:spPr/>
    </dgm:pt>
    <dgm:pt modelId="{304BCA98-A362-45C7-A207-0C4274F15518}" type="pres">
      <dgm:prSet presAssocID="{4A7DDD6B-8869-4065-8575-3AD88FE839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3AAA63E-FE76-49C8-BEBB-80C6B1990D2D}" type="pres">
      <dgm:prSet presAssocID="{4A7DDD6B-8869-4065-8575-3AD88FE8398F}" presName="spaceRect" presStyleCnt="0"/>
      <dgm:spPr/>
    </dgm:pt>
    <dgm:pt modelId="{CBB25506-BAD6-4EE7-B5E1-CE62702BCF83}" type="pres">
      <dgm:prSet presAssocID="{4A7DDD6B-8869-4065-8575-3AD88FE8398F}" presName="parTx" presStyleLbl="revTx" presStyleIdx="3" presStyleCnt="4">
        <dgm:presLayoutVars>
          <dgm:chMax val="0"/>
          <dgm:chPref val="0"/>
        </dgm:presLayoutVars>
      </dgm:prSet>
      <dgm:spPr/>
    </dgm:pt>
  </dgm:ptLst>
  <dgm:cxnLst>
    <dgm:cxn modelId="{1506A712-1D81-4FAC-A51B-FF430E985F24}" type="presOf" srcId="{4A7DDD6B-8869-4065-8575-3AD88FE8398F}" destId="{CBB25506-BAD6-4EE7-B5E1-CE62702BCF83}" srcOrd="0" destOrd="0" presId="urn:microsoft.com/office/officeart/2018/2/layout/IconVerticalSolidList"/>
    <dgm:cxn modelId="{C0FBB04B-4960-4901-844E-31AC279797A4}" type="presOf" srcId="{8ED3D1BD-591E-47A4-A6ED-613D01A89EFA}" destId="{39A0C165-5753-4A68-9D48-F75D569A8C00}" srcOrd="0" destOrd="0" presId="urn:microsoft.com/office/officeart/2018/2/layout/IconVerticalSolidList"/>
    <dgm:cxn modelId="{EA09836F-1DA6-4D24-BE57-4AFEA723BECF}" type="presOf" srcId="{B02EEB99-A267-4D67-ACA6-90D15F609725}" destId="{25184C6E-BF7D-4CCE-BA60-E6AE7EE79922}" srcOrd="0" destOrd="0" presId="urn:microsoft.com/office/officeart/2018/2/layout/IconVerticalSolidList"/>
    <dgm:cxn modelId="{CA08CA72-2FB3-4719-882B-A85AD7524627}" srcId="{8ED3D1BD-591E-47A4-A6ED-613D01A89EFA}" destId="{78CF47B5-86EC-47F3-B040-1A2A1042A265}" srcOrd="2" destOrd="0" parTransId="{3A52CE99-1314-4843-8DD4-A150BE144B00}" sibTransId="{36577D9D-501C-4C64-859C-2AE82492E9A3}"/>
    <dgm:cxn modelId="{385DE581-23E5-4606-9639-A3B82EA7BD74}" srcId="{8ED3D1BD-591E-47A4-A6ED-613D01A89EFA}" destId="{4A7DDD6B-8869-4065-8575-3AD88FE8398F}" srcOrd="3" destOrd="0" parTransId="{77706057-5C17-4DB8-BCCD-98BB67A2B23D}" sibTransId="{1AE84F93-55B6-401E-819F-E22CE3DA8C46}"/>
    <dgm:cxn modelId="{3CCCB985-74AF-496F-8F44-7AA5050EAF9D}" srcId="{8ED3D1BD-591E-47A4-A6ED-613D01A89EFA}" destId="{81AEF8BF-6605-4CC4-93BF-730EE7CA88A5}" srcOrd="0" destOrd="0" parTransId="{829B1C0F-5046-4BF9-8835-C83ACD0BE9F6}" sibTransId="{7D0C5ACB-8D19-4080-A3FE-D46F3224EAD4}"/>
    <dgm:cxn modelId="{4216FC85-7137-462C-B33D-158E6B957AC0}" srcId="{8ED3D1BD-591E-47A4-A6ED-613D01A89EFA}" destId="{B02EEB99-A267-4D67-ACA6-90D15F609725}" srcOrd="1" destOrd="0" parTransId="{C3B52DCE-FF4E-4A77-BB8A-FBF812A1AE3A}" sibTransId="{1D7BFC7F-42A8-4590-8161-98E15C51458C}"/>
    <dgm:cxn modelId="{510105A2-8A40-49BC-80C3-627CDEA4A8B1}" type="presOf" srcId="{78CF47B5-86EC-47F3-B040-1A2A1042A265}" destId="{1A5D8634-EA6C-48DE-B684-B79FC5AE8B2C}" srcOrd="0" destOrd="0" presId="urn:microsoft.com/office/officeart/2018/2/layout/IconVerticalSolidList"/>
    <dgm:cxn modelId="{FD6B83C2-24A8-4DDA-AC72-F248971E3ABD}" type="presOf" srcId="{81AEF8BF-6605-4CC4-93BF-730EE7CA88A5}" destId="{085B9951-F815-49F7-AE30-F4BEF705136A}" srcOrd="0" destOrd="0" presId="urn:microsoft.com/office/officeart/2018/2/layout/IconVerticalSolidList"/>
    <dgm:cxn modelId="{B00734B1-C780-4D35-BBC0-01390B1445A2}" type="presParOf" srcId="{39A0C165-5753-4A68-9D48-F75D569A8C00}" destId="{4BA0264D-D73F-47DF-A1FC-2E96317F6DF6}" srcOrd="0" destOrd="0" presId="urn:microsoft.com/office/officeart/2018/2/layout/IconVerticalSolidList"/>
    <dgm:cxn modelId="{F4B1F268-CFAA-4B94-A79B-F2AB29EBAEA4}" type="presParOf" srcId="{4BA0264D-D73F-47DF-A1FC-2E96317F6DF6}" destId="{BAF0385C-D939-4D1C-B58A-4864759FFE59}" srcOrd="0" destOrd="0" presId="urn:microsoft.com/office/officeart/2018/2/layout/IconVerticalSolidList"/>
    <dgm:cxn modelId="{32F673A7-A1D3-4118-90A2-BA39BFC173FE}" type="presParOf" srcId="{4BA0264D-D73F-47DF-A1FC-2E96317F6DF6}" destId="{38CA7617-47A4-45B2-9F97-420A7B342A9F}" srcOrd="1" destOrd="0" presId="urn:microsoft.com/office/officeart/2018/2/layout/IconVerticalSolidList"/>
    <dgm:cxn modelId="{8175CDA0-4A84-45CC-8E6E-2788CCD3CCF7}" type="presParOf" srcId="{4BA0264D-D73F-47DF-A1FC-2E96317F6DF6}" destId="{2987E9E8-73B1-41C7-9532-200165C408A5}" srcOrd="2" destOrd="0" presId="urn:microsoft.com/office/officeart/2018/2/layout/IconVerticalSolidList"/>
    <dgm:cxn modelId="{8669FA04-A4EB-42F7-8D35-BA444D6CAB3C}" type="presParOf" srcId="{4BA0264D-D73F-47DF-A1FC-2E96317F6DF6}" destId="{085B9951-F815-49F7-AE30-F4BEF705136A}" srcOrd="3" destOrd="0" presId="urn:microsoft.com/office/officeart/2018/2/layout/IconVerticalSolidList"/>
    <dgm:cxn modelId="{1F3EA3C9-28D2-4C50-99E0-8ED6B5FA107A}" type="presParOf" srcId="{39A0C165-5753-4A68-9D48-F75D569A8C00}" destId="{379B2048-C22D-4F36-A43C-E34666E0B532}" srcOrd="1" destOrd="0" presId="urn:microsoft.com/office/officeart/2018/2/layout/IconVerticalSolidList"/>
    <dgm:cxn modelId="{E439206E-BB58-4F66-B38D-B900D26BA141}" type="presParOf" srcId="{39A0C165-5753-4A68-9D48-F75D569A8C00}" destId="{BD10D4C7-A42E-4827-8A0A-41DE8D95C7A4}" srcOrd="2" destOrd="0" presId="urn:microsoft.com/office/officeart/2018/2/layout/IconVerticalSolidList"/>
    <dgm:cxn modelId="{BB432CB4-4920-4E95-8955-8B81DEE2E60A}" type="presParOf" srcId="{BD10D4C7-A42E-4827-8A0A-41DE8D95C7A4}" destId="{58F34DBE-30FB-4482-ABCF-A41872272F5D}" srcOrd="0" destOrd="0" presId="urn:microsoft.com/office/officeart/2018/2/layout/IconVerticalSolidList"/>
    <dgm:cxn modelId="{29116697-E42E-4696-941E-2DDB2286A3D9}" type="presParOf" srcId="{BD10D4C7-A42E-4827-8A0A-41DE8D95C7A4}" destId="{3FDE0E62-9BF8-4E83-9046-BBCD0916BD2F}" srcOrd="1" destOrd="0" presId="urn:microsoft.com/office/officeart/2018/2/layout/IconVerticalSolidList"/>
    <dgm:cxn modelId="{57E5CD78-0B5E-4A89-B5C2-AB713F46740C}" type="presParOf" srcId="{BD10D4C7-A42E-4827-8A0A-41DE8D95C7A4}" destId="{17B73829-F636-43C0-89E8-418BCDF3C595}" srcOrd="2" destOrd="0" presId="urn:microsoft.com/office/officeart/2018/2/layout/IconVerticalSolidList"/>
    <dgm:cxn modelId="{AB7401D4-3E59-40F7-827A-94794F0B1129}" type="presParOf" srcId="{BD10D4C7-A42E-4827-8A0A-41DE8D95C7A4}" destId="{25184C6E-BF7D-4CCE-BA60-E6AE7EE79922}" srcOrd="3" destOrd="0" presId="urn:microsoft.com/office/officeart/2018/2/layout/IconVerticalSolidList"/>
    <dgm:cxn modelId="{CD074E6F-97EC-45F2-AA76-0ABF684B28BA}" type="presParOf" srcId="{39A0C165-5753-4A68-9D48-F75D569A8C00}" destId="{E16D992C-2A3C-493F-870F-595CF9DE5773}" srcOrd="3" destOrd="0" presId="urn:microsoft.com/office/officeart/2018/2/layout/IconVerticalSolidList"/>
    <dgm:cxn modelId="{81B508DA-DF6E-4B29-AA96-B0B785BB253F}" type="presParOf" srcId="{39A0C165-5753-4A68-9D48-F75D569A8C00}" destId="{8B9A3B0F-7FEA-45FF-88DC-62F5E5281D08}" srcOrd="4" destOrd="0" presId="urn:microsoft.com/office/officeart/2018/2/layout/IconVerticalSolidList"/>
    <dgm:cxn modelId="{7EC4FDF7-B51B-4C40-A4D2-D03D56890A3A}" type="presParOf" srcId="{8B9A3B0F-7FEA-45FF-88DC-62F5E5281D08}" destId="{41680E67-B16E-44C6-8274-7D4E9F3267B4}" srcOrd="0" destOrd="0" presId="urn:microsoft.com/office/officeart/2018/2/layout/IconVerticalSolidList"/>
    <dgm:cxn modelId="{7ECC51AF-D74D-4984-897B-3EA810E2BA2F}" type="presParOf" srcId="{8B9A3B0F-7FEA-45FF-88DC-62F5E5281D08}" destId="{2088AE65-937F-4EDD-986C-333565BA5F65}" srcOrd="1" destOrd="0" presId="urn:microsoft.com/office/officeart/2018/2/layout/IconVerticalSolidList"/>
    <dgm:cxn modelId="{AB25F9B6-A063-4BA5-9EA9-E4214D163609}" type="presParOf" srcId="{8B9A3B0F-7FEA-45FF-88DC-62F5E5281D08}" destId="{C467FF7B-E73F-4030-B1BF-AFDA2BE00746}" srcOrd="2" destOrd="0" presId="urn:microsoft.com/office/officeart/2018/2/layout/IconVerticalSolidList"/>
    <dgm:cxn modelId="{94C70276-1BC4-4D37-B6B0-0DE74454251C}" type="presParOf" srcId="{8B9A3B0F-7FEA-45FF-88DC-62F5E5281D08}" destId="{1A5D8634-EA6C-48DE-B684-B79FC5AE8B2C}" srcOrd="3" destOrd="0" presId="urn:microsoft.com/office/officeart/2018/2/layout/IconVerticalSolidList"/>
    <dgm:cxn modelId="{17A44E5C-8605-40D0-9D92-9FF8CB71F69A}" type="presParOf" srcId="{39A0C165-5753-4A68-9D48-F75D569A8C00}" destId="{E6A015FF-E50A-4E4B-8E77-8C6ED591AC96}" srcOrd="5" destOrd="0" presId="urn:microsoft.com/office/officeart/2018/2/layout/IconVerticalSolidList"/>
    <dgm:cxn modelId="{918034AD-E399-4001-85B9-F6782A46A0AC}" type="presParOf" srcId="{39A0C165-5753-4A68-9D48-F75D569A8C00}" destId="{324CA191-0404-495D-B1FD-B5EBFD7C7866}" srcOrd="6" destOrd="0" presId="urn:microsoft.com/office/officeart/2018/2/layout/IconVerticalSolidList"/>
    <dgm:cxn modelId="{D59E19D8-BA01-4A0C-B8C7-E672FA377E18}" type="presParOf" srcId="{324CA191-0404-495D-B1FD-B5EBFD7C7866}" destId="{9976441E-84D2-4410-8C38-49CACDB26CF9}" srcOrd="0" destOrd="0" presId="urn:microsoft.com/office/officeart/2018/2/layout/IconVerticalSolidList"/>
    <dgm:cxn modelId="{7B22681B-5237-474D-A2C4-0CC11CA8DFA7}" type="presParOf" srcId="{324CA191-0404-495D-B1FD-B5EBFD7C7866}" destId="{304BCA98-A362-45C7-A207-0C4274F15518}" srcOrd="1" destOrd="0" presId="urn:microsoft.com/office/officeart/2018/2/layout/IconVerticalSolidList"/>
    <dgm:cxn modelId="{0735E7C3-6E00-4D5F-89B4-A30B210CEDE8}" type="presParOf" srcId="{324CA191-0404-495D-B1FD-B5EBFD7C7866}" destId="{93AAA63E-FE76-49C8-BEBB-80C6B1990D2D}" srcOrd="2" destOrd="0" presId="urn:microsoft.com/office/officeart/2018/2/layout/IconVerticalSolidList"/>
    <dgm:cxn modelId="{ADF8D6C0-3EFA-4A62-A1F9-18ADC3D3AA1C}" type="presParOf" srcId="{324CA191-0404-495D-B1FD-B5EBFD7C7866}" destId="{CBB25506-BAD6-4EE7-B5E1-CE62702BCF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F8BAA0F-E15B-4433-AFA9-8D4CE81A937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4BB9EE7-2F88-437D-8BEA-96AC6055FCBB}">
      <dgm:prSet/>
      <dgm:spPr/>
      <dgm:t>
        <a:bodyPr/>
        <a:lstStyle/>
        <a:p>
          <a:r>
            <a:rPr lang="en-US" b="0" i="0"/>
            <a:t>The engine is operating normally at the start of each time series, and a fault develops at some point during the series.</a:t>
          </a:r>
          <a:endParaRPr lang="en-US"/>
        </a:p>
      </dgm:t>
    </dgm:pt>
    <dgm:pt modelId="{A51DAF7C-5741-4DC5-824E-9767C3217AE2}" type="parTrans" cxnId="{0170BC81-A9E6-4166-85E7-BC6E1D013B73}">
      <dgm:prSet/>
      <dgm:spPr/>
      <dgm:t>
        <a:bodyPr/>
        <a:lstStyle/>
        <a:p>
          <a:endParaRPr lang="en-US"/>
        </a:p>
      </dgm:t>
    </dgm:pt>
    <dgm:pt modelId="{52FF0AD0-61E3-49F9-BE91-976D12E1F1E5}" type="sibTrans" cxnId="{0170BC81-A9E6-4166-85E7-BC6E1D013B73}">
      <dgm:prSet/>
      <dgm:spPr/>
      <dgm:t>
        <a:bodyPr/>
        <a:lstStyle/>
        <a:p>
          <a:endParaRPr lang="en-US"/>
        </a:p>
      </dgm:t>
    </dgm:pt>
    <dgm:pt modelId="{493B287E-4B02-4856-8864-C1FEBAD2FA9B}">
      <dgm:prSet/>
      <dgm:spPr/>
      <dgm:t>
        <a:bodyPr/>
        <a:lstStyle/>
        <a:p>
          <a:r>
            <a:rPr lang="en-US" b="0" i="0"/>
            <a:t>In the training set, the fault grows in magnitude until system failure</a:t>
          </a:r>
          <a:r>
            <a:rPr lang="en-US"/>
            <a:t>.</a:t>
          </a:r>
        </a:p>
      </dgm:t>
    </dgm:pt>
    <dgm:pt modelId="{6616FADD-A36C-4D1E-8720-104B3CCD66B2}" type="parTrans" cxnId="{2B01DB23-722D-4BED-9882-BF4020292BD4}">
      <dgm:prSet/>
      <dgm:spPr/>
      <dgm:t>
        <a:bodyPr/>
        <a:lstStyle/>
        <a:p>
          <a:endParaRPr lang="en-US"/>
        </a:p>
      </dgm:t>
    </dgm:pt>
    <dgm:pt modelId="{8B313865-E174-4F9E-AC6C-590C88EB7C93}" type="sibTrans" cxnId="{2B01DB23-722D-4BED-9882-BF4020292BD4}">
      <dgm:prSet/>
      <dgm:spPr/>
      <dgm:t>
        <a:bodyPr/>
        <a:lstStyle/>
        <a:p>
          <a:endParaRPr lang="en-US"/>
        </a:p>
      </dgm:t>
    </dgm:pt>
    <dgm:pt modelId="{F73776FD-2BBD-471B-9E78-5224891DB996}">
      <dgm:prSet/>
      <dgm:spPr/>
      <dgm:t>
        <a:bodyPr/>
        <a:lstStyle/>
        <a:p>
          <a:r>
            <a:rPr lang="en-US" b="0" i="0"/>
            <a:t>C-MAPSS (Commercial Modular Aero-Propulsion System Simulation) is a tool for simulating a realistic large commercial turbofan engine.</a:t>
          </a:r>
          <a:endParaRPr lang="en-US"/>
        </a:p>
      </dgm:t>
    </dgm:pt>
    <dgm:pt modelId="{87BC521C-F284-479F-8C87-3FF0CD28B3E2}" type="parTrans" cxnId="{E7F1A689-5E4F-4DB8-9F3E-BBAD8D3B8633}">
      <dgm:prSet/>
      <dgm:spPr/>
      <dgm:t>
        <a:bodyPr/>
        <a:lstStyle/>
        <a:p>
          <a:endParaRPr lang="en-US"/>
        </a:p>
      </dgm:t>
    </dgm:pt>
    <dgm:pt modelId="{296ABCB7-ADBD-4016-B5ED-79B24906C9A3}" type="sibTrans" cxnId="{E7F1A689-5E4F-4DB8-9F3E-BBAD8D3B8633}">
      <dgm:prSet/>
      <dgm:spPr/>
      <dgm:t>
        <a:bodyPr/>
        <a:lstStyle/>
        <a:p>
          <a:endParaRPr lang="en-US"/>
        </a:p>
      </dgm:t>
    </dgm:pt>
    <dgm:pt modelId="{9C9C8135-CAFE-4CD5-8B7E-C9D6E75BE03A}">
      <dgm:prSet/>
      <dgm:spPr/>
      <dgm:t>
        <a:bodyPr/>
        <a:lstStyle/>
        <a:p>
          <a:r>
            <a:rPr lang="en-US"/>
            <a:t>Dataset comprises of 26 attributes: out of which first and second are the unit number(id) and time in cycles, 3 operational settings, 21 sensor measurements.</a:t>
          </a:r>
        </a:p>
      </dgm:t>
    </dgm:pt>
    <dgm:pt modelId="{E33C0FB0-3C8C-4939-BFD0-A2B99E4D86BC}" type="parTrans" cxnId="{CBE31ED8-14B9-411E-9D1A-01E8E671D9BF}">
      <dgm:prSet/>
      <dgm:spPr/>
      <dgm:t>
        <a:bodyPr/>
        <a:lstStyle/>
        <a:p>
          <a:endParaRPr lang="en-US"/>
        </a:p>
      </dgm:t>
    </dgm:pt>
    <dgm:pt modelId="{6E5D8FEA-3B33-4484-89C7-B9394CB050D4}" type="sibTrans" cxnId="{CBE31ED8-14B9-411E-9D1A-01E8E671D9BF}">
      <dgm:prSet/>
      <dgm:spPr/>
      <dgm:t>
        <a:bodyPr/>
        <a:lstStyle/>
        <a:p>
          <a:endParaRPr lang="en-US"/>
        </a:p>
      </dgm:t>
    </dgm:pt>
    <dgm:pt modelId="{ADB1E850-2761-49CD-84CD-AFAA5C5A5124}" type="pres">
      <dgm:prSet presAssocID="{9F8BAA0F-E15B-4433-AFA9-8D4CE81A9378}" presName="root" presStyleCnt="0">
        <dgm:presLayoutVars>
          <dgm:dir/>
          <dgm:resizeHandles val="exact"/>
        </dgm:presLayoutVars>
      </dgm:prSet>
      <dgm:spPr/>
    </dgm:pt>
    <dgm:pt modelId="{756EDBFC-F636-4D58-9E09-40452C0A238B}" type="pres">
      <dgm:prSet presAssocID="{D4BB9EE7-2F88-437D-8BEA-96AC6055FCBB}" presName="compNode" presStyleCnt="0"/>
      <dgm:spPr/>
    </dgm:pt>
    <dgm:pt modelId="{C46C2410-D052-409A-8710-A0583561A18D}" type="pres">
      <dgm:prSet presAssocID="{D4BB9EE7-2F88-437D-8BEA-96AC6055FCBB}" presName="bgRect" presStyleLbl="bgShp" presStyleIdx="0" presStyleCnt="4"/>
      <dgm:spPr/>
    </dgm:pt>
    <dgm:pt modelId="{D115F7D6-3D89-470B-A5BB-2EB0B18A24D0}" type="pres">
      <dgm:prSet presAssocID="{D4BB9EE7-2F88-437D-8BEA-96AC6055FC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22D273DE-468A-4B80-AE77-5CC1C14003BB}" type="pres">
      <dgm:prSet presAssocID="{D4BB9EE7-2F88-437D-8BEA-96AC6055FCBB}" presName="spaceRect" presStyleCnt="0"/>
      <dgm:spPr/>
    </dgm:pt>
    <dgm:pt modelId="{450D3F0B-69DC-44D1-AA99-5D7B71989719}" type="pres">
      <dgm:prSet presAssocID="{D4BB9EE7-2F88-437D-8BEA-96AC6055FCBB}" presName="parTx" presStyleLbl="revTx" presStyleIdx="0" presStyleCnt="4">
        <dgm:presLayoutVars>
          <dgm:chMax val="0"/>
          <dgm:chPref val="0"/>
        </dgm:presLayoutVars>
      </dgm:prSet>
      <dgm:spPr/>
    </dgm:pt>
    <dgm:pt modelId="{4274B983-CBC8-418B-85B4-0C37F3614FC6}" type="pres">
      <dgm:prSet presAssocID="{52FF0AD0-61E3-49F9-BE91-976D12E1F1E5}" presName="sibTrans" presStyleCnt="0"/>
      <dgm:spPr/>
    </dgm:pt>
    <dgm:pt modelId="{6FE70DEF-2AE1-4414-87C4-4DFC06878E68}" type="pres">
      <dgm:prSet presAssocID="{493B287E-4B02-4856-8864-C1FEBAD2FA9B}" presName="compNode" presStyleCnt="0"/>
      <dgm:spPr/>
    </dgm:pt>
    <dgm:pt modelId="{6B1F0233-4EBA-4B3C-B9AE-12FB2AB7087B}" type="pres">
      <dgm:prSet presAssocID="{493B287E-4B02-4856-8864-C1FEBAD2FA9B}" presName="bgRect" presStyleLbl="bgShp" presStyleIdx="1" presStyleCnt="4"/>
      <dgm:spPr/>
    </dgm:pt>
    <dgm:pt modelId="{853AB1C0-FC93-4F01-946D-062580F45116}" type="pres">
      <dgm:prSet presAssocID="{493B287E-4B02-4856-8864-C1FEBAD2FA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74F6F95A-884A-4786-9FC1-BBA178FA9BED}" type="pres">
      <dgm:prSet presAssocID="{493B287E-4B02-4856-8864-C1FEBAD2FA9B}" presName="spaceRect" presStyleCnt="0"/>
      <dgm:spPr/>
    </dgm:pt>
    <dgm:pt modelId="{30B7B783-2824-43A4-854B-3CB2ECE66A12}" type="pres">
      <dgm:prSet presAssocID="{493B287E-4B02-4856-8864-C1FEBAD2FA9B}" presName="parTx" presStyleLbl="revTx" presStyleIdx="1" presStyleCnt="4">
        <dgm:presLayoutVars>
          <dgm:chMax val="0"/>
          <dgm:chPref val="0"/>
        </dgm:presLayoutVars>
      </dgm:prSet>
      <dgm:spPr/>
    </dgm:pt>
    <dgm:pt modelId="{9E2467B1-0FB6-4AD7-80F8-51F3F73456D6}" type="pres">
      <dgm:prSet presAssocID="{8B313865-E174-4F9E-AC6C-590C88EB7C93}" presName="sibTrans" presStyleCnt="0"/>
      <dgm:spPr/>
    </dgm:pt>
    <dgm:pt modelId="{E04CFCA8-7C0B-43E9-A14B-5FB38BE88382}" type="pres">
      <dgm:prSet presAssocID="{F73776FD-2BBD-471B-9E78-5224891DB996}" presName="compNode" presStyleCnt="0"/>
      <dgm:spPr/>
    </dgm:pt>
    <dgm:pt modelId="{0E49E39E-20DB-4835-A567-2E392167C4F4}" type="pres">
      <dgm:prSet presAssocID="{F73776FD-2BBD-471B-9E78-5224891DB996}" presName="bgRect" presStyleLbl="bgShp" presStyleIdx="2" presStyleCnt="4"/>
      <dgm:spPr/>
    </dgm:pt>
    <dgm:pt modelId="{7543F7FB-90CD-415F-AB20-3B979B26B4B5}" type="pres">
      <dgm:prSet presAssocID="{F73776FD-2BBD-471B-9E78-5224891DB9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9D67FD0A-95A9-4CF8-B0FC-CC7278E6F98A}" type="pres">
      <dgm:prSet presAssocID="{F73776FD-2BBD-471B-9E78-5224891DB996}" presName="spaceRect" presStyleCnt="0"/>
      <dgm:spPr/>
    </dgm:pt>
    <dgm:pt modelId="{34019D63-909D-4F38-B2BC-E3B9E52B863A}" type="pres">
      <dgm:prSet presAssocID="{F73776FD-2BBD-471B-9E78-5224891DB996}" presName="parTx" presStyleLbl="revTx" presStyleIdx="2" presStyleCnt="4">
        <dgm:presLayoutVars>
          <dgm:chMax val="0"/>
          <dgm:chPref val="0"/>
        </dgm:presLayoutVars>
      </dgm:prSet>
      <dgm:spPr/>
    </dgm:pt>
    <dgm:pt modelId="{E889B4D1-117B-432E-97F2-21D9F4C03D6B}" type="pres">
      <dgm:prSet presAssocID="{296ABCB7-ADBD-4016-B5ED-79B24906C9A3}" presName="sibTrans" presStyleCnt="0"/>
      <dgm:spPr/>
    </dgm:pt>
    <dgm:pt modelId="{98F4D054-9CF9-4720-BC68-259FB659140A}" type="pres">
      <dgm:prSet presAssocID="{9C9C8135-CAFE-4CD5-8B7E-C9D6E75BE03A}" presName="compNode" presStyleCnt="0"/>
      <dgm:spPr/>
    </dgm:pt>
    <dgm:pt modelId="{3CBB7ABE-EDA0-42F9-AD25-935258C3EEE3}" type="pres">
      <dgm:prSet presAssocID="{9C9C8135-CAFE-4CD5-8B7E-C9D6E75BE03A}" presName="bgRect" presStyleLbl="bgShp" presStyleIdx="3" presStyleCnt="4"/>
      <dgm:spPr/>
    </dgm:pt>
    <dgm:pt modelId="{E7D1CA8C-F901-4C96-8A40-63880137172A}" type="pres">
      <dgm:prSet presAssocID="{9C9C8135-CAFE-4CD5-8B7E-C9D6E75BE0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F8538180-11DF-4AE0-8557-232B727F5A4F}" type="pres">
      <dgm:prSet presAssocID="{9C9C8135-CAFE-4CD5-8B7E-C9D6E75BE03A}" presName="spaceRect" presStyleCnt="0"/>
      <dgm:spPr/>
    </dgm:pt>
    <dgm:pt modelId="{7B842996-F6C2-4446-A788-2BD23A9C7665}" type="pres">
      <dgm:prSet presAssocID="{9C9C8135-CAFE-4CD5-8B7E-C9D6E75BE03A}" presName="parTx" presStyleLbl="revTx" presStyleIdx="3" presStyleCnt="4">
        <dgm:presLayoutVars>
          <dgm:chMax val="0"/>
          <dgm:chPref val="0"/>
        </dgm:presLayoutVars>
      </dgm:prSet>
      <dgm:spPr/>
    </dgm:pt>
  </dgm:ptLst>
  <dgm:cxnLst>
    <dgm:cxn modelId="{43F33C08-C9F0-405B-A435-49C73167035B}" type="presOf" srcId="{D4BB9EE7-2F88-437D-8BEA-96AC6055FCBB}" destId="{450D3F0B-69DC-44D1-AA99-5D7B71989719}" srcOrd="0" destOrd="0" presId="urn:microsoft.com/office/officeart/2018/2/layout/IconVerticalSolidList"/>
    <dgm:cxn modelId="{5D5FE70C-98F5-469D-A117-ECF7D6E8925B}" type="presOf" srcId="{493B287E-4B02-4856-8864-C1FEBAD2FA9B}" destId="{30B7B783-2824-43A4-854B-3CB2ECE66A12}" srcOrd="0" destOrd="0" presId="urn:microsoft.com/office/officeart/2018/2/layout/IconVerticalSolidList"/>
    <dgm:cxn modelId="{2B01DB23-722D-4BED-9882-BF4020292BD4}" srcId="{9F8BAA0F-E15B-4433-AFA9-8D4CE81A9378}" destId="{493B287E-4B02-4856-8864-C1FEBAD2FA9B}" srcOrd="1" destOrd="0" parTransId="{6616FADD-A36C-4D1E-8720-104B3CCD66B2}" sibTransId="{8B313865-E174-4F9E-AC6C-590C88EB7C93}"/>
    <dgm:cxn modelId="{46064060-FF5D-4B36-BD70-C95E0D124FD6}" type="presOf" srcId="{9F8BAA0F-E15B-4433-AFA9-8D4CE81A9378}" destId="{ADB1E850-2761-49CD-84CD-AFAA5C5A5124}" srcOrd="0" destOrd="0" presId="urn:microsoft.com/office/officeart/2018/2/layout/IconVerticalSolidList"/>
    <dgm:cxn modelId="{0170BC81-A9E6-4166-85E7-BC6E1D013B73}" srcId="{9F8BAA0F-E15B-4433-AFA9-8D4CE81A9378}" destId="{D4BB9EE7-2F88-437D-8BEA-96AC6055FCBB}" srcOrd="0" destOrd="0" parTransId="{A51DAF7C-5741-4DC5-824E-9767C3217AE2}" sibTransId="{52FF0AD0-61E3-49F9-BE91-976D12E1F1E5}"/>
    <dgm:cxn modelId="{D65AC288-B499-46F1-B757-29D84A17B17D}" type="presOf" srcId="{F73776FD-2BBD-471B-9E78-5224891DB996}" destId="{34019D63-909D-4F38-B2BC-E3B9E52B863A}" srcOrd="0" destOrd="0" presId="urn:microsoft.com/office/officeart/2018/2/layout/IconVerticalSolidList"/>
    <dgm:cxn modelId="{E7F1A689-5E4F-4DB8-9F3E-BBAD8D3B8633}" srcId="{9F8BAA0F-E15B-4433-AFA9-8D4CE81A9378}" destId="{F73776FD-2BBD-471B-9E78-5224891DB996}" srcOrd="2" destOrd="0" parTransId="{87BC521C-F284-479F-8C87-3FF0CD28B3E2}" sibTransId="{296ABCB7-ADBD-4016-B5ED-79B24906C9A3}"/>
    <dgm:cxn modelId="{2EDFC49E-B50D-4E89-912A-263F6BAB4891}" type="presOf" srcId="{9C9C8135-CAFE-4CD5-8B7E-C9D6E75BE03A}" destId="{7B842996-F6C2-4446-A788-2BD23A9C7665}" srcOrd="0" destOrd="0" presId="urn:microsoft.com/office/officeart/2018/2/layout/IconVerticalSolidList"/>
    <dgm:cxn modelId="{CBE31ED8-14B9-411E-9D1A-01E8E671D9BF}" srcId="{9F8BAA0F-E15B-4433-AFA9-8D4CE81A9378}" destId="{9C9C8135-CAFE-4CD5-8B7E-C9D6E75BE03A}" srcOrd="3" destOrd="0" parTransId="{E33C0FB0-3C8C-4939-BFD0-A2B99E4D86BC}" sibTransId="{6E5D8FEA-3B33-4484-89C7-B9394CB050D4}"/>
    <dgm:cxn modelId="{75628CC0-DE4B-429D-8620-3618779FBA7D}" type="presParOf" srcId="{ADB1E850-2761-49CD-84CD-AFAA5C5A5124}" destId="{756EDBFC-F636-4D58-9E09-40452C0A238B}" srcOrd="0" destOrd="0" presId="urn:microsoft.com/office/officeart/2018/2/layout/IconVerticalSolidList"/>
    <dgm:cxn modelId="{157C4729-A1DF-4F1B-9945-99314ED82A67}" type="presParOf" srcId="{756EDBFC-F636-4D58-9E09-40452C0A238B}" destId="{C46C2410-D052-409A-8710-A0583561A18D}" srcOrd="0" destOrd="0" presId="urn:microsoft.com/office/officeart/2018/2/layout/IconVerticalSolidList"/>
    <dgm:cxn modelId="{14E44EE8-410C-49F8-875D-8B0BBB1E6B9B}" type="presParOf" srcId="{756EDBFC-F636-4D58-9E09-40452C0A238B}" destId="{D115F7D6-3D89-470B-A5BB-2EB0B18A24D0}" srcOrd="1" destOrd="0" presId="urn:microsoft.com/office/officeart/2018/2/layout/IconVerticalSolidList"/>
    <dgm:cxn modelId="{1F3D3010-C46E-4EAD-882A-C08FEC58F160}" type="presParOf" srcId="{756EDBFC-F636-4D58-9E09-40452C0A238B}" destId="{22D273DE-468A-4B80-AE77-5CC1C14003BB}" srcOrd="2" destOrd="0" presId="urn:microsoft.com/office/officeart/2018/2/layout/IconVerticalSolidList"/>
    <dgm:cxn modelId="{529BEABA-4E75-4D57-9A1D-F70C199F6362}" type="presParOf" srcId="{756EDBFC-F636-4D58-9E09-40452C0A238B}" destId="{450D3F0B-69DC-44D1-AA99-5D7B71989719}" srcOrd="3" destOrd="0" presId="urn:microsoft.com/office/officeart/2018/2/layout/IconVerticalSolidList"/>
    <dgm:cxn modelId="{E60A631A-20BB-4A85-A2E9-A32FFE0DD15F}" type="presParOf" srcId="{ADB1E850-2761-49CD-84CD-AFAA5C5A5124}" destId="{4274B983-CBC8-418B-85B4-0C37F3614FC6}" srcOrd="1" destOrd="0" presId="urn:microsoft.com/office/officeart/2018/2/layout/IconVerticalSolidList"/>
    <dgm:cxn modelId="{82F49750-C351-4BD8-A068-0E339031A2CE}" type="presParOf" srcId="{ADB1E850-2761-49CD-84CD-AFAA5C5A5124}" destId="{6FE70DEF-2AE1-4414-87C4-4DFC06878E68}" srcOrd="2" destOrd="0" presId="urn:microsoft.com/office/officeart/2018/2/layout/IconVerticalSolidList"/>
    <dgm:cxn modelId="{D7FCDF2F-F280-4A85-8AE9-4848A05EEFB6}" type="presParOf" srcId="{6FE70DEF-2AE1-4414-87C4-4DFC06878E68}" destId="{6B1F0233-4EBA-4B3C-B9AE-12FB2AB7087B}" srcOrd="0" destOrd="0" presId="urn:microsoft.com/office/officeart/2018/2/layout/IconVerticalSolidList"/>
    <dgm:cxn modelId="{06FF90ED-84F8-4F8B-ACFE-0C615F662C48}" type="presParOf" srcId="{6FE70DEF-2AE1-4414-87C4-4DFC06878E68}" destId="{853AB1C0-FC93-4F01-946D-062580F45116}" srcOrd="1" destOrd="0" presId="urn:microsoft.com/office/officeart/2018/2/layout/IconVerticalSolidList"/>
    <dgm:cxn modelId="{3C458578-7F0D-4609-8756-1BA3A77DA78F}" type="presParOf" srcId="{6FE70DEF-2AE1-4414-87C4-4DFC06878E68}" destId="{74F6F95A-884A-4786-9FC1-BBA178FA9BED}" srcOrd="2" destOrd="0" presId="urn:microsoft.com/office/officeart/2018/2/layout/IconVerticalSolidList"/>
    <dgm:cxn modelId="{9E3B35FF-C1E5-43E1-988F-131417ABEA60}" type="presParOf" srcId="{6FE70DEF-2AE1-4414-87C4-4DFC06878E68}" destId="{30B7B783-2824-43A4-854B-3CB2ECE66A12}" srcOrd="3" destOrd="0" presId="urn:microsoft.com/office/officeart/2018/2/layout/IconVerticalSolidList"/>
    <dgm:cxn modelId="{ABE38CEC-79D9-48E6-9FF7-25ED9B1812F9}" type="presParOf" srcId="{ADB1E850-2761-49CD-84CD-AFAA5C5A5124}" destId="{9E2467B1-0FB6-4AD7-80F8-51F3F73456D6}" srcOrd="3" destOrd="0" presId="urn:microsoft.com/office/officeart/2018/2/layout/IconVerticalSolidList"/>
    <dgm:cxn modelId="{B91FADF2-E96A-45F2-B63F-4C79242F6B56}" type="presParOf" srcId="{ADB1E850-2761-49CD-84CD-AFAA5C5A5124}" destId="{E04CFCA8-7C0B-43E9-A14B-5FB38BE88382}" srcOrd="4" destOrd="0" presId="urn:microsoft.com/office/officeart/2018/2/layout/IconVerticalSolidList"/>
    <dgm:cxn modelId="{2431F104-FE5B-46DC-9244-F1D06C40F5B9}" type="presParOf" srcId="{E04CFCA8-7C0B-43E9-A14B-5FB38BE88382}" destId="{0E49E39E-20DB-4835-A567-2E392167C4F4}" srcOrd="0" destOrd="0" presId="urn:microsoft.com/office/officeart/2018/2/layout/IconVerticalSolidList"/>
    <dgm:cxn modelId="{7C6121E9-C9D0-49B4-9DD6-DC6291661DF1}" type="presParOf" srcId="{E04CFCA8-7C0B-43E9-A14B-5FB38BE88382}" destId="{7543F7FB-90CD-415F-AB20-3B979B26B4B5}" srcOrd="1" destOrd="0" presId="urn:microsoft.com/office/officeart/2018/2/layout/IconVerticalSolidList"/>
    <dgm:cxn modelId="{C1CDCC50-93F7-478F-894F-B7686B9DCAE6}" type="presParOf" srcId="{E04CFCA8-7C0B-43E9-A14B-5FB38BE88382}" destId="{9D67FD0A-95A9-4CF8-B0FC-CC7278E6F98A}" srcOrd="2" destOrd="0" presId="urn:microsoft.com/office/officeart/2018/2/layout/IconVerticalSolidList"/>
    <dgm:cxn modelId="{7884EC07-579A-4FB2-B1AA-7179E52B5EE3}" type="presParOf" srcId="{E04CFCA8-7C0B-43E9-A14B-5FB38BE88382}" destId="{34019D63-909D-4F38-B2BC-E3B9E52B863A}" srcOrd="3" destOrd="0" presId="urn:microsoft.com/office/officeart/2018/2/layout/IconVerticalSolidList"/>
    <dgm:cxn modelId="{48A8F12C-39CE-4B03-935B-7DA6FA2CCE97}" type="presParOf" srcId="{ADB1E850-2761-49CD-84CD-AFAA5C5A5124}" destId="{E889B4D1-117B-432E-97F2-21D9F4C03D6B}" srcOrd="5" destOrd="0" presId="urn:microsoft.com/office/officeart/2018/2/layout/IconVerticalSolidList"/>
    <dgm:cxn modelId="{698BE40F-3B14-4A03-9679-33C60A76B23E}" type="presParOf" srcId="{ADB1E850-2761-49CD-84CD-AFAA5C5A5124}" destId="{98F4D054-9CF9-4720-BC68-259FB659140A}" srcOrd="6" destOrd="0" presId="urn:microsoft.com/office/officeart/2018/2/layout/IconVerticalSolidList"/>
    <dgm:cxn modelId="{14E73741-766F-45D6-92AF-45C9649A7EA3}" type="presParOf" srcId="{98F4D054-9CF9-4720-BC68-259FB659140A}" destId="{3CBB7ABE-EDA0-42F9-AD25-935258C3EEE3}" srcOrd="0" destOrd="0" presId="urn:microsoft.com/office/officeart/2018/2/layout/IconVerticalSolidList"/>
    <dgm:cxn modelId="{54152823-BEDF-4423-AD5C-5BE04D317E78}" type="presParOf" srcId="{98F4D054-9CF9-4720-BC68-259FB659140A}" destId="{E7D1CA8C-F901-4C96-8A40-63880137172A}" srcOrd="1" destOrd="0" presId="urn:microsoft.com/office/officeart/2018/2/layout/IconVerticalSolidList"/>
    <dgm:cxn modelId="{277EC5D5-187F-4C34-8476-93043D126667}" type="presParOf" srcId="{98F4D054-9CF9-4720-BC68-259FB659140A}" destId="{F8538180-11DF-4AE0-8557-232B727F5A4F}" srcOrd="2" destOrd="0" presId="urn:microsoft.com/office/officeart/2018/2/layout/IconVerticalSolidList"/>
    <dgm:cxn modelId="{A27DDEF1-8C47-4C0F-83DA-754F67FFFAEE}" type="presParOf" srcId="{98F4D054-9CF9-4720-BC68-259FB659140A}" destId="{7B842996-F6C2-4446-A788-2BD23A9C766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7A99CE9-00F3-4B2E-B0C2-B0D1B848A799}"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F54812E6-D8CD-4AFE-B48A-DA82D1CAD0AE}">
      <dgm:prSet custT="1"/>
      <dgm:spPr/>
      <dgm:t>
        <a:bodyPr/>
        <a:lstStyle/>
        <a:p>
          <a:pPr>
            <a:lnSpc>
              <a:spcPct val="100000"/>
            </a:lnSpc>
          </a:pPr>
          <a:r>
            <a:rPr lang="en-US" sz="1400" dirty="0"/>
            <a:t>Three operational settings have a substantial effect on engine performance. </a:t>
          </a:r>
        </a:p>
      </dgm:t>
    </dgm:pt>
    <dgm:pt modelId="{8E910D66-EA3C-4DDF-B8F9-429ABFD9B1F2}" type="parTrans" cxnId="{321393B2-9D61-47C5-87D5-B4621FA61223}">
      <dgm:prSet/>
      <dgm:spPr/>
      <dgm:t>
        <a:bodyPr/>
        <a:lstStyle/>
        <a:p>
          <a:endParaRPr lang="en-US"/>
        </a:p>
      </dgm:t>
    </dgm:pt>
    <dgm:pt modelId="{B5ED6CF0-AD92-4AE2-90A4-5CD276645F5C}" type="sibTrans" cxnId="{321393B2-9D61-47C5-87D5-B4621FA61223}">
      <dgm:prSet/>
      <dgm:spPr/>
      <dgm:t>
        <a:bodyPr/>
        <a:lstStyle/>
        <a:p>
          <a:endParaRPr lang="en-US"/>
        </a:p>
      </dgm:t>
    </dgm:pt>
    <dgm:pt modelId="{5A1DB63C-D5CB-401F-A339-EF1131DA5115}">
      <dgm:prSet custT="1"/>
      <dgm:spPr/>
      <dgm:t>
        <a:bodyPr/>
        <a:lstStyle/>
        <a:p>
          <a:pPr>
            <a:lnSpc>
              <a:spcPct val="100000"/>
            </a:lnSpc>
          </a:pPr>
          <a:r>
            <a:rPr lang="en-US" sz="1400" dirty="0"/>
            <a:t>The dataset has been divided into a train-validation-test set with a ratio of 80:10:10</a:t>
          </a:r>
        </a:p>
      </dgm:t>
    </dgm:pt>
    <dgm:pt modelId="{B11CD448-2B05-490C-A558-31C567FD338C}" type="parTrans" cxnId="{1BCF4FC4-86DB-4B47-87FD-DAD10E7C28F3}">
      <dgm:prSet/>
      <dgm:spPr/>
      <dgm:t>
        <a:bodyPr/>
        <a:lstStyle/>
        <a:p>
          <a:endParaRPr lang="en-US"/>
        </a:p>
      </dgm:t>
    </dgm:pt>
    <dgm:pt modelId="{C70E9FA8-A3D1-4F99-A941-22B5354C5175}" type="sibTrans" cxnId="{1BCF4FC4-86DB-4B47-87FD-DAD10E7C28F3}">
      <dgm:prSet/>
      <dgm:spPr/>
      <dgm:t>
        <a:bodyPr/>
        <a:lstStyle/>
        <a:p>
          <a:endParaRPr lang="en-US"/>
        </a:p>
      </dgm:t>
    </dgm:pt>
    <dgm:pt modelId="{8794EA79-A57C-4DA1-A2FF-1E18B3467840}">
      <dgm:prSet custT="1"/>
      <dgm:spPr/>
      <dgm:t>
        <a:bodyPr/>
        <a:lstStyle/>
        <a:p>
          <a:pPr>
            <a:lnSpc>
              <a:spcPct val="100000"/>
            </a:lnSpc>
          </a:pPr>
          <a:r>
            <a:rPr lang="en-US" sz="1400" dirty="0"/>
            <a:t>The unique engine ID varies from 1 to 100.</a:t>
          </a:r>
        </a:p>
      </dgm:t>
    </dgm:pt>
    <dgm:pt modelId="{D8DF8A08-E9C3-4F81-B320-77C72E01B196}" type="parTrans" cxnId="{369043BA-802D-4CDA-A532-A0A01626A59B}">
      <dgm:prSet/>
      <dgm:spPr/>
      <dgm:t>
        <a:bodyPr/>
        <a:lstStyle/>
        <a:p>
          <a:endParaRPr lang="en-US"/>
        </a:p>
      </dgm:t>
    </dgm:pt>
    <dgm:pt modelId="{03393AEB-B60D-4EC5-B55C-C91DFF2F584C}" type="sibTrans" cxnId="{369043BA-802D-4CDA-A532-A0A01626A59B}">
      <dgm:prSet/>
      <dgm:spPr/>
      <dgm:t>
        <a:bodyPr/>
        <a:lstStyle/>
        <a:p>
          <a:endParaRPr lang="en-US"/>
        </a:p>
      </dgm:t>
    </dgm:pt>
    <dgm:pt modelId="{AF41B431-A0CA-4F16-818F-FF7C015A9377}">
      <dgm:prSet custT="1"/>
      <dgm:spPr/>
      <dgm:t>
        <a:bodyPr/>
        <a:lstStyle/>
        <a:p>
          <a:pPr>
            <a:lnSpc>
              <a:spcPct val="100000"/>
            </a:lnSpc>
          </a:pPr>
          <a:r>
            <a:rPr lang="en-US" sz="1400" dirty="0"/>
            <a:t>Out of the available 100 engines id first 80 IDs have been chosen for training.</a:t>
          </a:r>
        </a:p>
      </dgm:t>
    </dgm:pt>
    <dgm:pt modelId="{14AB8455-01FF-4460-86CF-7A2B9F46BCE4}" type="parTrans" cxnId="{A14C68FD-A29D-4002-8745-E8CEE1325161}">
      <dgm:prSet/>
      <dgm:spPr/>
      <dgm:t>
        <a:bodyPr/>
        <a:lstStyle/>
        <a:p>
          <a:endParaRPr lang="en-US"/>
        </a:p>
      </dgm:t>
    </dgm:pt>
    <dgm:pt modelId="{8DA331A9-1EA0-47E4-A85A-DDF76FD028AD}" type="sibTrans" cxnId="{A14C68FD-A29D-4002-8745-E8CEE1325161}">
      <dgm:prSet/>
      <dgm:spPr/>
      <dgm:t>
        <a:bodyPr/>
        <a:lstStyle/>
        <a:p>
          <a:endParaRPr lang="en-US"/>
        </a:p>
      </dgm:t>
    </dgm:pt>
    <dgm:pt modelId="{4D199EF3-3E7D-41DE-B18C-7C45E80E5F8B}">
      <dgm:prSet custT="1"/>
      <dgm:spPr/>
      <dgm:t>
        <a:bodyPr/>
        <a:lstStyle/>
        <a:p>
          <a:pPr algn="ctr">
            <a:lnSpc>
              <a:spcPct val="100000"/>
            </a:lnSpc>
          </a:pPr>
          <a:r>
            <a:rPr lang="en-US" sz="1400" dirty="0"/>
            <a:t>Calculate RUL for each engine’s: maximum cycle number- current cycle </a:t>
          </a:r>
        </a:p>
      </dgm:t>
    </dgm:pt>
    <dgm:pt modelId="{94AD52BB-159B-489C-9F8F-781731674629}" type="parTrans" cxnId="{FB57470C-430A-4C94-BD93-22FDD85FE836}">
      <dgm:prSet/>
      <dgm:spPr/>
      <dgm:t>
        <a:bodyPr/>
        <a:lstStyle/>
        <a:p>
          <a:endParaRPr lang="en-US"/>
        </a:p>
      </dgm:t>
    </dgm:pt>
    <dgm:pt modelId="{9D69BF45-12F5-492A-ACE4-B23B537BCB1E}" type="sibTrans" cxnId="{FB57470C-430A-4C94-BD93-22FDD85FE836}">
      <dgm:prSet/>
      <dgm:spPr/>
      <dgm:t>
        <a:bodyPr/>
        <a:lstStyle/>
        <a:p>
          <a:endParaRPr lang="en-US"/>
        </a:p>
      </dgm:t>
    </dgm:pt>
    <dgm:pt modelId="{0DB09EBC-ABBA-4849-9F4C-4EC7CB012B3A}">
      <dgm:prSet custT="1"/>
      <dgm:spPr/>
      <dgm:t>
        <a:bodyPr/>
        <a:lstStyle/>
        <a:p>
          <a:pPr>
            <a:lnSpc>
              <a:spcPct val="100000"/>
            </a:lnSpc>
          </a:pPr>
          <a:r>
            <a:rPr lang="en-US" sz="1400" dirty="0"/>
            <a:t>Assign labels to each data point for classification: </a:t>
          </a:r>
        </a:p>
      </dgm:t>
    </dgm:pt>
    <dgm:pt modelId="{C22EE4A3-9D97-482F-8661-BA69BC339B79}" type="parTrans" cxnId="{83639149-62E0-490A-B7CD-6BA66A235570}">
      <dgm:prSet/>
      <dgm:spPr/>
      <dgm:t>
        <a:bodyPr/>
        <a:lstStyle/>
        <a:p>
          <a:endParaRPr lang="en-US"/>
        </a:p>
      </dgm:t>
    </dgm:pt>
    <dgm:pt modelId="{E4450EFC-01A6-4A82-BA3A-D8EF0DA1A0E4}" type="sibTrans" cxnId="{83639149-62E0-490A-B7CD-6BA66A235570}">
      <dgm:prSet/>
      <dgm:spPr/>
      <dgm:t>
        <a:bodyPr/>
        <a:lstStyle/>
        <a:p>
          <a:endParaRPr lang="en-US"/>
        </a:p>
      </dgm:t>
    </dgm:pt>
    <dgm:pt modelId="{3A112BA3-643E-482D-8F99-204F991CE736}">
      <dgm:prSet custT="1"/>
      <dgm:spPr/>
      <dgm:t>
        <a:bodyPr/>
        <a:lstStyle/>
        <a:p>
          <a:pPr>
            <a:lnSpc>
              <a:spcPct val="100000"/>
            </a:lnSpc>
          </a:pPr>
          <a:r>
            <a:rPr lang="en-US" sz="1400" dirty="0"/>
            <a:t>Label2 ('label2') as 1 if RUL is less than or equal to 'w1', 2 if RUL is less than or equal to 'w0', and 0 otherwise.</a:t>
          </a:r>
        </a:p>
      </dgm:t>
    </dgm:pt>
    <dgm:pt modelId="{D3905099-1F5F-4FA6-9236-9D4AC6DA179C}" type="parTrans" cxnId="{8DEAD551-121E-4C97-BF61-F6E5B5409083}">
      <dgm:prSet/>
      <dgm:spPr/>
      <dgm:t>
        <a:bodyPr/>
        <a:lstStyle/>
        <a:p>
          <a:endParaRPr lang="en-US"/>
        </a:p>
      </dgm:t>
    </dgm:pt>
    <dgm:pt modelId="{85A3BD09-E69F-4BFD-9951-EE7C4CD7E3C8}" type="sibTrans" cxnId="{8DEAD551-121E-4C97-BF61-F6E5B5409083}">
      <dgm:prSet/>
      <dgm:spPr/>
      <dgm:t>
        <a:bodyPr/>
        <a:lstStyle/>
        <a:p>
          <a:endParaRPr lang="en-US"/>
        </a:p>
      </dgm:t>
    </dgm:pt>
    <dgm:pt modelId="{958C5D56-63D6-4FFC-8342-DC7CFDAE9429}">
      <dgm:prSet custT="1"/>
      <dgm:spPr/>
      <dgm:t>
        <a:bodyPr/>
        <a:lstStyle/>
        <a:p>
          <a:pPr>
            <a:lnSpc>
              <a:spcPct val="100000"/>
            </a:lnSpc>
          </a:pPr>
          <a:r>
            <a:rPr lang="en-US" sz="1400" dirty="0"/>
            <a:t>W1=30 and W0=10 have been opted.</a:t>
          </a:r>
        </a:p>
      </dgm:t>
    </dgm:pt>
    <dgm:pt modelId="{DD19F51F-16DF-450A-8045-290D01E666F0}" type="parTrans" cxnId="{29A3AF91-D823-4848-97A1-53CFBE25A8E2}">
      <dgm:prSet/>
      <dgm:spPr/>
      <dgm:t>
        <a:bodyPr/>
        <a:lstStyle/>
        <a:p>
          <a:endParaRPr lang="en-US"/>
        </a:p>
      </dgm:t>
    </dgm:pt>
    <dgm:pt modelId="{74CA8E51-29ED-4D3F-8ED0-9FA42C029D14}" type="sibTrans" cxnId="{29A3AF91-D823-4848-97A1-53CFBE25A8E2}">
      <dgm:prSet/>
      <dgm:spPr/>
      <dgm:t>
        <a:bodyPr/>
        <a:lstStyle/>
        <a:p>
          <a:endParaRPr lang="en-US"/>
        </a:p>
      </dgm:t>
    </dgm:pt>
    <dgm:pt modelId="{04167122-3163-4D6F-98FC-594939ADE089}">
      <dgm:prSet custT="1"/>
      <dgm:spPr/>
      <dgm:t>
        <a:bodyPr/>
        <a:lstStyle/>
        <a:p>
          <a:pPr>
            <a:lnSpc>
              <a:spcPct val="100000"/>
            </a:lnSpc>
          </a:pPr>
          <a:r>
            <a:rPr lang="de-DE" sz="1400" dirty="0"/>
            <a:t>Create</a:t>
          </a:r>
          <a:r>
            <a:rPr lang="de-DE" sz="1400" baseline="0" dirty="0"/>
            <a:t> a copy of attribute ‚‘</a:t>
          </a:r>
          <a:r>
            <a:rPr lang="de-DE" sz="1400" baseline="0" dirty="0" err="1"/>
            <a:t>cycle</a:t>
          </a:r>
          <a:r>
            <a:rPr lang="de-DE" sz="1400" baseline="0" dirty="0"/>
            <a:t>‘ and perform min-</a:t>
          </a:r>
          <a:r>
            <a:rPr lang="de-DE" sz="1400" baseline="0" dirty="0" err="1"/>
            <a:t>max</a:t>
          </a:r>
          <a:r>
            <a:rPr lang="de-DE" sz="1400" baseline="0" dirty="0"/>
            <a:t> normalization </a:t>
          </a:r>
          <a:r>
            <a:rPr lang="de-DE" sz="1400" baseline="0" dirty="0" err="1"/>
            <a:t>to</a:t>
          </a:r>
          <a:r>
            <a:rPr lang="de-DE" sz="1400" baseline="0" dirty="0"/>
            <a:t> all attributes except </a:t>
          </a:r>
          <a:r>
            <a:rPr lang="en-US" sz="1400" baseline="0" dirty="0"/>
            <a:t>['id', 'cycle’, ‘RUL’, 'label2']</a:t>
          </a:r>
          <a:endParaRPr lang="en-US" sz="1400" dirty="0"/>
        </a:p>
      </dgm:t>
    </dgm:pt>
    <dgm:pt modelId="{006FB530-B445-4343-8655-DEE90246C4B6}" type="parTrans" cxnId="{0DB559C8-A310-4CE7-BDAB-53D6029EBA9B}">
      <dgm:prSet/>
      <dgm:spPr/>
      <dgm:t>
        <a:bodyPr/>
        <a:lstStyle/>
        <a:p>
          <a:endParaRPr lang="en-US"/>
        </a:p>
      </dgm:t>
    </dgm:pt>
    <dgm:pt modelId="{E29C9981-C16F-49C4-B478-9333B9D19D93}" type="sibTrans" cxnId="{0DB559C8-A310-4CE7-BDAB-53D6029EBA9B}">
      <dgm:prSet/>
      <dgm:spPr/>
      <dgm:t>
        <a:bodyPr/>
        <a:lstStyle/>
        <a:p>
          <a:endParaRPr lang="en-US"/>
        </a:p>
      </dgm:t>
    </dgm:pt>
    <dgm:pt modelId="{E2F12DFF-5910-4B9B-A593-E18B7038AC51}" type="pres">
      <dgm:prSet presAssocID="{67A99CE9-00F3-4B2E-B0C2-B0D1B848A799}" presName="Name0" presStyleCnt="0">
        <dgm:presLayoutVars>
          <dgm:dir/>
          <dgm:resizeHandles val="exact"/>
        </dgm:presLayoutVars>
      </dgm:prSet>
      <dgm:spPr/>
    </dgm:pt>
    <dgm:pt modelId="{9708FB53-D048-4D3C-8DC5-1F17A624E836}" type="pres">
      <dgm:prSet presAssocID="{F54812E6-D8CD-4AFE-B48A-DA82D1CAD0AE}" presName="node" presStyleLbl="node1" presStyleIdx="0" presStyleCnt="7">
        <dgm:presLayoutVars>
          <dgm:bulletEnabled val="1"/>
        </dgm:presLayoutVars>
      </dgm:prSet>
      <dgm:spPr/>
    </dgm:pt>
    <dgm:pt modelId="{06F4441B-CAAA-4543-AC2F-914643F3E062}" type="pres">
      <dgm:prSet presAssocID="{B5ED6CF0-AD92-4AE2-90A4-5CD276645F5C}" presName="sibTrans" presStyleLbl="sibTrans1D1" presStyleIdx="0" presStyleCnt="6"/>
      <dgm:spPr/>
    </dgm:pt>
    <dgm:pt modelId="{8FE10F49-761E-4AD7-AF1B-C27D73965FA4}" type="pres">
      <dgm:prSet presAssocID="{B5ED6CF0-AD92-4AE2-90A4-5CD276645F5C}" presName="connectorText" presStyleLbl="sibTrans1D1" presStyleIdx="0" presStyleCnt="6"/>
      <dgm:spPr/>
    </dgm:pt>
    <dgm:pt modelId="{B1F8B9F9-D881-42E6-9923-2FAD8D7D66C7}" type="pres">
      <dgm:prSet presAssocID="{5A1DB63C-D5CB-401F-A339-EF1131DA5115}" presName="node" presStyleLbl="node1" presStyleIdx="1" presStyleCnt="7">
        <dgm:presLayoutVars>
          <dgm:bulletEnabled val="1"/>
        </dgm:presLayoutVars>
      </dgm:prSet>
      <dgm:spPr/>
    </dgm:pt>
    <dgm:pt modelId="{97A80107-4D02-4F54-856F-8B8744C3C8B7}" type="pres">
      <dgm:prSet presAssocID="{C70E9FA8-A3D1-4F99-A941-22B5354C5175}" presName="sibTrans" presStyleLbl="sibTrans1D1" presStyleIdx="1" presStyleCnt="6"/>
      <dgm:spPr/>
    </dgm:pt>
    <dgm:pt modelId="{60E12563-A0F7-496D-BDD2-3C1F9FC24C3B}" type="pres">
      <dgm:prSet presAssocID="{C70E9FA8-A3D1-4F99-A941-22B5354C5175}" presName="connectorText" presStyleLbl="sibTrans1D1" presStyleIdx="1" presStyleCnt="6"/>
      <dgm:spPr/>
    </dgm:pt>
    <dgm:pt modelId="{053B02A6-B30E-4994-9DD8-7F8FF9C55C35}" type="pres">
      <dgm:prSet presAssocID="{8794EA79-A57C-4DA1-A2FF-1E18B3467840}" presName="node" presStyleLbl="node1" presStyleIdx="2" presStyleCnt="7">
        <dgm:presLayoutVars>
          <dgm:bulletEnabled val="1"/>
        </dgm:presLayoutVars>
      </dgm:prSet>
      <dgm:spPr/>
    </dgm:pt>
    <dgm:pt modelId="{D7D2930B-B7AD-4BF0-B4BF-AB76047EBAEB}" type="pres">
      <dgm:prSet presAssocID="{03393AEB-B60D-4EC5-B55C-C91DFF2F584C}" presName="sibTrans" presStyleLbl="sibTrans1D1" presStyleIdx="2" presStyleCnt="6"/>
      <dgm:spPr/>
    </dgm:pt>
    <dgm:pt modelId="{5BDD7012-C60D-4D5F-8026-46EF88E279CA}" type="pres">
      <dgm:prSet presAssocID="{03393AEB-B60D-4EC5-B55C-C91DFF2F584C}" presName="connectorText" presStyleLbl="sibTrans1D1" presStyleIdx="2" presStyleCnt="6"/>
      <dgm:spPr/>
    </dgm:pt>
    <dgm:pt modelId="{AB5085FE-3512-4D5F-8D35-ACA406EE4B80}" type="pres">
      <dgm:prSet presAssocID="{AF41B431-A0CA-4F16-818F-FF7C015A9377}" presName="node" presStyleLbl="node1" presStyleIdx="3" presStyleCnt="7">
        <dgm:presLayoutVars>
          <dgm:bulletEnabled val="1"/>
        </dgm:presLayoutVars>
      </dgm:prSet>
      <dgm:spPr/>
    </dgm:pt>
    <dgm:pt modelId="{3B8B88F9-8B37-4B91-99C0-4CB3DE281C1B}" type="pres">
      <dgm:prSet presAssocID="{8DA331A9-1EA0-47E4-A85A-DDF76FD028AD}" presName="sibTrans" presStyleLbl="sibTrans1D1" presStyleIdx="3" presStyleCnt="6"/>
      <dgm:spPr/>
    </dgm:pt>
    <dgm:pt modelId="{44AF407F-CBB7-46CC-ABA2-32B7942F7287}" type="pres">
      <dgm:prSet presAssocID="{8DA331A9-1EA0-47E4-A85A-DDF76FD028AD}" presName="connectorText" presStyleLbl="sibTrans1D1" presStyleIdx="3" presStyleCnt="6"/>
      <dgm:spPr/>
    </dgm:pt>
    <dgm:pt modelId="{02F89B88-E18A-414C-84AB-D6520BF06346}" type="pres">
      <dgm:prSet presAssocID="{4D199EF3-3E7D-41DE-B18C-7C45E80E5F8B}" presName="node" presStyleLbl="node1" presStyleIdx="4" presStyleCnt="7">
        <dgm:presLayoutVars>
          <dgm:bulletEnabled val="1"/>
        </dgm:presLayoutVars>
      </dgm:prSet>
      <dgm:spPr/>
    </dgm:pt>
    <dgm:pt modelId="{C51A69AC-14B3-40A5-B437-08384BCBC54D}" type="pres">
      <dgm:prSet presAssocID="{9D69BF45-12F5-492A-ACE4-B23B537BCB1E}" presName="sibTrans" presStyleLbl="sibTrans1D1" presStyleIdx="4" presStyleCnt="6"/>
      <dgm:spPr/>
    </dgm:pt>
    <dgm:pt modelId="{2AA1190E-0B9A-4882-8A4B-6804611C14C1}" type="pres">
      <dgm:prSet presAssocID="{9D69BF45-12F5-492A-ACE4-B23B537BCB1E}" presName="connectorText" presStyleLbl="sibTrans1D1" presStyleIdx="4" presStyleCnt="6"/>
      <dgm:spPr/>
    </dgm:pt>
    <dgm:pt modelId="{EFDC3F33-9630-423C-AB41-36154B694699}" type="pres">
      <dgm:prSet presAssocID="{0DB09EBC-ABBA-4849-9F4C-4EC7CB012B3A}" presName="node" presStyleLbl="node1" presStyleIdx="5" presStyleCnt="7" custScaleX="154477" custScaleY="176159" custLinFactNeighborY="29010">
        <dgm:presLayoutVars>
          <dgm:bulletEnabled val="1"/>
        </dgm:presLayoutVars>
      </dgm:prSet>
      <dgm:spPr/>
    </dgm:pt>
    <dgm:pt modelId="{FCDD570F-7D95-448D-821C-60149F959AEA}" type="pres">
      <dgm:prSet presAssocID="{E4450EFC-01A6-4A82-BA3A-D8EF0DA1A0E4}" presName="sibTrans" presStyleLbl="sibTrans1D1" presStyleIdx="5" presStyleCnt="6"/>
      <dgm:spPr/>
    </dgm:pt>
    <dgm:pt modelId="{B54A13FA-C994-4B13-AFFF-17980F4FE1EC}" type="pres">
      <dgm:prSet presAssocID="{E4450EFC-01A6-4A82-BA3A-D8EF0DA1A0E4}" presName="connectorText" presStyleLbl="sibTrans1D1" presStyleIdx="5" presStyleCnt="6"/>
      <dgm:spPr/>
    </dgm:pt>
    <dgm:pt modelId="{076535E2-585A-478F-AEA9-E63A131F3054}" type="pres">
      <dgm:prSet presAssocID="{04167122-3163-4D6F-98FC-594939ADE089}" presName="node" presStyleLbl="node1" presStyleIdx="6" presStyleCnt="7" custScaleX="141767" custScaleY="151914">
        <dgm:presLayoutVars>
          <dgm:bulletEnabled val="1"/>
        </dgm:presLayoutVars>
      </dgm:prSet>
      <dgm:spPr/>
    </dgm:pt>
  </dgm:ptLst>
  <dgm:cxnLst>
    <dgm:cxn modelId="{8983F90B-5590-4E85-B608-5F05088289CE}" type="presOf" srcId="{9D69BF45-12F5-492A-ACE4-B23B537BCB1E}" destId="{C51A69AC-14B3-40A5-B437-08384BCBC54D}" srcOrd="0" destOrd="0" presId="urn:microsoft.com/office/officeart/2016/7/layout/RepeatingBendingProcessNew"/>
    <dgm:cxn modelId="{FB57470C-430A-4C94-BD93-22FDD85FE836}" srcId="{67A99CE9-00F3-4B2E-B0C2-B0D1B848A799}" destId="{4D199EF3-3E7D-41DE-B18C-7C45E80E5F8B}" srcOrd="4" destOrd="0" parTransId="{94AD52BB-159B-489C-9F8F-781731674629}" sibTransId="{9D69BF45-12F5-492A-ACE4-B23B537BCB1E}"/>
    <dgm:cxn modelId="{C135951C-75DF-480B-A45E-F14D4F09F121}" type="presOf" srcId="{E4450EFC-01A6-4A82-BA3A-D8EF0DA1A0E4}" destId="{FCDD570F-7D95-448D-821C-60149F959AEA}" srcOrd="0" destOrd="0" presId="urn:microsoft.com/office/officeart/2016/7/layout/RepeatingBendingProcessNew"/>
    <dgm:cxn modelId="{58526C2D-7AAE-47BF-AF0A-370DC617D718}" type="presOf" srcId="{3A112BA3-643E-482D-8F99-204F991CE736}" destId="{EFDC3F33-9630-423C-AB41-36154B694699}" srcOrd="0" destOrd="1" presId="urn:microsoft.com/office/officeart/2016/7/layout/RepeatingBendingProcessNew"/>
    <dgm:cxn modelId="{61C4B737-86F4-4F7A-9418-0FFA3D63E4A9}" type="presOf" srcId="{C70E9FA8-A3D1-4F99-A941-22B5354C5175}" destId="{60E12563-A0F7-496D-BDD2-3C1F9FC24C3B}" srcOrd="1" destOrd="0" presId="urn:microsoft.com/office/officeart/2016/7/layout/RepeatingBendingProcessNew"/>
    <dgm:cxn modelId="{83639149-62E0-490A-B7CD-6BA66A235570}" srcId="{67A99CE9-00F3-4B2E-B0C2-B0D1B848A799}" destId="{0DB09EBC-ABBA-4849-9F4C-4EC7CB012B3A}" srcOrd="5" destOrd="0" parTransId="{C22EE4A3-9D97-482F-8661-BA69BC339B79}" sibTransId="{E4450EFC-01A6-4A82-BA3A-D8EF0DA1A0E4}"/>
    <dgm:cxn modelId="{E82F8E6B-F36D-4C73-99CA-7239AF0B57F6}" type="presOf" srcId="{5A1DB63C-D5CB-401F-A339-EF1131DA5115}" destId="{B1F8B9F9-D881-42E6-9923-2FAD8D7D66C7}" srcOrd="0" destOrd="0" presId="urn:microsoft.com/office/officeart/2016/7/layout/RepeatingBendingProcessNew"/>
    <dgm:cxn modelId="{39141D50-ED8F-4982-B8A8-E07B5F4B0888}" type="presOf" srcId="{C70E9FA8-A3D1-4F99-A941-22B5354C5175}" destId="{97A80107-4D02-4F54-856F-8B8744C3C8B7}" srcOrd="0" destOrd="0" presId="urn:microsoft.com/office/officeart/2016/7/layout/RepeatingBendingProcessNew"/>
    <dgm:cxn modelId="{8DEAD551-121E-4C97-BF61-F6E5B5409083}" srcId="{0DB09EBC-ABBA-4849-9F4C-4EC7CB012B3A}" destId="{3A112BA3-643E-482D-8F99-204F991CE736}" srcOrd="0" destOrd="0" parTransId="{D3905099-1F5F-4FA6-9236-9D4AC6DA179C}" sibTransId="{85A3BD09-E69F-4BFD-9951-EE7C4CD7E3C8}"/>
    <dgm:cxn modelId="{EC066452-E151-4843-A285-FCD0877A90CD}" type="presOf" srcId="{03393AEB-B60D-4EC5-B55C-C91DFF2F584C}" destId="{D7D2930B-B7AD-4BF0-B4BF-AB76047EBAEB}" srcOrd="0" destOrd="0" presId="urn:microsoft.com/office/officeart/2016/7/layout/RepeatingBendingProcessNew"/>
    <dgm:cxn modelId="{42C6F956-CCE1-42AD-BB98-C71E77420757}" type="presOf" srcId="{E4450EFC-01A6-4A82-BA3A-D8EF0DA1A0E4}" destId="{B54A13FA-C994-4B13-AFFF-17980F4FE1EC}" srcOrd="1" destOrd="0" presId="urn:microsoft.com/office/officeart/2016/7/layout/RepeatingBendingProcessNew"/>
    <dgm:cxn modelId="{9BF59557-AAE2-4B45-8A31-FC52511DDECE}" type="presOf" srcId="{04167122-3163-4D6F-98FC-594939ADE089}" destId="{076535E2-585A-478F-AEA9-E63A131F3054}" srcOrd="0" destOrd="0" presId="urn:microsoft.com/office/officeart/2016/7/layout/RepeatingBendingProcessNew"/>
    <dgm:cxn modelId="{56971482-1A66-4D50-B17D-67108B24AE02}" type="presOf" srcId="{03393AEB-B60D-4EC5-B55C-C91DFF2F584C}" destId="{5BDD7012-C60D-4D5F-8026-46EF88E279CA}" srcOrd="1" destOrd="0" presId="urn:microsoft.com/office/officeart/2016/7/layout/RepeatingBendingProcessNew"/>
    <dgm:cxn modelId="{4D000E86-027C-450B-A615-55117F8C092D}" type="presOf" srcId="{B5ED6CF0-AD92-4AE2-90A4-5CD276645F5C}" destId="{06F4441B-CAAA-4543-AC2F-914643F3E062}" srcOrd="0" destOrd="0" presId="urn:microsoft.com/office/officeart/2016/7/layout/RepeatingBendingProcessNew"/>
    <dgm:cxn modelId="{96755C86-EE39-47B9-972F-B0DA7B740B2B}" type="presOf" srcId="{F54812E6-D8CD-4AFE-B48A-DA82D1CAD0AE}" destId="{9708FB53-D048-4D3C-8DC5-1F17A624E836}" srcOrd="0" destOrd="0" presId="urn:microsoft.com/office/officeart/2016/7/layout/RepeatingBendingProcessNew"/>
    <dgm:cxn modelId="{DA747D8E-9436-4CB0-B91B-9010C66EA09E}" type="presOf" srcId="{0DB09EBC-ABBA-4849-9F4C-4EC7CB012B3A}" destId="{EFDC3F33-9630-423C-AB41-36154B694699}" srcOrd="0" destOrd="0" presId="urn:microsoft.com/office/officeart/2016/7/layout/RepeatingBendingProcessNew"/>
    <dgm:cxn modelId="{29A3AF91-D823-4848-97A1-53CFBE25A8E2}" srcId="{0DB09EBC-ABBA-4849-9F4C-4EC7CB012B3A}" destId="{958C5D56-63D6-4FFC-8342-DC7CFDAE9429}" srcOrd="1" destOrd="0" parTransId="{DD19F51F-16DF-450A-8045-290D01E666F0}" sibTransId="{74CA8E51-29ED-4D3F-8ED0-9FA42C029D14}"/>
    <dgm:cxn modelId="{32D224A6-8EA7-4EE5-BB19-97A8426A5145}" type="presOf" srcId="{8794EA79-A57C-4DA1-A2FF-1E18B3467840}" destId="{053B02A6-B30E-4994-9DD8-7F8FF9C55C35}" srcOrd="0" destOrd="0" presId="urn:microsoft.com/office/officeart/2016/7/layout/RepeatingBendingProcessNew"/>
    <dgm:cxn modelId="{321393B2-9D61-47C5-87D5-B4621FA61223}" srcId="{67A99CE9-00F3-4B2E-B0C2-B0D1B848A799}" destId="{F54812E6-D8CD-4AFE-B48A-DA82D1CAD0AE}" srcOrd="0" destOrd="0" parTransId="{8E910D66-EA3C-4DDF-B8F9-429ABFD9B1F2}" sibTransId="{B5ED6CF0-AD92-4AE2-90A4-5CD276645F5C}"/>
    <dgm:cxn modelId="{3F2491B3-F652-4CAE-9D3E-869BE70575FF}" type="presOf" srcId="{8DA331A9-1EA0-47E4-A85A-DDF76FD028AD}" destId="{44AF407F-CBB7-46CC-ABA2-32B7942F7287}" srcOrd="1" destOrd="0" presId="urn:microsoft.com/office/officeart/2016/7/layout/RepeatingBendingProcessNew"/>
    <dgm:cxn modelId="{369043BA-802D-4CDA-A532-A0A01626A59B}" srcId="{67A99CE9-00F3-4B2E-B0C2-B0D1B848A799}" destId="{8794EA79-A57C-4DA1-A2FF-1E18B3467840}" srcOrd="2" destOrd="0" parTransId="{D8DF8A08-E9C3-4F81-B320-77C72E01B196}" sibTransId="{03393AEB-B60D-4EC5-B55C-C91DFF2F584C}"/>
    <dgm:cxn modelId="{7FE39ABD-E9D8-4A2D-8E69-254CA53D7AD6}" type="presOf" srcId="{9D69BF45-12F5-492A-ACE4-B23B537BCB1E}" destId="{2AA1190E-0B9A-4882-8A4B-6804611C14C1}" srcOrd="1" destOrd="0" presId="urn:microsoft.com/office/officeart/2016/7/layout/RepeatingBendingProcessNew"/>
    <dgm:cxn modelId="{6F6618BE-F8E8-4D97-9F4E-00026728DFB7}" type="presOf" srcId="{AF41B431-A0CA-4F16-818F-FF7C015A9377}" destId="{AB5085FE-3512-4D5F-8D35-ACA406EE4B80}" srcOrd="0" destOrd="0" presId="urn:microsoft.com/office/officeart/2016/7/layout/RepeatingBendingProcessNew"/>
    <dgm:cxn modelId="{89A306C0-FCDE-44D8-B1F1-63549DDAA820}" type="presOf" srcId="{B5ED6CF0-AD92-4AE2-90A4-5CD276645F5C}" destId="{8FE10F49-761E-4AD7-AF1B-C27D73965FA4}" srcOrd="1" destOrd="0" presId="urn:microsoft.com/office/officeart/2016/7/layout/RepeatingBendingProcessNew"/>
    <dgm:cxn modelId="{1BCF4FC4-86DB-4B47-87FD-DAD10E7C28F3}" srcId="{67A99CE9-00F3-4B2E-B0C2-B0D1B848A799}" destId="{5A1DB63C-D5CB-401F-A339-EF1131DA5115}" srcOrd="1" destOrd="0" parTransId="{B11CD448-2B05-490C-A558-31C567FD338C}" sibTransId="{C70E9FA8-A3D1-4F99-A941-22B5354C5175}"/>
    <dgm:cxn modelId="{0DB559C8-A310-4CE7-BDAB-53D6029EBA9B}" srcId="{67A99CE9-00F3-4B2E-B0C2-B0D1B848A799}" destId="{04167122-3163-4D6F-98FC-594939ADE089}" srcOrd="6" destOrd="0" parTransId="{006FB530-B445-4343-8655-DEE90246C4B6}" sibTransId="{E29C9981-C16F-49C4-B478-9333B9D19D93}"/>
    <dgm:cxn modelId="{5D4FDADD-49C5-4D21-BA20-5F117E64FEE6}" type="presOf" srcId="{8DA331A9-1EA0-47E4-A85A-DDF76FD028AD}" destId="{3B8B88F9-8B37-4B91-99C0-4CB3DE281C1B}" srcOrd="0" destOrd="0" presId="urn:microsoft.com/office/officeart/2016/7/layout/RepeatingBendingProcessNew"/>
    <dgm:cxn modelId="{50C842E1-9A64-4909-B664-C7036D9A73A1}" type="presOf" srcId="{958C5D56-63D6-4FFC-8342-DC7CFDAE9429}" destId="{EFDC3F33-9630-423C-AB41-36154B694699}" srcOrd="0" destOrd="2" presId="urn:microsoft.com/office/officeart/2016/7/layout/RepeatingBendingProcessNew"/>
    <dgm:cxn modelId="{8BF07BF3-8E08-4C23-ACF7-3842D6339F46}" type="presOf" srcId="{67A99CE9-00F3-4B2E-B0C2-B0D1B848A799}" destId="{E2F12DFF-5910-4B9B-A593-E18B7038AC51}" srcOrd="0" destOrd="0" presId="urn:microsoft.com/office/officeart/2016/7/layout/RepeatingBendingProcessNew"/>
    <dgm:cxn modelId="{A60F04F4-E2E1-47AD-991C-6D7DF4837CE8}" type="presOf" srcId="{4D199EF3-3E7D-41DE-B18C-7C45E80E5F8B}" destId="{02F89B88-E18A-414C-84AB-D6520BF06346}" srcOrd="0" destOrd="0" presId="urn:microsoft.com/office/officeart/2016/7/layout/RepeatingBendingProcessNew"/>
    <dgm:cxn modelId="{A14C68FD-A29D-4002-8745-E8CEE1325161}" srcId="{67A99CE9-00F3-4B2E-B0C2-B0D1B848A799}" destId="{AF41B431-A0CA-4F16-818F-FF7C015A9377}" srcOrd="3" destOrd="0" parTransId="{14AB8455-01FF-4460-86CF-7A2B9F46BCE4}" sibTransId="{8DA331A9-1EA0-47E4-A85A-DDF76FD028AD}"/>
    <dgm:cxn modelId="{1097B053-8617-4517-8953-259567EA48E5}" type="presParOf" srcId="{E2F12DFF-5910-4B9B-A593-E18B7038AC51}" destId="{9708FB53-D048-4D3C-8DC5-1F17A624E836}" srcOrd="0" destOrd="0" presId="urn:microsoft.com/office/officeart/2016/7/layout/RepeatingBendingProcessNew"/>
    <dgm:cxn modelId="{7C79EA91-C3C0-4B78-A679-C6CFDFD879A3}" type="presParOf" srcId="{E2F12DFF-5910-4B9B-A593-E18B7038AC51}" destId="{06F4441B-CAAA-4543-AC2F-914643F3E062}" srcOrd="1" destOrd="0" presId="urn:microsoft.com/office/officeart/2016/7/layout/RepeatingBendingProcessNew"/>
    <dgm:cxn modelId="{7D71BA8F-DE14-4CC0-859B-3685ABCE2134}" type="presParOf" srcId="{06F4441B-CAAA-4543-AC2F-914643F3E062}" destId="{8FE10F49-761E-4AD7-AF1B-C27D73965FA4}" srcOrd="0" destOrd="0" presId="urn:microsoft.com/office/officeart/2016/7/layout/RepeatingBendingProcessNew"/>
    <dgm:cxn modelId="{D2F98D38-AAF4-4E39-90FD-12AE764A4593}" type="presParOf" srcId="{E2F12DFF-5910-4B9B-A593-E18B7038AC51}" destId="{B1F8B9F9-D881-42E6-9923-2FAD8D7D66C7}" srcOrd="2" destOrd="0" presId="urn:microsoft.com/office/officeart/2016/7/layout/RepeatingBendingProcessNew"/>
    <dgm:cxn modelId="{3ECC9D2D-71EC-495D-908D-C0D9B3D053BC}" type="presParOf" srcId="{E2F12DFF-5910-4B9B-A593-E18B7038AC51}" destId="{97A80107-4D02-4F54-856F-8B8744C3C8B7}" srcOrd="3" destOrd="0" presId="urn:microsoft.com/office/officeart/2016/7/layout/RepeatingBendingProcessNew"/>
    <dgm:cxn modelId="{7E7EF57E-7227-4DA9-A348-43953029A3F6}" type="presParOf" srcId="{97A80107-4D02-4F54-856F-8B8744C3C8B7}" destId="{60E12563-A0F7-496D-BDD2-3C1F9FC24C3B}" srcOrd="0" destOrd="0" presId="urn:microsoft.com/office/officeart/2016/7/layout/RepeatingBendingProcessNew"/>
    <dgm:cxn modelId="{2FDE3875-6395-424F-A9CB-513FE7F988DB}" type="presParOf" srcId="{E2F12DFF-5910-4B9B-A593-E18B7038AC51}" destId="{053B02A6-B30E-4994-9DD8-7F8FF9C55C35}" srcOrd="4" destOrd="0" presId="urn:microsoft.com/office/officeart/2016/7/layout/RepeatingBendingProcessNew"/>
    <dgm:cxn modelId="{C7AFC8E4-3345-4310-876B-7F58DF86C657}" type="presParOf" srcId="{E2F12DFF-5910-4B9B-A593-E18B7038AC51}" destId="{D7D2930B-B7AD-4BF0-B4BF-AB76047EBAEB}" srcOrd="5" destOrd="0" presId="urn:microsoft.com/office/officeart/2016/7/layout/RepeatingBendingProcessNew"/>
    <dgm:cxn modelId="{7D5848EF-8047-4769-A576-1E751BC07D32}" type="presParOf" srcId="{D7D2930B-B7AD-4BF0-B4BF-AB76047EBAEB}" destId="{5BDD7012-C60D-4D5F-8026-46EF88E279CA}" srcOrd="0" destOrd="0" presId="urn:microsoft.com/office/officeart/2016/7/layout/RepeatingBendingProcessNew"/>
    <dgm:cxn modelId="{76641FAB-EDCC-4233-8838-14EBF5FF32CE}" type="presParOf" srcId="{E2F12DFF-5910-4B9B-A593-E18B7038AC51}" destId="{AB5085FE-3512-4D5F-8D35-ACA406EE4B80}" srcOrd="6" destOrd="0" presId="urn:microsoft.com/office/officeart/2016/7/layout/RepeatingBendingProcessNew"/>
    <dgm:cxn modelId="{D59B94C3-42F1-4F9B-B704-729230419A2A}" type="presParOf" srcId="{E2F12DFF-5910-4B9B-A593-E18B7038AC51}" destId="{3B8B88F9-8B37-4B91-99C0-4CB3DE281C1B}" srcOrd="7" destOrd="0" presId="urn:microsoft.com/office/officeart/2016/7/layout/RepeatingBendingProcessNew"/>
    <dgm:cxn modelId="{76709E97-F564-454B-A42F-31B70A6CCCCD}" type="presParOf" srcId="{3B8B88F9-8B37-4B91-99C0-4CB3DE281C1B}" destId="{44AF407F-CBB7-46CC-ABA2-32B7942F7287}" srcOrd="0" destOrd="0" presId="urn:microsoft.com/office/officeart/2016/7/layout/RepeatingBendingProcessNew"/>
    <dgm:cxn modelId="{C3D60A1A-69D8-4743-AF79-1AE3E573ABD0}" type="presParOf" srcId="{E2F12DFF-5910-4B9B-A593-E18B7038AC51}" destId="{02F89B88-E18A-414C-84AB-D6520BF06346}" srcOrd="8" destOrd="0" presId="urn:microsoft.com/office/officeart/2016/7/layout/RepeatingBendingProcessNew"/>
    <dgm:cxn modelId="{941AB454-B2AB-4769-8A08-D5D25BB21831}" type="presParOf" srcId="{E2F12DFF-5910-4B9B-A593-E18B7038AC51}" destId="{C51A69AC-14B3-40A5-B437-08384BCBC54D}" srcOrd="9" destOrd="0" presId="urn:microsoft.com/office/officeart/2016/7/layout/RepeatingBendingProcessNew"/>
    <dgm:cxn modelId="{E3392E0C-033C-428C-A3B8-BB14141FB832}" type="presParOf" srcId="{C51A69AC-14B3-40A5-B437-08384BCBC54D}" destId="{2AA1190E-0B9A-4882-8A4B-6804611C14C1}" srcOrd="0" destOrd="0" presId="urn:microsoft.com/office/officeart/2016/7/layout/RepeatingBendingProcessNew"/>
    <dgm:cxn modelId="{601DDF34-2F7A-42CC-ACCB-7DC269930EF7}" type="presParOf" srcId="{E2F12DFF-5910-4B9B-A593-E18B7038AC51}" destId="{EFDC3F33-9630-423C-AB41-36154B694699}" srcOrd="10" destOrd="0" presId="urn:microsoft.com/office/officeart/2016/7/layout/RepeatingBendingProcessNew"/>
    <dgm:cxn modelId="{383F1BA1-A3DD-4FF2-A6ED-69613E4F8EB8}" type="presParOf" srcId="{E2F12DFF-5910-4B9B-A593-E18B7038AC51}" destId="{FCDD570F-7D95-448D-821C-60149F959AEA}" srcOrd="11" destOrd="0" presId="urn:microsoft.com/office/officeart/2016/7/layout/RepeatingBendingProcessNew"/>
    <dgm:cxn modelId="{C5837A2E-EDFB-4B9D-914F-6E742B04FCD4}" type="presParOf" srcId="{FCDD570F-7D95-448D-821C-60149F959AEA}" destId="{B54A13FA-C994-4B13-AFFF-17980F4FE1EC}" srcOrd="0" destOrd="0" presId="urn:microsoft.com/office/officeart/2016/7/layout/RepeatingBendingProcessNew"/>
    <dgm:cxn modelId="{18747D17-FE7F-440A-A8A9-7F0345A7D1F6}" type="presParOf" srcId="{E2F12DFF-5910-4B9B-A593-E18B7038AC51}" destId="{076535E2-585A-478F-AEA9-E63A131F3054}"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7A99CE9-00F3-4B2E-B0C2-B0D1B848A799}"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F54812E6-D8CD-4AFE-B48A-DA82D1CAD0AE}">
      <dgm:prSet custT="1"/>
      <dgm:spPr/>
      <dgm:t>
        <a:bodyPr/>
        <a:lstStyle/>
        <a:p>
          <a:pPr>
            <a:lnSpc>
              <a:spcPct val="100000"/>
            </a:lnSpc>
          </a:pPr>
          <a:r>
            <a:rPr lang="de-DE" sz="1400" dirty="0"/>
            <a:t>Generate a </a:t>
          </a:r>
          <a:r>
            <a:rPr lang="de-DE" sz="1400" dirty="0" err="1"/>
            <a:t>sequence</a:t>
          </a:r>
          <a:r>
            <a:rPr lang="de-DE" sz="1400" dirty="0"/>
            <a:t> </a:t>
          </a:r>
          <a:r>
            <a:rPr lang="de-DE" sz="1400" dirty="0" err="1"/>
            <a:t>for</a:t>
          </a:r>
          <a:r>
            <a:rPr lang="de-DE" sz="1400" dirty="0"/>
            <a:t> </a:t>
          </a:r>
          <a:r>
            <a:rPr lang="de-DE" sz="1400" dirty="0" err="1"/>
            <a:t>each</a:t>
          </a:r>
          <a:r>
            <a:rPr lang="de-DE" sz="1400" dirty="0"/>
            <a:t> </a:t>
          </a:r>
          <a:r>
            <a:rPr lang="de-DE" sz="1400" dirty="0" err="1"/>
            <a:t>engine</a:t>
          </a:r>
          <a:r>
            <a:rPr lang="de-DE" sz="1400" dirty="0"/>
            <a:t> </a:t>
          </a:r>
          <a:r>
            <a:rPr lang="en-US" sz="1400" dirty="0"/>
            <a:t>to reshape features into</a:t>
          </a:r>
        </a:p>
        <a:p>
          <a:pPr>
            <a:lnSpc>
              <a:spcPct val="100000"/>
            </a:lnSpc>
          </a:pPr>
          <a:r>
            <a:rPr lang="en-US" sz="1400" dirty="0"/>
            <a:t> (12138, 50, 25)</a:t>
          </a:r>
        </a:p>
      </dgm:t>
    </dgm:pt>
    <dgm:pt modelId="{8E910D66-EA3C-4DDF-B8F9-429ABFD9B1F2}" type="parTrans" cxnId="{321393B2-9D61-47C5-87D5-B4621FA61223}">
      <dgm:prSet/>
      <dgm:spPr/>
      <dgm:t>
        <a:bodyPr/>
        <a:lstStyle/>
        <a:p>
          <a:endParaRPr lang="en-US"/>
        </a:p>
      </dgm:t>
    </dgm:pt>
    <dgm:pt modelId="{B5ED6CF0-AD92-4AE2-90A4-5CD276645F5C}" type="sibTrans" cxnId="{321393B2-9D61-47C5-87D5-B4621FA61223}">
      <dgm:prSet/>
      <dgm:spPr/>
      <dgm:t>
        <a:bodyPr/>
        <a:lstStyle/>
        <a:p>
          <a:endParaRPr lang="en-US"/>
        </a:p>
      </dgm:t>
    </dgm:pt>
    <dgm:pt modelId="{5A1DB63C-D5CB-401F-A339-EF1131DA5115}">
      <dgm:prSet custT="1"/>
      <dgm:spPr/>
      <dgm:t>
        <a:bodyPr/>
        <a:lstStyle/>
        <a:p>
          <a:pPr>
            <a:lnSpc>
              <a:spcPct val="100000"/>
            </a:lnSpc>
          </a:pPr>
          <a:r>
            <a:rPr lang="en-US" sz="1400" dirty="0"/>
            <a:t>Remove the columns that are not adding values to feature extraction such as </a:t>
          </a:r>
          <a:r>
            <a:rPr lang="en-US" sz="1400" baseline="0" dirty="0"/>
            <a:t>['id', 'cycle’, ‘RUL’,'label1’,'label2’]</a:t>
          </a:r>
          <a:endParaRPr lang="en-US" sz="1400" dirty="0"/>
        </a:p>
      </dgm:t>
    </dgm:pt>
    <dgm:pt modelId="{B11CD448-2B05-490C-A558-31C567FD338C}" type="parTrans" cxnId="{1BCF4FC4-86DB-4B47-87FD-DAD10E7C28F3}">
      <dgm:prSet/>
      <dgm:spPr/>
      <dgm:t>
        <a:bodyPr/>
        <a:lstStyle/>
        <a:p>
          <a:endParaRPr lang="en-US"/>
        </a:p>
      </dgm:t>
    </dgm:pt>
    <dgm:pt modelId="{C70E9FA8-A3D1-4F99-A941-22B5354C5175}" type="sibTrans" cxnId="{1BCF4FC4-86DB-4B47-87FD-DAD10E7C28F3}">
      <dgm:prSet/>
      <dgm:spPr/>
      <dgm:t>
        <a:bodyPr/>
        <a:lstStyle/>
        <a:p>
          <a:endParaRPr lang="en-US"/>
        </a:p>
      </dgm:t>
    </dgm:pt>
    <dgm:pt modelId="{8794EA79-A57C-4DA1-A2FF-1E18B3467840}">
      <dgm:prSet custT="1"/>
      <dgm:spPr/>
      <dgm:t>
        <a:bodyPr/>
        <a:lstStyle/>
        <a:p>
          <a:pPr>
            <a:lnSpc>
              <a:spcPct val="100000"/>
            </a:lnSpc>
          </a:pPr>
          <a:r>
            <a:rPr lang="fr-FR" sz="1400" dirty="0" err="1"/>
            <a:t>train_df.shape</a:t>
          </a:r>
          <a:r>
            <a:rPr lang="fr-FR" sz="1400" dirty="0"/>
            <a:t> = (16138, 30)</a:t>
          </a:r>
          <a:r>
            <a:rPr lang="en-US" sz="1400" dirty="0"/>
            <a:t> &amp; </a:t>
          </a:r>
          <a:r>
            <a:rPr lang="en-US" sz="1400" dirty="0" err="1"/>
            <a:t>seq_array.shape</a:t>
          </a:r>
          <a:r>
            <a:rPr lang="en-US" sz="1400" dirty="0"/>
            <a:t> = (12138, 50, 25)</a:t>
          </a:r>
        </a:p>
      </dgm:t>
    </dgm:pt>
    <dgm:pt modelId="{D8DF8A08-E9C3-4F81-B320-77C72E01B196}" type="parTrans" cxnId="{369043BA-802D-4CDA-A532-A0A01626A59B}">
      <dgm:prSet/>
      <dgm:spPr/>
      <dgm:t>
        <a:bodyPr/>
        <a:lstStyle/>
        <a:p>
          <a:endParaRPr lang="en-US"/>
        </a:p>
      </dgm:t>
    </dgm:pt>
    <dgm:pt modelId="{03393AEB-B60D-4EC5-B55C-C91DFF2F584C}" type="sibTrans" cxnId="{369043BA-802D-4CDA-A532-A0A01626A59B}">
      <dgm:prSet/>
      <dgm:spPr/>
      <dgm:t>
        <a:bodyPr/>
        <a:lstStyle/>
        <a:p>
          <a:endParaRPr lang="en-US"/>
        </a:p>
      </dgm:t>
    </dgm:pt>
    <dgm:pt modelId="{AF41B431-A0CA-4F16-818F-FF7C015A9377}">
      <dgm:prSet custT="1"/>
      <dgm:spPr/>
      <dgm:t>
        <a:bodyPr/>
        <a:lstStyle/>
        <a:p>
          <a:pPr>
            <a:lnSpc>
              <a:spcPct val="100000"/>
            </a:lnSpc>
          </a:pPr>
          <a:r>
            <a:rPr lang="en-US" sz="1400" dirty="0"/>
            <a:t>generate labels for training and validation and test set by applying one hot encoding to column ‘label2’</a:t>
          </a:r>
        </a:p>
      </dgm:t>
    </dgm:pt>
    <dgm:pt modelId="{14AB8455-01FF-4460-86CF-7A2B9F46BCE4}" type="parTrans" cxnId="{A14C68FD-A29D-4002-8745-E8CEE1325161}">
      <dgm:prSet/>
      <dgm:spPr/>
      <dgm:t>
        <a:bodyPr/>
        <a:lstStyle/>
        <a:p>
          <a:endParaRPr lang="en-US"/>
        </a:p>
      </dgm:t>
    </dgm:pt>
    <dgm:pt modelId="{8DA331A9-1EA0-47E4-A85A-DDF76FD028AD}" type="sibTrans" cxnId="{A14C68FD-A29D-4002-8745-E8CEE1325161}">
      <dgm:prSet/>
      <dgm:spPr/>
      <dgm:t>
        <a:bodyPr/>
        <a:lstStyle/>
        <a:p>
          <a:endParaRPr lang="en-US"/>
        </a:p>
      </dgm:t>
    </dgm:pt>
    <dgm:pt modelId="{4D199EF3-3E7D-41DE-B18C-7C45E80E5F8B}">
      <dgm:prSet custT="1"/>
      <dgm:spPr/>
      <dgm:t>
        <a:bodyPr/>
        <a:lstStyle/>
        <a:p>
          <a:pPr algn="ctr">
            <a:lnSpc>
              <a:spcPct val="100000"/>
            </a:lnSpc>
          </a:pPr>
          <a:r>
            <a:rPr lang="en-US" sz="1400" baseline="0" dirty="0"/>
            <a:t>The generate </a:t>
          </a:r>
          <a:r>
            <a:rPr lang="en-US" sz="1400" baseline="0" dirty="0" err="1"/>
            <a:t>train_dataset</a:t>
          </a:r>
          <a:r>
            <a:rPr lang="en-US" sz="1400" baseline="0" dirty="0"/>
            <a:t>, using </a:t>
          </a:r>
          <a:r>
            <a:rPr lang="en-US" sz="1400" baseline="0" dirty="0" err="1"/>
            <a:t>seq_array</a:t>
          </a:r>
          <a:r>
            <a:rPr lang="en-US" sz="1400" baseline="0" dirty="0"/>
            <a:t> and dummy label array.</a:t>
          </a:r>
          <a:endParaRPr lang="en-US" sz="1400" dirty="0"/>
        </a:p>
      </dgm:t>
    </dgm:pt>
    <dgm:pt modelId="{94AD52BB-159B-489C-9F8F-781731674629}" type="parTrans" cxnId="{FB57470C-430A-4C94-BD93-22FDD85FE836}">
      <dgm:prSet/>
      <dgm:spPr/>
      <dgm:t>
        <a:bodyPr/>
        <a:lstStyle/>
        <a:p>
          <a:endParaRPr lang="en-US"/>
        </a:p>
      </dgm:t>
    </dgm:pt>
    <dgm:pt modelId="{9D69BF45-12F5-492A-ACE4-B23B537BCB1E}" type="sibTrans" cxnId="{FB57470C-430A-4C94-BD93-22FDD85FE836}">
      <dgm:prSet/>
      <dgm:spPr/>
      <dgm:t>
        <a:bodyPr/>
        <a:lstStyle/>
        <a:p>
          <a:endParaRPr lang="en-US"/>
        </a:p>
      </dgm:t>
    </dgm:pt>
    <dgm:pt modelId="{0DB09EBC-ABBA-4849-9F4C-4EC7CB012B3A}">
      <dgm:prSet custT="1"/>
      <dgm:spPr/>
      <dgm:t>
        <a:bodyPr/>
        <a:lstStyle/>
        <a:p>
          <a:pPr>
            <a:lnSpc>
              <a:spcPct val="100000"/>
            </a:lnSpc>
          </a:pPr>
          <a:r>
            <a:rPr lang="en-US" sz="1400" dirty="0"/>
            <a:t>generate a train loader using </a:t>
          </a:r>
          <a:r>
            <a:rPr lang="en-US" sz="1400" dirty="0" err="1"/>
            <a:t>train_dataset</a:t>
          </a:r>
          <a:r>
            <a:rPr lang="en-US" sz="1400" dirty="0"/>
            <a:t> and batch size and repeat this for the validation set.</a:t>
          </a:r>
        </a:p>
      </dgm:t>
    </dgm:pt>
    <dgm:pt modelId="{C22EE4A3-9D97-482F-8661-BA69BC339B79}" type="parTrans" cxnId="{83639149-62E0-490A-B7CD-6BA66A235570}">
      <dgm:prSet/>
      <dgm:spPr/>
      <dgm:t>
        <a:bodyPr/>
        <a:lstStyle/>
        <a:p>
          <a:endParaRPr lang="en-US"/>
        </a:p>
      </dgm:t>
    </dgm:pt>
    <dgm:pt modelId="{E4450EFC-01A6-4A82-BA3A-D8EF0DA1A0E4}" type="sibTrans" cxnId="{83639149-62E0-490A-B7CD-6BA66A235570}">
      <dgm:prSet/>
      <dgm:spPr/>
      <dgm:t>
        <a:bodyPr/>
        <a:lstStyle/>
        <a:p>
          <a:endParaRPr lang="en-US"/>
        </a:p>
      </dgm:t>
    </dgm:pt>
    <dgm:pt modelId="{04167122-3163-4D6F-98FC-594939ADE089}">
      <dgm:prSet custT="1"/>
      <dgm:spPr/>
      <dgm:t>
        <a:bodyPr/>
        <a:lstStyle/>
        <a:p>
          <a:pPr>
            <a:lnSpc>
              <a:spcPct val="100000"/>
            </a:lnSpc>
          </a:pPr>
          <a:r>
            <a:rPr lang="en-US" sz="1400" baseline="0" dirty="0"/>
            <a:t>use </a:t>
          </a:r>
          <a:r>
            <a:rPr lang="en-US" sz="1400" dirty="0" err="1"/>
            <a:t>train_loader</a:t>
          </a:r>
          <a:r>
            <a:rPr lang="en-US" sz="1400" dirty="0"/>
            <a:t> for training Transformer model and </a:t>
          </a:r>
          <a:r>
            <a:rPr lang="en-US" sz="1400" dirty="0" err="1"/>
            <a:t>val_loader</a:t>
          </a:r>
          <a:r>
            <a:rPr lang="en-US" sz="1400" dirty="0"/>
            <a:t> for hyperparameter tuning.</a:t>
          </a:r>
        </a:p>
      </dgm:t>
    </dgm:pt>
    <dgm:pt modelId="{006FB530-B445-4343-8655-DEE90246C4B6}" type="parTrans" cxnId="{0DB559C8-A310-4CE7-BDAB-53D6029EBA9B}">
      <dgm:prSet/>
      <dgm:spPr/>
      <dgm:t>
        <a:bodyPr/>
        <a:lstStyle/>
        <a:p>
          <a:endParaRPr lang="en-US"/>
        </a:p>
      </dgm:t>
    </dgm:pt>
    <dgm:pt modelId="{E29C9981-C16F-49C4-B478-9333B9D19D93}" type="sibTrans" cxnId="{0DB559C8-A310-4CE7-BDAB-53D6029EBA9B}">
      <dgm:prSet/>
      <dgm:spPr/>
      <dgm:t>
        <a:bodyPr/>
        <a:lstStyle/>
        <a:p>
          <a:endParaRPr lang="en-US"/>
        </a:p>
      </dgm:t>
    </dgm:pt>
    <dgm:pt modelId="{E2F12DFF-5910-4B9B-A593-E18B7038AC51}" type="pres">
      <dgm:prSet presAssocID="{67A99CE9-00F3-4B2E-B0C2-B0D1B848A799}" presName="Name0" presStyleCnt="0">
        <dgm:presLayoutVars>
          <dgm:dir/>
          <dgm:resizeHandles val="exact"/>
        </dgm:presLayoutVars>
      </dgm:prSet>
      <dgm:spPr/>
    </dgm:pt>
    <dgm:pt modelId="{9708FB53-D048-4D3C-8DC5-1F17A624E836}" type="pres">
      <dgm:prSet presAssocID="{F54812E6-D8CD-4AFE-B48A-DA82D1CAD0AE}" presName="node" presStyleLbl="node1" presStyleIdx="0" presStyleCnt="7" custScaleY="140833">
        <dgm:presLayoutVars>
          <dgm:bulletEnabled val="1"/>
        </dgm:presLayoutVars>
      </dgm:prSet>
      <dgm:spPr/>
    </dgm:pt>
    <dgm:pt modelId="{06F4441B-CAAA-4543-AC2F-914643F3E062}" type="pres">
      <dgm:prSet presAssocID="{B5ED6CF0-AD92-4AE2-90A4-5CD276645F5C}" presName="sibTrans" presStyleLbl="sibTrans1D1" presStyleIdx="0" presStyleCnt="6"/>
      <dgm:spPr/>
    </dgm:pt>
    <dgm:pt modelId="{8FE10F49-761E-4AD7-AF1B-C27D73965FA4}" type="pres">
      <dgm:prSet presAssocID="{B5ED6CF0-AD92-4AE2-90A4-5CD276645F5C}" presName="connectorText" presStyleLbl="sibTrans1D1" presStyleIdx="0" presStyleCnt="6"/>
      <dgm:spPr/>
    </dgm:pt>
    <dgm:pt modelId="{B1F8B9F9-D881-42E6-9923-2FAD8D7D66C7}" type="pres">
      <dgm:prSet presAssocID="{5A1DB63C-D5CB-401F-A339-EF1131DA5115}" presName="node" presStyleLbl="node1" presStyleIdx="1" presStyleCnt="7" custScaleX="113380" custScaleY="144562" custLinFactNeighborX="-2857" custLinFactNeighborY="-9893">
        <dgm:presLayoutVars>
          <dgm:bulletEnabled val="1"/>
        </dgm:presLayoutVars>
      </dgm:prSet>
      <dgm:spPr/>
    </dgm:pt>
    <dgm:pt modelId="{97A80107-4D02-4F54-856F-8B8744C3C8B7}" type="pres">
      <dgm:prSet presAssocID="{C70E9FA8-A3D1-4F99-A941-22B5354C5175}" presName="sibTrans" presStyleLbl="sibTrans1D1" presStyleIdx="1" presStyleCnt="6"/>
      <dgm:spPr/>
    </dgm:pt>
    <dgm:pt modelId="{60E12563-A0F7-496D-BDD2-3C1F9FC24C3B}" type="pres">
      <dgm:prSet presAssocID="{C70E9FA8-A3D1-4F99-A941-22B5354C5175}" presName="connectorText" presStyleLbl="sibTrans1D1" presStyleIdx="1" presStyleCnt="6"/>
      <dgm:spPr/>
    </dgm:pt>
    <dgm:pt modelId="{053B02A6-B30E-4994-9DD8-7F8FF9C55C35}" type="pres">
      <dgm:prSet presAssocID="{8794EA79-A57C-4DA1-A2FF-1E18B3467840}" presName="node" presStyleLbl="node1" presStyleIdx="2" presStyleCnt="7" custScaleX="99682" custScaleY="88128" custLinFactNeighborX="-15129" custLinFactNeighborY="-31054">
        <dgm:presLayoutVars>
          <dgm:bulletEnabled val="1"/>
        </dgm:presLayoutVars>
      </dgm:prSet>
      <dgm:spPr/>
    </dgm:pt>
    <dgm:pt modelId="{D7D2930B-B7AD-4BF0-B4BF-AB76047EBAEB}" type="pres">
      <dgm:prSet presAssocID="{03393AEB-B60D-4EC5-B55C-C91DFF2F584C}" presName="sibTrans" presStyleLbl="sibTrans1D1" presStyleIdx="2" presStyleCnt="6"/>
      <dgm:spPr/>
    </dgm:pt>
    <dgm:pt modelId="{5BDD7012-C60D-4D5F-8026-46EF88E279CA}" type="pres">
      <dgm:prSet presAssocID="{03393AEB-B60D-4EC5-B55C-C91DFF2F584C}" presName="connectorText" presStyleLbl="sibTrans1D1" presStyleIdx="2" presStyleCnt="6"/>
      <dgm:spPr/>
    </dgm:pt>
    <dgm:pt modelId="{AB5085FE-3512-4D5F-8D35-ACA406EE4B80}" type="pres">
      <dgm:prSet presAssocID="{AF41B431-A0CA-4F16-818F-FF7C015A9377}" presName="node" presStyleLbl="node1" presStyleIdx="3" presStyleCnt="7" custScaleX="106959" custScaleY="180121" custLinFactNeighborX="-19381" custLinFactNeighborY="-9057">
        <dgm:presLayoutVars>
          <dgm:bulletEnabled val="1"/>
        </dgm:presLayoutVars>
      </dgm:prSet>
      <dgm:spPr/>
    </dgm:pt>
    <dgm:pt modelId="{3B8B88F9-8B37-4B91-99C0-4CB3DE281C1B}" type="pres">
      <dgm:prSet presAssocID="{8DA331A9-1EA0-47E4-A85A-DDF76FD028AD}" presName="sibTrans" presStyleLbl="sibTrans1D1" presStyleIdx="3" presStyleCnt="6"/>
      <dgm:spPr/>
    </dgm:pt>
    <dgm:pt modelId="{44AF407F-CBB7-46CC-ABA2-32B7942F7287}" type="pres">
      <dgm:prSet presAssocID="{8DA331A9-1EA0-47E4-A85A-DDF76FD028AD}" presName="connectorText" presStyleLbl="sibTrans1D1" presStyleIdx="3" presStyleCnt="6"/>
      <dgm:spPr/>
    </dgm:pt>
    <dgm:pt modelId="{02F89B88-E18A-414C-84AB-D6520BF06346}" type="pres">
      <dgm:prSet presAssocID="{4D199EF3-3E7D-41DE-B18C-7C45E80E5F8B}" presName="node" presStyleLbl="node1" presStyleIdx="4" presStyleCnt="7">
        <dgm:presLayoutVars>
          <dgm:bulletEnabled val="1"/>
        </dgm:presLayoutVars>
      </dgm:prSet>
      <dgm:spPr/>
    </dgm:pt>
    <dgm:pt modelId="{C51A69AC-14B3-40A5-B437-08384BCBC54D}" type="pres">
      <dgm:prSet presAssocID="{9D69BF45-12F5-492A-ACE4-B23B537BCB1E}" presName="sibTrans" presStyleLbl="sibTrans1D1" presStyleIdx="4" presStyleCnt="6"/>
      <dgm:spPr/>
    </dgm:pt>
    <dgm:pt modelId="{2AA1190E-0B9A-4882-8A4B-6804611C14C1}" type="pres">
      <dgm:prSet presAssocID="{9D69BF45-12F5-492A-ACE4-B23B537BCB1E}" presName="connectorText" presStyleLbl="sibTrans1D1" presStyleIdx="4" presStyleCnt="6"/>
      <dgm:spPr/>
    </dgm:pt>
    <dgm:pt modelId="{EFDC3F33-9630-423C-AB41-36154B694699}" type="pres">
      <dgm:prSet presAssocID="{0DB09EBC-ABBA-4849-9F4C-4EC7CB012B3A}" presName="node" presStyleLbl="node1" presStyleIdx="5" presStyleCnt="7" custScaleX="113212" custScaleY="147489" custLinFactNeighborX="8039" custLinFactNeighborY="12961">
        <dgm:presLayoutVars>
          <dgm:bulletEnabled val="1"/>
        </dgm:presLayoutVars>
      </dgm:prSet>
      <dgm:spPr/>
    </dgm:pt>
    <dgm:pt modelId="{FCDD570F-7D95-448D-821C-60149F959AEA}" type="pres">
      <dgm:prSet presAssocID="{E4450EFC-01A6-4A82-BA3A-D8EF0DA1A0E4}" presName="sibTrans" presStyleLbl="sibTrans1D1" presStyleIdx="5" presStyleCnt="6"/>
      <dgm:spPr/>
    </dgm:pt>
    <dgm:pt modelId="{B54A13FA-C994-4B13-AFFF-17980F4FE1EC}" type="pres">
      <dgm:prSet presAssocID="{E4450EFC-01A6-4A82-BA3A-D8EF0DA1A0E4}" presName="connectorText" presStyleLbl="sibTrans1D1" presStyleIdx="5" presStyleCnt="6"/>
      <dgm:spPr/>
    </dgm:pt>
    <dgm:pt modelId="{076535E2-585A-478F-AEA9-E63A131F3054}" type="pres">
      <dgm:prSet presAssocID="{04167122-3163-4D6F-98FC-594939ADE089}" presName="node" presStyleLbl="node1" presStyleIdx="6" presStyleCnt="7" custScaleX="141767" custScaleY="151914" custLinFactNeighborX="41142" custLinFactNeighborY="12839">
        <dgm:presLayoutVars>
          <dgm:bulletEnabled val="1"/>
        </dgm:presLayoutVars>
      </dgm:prSet>
      <dgm:spPr/>
    </dgm:pt>
  </dgm:ptLst>
  <dgm:cxnLst>
    <dgm:cxn modelId="{8983F90B-5590-4E85-B608-5F05088289CE}" type="presOf" srcId="{9D69BF45-12F5-492A-ACE4-B23B537BCB1E}" destId="{C51A69AC-14B3-40A5-B437-08384BCBC54D}" srcOrd="0" destOrd="0" presId="urn:microsoft.com/office/officeart/2016/7/layout/RepeatingBendingProcessNew"/>
    <dgm:cxn modelId="{FB57470C-430A-4C94-BD93-22FDD85FE836}" srcId="{67A99CE9-00F3-4B2E-B0C2-B0D1B848A799}" destId="{4D199EF3-3E7D-41DE-B18C-7C45E80E5F8B}" srcOrd="4" destOrd="0" parTransId="{94AD52BB-159B-489C-9F8F-781731674629}" sibTransId="{9D69BF45-12F5-492A-ACE4-B23B537BCB1E}"/>
    <dgm:cxn modelId="{C135951C-75DF-480B-A45E-F14D4F09F121}" type="presOf" srcId="{E4450EFC-01A6-4A82-BA3A-D8EF0DA1A0E4}" destId="{FCDD570F-7D95-448D-821C-60149F959AEA}" srcOrd="0" destOrd="0" presId="urn:microsoft.com/office/officeart/2016/7/layout/RepeatingBendingProcessNew"/>
    <dgm:cxn modelId="{61C4B737-86F4-4F7A-9418-0FFA3D63E4A9}" type="presOf" srcId="{C70E9FA8-A3D1-4F99-A941-22B5354C5175}" destId="{60E12563-A0F7-496D-BDD2-3C1F9FC24C3B}" srcOrd="1" destOrd="0" presId="urn:microsoft.com/office/officeart/2016/7/layout/RepeatingBendingProcessNew"/>
    <dgm:cxn modelId="{83639149-62E0-490A-B7CD-6BA66A235570}" srcId="{67A99CE9-00F3-4B2E-B0C2-B0D1B848A799}" destId="{0DB09EBC-ABBA-4849-9F4C-4EC7CB012B3A}" srcOrd="5" destOrd="0" parTransId="{C22EE4A3-9D97-482F-8661-BA69BC339B79}" sibTransId="{E4450EFC-01A6-4A82-BA3A-D8EF0DA1A0E4}"/>
    <dgm:cxn modelId="{E82F8E6B-F36D-4C73-99CA-7239AF0B57F6}" type="presOf" srcId="{5A1DB63C-D5CB-401F-A339-EF1131DA5115}" destId="{B1F8B9F9-D881-42E6-9923-2FAD8D7D66C7}" srcOrd="0" destOrd="0" presId="urn:microsoft.com/office/officeart/2016/7/layout/RepeatingBendingProcessNew"/>
    <dgm:cxn modelId="{39141D50-ED8F-4982-B8A8-E07B5F4B0888}" type="presOf" srcId="{C70E9FA8-A3D1-4F99-A941-22B5354C5175}" destId="{97A80107-4D02-4F54-856F-8B8744C3C8B7}" srcOrd="0" destOrd="0" presId="urn:microsoft.com/office/officeart/2016/7/layout/RepeatingBendingProcessNew"/>
    <dgm:cxn modelId="{EC066452-E151-4843-A285-FCD0877A90CD}" type="presOf" srcId="{03393AEB-B60D-4EC5-B55C-C91DFF2F584C}" destId="{D7D2930B-B7AD-4BF0-B4BF-AB76047EBAEB}" srcOrd="0" destOrd="0" presId="urn:microsoft.com/office/officeart/2016/7/layout/RepeatingBendingProcessNew"/>
    <dgm:cxn modelId="{42C6F956-CCE1-42AD-BB98-C71E77420757}" type="presOf" srcId="{E4450EFC-01A6-4A82-BA3A-D8EF0DA1A0E4}" destId="{B54A13FA-C994-4B13-AFFF-17980F4FE1EC}" srcOrd="1" destOrd="0" presId="urn:microsoft.com/office/officeart/2016/7/layout/RepeatingBendingProcessNew"/>
    <dgm:cxn modelId="{9BF59557-AAE2-4B45-8A31-FC52511DDECE}" type="presOf" srcId="{04167122-3163-4D6F-98FC-594939ADE089}" destId="{076535E2-585A-478F-AEA9-E63A131F3054}" srcOrd="0" destOrd="0" presId="urn:microsoft.com/office/officeart/2016/7/layout/RepeatingBendingProcessNew"/>
    <dgm:cxn modelId="{56971482-1A66-4D50-B17D-67108B24AE02}" type="presOf" srcId="{03393AEB-B60D-4EC5-B55C-C91DFF2F584C}" destId="{5BDD7012-C60D-4D5F-8026-46EF88E279CA}" srcOrd="1" destOrd="0" presId="urn:microsoft.com/office/officeart/2016/7/layout/RepeatingBendingProcessNew"/>
    <dgm:cxn modelId="{4D000E86-027C-450B-A615-55117F8C092D}" type="presOf" srcId="{B5ED6CF0-AD92-4AE2-90A4-5CD276645F5C}" destId="{06F4441B-CAAA-4543-AC2F-914643F3E062}" srcOrd="0" destOrd="0" presId="urn:microsoft.com/office/officeart/2016/7/layout/RepeatingBendingProcessNew"/>
    <dgm:cxn modelId="{96755C86-EE39-47B9-972F-B0DA7B740B2B}" type="presOf" srcId="{F54812E6-D8CD-4AFE-B48A-DA82D1CAD0AE}" destId="{9708FB53-D048-4D3C-8DC5-1F17A624E836}" srcOrd="0" destOrd="0" presId="urn:microsoft.com/office/officeart/2016/7/layout/RepeatingBendingProcessNew"/>
    <dgm:cxn modelId="{DA747D8E-9436-4CB0-B91B-9010C66EA09E}" type="presOf" srcId="{0DB09EBC-ABBA-4849-9F4C-4EC7CB012B3A}" destId="{EFDC3F33-9630-423C-AB41-36154B694699}" srcOrd="0" destOrd="0" presId="urn:microsoft.com/office/officeart/2016/7/layout/RepeatingBendingProcessNew"/>
    <dgm:cxn modelId="{32D224A6-8EA7-4EE5-BB19-97A8426A5145}" type="presOf" srcId="{8794EA79-A57C-4DA1-A2FF-1E18B3467840}" destId="{053B02A6-B30E-4994-9DD8-7F8FF9C55C35}" srcOrd="0" destOrd="0" presId="urn:microsoft.com/office/officeart/2016/7/layout/RepeatingBendingProcessNew"/>
    <dgm:cxn modelId="{321393B2-9D61-47C5-87D5-B4621FA61223}" srcId="{67A99CE9-00F3-4B2E-B0C2-B0D1B848A799}" destId="{F54812E6-D8CD-4AFE-B48A-DA82D1CAD0AE}" srcOrd="0" destOrd="0" parTransId="{8E910D66-EA3C-4DDF-B8F9-429ABFD9B1F2}" sibTransId="{B5ED6CF0-AD92-4AE2-90A4-5CD276645F5C}"/>
    <dgm:cxn modelId="{3F2491B3-F652-4CAE-9D3E-869BE70575FF}" type="presOf" srcId="{8DA331A9-1EA0-47E4-A85A-DDF76FD028AD}" destId="{44AF407F-CBB7-46CC-ABA2-32B7942F7287}" srcOrd="1" destOrd="0" presId="urn:microsoft.com/office/officeart/2016/7/layout/RepeatingBendingProcessNew"/>
    <dgm:cxn modelId="{369043BA-802D-4CDA-A532-A0A01626A59B}" srcId="{67A99CE9-00F3-4B2E-B0C2-B0D1B848A799}" destId="{8794EA79-A57C-4DA1-A2FF-1E18B3467840}" srcOrd="2" destOrd="0" parTransId="{D8DF8A08-E9C3-4F81-B320-77C72E01B196}" sibTransId="{03393AEB-B60D-4EC5-B55C-C91DFF2F584C}"/>
    <dgm:cxn modelId="{7FE39ABD-E9D8-4A2D-8E69-254CA53D7AD6}" type="presOf" srcId="{9D69BF45-12F5-492A-ACE4-B23B537BCB1E}" destId="{2AA1190E-0B9A-4882-8A4B-6804611C14C1}" srcOrd="1" destOrd="0" presId="urn:microsoft.com/office/officeart/2016/7/layout/RepeatingBendingProcessNew"/>
    <dgm:cxn modelId="{6F6618BE-F8E8-4D97-9F4E-00026728DFB7}" type="presOf" srcId="{AF41B431-A0CA-4F16-818F-FF7C015A9377}" destId="{AB5085FE-3512-4D5F-8D35-ACA406EE4B80}" srcOrd="0" destOrd="0" presId="urn:microsoft.com/office/officeart/2016/7/layout/RepeatingBendingProcessNew"/>
    <dgm:cxn modelId="{89A306C0-FCDE-44D8-B1F1-63549DDAA820}" type="presOf" srcId="{B5ED6CF0-AD92-4AE2-90A4-5CD276645F5C}" destId="{8FE10F49-761E-4AD7-AF1B-C27D73965FA4}" srcOrd="1" destOrd="0" presId="urn:microsoft.com/office/officeart/2016/7/layout/RepeatingBendingProcessNew"/>
    <dgm:cxn modelId="{1BCF4FC4-86DB-4B47-87FD-DAD10E7C28F3}" srcId="{67A99CE9-00F3-4B2E-B0C2-B0D1B848A799}" destId="{5A1DB63C-D5CB-401F-A339-EF1131DA5115}" srcOrd="1" destOrd="0" parTransId="{B11CD448-2B05-490C-A558-31C567FD338C}" sibTransId="{C70E9FA8-A3D1-4F99-A941-22B5354C5175}"/>
    <dgm:cxn modelId="{0DB559C8-A310-4CE7-BDAB-53D6029EBA9B}" srcId="{67A99CE9-00F3-4B2E-B0C2-B0D1B848A799}" destId="{04167122-3163-4D6F-98FC-594939ADE089}" srcOrd="6" destOrd="0" parTransId="{006FB530-B445-4343-8655-DEE90246C4B6}" sibTransId="{E29C9981-C16F-49C4-B478-9333B9D19D93}"/>
    <dgm:cxn modelId="{5D4FDADD-49C5-4D21-BA20-5F117E64FEE6}" type="presOf" srcId="{8DA331A9-1EA0-47E4-A85A-DDF76FD028AD}" destId="{3B8B88F9-8B37-4B91-99C0-4CB3DE281C1B}" srcOrd="0" destOrd="0" presId="urn:microsoft.com/office/officeart/2016/7/layout/RepeatingBendingProcessNew"/>
    <dgm:cxn modelId="{8BF07BF3-8E08-4C23-ACF7-3842D6339F46}" type="presOf" srcId="{67A99CE9-00F3-4B2E-B0C2-B0D1B848A799}" destId="{E2F12DFF-5910-4B9B-A593-E18B7038AC51}" srcOrd="0" destOrd="0" presId="urn:microsoft.com/office/officeart/2016/7/layout/RepeatingBendingProcessNew"/>
    <dgm:cxn modelId="{A60F04F4-E2E1-47AD-991C-6D7DF4837CE8}" type="presOf" srcId="{4D199EF3-3E7D-41DE-B18C-7C45E80E5F8B}" destId="{02F89B88-E18A-414C-84AB-D6520BF06346}" srcOrd="0" destOrd="0" presId="urn:microsoft.com/office/officeart/2016/7/layout/RepeatingBendingProcessNew"/>
    <dgm:cxn modelId="{A14C68FD-A29D-4002-8745-E8CEE1325161}" srcId="{67A99CE9-00F3-4B2E-B0C2-B0D1B848A799}" destId="{AF41B431-A0CA-4F16-818F-FF7C015A9377}" srcOrd="3" destOrd="0" parTransId="{14AB8455-01FF-4460-86CF-7A2B9F46BCE4}" sibTransId="{8DA331A9-1EA0-47E4-A85A-DDF76FD028AD}"/>
    <dgm:cxn modelId="{1097B053-8617-4517-8953-259567EA48E5}" type="presParOf" srcId="{E2F12DFF-5910-4B9B-A593-E18B7038AC51}" destId="{9708FB53-D048-4D3C-8DC5-1F17A624E836}" srcOrd="0" destOrd="0" presId="urn:microsoft.com/office/officeart/2016/7/layout/RepeatingBendingProcessNew"/>
    <dgm:cxn modelId="{7C79EA91-C3C0-4B78-A679-C6CFDFD879A3}" type="presParOf" srcId="{E2F12DFF-5910-4B9B-A593-E18B7038AC51}" destId="{06F4441B-CAAA-4543-AC2F-914643F3E062}" srcOrd="1" destOrd="0" presId="urn:microsoft.com/office/officeart/2016/7/layout/RepeatingBendingProcessNew"/>
    <dgm:cxn modelId="{7D71BA8F-DE14-4CC0-859B-3685ABCE2134}" type="presParOf" srcId="{06F4441B-CAAA-4543-AC2F-914643F3E062}" destId="{8FE10F49-761E-4AD7-AF1B-C27D73965FA4}" srcOrd="0" destOrd="0" presId="urn:microsoft.com/office/officeart/2016/7/layout/RepeatingBendingProcessNew"/>
    <dgm:cxn modelId="{D2F98D38-AAF4-4E39-90FD-12AE764A4593}" type="presParOf" srcId="{E2F12DFF-5910-4B9B-A593-E18B7038AC51}" destId="{B1F8B9F9-D881-42E6-9923-2FAD8D7D66C7}" srcOrd="2" destOrd="0" presId="urn:microsoft.com/office/officeart/2016/7/layout/RepeatingBendingProcessNew"/>
    <dgm:cxn modelId="{3ECC9D2D-71EC-495D-908D-C0D9B3D053BC}" type="presParOf" srcId="{E2F12DFF-5910-4B9B-A593-E18B7038AC51}" destId="{97A80107-4D02-4F54-856F-8B8744C3C8B7}" srcOrd="3" destOrd="0" presId="urn:microsoft.com/office/officeart/2016/7/layout/RepeatingBendingProcessNew"/>
    <dgm:cxn modelId="{7E7EF57E-7227-4DA9-A348-43953029A3F6}" type="presParOf" srcId="{97A80107-4D02-4F54-856F-8B8744C3C8B7}" destId="{60E12563-A0F7-496D-BDD2-3C1F9FC24C3B}" srcOrd="0" destOrd="0" presId="urn:microsoft.com/office/officeart/2016/7/layout/RepeatingBendingProcessNew"/>
    <dgm:cxn modelId="{2FDE3875-6395-424F-A9CB-513FE7F988DB}" type="presParOf" srcId="{E2F12DFF-5910-4B9B-A593-E18B7038AC51}" destId="{053B02A6-B30E-4994-9DD8-7F8FF9C55C35}" srcOrd="4" destOrd="0" presId="urn:microsoft.com/office/officeart/2016/7/layout/RepeatingBendingProcessNew"/>
    <dgm:cxn modelId="{C7AFC8E4-3345-4310-876B-7F58DF86C657}" type="presParOf" srcId="{E2F12DFF-5910-4B9B-A593-E18B7038AC51}" destId="{D7D2930B-B7AD-4BF0-B4BF-AB76047EBAEB}" srcOrd="5" destOrd="0" presId="urn:microsoft.com/office/officeart/2016/7/layout/RepeatingBendingProcessNew"/>
    <dgm:cxn modelId="{7D5848EF-8047-4769-A576-1E751BC07D32}" type="presParOf" srcId="{D7D2930B-B7AD-4BF0-B4BF-AB76047EBAEB}" destId="{5BDD7012-C60D-4D5F-8026-46EF88E279CA}" srcOrd="0" destOrd="0" presId="urn:microsoft.com/office/officeart/2016/7/layout/RepeatingBendingProcessNew"/>
    <dgm:cxn modelId="{76641FAB-EDCC-4233-8838-14EBF5FF32CE}" type="presParOf" srcId="{E2F12DFF-5910-4B9B-A593-E18B7038AC51}" destId="{AB5085FE-3512-4D5F-8D35-ACA406EE4B80}" srcOrd="6" destOrd="0" presId="urn:microsoft.com/office/officeart/2016/7/layout/RepeatingBendingProcessNew"/>
    <dgm:cxn modelId="{D59B94C3-42F1-4F9B-B704-729230419A2A}" type="presParOf" srcId="{E2F12DFF-5910-4B9B-A593-E18B7038AC51}" destId="{3B8B88F9-8B37-4B91-99C0-4CB3DE281C1B}" srcOrd="7" destOrd="0" presId="urn:microsoft.com/office/officeart/2016/7/layout/RepeatingBendingProcessNew"/>
    <dgm:cxn modelId="{76709E97-F564-454B-A42F-31B70A6CCCCD}" type="presParOf" srcId="{3B8B88F9-8B37-4B91-99C0-4CB3DE281C1B}" destId="{44AF407F-CBB7-46CC-ABA2-32B7942F7287}" srcOrd="0" destOrd="0" presId="urn:microsoft.com/office/officeart/2016/7/layout/RepeatingBendingProcessNew"/>
    <dgm:cxn modelId="{C3D60A1A-69D8-4743-AF79-1AE3E573ABD0}" type="presParOf" srcId="{E2F12DFF-5910-4B9B-A593-E18B7038AC51}" destId="{02F89B88-E18A-414C-84AB-D6520BF06346}" srcOrd="8" destOrd="0" presId="urn:microsoft.com/office/officeart/2016/7/layout/RepeatingBendingProcessNew"/>
    <dgm:cxn modelId="{941AB454-B2AB-4769-8A08-D5D25BB21831}" type="presParOf" srcId="{E2F12DFF-5910-4B9B-A593-E18B7038AC51}" destId="{C51A69AC-14B3-40A5-B437-08384BCBC54D}" srcOrd="9" destOrd="0" presId="urn:microsoft.com/office/officeart/2016/7/layout/RepeatingBendingProcessNew"/>
    <dgm:cxn modelId="{E3392E0C-033C-428C-A3B8-BB14141FB832}" type="presParOf" srcId="{C51A69AC-14B3-40A5-B437-08384BCBC54D}" destId="{2AA1190E-0B9A-4882-8A4B-6804611C14C1}" srcOrd="0" destOrd="0" presId="urn:microsoft.com/office/officeart/2016/7/layout/RepeatingBendingProcessNew"/>
    <dgm:cxn modelId="{601DDF34-2F7A-42CC-ACCB-7DC269930EF7}" type="presParOf" srcId="{E2F12DFF-5910-4B9B-A593-E18B7038AC51}" destId="{EFDC3F33-9630-423C-AB41-36154B694699}" srcOrd="10" destOrd="0" presId="urn:microsoft.com/office/officeart/2016/7/layout/RepeatingBendingProcessNew"/>
    <dgm:cxn modelId="{383F1BA1-A3DD-4FF2-A6ED-69613E4F8EB8}" type="presParOf" srcId="{E2F12DFF-5910-4B9B-A593-E18B7038AC51}" destId="{FCDD570F-7D95-448D-821C-60149F959AEA}" srcOrd="11" destOrd="0" presId="urn:microsoft.com/office/officeart/2016/7/layout/RepeatingBendingProcessNew"/>
    <dgm:cxn modelId="{C5837A2E-EDFB-4B9D-914F-6E742B04FCD4}" type="presParOf" srcId="{FCDD570F-7D95-448D-821C-60149F959AEA}" destId="{B54A13FA-C994-4B13-AFFF-17980F4FE1EC}" srcOrd="0" destOrd="0" presId="urn:microsoft.com/office/officeart/2016/7/layout/RepeatingBendingProcessNew"/>
    <dgm:cxn modelId="{18747D17-FE7F-440A-A8A9-7F0345A7D1F6}" type="presParOf" srcId="{E2F12DFF-5910-4B9B-A593-E18B7038AC51}" destId="{076535E2-585A-478F-AEA9-E63A131F3054}"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0D4B9A7-15D1-4444-8431-BBECA642C52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D315C8-F205-4863-A378-D8E747175F6C}">
      <dgm:prSet/>
      <dgm:spPr/>
      <dgm:t>
        <a:bodyPr/>
        <a:lstStyle/>
        <a:p>
          <a:r>
            <a:rPr lang="de-DE" dirty="0" err="1"/>
            <a:t>Bayesian</a:t>
          </a:r>
          <a:r>
            <a:rPr lang="de-DE" dirty="0"/>
            <a:t> optimization has been used </a:t>
          </a:r>
          <a:r>
            <a:rPr lang="de-DE" dirty="0" err="1"/>
            <a:t>to</a:t>
          </a:r>
          <a:r>
            <a:rPr lang="de-DE" dirty="0"/>
            <a:t> find the best parameters of the transformer model. </a:t>
          </a:r>
          <a:endParaRPr lang="en-US" dirty="0"/>
        </a:p>
      </dgm:t>
    </dgm:pt>
    <dgm:pt modelId="{F9A7F9DB-D5E5-4C66-9587-1774ABD1D275}" type="parTrans" cxnId="{5E6FA5C1-4E81-415C-8792-6ECEB627BBEC}">
      <dgm:prSet/>
      <dgm:spPr/>
      <dgm:t>
        <a:bodyPr/>
        <a:lstStyle/>
        <a:p>
          <a:endParaRPr lang="en-US"/>
        </a:p>
      </dgm:t>
    </dgm:pt>
    <dgm:pt modelId="{EDDA4787-91B6-4954-B520-3D6456C675A2}" type="sibTrans" cxnId="{5E6FA5C1-4E81-415C-8792-6ECEB627BBEC}">
      <dgm:prSet/>
      <dgm:spPr/>
      <dgm:t>
        <a:bodyPr/>
        <a:lstStyle/>
        <a:p>
          <a:endParaRPr lang="en-US"/>
        </a:p>
      </dgm:t>
    </dgm:pt>
    <mc:AlternateContent xmlns:mc="http://schemas.openxmlformats.org/markup-compatibility/2006">
      <mc:Choice xmlns:a14="http://schemas.microsoft.com/office/drawing/2010/main" Requires="a14">
        <dgm:pt modelId="{4A910854-6BD0-4155-9C22-9DBEB583CED5}">
          <dgm:prSet/>
          <dgm:spPr/>
          <dgm:t>
            <a:bodyPr/>
            <a:lstStyle/>
            <a:p>
              <a:r>
                <a:rPr lang="de-DE" dirty="0"/>
                <a:t>P(</a:t>
              </a:r>
              <a:r>
                <a:rPr lang="de-DE" dirty="0" err="1"/>
                <a:t>accuracy</a:t>
              </a:r>
              <a:r>
                <a:rPr lang="de-DE" dirty="0"/>
                <a:t> | hyperparameter combination) = </a:t>
              </a:r>
              <a14:m>
                <m:oMath xmlns:m="http://schemas.openxmlformats.org/officeDocument/2006/math">
                  <m:f>
                    <m:fPr>
                      <m:ctrlPr>
                        <a:rPr lang="de-DE" i="1">
                          <a:latin typeface="Cambria Math" panose="02040503050406030204" pitchFamily="18" charset="0"/>
                        </a:rPr>
                      </m:ctrlPr>
                    </m:fPr>
                    <m:num>
                      <m:r>
                        <a:rPr lang="de-DE" b="0" i="1">
                          <a:latin typeface="Cambria Math" panose="02040503050406030204" pitchFamily="18" charset="0"/>
                        </a:rPr>
                        <m:t>𝑃</m:t>
                      </m:r>
                      <m:d>
                        <m:dPr>
                          <m:ctrlPr>
                            <a:rPr lang="de-DE" b="0" i="1">
                              <a:latin typeface="Cambria Math" panose="02040503050406030204" pitchFamily="18" charset="0"/>
                            </a:rPr>
                          </m:ctrlPr>
                        </m:dPr>
                        <m:e>
                          <m:r>
                            <m:rPr>
                              <m:nor/>
                            </m:rPr>
                            <a:rPr lang="de-DE"/>
                            <m:t>hyperparameter</m:t>
                          </m:r>
                          <m:r>
                            <m:rPr>
                              <m:nor/>
                            </m:rPr>
                            <a:rPr lang="de-DE" i="1"/>
                            <m:t> </m:t>
                          </m:r>
                          <m:r>
                            <m:rPr>
                              <m:nor/>
                            </m:rPr>
                            <a:rPr lang="de-DE"/>
                            <m:t>combination</m:t>
                          </m:r>
                        </m:e>
                        <m:e>
                          <m:r>
                            <a:rPr lang="de-DE" b="0" i="1">
                              <a:latin typeface="Cambria Math" panose="02040503050406030204" pitchFamily="18" charset="0"/>
                            </a:rPr>
                            <m:t>𝑚𝑒𝑡𝑟𝑖𝑐</m:t>
                          </m:r>
                        </m:e>
                      </m:d>
                      <m:r>
                        <a:rPr lang="de-DE" b="0" i="1">
                          <a:latin typeface="Cambria Math" panose="02040503050406030204" pitchFamily="18" charset="0"/>
                        </a:rPr>
                        <m:t>𝑃</m:t>
                      </m:r>
                      <m:r>
                        <a:rPr lang="de-DE" b="0" i="1">
                          <a:latin typeface="Cambria Math" panose="02040503050406030204" pitchFamily="18" charset="0"/>
                        </a:rPr>
                        <m:t>(</m:t>
                      </m:r>
                      <m:r>
                        <a:rPr lang="de-DE" b="0" i="1" smtClean="0">
                          <a:latin typeface="Cambria Math" panose="02040503050406030204" pitchFamily="18" charset="0"/>
                        </a:rPr>
                        <m:t>𝑎𝑐𝑐𝑢𝑟𝑎𝑐𝑦</m:t>
                      </m:r>
                      <m:r>
                        <a:rPr lang="de-DE" b="0" i="1">
                          <a:latin typeface="Cambria Math" panose="02040503050406030204" pitchFamily="18" charset="0"/>
                        </a:rPr>
                        <m:t>)</m:t>
                      </m:r>
                    </m:num>
                    <m:den>
                      <m:r>
                        <a:rPr lang="de-DE" b="0" i="1">
                          <a:latin typeface="Cambria Math" panose="02040503050406030204" pitchFamily="18" charset="0"/>
                        </a:rPr>
                        <m:t>𝑃</m:t>
                      </m:r>
                      <m:r>
                        <a:rPr lang="de-DE" b="0" i="1">
                          <a:latin typeface="Cambria Math" panose="02040503050406030204" pitchFamily="18" charset="0"/>
                        </a:rPr>
                        <m:t>(</m:t>
                      </m:r>
                      <m:r>
                        <m:rPr>
                          <m:nor/>
                        </m:rPr>
                        <a:rPr lang="de-DE"/>
                        <m:t>hyperparameter</m:t>
                      </m:r>
                      <m:r>
                        <m:rPr>
                          <m:nor/>
                        </m:rPr>
                        <a:rPr lang="de-DE" i="1"/>
                        <m:t> </m:t>
                      </m:r>
                      <m:r>
                        <m:rPr>
                          <m:nor/>
                        </m:rPr>
                        <a:rPr lang="de-DE"/>
                        <m:t>combination</m:t>
                      </m:r>
                      <m:r>
                        <a:rPr lang="de-DE" b="0" i="1">
                          <a:latin typeface="Cambria Math" panose="02040503050406030204" pitchFamily="18" charset="0"/>
                        </a:rPr>
                        <m:t>)</m:t>
                      </m:r>
                    </m:den>
                  </m:f>
                </m:oMath>
              </a14:m>
              <a:endParaRPr lang="en-US" dirty="0"/>
            </a:p>
          </dgm:t>
        </dgm:pt>
      </mc:Choice>
      <mc:Fallback>
        <dgm:pt modelId="{4A910854-6BD0-4155-9C22-9DBEB583CED5}">
          <dgm:prSet/>
          <dgm:spPr/>
          <dgm:t>
            <a:bodyPr/>
            <a:lstStyle/>
            <a:p>
              <a:r>
                <a:rPr lang="de-DE" dirty="0"/>
                <a:t>P(</a:t>
              </a:r>
              <a:r>
                <a:rPr lang="de-DE" dirty="0" err="1"/>
                <a:t>accuracy</a:t>
              </a:r>
              <a:r>
                <a:rPr lang="de-DE" dirty="0"/>
                <a:t> | hyperparameter combination) = </a:t>
              </a:r>
              <a:r>
                <a:rPr lang="de-DE" i="0">
                  <a:latin typeface="Cambria Math" panose="02040503050406030204" pitchFamily="18" charset="0"/>
                </a:rPr>
                <a:t>(</a:t>
              </a:r>
              <a:r>
                <a:rPr lang="de-DE" b="0" i="0">
                  <a:latin typeface="Cambria Math" panose="02040503050406030204" pitchFamily="18" charset="0"/>
                </a:rPr>
                <a:t>𝑃("</a:t>
              </a:r>
              <a:r>
                <a:rPr lang="de-DE" i="0"/>
                <a:t>hyperparameter combination</a:t>
              </a:r>
              <a:r>
                <a:rPr lang="de-DE" i="0">
                  <a:latin typeface="Cambria Math" panose="02040503050406030204" pitchFamily="18" charset="0"/>
                </a:rPr>
                <a:t>" │</a:t>
              </a:r>
              <a:r>
                <a:rPr lang="de-DE" b="0" i="0">
                  <a:latin typeface="Cambria Math" panose="02040503050406030204" pitchFamily="18" charset="0"/>
                </a:rPr>
                <a:t>𝑚𝑒𝑡𝑟𝑖𝑐)𝑃(𝑎𝑐𝑐𝑢𝑟𝑎𝑐𝑦))/(𝑃("</a:t>
              </a:r>
              <a:r>
                <a:rPr lang="de-DE" i="0"/>
                <a:t>hyperparameter combination</a:t>
              </a:r>
              <a:r>
                <a:rPr lang="de-DE" b="0" i="0">
                  <a:latin typeface="Cambria Math" panose="02040503050406030204" pitchFamily="18" charset="0"/>
                </a:rPr>
                <a:t>" ))</a:t>
              </a:r>
              <a:endParaRPr lang="en-US" dirty="0"/>
            </a:p>
          </dgm:t>
        </dgm:pt>
      </mc:Fallback>
    </mc:AlternateContent>
    <dgm:pt modelId="{2F1BCC74-A3AA-484B-BAE8-7B6036AF27E6}" type="parTrans" cxnId="{3D1CE1AB-3E7F-49A2-9C2D-BE82182121FF}">
      <dgm:prSet/>
      <dgm:spPr/>
      <dgm:t>
        <a:bodyPr/>
        <a:lstStyle/>
        <a:p>
          <a:endParaRPr lang="en-US"/>
        </a:p>
      </dgm:t>
    </dgm:pt>
    <dgm:pt modelId="{CCADD370-2B74-4E7A-9AF2-2719DC4DDEB0}" type="sibTrans" cxnId="{3D1CE1AB-3E7F-49A2-9C2D-BE82182121FF}">
      <dgm:prSet/>
      <dgm:spPr/>
      <dgm:t>
        <a:bodyPr/>
        <a:lstStyle/>
        <a:p>
          <a:endParaRPr lang="en-US"/>
        </a:p>
      </dgm:t>
    </dgm:pt>
    <dgm:pt modelId="{8FEE8F58-643E-4B96-A8B8-1CB62E565DD8}">
      <dgm:prSet/>
      <dgm:spPr/>
      <dgm:t>
        <a:bodyPr/>
        <a:lstStyle/>
        <a:p>
          <a:r>
            <a:rPr lang="de-DE" dirty="0"/>
            <a:t>P(</a:t>
          </a:r>
          <a:r>
            <a:rPr lang="de-DE" dirty="0" err="1"/>
            <a:t>accuracy</a:t>
          </a:r>
          <a:r>
            <a:rPr lang="de-DE" dirty="0"/>
            <a:t> | hyperparameter combination) gives the probability of a </a:t>
          </a:r>
          <a:r>
            <a:rPr lang="de-DE" dirty="0" err="1"/>
            <a:t>given</a:t>
          </a:r>
          <a:r>
            <a:rPr lang="de-DE" dirty="0"/>
            <a:t> </a:t>
          </a:r>
          <a:r>
            <a:rPr lang="de-DE" dirty="0" err="1"/>
            <a:t>accuracy</a:t>
          </a:r>
          <a:r>
            <a:rPr lang="de-DE" dirty="0"/>
            <a:t> </a:t>
          </a:r>
          <a:r>
            <a:rPr lang="de-DE" dirty="0" err="1"/>
            <a:t>being</a:t>
          </a:r>
          <a:r>
            <a:rPr lang="de-DE" dirty="0"/>
            <a:t> maximized given the combination of hyperparameter values.</a:t>
          </a:r>
          <a:endParaRPr lang="en-US" dirty="0"/>
        </a:p>
      </dgm:t>
    </dgm:pt>
    <dgm:pt modelId="{46C3FCC2-3E41-4062-BE9A-9F0B6AE9C7B9}" type="parTrans" cxnId="{31388F1B-971A-4CD6-B83B-F098DD6E8D20}">
      <dgm:prSet/>
      <dgm:spPr/>
      <dgm:t>
        <a:bodyPr/>
        <a:lstStyle/>
        <a:p>
          <a:endParaRPr lang="en-US"/>
        </a:p>
      </dgm:t>
    </dgm:pt>
    <dgm:pt modelId="{E4D4FFD4-0E7F-44B9-AB31-82B1786F945B}" type="sibTrans" cxnId="{31388F1B-971A-4CD6-B83B-F098DD6E8D20}">
      <dgm:prSet/>
      <dgm:spPr/>
      <dgm:t>
        <a:bodyPr/>
        <a:lstStyle/>
        <a:p>
          <a:endParaRPr lang="en-US"/>
        </a:p>
      </dgm:t>
    </dgm:pt>
    <dgm:pt modelId="{033E1350-781A-4641-B2F1-557BE0B3E65C}">
      <dgm:prSet/>
      <dgm:spPr/>
      <dgm:t>
        <a:bodyPr/>
        <a:lstStyle/>
        <a:p>
          <a:r>
            <a:rPr lang="de-DE" dirty="0"/>
            <a:t>P(hyperparameter combination | </a:t>
          </a:r>
          <a:r>
            <a:rPr lang="de-DE" dirty="0" err="1"/>
            <a:t>accuracy</a:t>
          </a:r>
          <a:r>
            <a:rPr lang="de-DE" dirty="0"/>
            <a:t>) </a:t>
          </a:r>
          <a:r>
            <a:rPr lang="de-DE" dirty="0" err="1"/>
            <a:t>is</a:t>
          </a:r>
          <a:r>
            <a:rPr lang="de-DE" dirty="0"/>
            <a:t> the probability of a </a:t>
          </a:r>
          <a:r>
            <a:rPr lang="de-DE" dirty="0" err="1"/>
            <a:t>certain</a:t>
          </a:r>
          <a:r>
            <a:rPr lang="de-DE" dirty="0"/>
            <a:t> </a:t>
          </a:r>
          <a:r>
            <a:rPr lang="de-DE" dirty="0" err="1"/>
            <a:t>parameter</a:t>
          </a:r>
          <a:r>
            <a:rPr lang="de-DE" dirty="0"/>
            <a:t> combination </a:t>
          </a:r>
          <a:r>
            <a:rPr lang="de-DE" dirty="0" err="1"/>
            <a:t>if</a:t>
          </a:r>
          <a:r>
            <a:rPr lang="de-DE" dirty="0"/>
            <a:t> the </a:t>
          </a:r>
          <a:r>
            <a:rPr lang="de-DE" dirty="0" err="1"/>
            <a:t>given</a:t>
          </a:r>
          <a:r>
            <a:rPr lang="de-DE" dirty="0"/>
            <a:t> </a:t>
          </a:r>
          <a:r>
            <a:rPr lang="de-DE" dirty="0" err="1"/>
            <a:t>accuracy</a:t>
          </a:r>
          <a:r>
            <a:rPr lang="de-DE" dirty="0"/>
            <a:t> </a:t>
          </a:r>
          <a:r>
            <a:rPr lang="de-DE" dirty="0" err="1"/>
            <a:t>is</a:t>
          </a:r>
          <a:r>
            <a:rPr lang="de-DE" dirty="0"/>
            <a:t> maximized.</a:t>
          </a:r>
          <a:endParaRPr lang="en-US" dirty="0"/>
        </a:p>
      </dgm:t>
    </dgm:pt>
    <dgm:pt modelId="{7A12B8B3-0261-4B5D-B1FF-17DB7D50C0EB}" type="parTrans" cxnId="{AFE11896-8027-4BC0-BA0C-0EE853018EE0}">
      <dgm:prSet/>
      <dgm:spPr/>
      <dgm:t>
        <a:bodyPr/>
        <a:lstStyle/>
        <a:p>
          <a:endParaRPr lang="en-US"/>
        </a:p>
      </dgm:t>
    </dgm:pt>
    <dgm:pt modelId="{7391DF49-3CFD-4082-A3E1-23DCC2B06890}" type="sibTrans" cxnId="{AFE11896-8027-4BC0-BA0C-0EE853018EE0}">
      <dgm:prSet/>
      <dgm:spPr/>
      <dgm:t>
        <a:bodyPr/>
        <a:lstStyle/>
        <a:p>
          <a:endParaRPr lang="en-US"/>
        </a:p>
      </dgm:t>
    </dgm:pt>
    <dgm:pt modelId="{58BCD39A-BC49-4ADF-A9DC-01E8B5DD43BD}">
      <dgm:prSet/>
      <dgm:spPr/>
      <dgm:t>
        <a:bodyPr/>
        <a:lstStyle/>
        <a:p>
          <a:r>
            <a:rPr lang="en-US" dirty="0"/>
            <a:t>P(accuracy) is the initial accuracy quantity in the scalar.</a:t>
          </a:r>
        </a:p>
      </dgm:t>
    </dgm:pt>
    <dgm:pt modelId="{78666363-A7A9-4E3C-8B3E-7006083850A6}" type="parTrans" cxnId="{A613A5E9-5679-452B-A743-D2DC40C800F9}">
      <dgm:prSet/>
      <dgm:spPr/>
      <dgm:t>
        <a:bodyPr/>
        <a:lstStyle/>
        <a:p>
          <a:endParaRPr lang="en-US"/>
        </a:p>
      </dgm:t>
    </dgm:pt>
    <dgm:pt modelId="{FC967E0C-04D0-4688-9842-1C868154FCBC}" type="sibTrans" cxnId="{A613A5E9-5679-452B-A743-D2DC40C800F9}">
      <dgm:prSet/>
      <dgm:spPr/>
      <dgm:t>
        <a:bodyPr/>
        <a:lstStyle/>
        <a:p>
          <a:endParaRPr lang="en-US"/>
        </a:p>
      </dgm:t>
    </dgm:pt>
    <dgm:pt modelId="{33EDE907-AC06-48C4-8C70-E76C2F515FC3}">
      <dgm:prSet/>
      <dgm:spPr/>
      <dgm:t>
        <a:bodyPr/>
        <a:lstStyle/>
        <a:p>
          <a:r>
            <a:rPr lang="en-US"/>
            <a:t>P(hyperparameter combination) is the probability of getting that particular hyperparameter combination.</a:t>
          </a:r>
        </a:p>
      </dgm:t>
    </dgm:pt>
    <dgm:pt modelId="{7D212D1B-A7DB-4846-8B48-4E21572A129D}" type="parTrans" cxnId="{77260058-1C47-44D2-82AA-1469905DEE3B}">
      <dgm:prSet/>
      <dgm:spPr/>
      <dgm:t>
        <a:bodyPr/>
        <a:lstStyle/>
        <a:p>
          <a:endParaRPr lang="en-US"/>
        </a:p>
      </dgm:t>
    </dgm:pt>
    <dgm:pt modelId="{DA0EB5EA-2320-4C04-B17A-DC481A9CEAFA}" type="sibTrans" cxnId="{77260058-1C47-44D2-82AA-1469905DEE3B}">
      <dgm:prSet/>
      <dgm:spPr/>
      <dgm:t>
        <a:bodyPr/>
        <a:lstStyle/>
        <a:p>
          <a:endParaRPr lang="en-US"/>
        </a:p>
      </dgm:t>
    </dgm:pt>
    <dgm:pt modelId="{CAB7FA31-1BA0-4339-BF3B-6BAF1923A76F}">
      <dgm:prSet/>
      <dgm:spPr/>
      <dgm:t>
        <a:bodyPr/>
        <a:lstStyle/>
        <a:p>
          <a:r>
            <a:rPr lang="en-US" b="0" i="0" dirty="0"/>
            <a:t>The algorithm iteratively explores hyperparameter configurations, learning from past trials to improve model performance with each iteration.</a:t>
          </a:r>
          <a:endParaRPr lang="en-US" dirty="0"/>
        </a:p>
      </dgm:t>
    </dgm:pt>
    <dgm:pt modelId="{571F30C2-D68B-4CDC-886A-63E1FB0B3C94}" type="parTrans" cxnId="{5E16901E-8812-460C-9619-3B18BCD28A50}">
      <dgm:prSet/>
      <dgm:spPr/>
      <dgm:t>
        <a:bodyPr/>
        <a:lstStyle/>
        <a:p>
          <a:endParaRPr lang="en-US"/>
        </a:p>
      </dgm:t>
    </dgm:pt>
    <dgm:pt modelId="{3A722922-A1A1-465E-9DB8-CEE831137831}" type="sibTrans" cxnId="{5E16901E-8812-460C-9619-3B18BCD28A50}">
      <dgm:prSet/>
      <dgm:spPr/>
      <dgm:t>
        <a:bodyPr/>
        <a:lstStyle/>
        <a:p>
          <a:endParaRPr lang="en-US"/>
        </a:p>
      </dgm:t>
    </dgm:pt>
    <dgm:pt modelId="{0831EA46-B9BB-4541-BE94-F68A37A44063}" type="pres">
      <dgm:prSet presAssocID="{B0D4B9A7-15D1-4444-8431-BBECA642C521}" presName="vert0" presStyleCnt="0">
        <dgm:presLayoutVars>
          <dgm:dir/>
          <dgm:animOne val="branch"/>
          <dgm:animLvl val="lvl"/>
        </dgm:presLayoutVars>
      </dgm:prSet>
      <dgm:spPr/>
    </dgm:pt>
    <dgm:pt modelId="{AD2886AE-12F3-4FB5-AC82-80A5F4A9D6F7}" type="pres">
      <dgm:prSet presAssocID="{70D315C8-F205-4863-A378-D8E747175F6C}" presName="thickLine" presStyleLbl="alignNode1" presStyleIdx="0" presStyleCnt="7"/>
      <dgm:spPr/>
    </dgm:pt>
    <dgm:pt modelId="{0CD385E5-D4E5-4052-A785-A768BF3B362E}" type="pres">
      <dgm:prSet presAssocID="{70D315C8-F205-4863-A378-D8E747175F6C}" presName="horz1" presStyleCnt="0"/>
      <dgm:spPr/>
    </dgm:pt>
    <dgm:pt modelId="{C96CE85F-C2A5-4B64-BF63-22632A0C6799}" type="pres">
      <dgm:prSet presAssocID="{70D315C8-F205-4863-A378-D8E747175F6C}" presName="tx1" presStyleLbl="revTx" presStyleIdx="0" presStyleCnt="7"/>
      <dgm:spPr/>
    </dgm:pt>
    <dgm:pt modelId="{5E41E813-65DD-48A1-A063-46A0A733B4FA}" type="pres">
      <dgm:prSet presAssocID="{70D315C8-F205-4863-A378-D8E747175F6C}" presName="vert1" presStyleCnt="0"/>
      <dgm:spPr/>
    </dgm:pt>
    <dgm:pt modelId="{8091FEAB-9612-4E7F-A428-98BAE25D224E}" type="pres">
      <dgm:prSet presAssocID="{4A910854-6BD0-4155-9C22-9DBEB583CED5}" presName="thickLine" presStyleLbl="alignNode1" presStyleIdx="1" presStyleCnt="7"/>
      <dgm:spPr/>
    </dgm:pt>
    <dgm:pt modelId="{8C3DC233-DDD3-48B6-88A4-B5C2872079DB}" type="pres">
      <dgm:prSet presAssocID="{4A910854-6BD0-4155-9C22-9DBEB583CED5}" presName="horz1" presStyleCnt="0"/>
      <dgm:spPr/>
    </dgm:pt>
    <dgm:pt modelId="{32B23C8D-C636-4CDD-B466-F68D3E9E4CE5}" type="pres">
      <dgm:prSet presAssocID="{4A910854-6BD0-4155-9C22-9DBEB583CED5}" presName="tx1" presStyleLbl="revTx" presStyleIdx="1" presStyleCnt="7"/>
      <dgm:spPr/>
    </dgm:pt>
    <dgm:pt modelId="{20C09BC1-C1BD-4AC0-B379-B67A89DF5363}" type="pres">
      <dgm:prSet presAssocID="{4A910854-6BD0-4155-9C22-9DBEB583CED5}" presName="vert1" presStyleCnt="0"/>
      <dgm:spPr/>
    </dgm:pt>
    <dgm:pt modelId="{244C3C79-B400-453A-A07B-D2F1573521EF}" type="pres">
      <dgm:prSet presAssocID="{8FEE8F58-643E-4B96-A8B8-1CB62E565DD8}" presName="thickLine" presStyleLbl="alignNode1" presStyleIdx="2" presStyleCnt="7"/>
      <dgm:spPr/>
    </dgm:pt>
    <dgm:pt modelId="{FEF5FEA2-03CB-442B-B5D3-671C73574F21}" type="pres">
      <dgm:prSet presAssocID="{8FEE8F58-643E-4B96-A8B8-1CB62E565DD8}" presName="horz1" presStyleCnt="0"/>
      <dgm:spPr/>
    </dgm:pt>
    <dgm:pt modelId="{5EF8774C-BF93-4347-835F-AD96D5D9D4E1}" type="pres">
      <dgm:prSet presAssocID="{8FEE8F58-643E-4B96-A8B8-1CB62E565DD8}" presName="tx1" presStyleLbl="revTx" presStyleIdx="2" presStyleCnt="7"/>
      <dgm:spPr/>
    </dgm:pt>
    <dgm:pt modelId="{4177D591-4D66-4CB7-B3D9-2F93D3A132A5}" type="pres">
      <dgm:prSet presAssocID="{8FEE8F58-643E-4B96-A8B8-1CB62E565DD8}" presName="vert1" presStyleCnt="0"/>
      <dgm:spPr/>
    </dgm:pt>
    <dgm:pt modelId="{636AF625-EE12-4B96-8824-B6E3E628FB97}" type="pres">
      <dgm:prSet presAssocID="{033E1350-781A-4641-B2F1-557BE0B3E65C}" presName="thickLine" presStyleLbl="alignNode1" presStyleIdx="3" presStyleCnt="7"/>
      <dgm:spPr/>
    </dgm:pt>
    <dgm:pt modelId="{101CFC1C-0419-48B8-9B25-32CEB34F280D}" type="pres">
      <dgm:prSet presAssocID="{033E1350-781A-4641-B2F1-557BE0B3E65C}" presName="horz1" presStyleCnt="0"/>
      <dgm:spPr/>
    </dgm:pt>
    <dgm:pt modelId="{B16CEB71-BFA1-4A41-8621-F622534488F3}" type="pres">
      <dgm:prSet presAssocID="{033E1350-781A-4641-B2F1-557BE0B3E65C}" presName="tx1" presStyleLbl="revTx" presStyleIdx="3" presStyleCnt="7"/>
      <dgm:spPr/>
    </dgm:pt>
    <dgm:pt modelId="{F9CA83E4-19C7-45FD-8198-FFD23993B62A}" type="pres">
      <dgm:prSet presAssocID="{033E1350-781A-4641-B2F1-557BE0B3E65C}" presName="vert1" presStyleCnt="0"/>
      <dgm:spPr/>
    </dgm:pt>
    <dgm:pt modelId="{63DF763F-1624-4A36-847A-8B58F2D85E82}" type="pres">
      <dgm:prSet presAssocID="{58BCD39A-BC49-4ADF-A9DC-01E8B5DD43BD}" presName="thickLine" presStyleLbl="alignNode1" presStyleIdx="4" presStyleCnt="7"/>
      <dgm:spPr/>
    </dgm:pt>
    <dgm:pt modelId="{CDB63E69-C028-42E6-A19B-24EEB1078EA7}" type="pres">
      <dgm:prSet presAssocID="{58BCD39A-BC49-4ADF-A9DC-01E8B5DD43BD}" presName="horz1" presStyleCnt="0"/>
      <dgm:spPr/>
    </dgm:pt>
    <dgm:pt modelId="{E52608AC-BC63-4454-AE05-23B452773D67}" type="pres">
      <dgm:prSet presAssocID="{58BCD39A-BC49-4ADF-A9DC-01E8B5DD43BD}" presName="tx1" presStyleLbl="revTx" presStyleIdx="4" presStyleCnt="7"/>
      <dgm:spPr/>
    </dgm:pt>
    <dgm:pt modelId="{E887A848-BD14-4E75-8820-1A5C4A1EDD68}" type="pres">
      <dgm:prSet presAssocID="{58BCD39A-BC49-4ADF-A9DC-01E8B5DD43BD}" presName="vert1" presStyleCnt="0"/>
      <dgm:spPr/>
    </dgm:pt>
    <dgm:pt modelId="{BD009302-132E-4021-B4B4-F0A793BD78E7}" type="pres">
      <dgm:prSet presAssocID="{33EDE907-AC06-48C4-8C70-E76C2F515FC3}" presName="thickLine" presStyleLbl="alignNode1" presStyleIdx="5" presStyleCnt="7"/>
      <dgm:spPr/>
    </dgm:pt>
    <dgm:pt modelId="{3CA59B52-1060-4FFC-9279-8C55A4C157BF}" type="pres">
      <dgm:prSet presAssocID="{33EDE907-AC06-48C4-8C70-E76C2F515FC3}" presName="horz1" presStyleCnt="0"/>
      <dgm:spPr/>
    </dgm:pt>
    <dgm:pt modelId="{A1B1E4DB-2BC7-4D46-BF76-AD1E94F95886}" type="pres">
      <dgm:prSet presAssocID="{33EDE907-AC06-48C4-8C70-E76C2F515FC3}" presName="tx1" presStyleLbl="revTx" presStyleIdx="5" presStyleCnt="7"/>
      <dgm:spPr/>
    </dgm:pt>
    <dgm:pt modelId="{4D23C218-D49B-4EAF-AC37-A50AEF683781}" type="pres">
      <dgm:prSet presAssocID="{33EDE907-AC06-48C4-8C70-E76C2F515FC3}" presName="vert1" presStyleCnt="0"/>
      <dgm:spPr/>
    </dgm:pt>
    <dgm:pt modelId="{74009679-B8BC-4CC4-8259-2339A4F66B47}" type="pres">
      <dgm:prSet presAssocID="{CAB7FA31-1BA0-4339-BF3B-6BAF1923A76F}" presName="thickLine" presStyleLbl="alignNode1" presStyleIdx="6" presStyleCnt="7"/>
      <dgm:spPr/>
    </dgm:pt>
    <dgm:pt modelId="{0326E337-4D92-4848-87DA-498CDE3B95A1}" type="pres">
      <dgm:prSet presAssocID="{CAB7FA31-1BA0-4339-BF3B-6BAF1923A76F}" presName="horz1" presStyleCnt="0"/>
      <dgm:spPr/>
    </dgm:pt>
    <dgm:pt modelId="{4C49D4A4-3714-4703-80A3-41F5942489B4}" type="pres">
      <dgm:prSet presAssocID="{CAB7FA31-1BA0-4339-BF3B-6BAF1923A76F}" presName="tx1" presStyleLbl="revTx" presStyleIdx="6" presStyleCnt="7"/>
      <dgm:spPr/>
    </dgm:pt>
    <dgm:pt modelId="{E7D2717F-4B97-4D9A-BEAB-9126D41B427A}" type="pres">
      <dgm:prSet presAssocID="{CAB7FA31-1BA0-4339-BF3B-6BAF1923A76F}" presName="vert1" presStyleCnt="0"/>
      <dgm:spPr/>
    </dgm:pt>
  </dgm:ptLst>
  <dgm:cxnLst>
    <dgm:cxn modelId="{31388F1B-971A-4CD6-B83B-F098DD6E8D20}" srcId="{B0D4B9A7-15D1-4444-8431-BBECA642C521}" destId="{8FEE8F58-643E-4B96-A8B8-1CB62E565DD8}" srcOrd="2" destOrd="0" parTransId="{46C3FCC2-3E41-4062-BE9A-9F0B6AE9C7B9}" sibTransId="{E4D4FFD4-0E7F-44B9-AB31-82B1786F945B}"/>
    <dgm:cxn modelId="{5E16901E-8812-460C-9619-3B18BCD28A50}" srcId="{B0D4B9A7-15D1-4444-8431-BBECA642C521}" destId="{CAB7FA31-1BA0-4339-BF3B-6BAF1923A76F}" srcOrd="6" destOrd="0" parTransId="{571F30C2-D68B-4CDC-886A-63E1FB0B3C94}" sibTransId="{3A722922-A1A1-465E-9DB8-CEE831137831}"/>
    <dgm:cxn modelId="{7B958125-D342-44FE-8C46-79B43600BCAB}" type="presOf" srcId="{033E1350-781A-4641-B2F1-557BE0B3E65C}" destId="{B16CEB71-BFA1-4A41-8621-F622534488F3}" srcOrd="0" destOrd="0" presId="urn:microsoft.com/office/officeart/2008/layout/LinedList"/>
    <dgm:cxn modelId="{06AB8D2F-B47D-44EF-A7D0-5837A769DD34}" type="presOf" srcId="{70D315C8-F205-4863-A378-D8E747175F6C}" destId="{C96CE85F-C2A5-4B64-BF63-22632A0C6799}" srcOrd="0" destOrd="0" presId="urn:microsoft.com/office/officeart/2008/layout/LinedList"/>
    <dgm:cxn modelId="{77260058-1C47-44D2-82AA-1469905DEE3B}" srcId="{B0D4B9A7-15D1-4444-8431-BBECA642C521}" destId="{33EDE907-AC06-48C4-8C70-E76C2F515FC3}" srcOrd="5" destOrd="0" parTransId="{7D212D1B-A7DB-4846-8B48-4E21572A129D}" sibTransId="{DA0EB5EA-2320-4C04-B17A-DC481A9CEAFA}"/>
    <dgm:cxn modelId="{D1D2AF7A-CF5F-459A-8220-16DF2FBE2D1F}" type="presOf" srcId="{B0D4B9A7-15D1-4444-8431-BBECA642C521}" destId="{0831EA46-B9BB-4541-BE94-F68A37A44063}" srcOrd="0" destOrd="0" presId="urn:microsoft.com/office/officeart/2008/layout/LinedList"/>
    <dgm:cxn modelId="{AFE11896-8027-4BC0-BA0C-0EE853018EE0}" srcId="{B0D4B9A7-15D1-4444-8431-BBECA642C521}" destId="{033E1350-781A-4641-B2F1-557BE0B3E65C}" srcOrd="3" destOrd="0" parTransId="{7A12B8B3-0261-4B5D-B1FF-17DB7D50C0EB}" sibTransId="{7391DF49-3CFD-4082-A3E1-23DCC2B06890}"/>
    <dgm:cxn modelId="{3D1CE1AB-3E7F-49A2-9C2D-BE82182121FF}" srcId="{B0D4B9A7-15D1-4444-8431-BBECA642C521}" destId="{4A910854-6BD0-4155-9C22-9DBEB583CED5}" srcOrd="1" destOrd="0" parTransId="{2F1BCC74-A3AA-484B-BAE8-7B6036AF27E6}" sibTransId="{CCADD370-2B74-4E7A-9AF2-2719DC4DDEB0}"/>
    <dgm:cxn modelId="{413021BB-22EA-471A-99EC-40D70FB73C8F}" type="presOf" srcId="{58BCD39A-BC49-4ADF-A9DC-01E8B5DD43BD}" destId="{E52608AC-BC63-4454-AE05-23B452773D67}" srcOrd="0" destOrd="0" presId="urn:microsoft.com/office/officeart/2008/layout/LinedList"/>
    <dgm:cxn modelId="{5E6FA5C1-4E81-415C-8792-6ECEB627BBEC}" srcId="{B0D4B9A7-15D1-4444-8431-BBECA642C521}" destId="{70D315C8-F205-4863-A378-D8E747175F6C}" srcOrd="0" destOrd="0" parTransId="{F9A7F9DB-D5E5-4C66-9587-1774ABD1D275}" sibTransId="{EDDA4787-91B6-4954-B520-3D6456C675A2}"/>
    <dgm:cxn modelId="{F21D9CCC-2340-4CD6-AE71-E8BC0A9EED7F}" type="presOf" srcId="{33EDE907-AC06-48C4-8C70-E76C2F515FC3}" destId="{A1B1E4DB-2BC7-4D46-BF76-AD1E94F95886}" srcOrd="0" destOrd="0" presId="urn:microsoft.com/office/officeart/2008/layout/LinedList"/>
    <dgm:cxn modelId="{81A24ED5-F288-4806-B1B8-822CD2E11B6E}" type="presOf" srcId="{CAB7FA31-1BA0-4339-BF3B-6BAF1923A76F}" destId="{4C49D4A4-3714-4703-80A3-41F5942489B4}" srcOrd="0" destOrd="0" presId="urn:microsoft.com/office/officeart/2008/layout/LinedList"/>
    <dgm:cxn modelId="{47900EDD-9E30-4A6B-9CA4-76BBE64CF909}" type="presOf" srcId="{8FEE8F58-643E-4B96-A8B8-1CB62E565DD8}" destId="{5EF8774C-BF93-4347-835F-AD96D5D9D4E1}" srcOrd="0" destOrd="0" presId="urn:microsoft.com/office/officeart/2008/layout/LinedList"/>
    <dgm:cxn modelId="{A613A5E9-5679-452B-A743-D2DC40C800F9}" srcId="{B0D4B9A7-15D1-4444-8431-BBECA642C521}" destId="{58BCD39A-BC49-4ADF-A9DC-01E8B5DD43BD}" srcOrd="4" destOrd="0" parTransId="{78666363-A7A9-4E3C-8B3E-7006083850A6}" sibTransId="{FC967E0C-04D0-4688-9842-1C868154FCBC}"/>
    <dgm:cxn modelId="{B0ABF8FE-A5E5-4183-A151-253E213FA4FC}" type="presOf" srcId="{4A910854-6BD0-4155-9C22-9DBEB583CED5}" destId="{32B23C8D-C636-4CDD-B466-F68D3E9E4CE5}" srcOrd="0" destOrd="0" presId="urn:microsoft.com/office/officeart/2008/layout/LinedList"/>
    <dgm:cxn modelId="{835692DD-8978-40D6-B153-A1DD1A5D1C11}" type="presParOf" srcId="{0831EA46-B9BB-4541-BE94-F68A37A44063}" destId="{AD2886AE-12F3-4FB5-AC82-80A5F4A9D6F7}" srcOrd="0" destOrd="0" presId="urn:microsoft.com/office/officeart/2008/layout/LinedList"/>
    <dgm:cxn modelId="{5F8C14E3-A5C5-49D2-A7FB-7CD742464530}" type="presParOf" srcId="{0831EA46-B9BB-4541-BE94-F68A37A44063}" destId="{0CD385E5-D4E5-4052-A785-A768BF3B362E}" srcOrd="1" destOrd="0" presId="urn:microsoft.com/office/officeart/2008/layout/LinedList"/>
    <dgm:cxn modelId="{2E1905F4-2B80-4E60-8D1F-A3B135CBA4DC}" type="presParOf" srcId="{0CD385E5-D4E5-4052-A785-A768BF3B362E}" destId="{C96CE85F-C2A5-4B64-BF63-22632A0C6799}" srcOrd="0" destOrd="0" presId="urn:microsoft.com/office/officeart/2008/layout/LinedList"/>
    <dgm:cxn modelId="{C02B394D-4903-4802-A54F-58EEEFB7F8D9}" type="presParOf" srcId="{0CD385E5-D4E5-4052-A785-A768BF3B362E}" destId="{5E41E813-65DD-48A1-A063-46A0A733B4FA}" srcOrd="1" destOrd="0" presId="urn:microsoft.com/office/officeart/2008/layout/LinedList"/>
    <dgm:cxn modelId="{96E10059-B1E6-4DC5-BB48-0FECE3D2C3FF}" type="presParOf" srcId="{0831EA46-B9BB-4541-BE94-F68A37A44063}" destId="{8091FEAB-9612-4E7F-A428-98BAE25D224E}" srcOrd="2" destOrd="0" presId="urn:microsoft.com/office/officeart/2008/layout/LinedList"/>
    <dgm:cxn modelId="{CD9A7C03-46F9-46BD-8E43-5CCFC9A1CEA1}" type="presParOf" srcId="{0831EA46-B9BB-4541-BE94-F68A37A44063}" destId="{8C3DC233-DDD3-48B6-88A4-B5C2872079DB}" srcOrd="3" destOrd="0" presId="urn:microsoft.com/office/officeart/2008/layout/LinedList"/>
    <dgm:cxn modelId="{BE6AEBEF-451C-4112-9381-393FCB90251B}" type="presParOf" srcId="{8C3DC233-DDD3-48B6-88A4-B5C2872079DB}" destId="{32B23C8D-C636-4CDD-B466-F68D3E9E4CE5}" srcOrd="0" destOrd="0" presId="urn:microsoft.com/office/officeart/2008/layout/LinedList"/>
    <dgm:cxn modelId="{0AA97F04-9155-40D1-B9A5-CFA90FEF45B1}" type="presParOf" srcId="{8C3DC233-DDD3-48B6-88A4-B5C2872079DB}" destId="{20C09BC1-C1BD-4AC0-B379-B67A89DF5363}" srcOrd="1" destOrd="0" presId="urn:microsoft.com/office/officeart/2008/layout/LinedList"/>
    <dgm:cxn modelId="{857A1A8B-A108-44B8-9B69-6BCF9763D270}" type="presParOf" srcId="{0831EA46-B9BB-4541-BE94-F68A37A44063}" destId="{244C3C79-B400-453A-A07B-D2F1573521EF}" srcOrd="4" destOrd="0" presId="urn:microsoft.com/office/officeart/2008/layout/LinedList"/>
    <dgm:cxn modelId="{E45893FC-12A8-4BBE-82FC-B45DEB6E2A99}" type="presParOf" srcId="{0831EA46-B9BB-4541-BE94-F68A37A44063}" destId="{FEF5FEA2-03CB-442B-B5D3-671C73574F21}" srcOrd="5" destOrd="0" presId="urn:microsoft.com/office/officeart/2008/layout/LinedList"/>
    <dgm:cxn modelId="{35F458C0-48D2-46BC-9D84-E5DC6FCDED3D}" type="presParOf" srcId="{FEF5FEA2-03CB-442B-B5D3-671C73574F21}" destId="{5EF8774C-BF93-4347-835F-AD96D5D9D4E1}" srcOrd="0" destOrd="0" presId="urn:microsoft.com/office/officeart/2008/layout/LinedList"/>
    <dgm:cxn modelId="{30DFB5A7-22D0-4D8B-9105-AFC9386F36C9}" type="presParOf" srcId="{FEF5FEA2-03CB-442B-B5D3-671C73574F21}" destId="{4177D591-4D66-4CB7-B3D9-2F93D3A132A5}" srcOrd="1" destOrd="0" presId="urn:microsoft.com/office/officeart/2008/layout/LinedList"/>
    <dgm:cxn modelId="{C0B1D4D3-18E1-446A-9744-0AA6916ADC69}" type="presParOf" srcId="{0831EA46-B9BB-4541-BE94-F68A37A44063}" destId="{636AF625-EE12-4B96-8824-B6E3E628FB97}" srcOrd="6" destOrd="0" presId="urn:microsoft.com/office/officeart/2008/layout/LinedList"/>
    <dgm:cxn modelId="{BF7F3FEF-192A-4479-A8E6-CE376E44F16A}" type="presParOf" srcId="{0831EA46-B9BB-4541-BE94-F68A37A44063}" destId="{101CFC1C-0419-48B8-9B25-32CEB34F280D}" srcOrd="7" destOrd="0" presId="urn:microsoft.com/office/officeart/2008/layout/LinedList"/>
    <dgm:cxn modelId="{49809B53-F18F-4C54-BA37-358A1CD79E82}" type="presParOf" srcId="{101CFC1C-0419-48B8-9B25-32CEB34F280D}" destId="{B16CEB71-BFA1-4A41-8621-F622534488F3}" srcOrd="0" destOrd="0" presId="urn:microsoft.com/office/officeart/2008/layout/LinedList"/>
    <dgm:cxn modelId="{F2C8C859-FCF2-4CC0-9877-84EB49996AD0}" type="presParOf" srcId="{101CFC1C-0419-48B8-9B25-32CEB34F280D}" destId="{F9CA83E4-19C7-45FD-8198-FFD23993B62A}" srcOrd="1" destOrd="0" presId="urn:microsoft.com/office/officeart/2008/layout/LinedList"/>
    <dgm:cxn modelId="{CA558B89-6877-425D-A27D-2F2BB7DE4B7B}" type="presParOf" srcId="{0831EA46-B9BB-4541-BE94-F68A37A44063}" destId="{63DF763F-1624-4A36-847A-8B58F2D85E82}" srcOrd="8" destOrd="0" presId="urn:microsoft.com/office/officeart/2008/layout/LinedList"/>
    <dgm:cxn modelId="{9936DEF2-681D-4C1E-9AEC-49EF6B2C3581}" type="presParOf" srcId="{0831EA46-B9BB-4541-BE94-F68A37A44063}" destId="{CDB63E69-C028-42E6-A19B-24EEB1078EA7}" srcOrd="9" destOrd="0" presId="urn:microsoft.com/office/officeart/2008/layout/LinedList"/>
    <dgm:cxn modelId="{9179042A-FF56-4A8A-94C9-5192584B7782}" type="presParOf" srcId="{CDB63E69-C028-42E6-A19B-24EEB1078EA7}" destId="{E52608AC-BC63-4454-AE05-23B452773D67}" srcOrd="0" destOrd="0" presId="urn:microsoft.com/office/officeart/2008/layout/LinedList"/>
    <dgm:cxn modelId="{53443743-E8C0-4CCD-B68B-34E419DC5770}" type="presParOf" srcId="{CDB63E69-C028-42E6-A19B-24EEB1078EA7}" destId="{E887A848-BD14-4E75-8820-1A5C4A1EDD68}" srcOrd="1" destOrd="0" presId="urn:microsoft.com/office/officeart/2008/layout/LinedList"/>
    <dgm:cxn modelId="{20A7492C-7FBF-4B97-81D8-381DB5AAAF30}" type="presParOf" srcId="{0831EA46-B9BB-4541-BE94-F68A37A44063}" destId="{BD009302-132E-4021-B4B4-F0A793BD78E7}" srcOrd="10" destOrd="0" presId="urn:microsoft.com/office/officeart/2008/layout/LinedList"/>
    <dgm:cxn modelId="{845EAB84-9303-4994-88B4-BC0F277F40A9}" type="presParOf" srcId="{0831EA46-B9BB-4541-BE94-F68A37A44063}" destId="{3CA59B52-1060-4FFC-9279-8C55A4C157BF}" srcOrd="11" destOrd="0" presId="urn:microsoft.com/office/officeart/2008/layout/LinedList"/>
    <dgm:cxn modelId="{1258D4A4-8FF0-4A90-8AF5-8E874C64816B}" type="presParOf" srcId="{3CA59B52-1060-4FFC-9279-8C55A4C157BF}" destId="{A1B1E4DB-2BC7-4D46-BF76-AD1E94F95886}" srcOrd="0" destOrd="0" presId="urn:microsoft.com/office/officeart/2008/layout/LinedList"/>
    <dgm:cxn modelId="{EA644E84-ABFC-45E0-96B7-397076FA84CC}" type="presParOf" srcId="{3CA59B52-1060-4FFC-9279-8C55A4C157BF}" destId="{4D23C218-D49B-4EAF-AC37-A50AEF683781}" srcOrd="1" destOrd="0" presId="urn:microsoft.com/office/officeart/2008/layout/LinedList"/>
    <dgm:cxn modelId="{D3DB5A69-3865-4E2B-803D-561E289A0E44}" type="presParOf" srcId="{0831EA46-B9BB-4541-BE94-F68A37A44063}" destId="{74009679-B8BC-4CC4-8259-2339A4F66B47}" srcOrd="12" destOrd="0" presId="urn:microsoft.com/office/officeart/2008/layout/LinedList"/>
    <dgm:cxn modelId="{EAE9070B-28DF-4868-95F4-0A24344FCB73}" type="presParOf" srcId="{0831EA46-B9BB-4541-BE94-F68A37A44063}" destId="{0326E337-4D92-4848-87DA-498CDE3B95A1}" srcOrd="13" destOrd="0" presId="urn:microsoft.com/office/officeart/2008/layout/LinedList"/>
    <dgm:cxn modelId="{D36FF609-3870-4BDB-ADFB-ACA203017111}" type="presParOf" srcId="{0326E337-4D92-4848-87DA-498CDE3B95A1}" destId="{4C49D4A4-3714-4703-80A3-41F5942489B4}" srcOrd="0" destOrd="0" presId="urn:microsoft.com/office/officeart/2008/layout/LinedList"/>
    <dgm:cxn modelId="{FFBFDC8C-F690-417B-9BF8-1628E0B3B2FC}" type="presParOf" srcId="{0326E337-4D92-4848-87DA-498CDE3B95A1}" destId="{E7D2717F-4B97-4D9A-BEAB-9126D41B42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0D4B9A7-15D1-4444-8431-BBECA642C52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D315C8-F205-4863-A378-D8E747175F6C}">
      <dgm:prSet/>
      <dgm:spPr/>
      <dgm:t>
        <a:bodyPr/>
        <a:lstStyle/>
        <a:p>
          <a:r>
            <a:rPr lang="de-DE" dirty="0" err="1"/>
            <a:t>Bayesian</a:t>
          </a:r>
          <a:r>
            <a:rPr lang="de-DE" dirty="0"/>
            <a:t> optimization has been used </a:t>
          </a:r>
          <a:r>
            <a:rPr lang="de-DE" dirty="0" err="1"/>
            <a:t>to</a:t>
          </a:r>
          <a:r>
            <a:rPr lang="de-DE" dirty="0"/>
            <a:t> find the best parameters of the transformer model. </a:t>
          </a:r>
          <a:endParaRPr lang="en-US" dirty="0"/>
        </a:p>
      </dgm:t>
    </dgm:pt>
    <dgm:pt modelId="{F9A7F9DB-D5E5-4C66-9587-1774ABD1D275}" type="parTrans" cxnId="{5E6FA5C1-4E81-415C-8792-6ECEB627BBEC}">
      <dgm:prSet/>
      <dgm:spPr/>
      <dgm:t>
        <a:bodyPr/>
        <a:lstStyle/>
        <a:p>
          <a:endParaRPr lang="en-US"/>
        </a:p>
      </dgm:t>
    </dgm:pt>
    <dgm:pt modelId="{EDDA4787-91B6-4954-B520-3D6456C675A2}" type="sibTrans" cxnId="{5E6FA5C1-4E81-415C-8792-6ECEB627BBEC}">
      <dgm:prSet/>
      <dgm:spPr/>
      <dgm:t>
        <a:bodyPr/>
        <a:lstStyle/>
        <a:p>
          <a:endParaRPr lang="en-US"/>
        </a:p>
      </dgm:t>
    </dgm:pt>
    <dgm:pt modelId="{4A910854-6BD0-4155-9C22-9DBEB583CED5}">
      <dgm:prSet/>
      <dgm:spPr>
        <a:blipFill>
          <a:blip xmlns:r="http://schemas.openxmlformats.org/officeDocument/2006/relationships" r:embed="rId1"/>
          <a:stretch>
            <a:fillRect l="-645"/>
          </a:stretch>
        </a:blipFill>
      </dgm:spPr>
      <dgm:t>
        <a:bodyPr/>
        <a:lstStyle/>
        <a:p>
          <a:r>
            <a:rPr lang="en-US">
              <a:noFill/>
            </a:rPr>
            <a:t> </a:t>
          </a:r>
        </a:p>
      </dgm:t>
    </dgm:pt>
    <dgm:pt modelId="{2F1BCC74-A3AA-484B-BAE8-7B6036AF27E6}" type="parTrans" cxnId="{3D1CE1AB-3E7F-49A2-9C2D-BE82182121FF}">
      <dgm:prSet/>
      <dgm:spPr/>
      <dgm:t>
        <a:bodyPr/>
        <a:lstStyle/>
        <a:p>
          <a:endParaRPr lang="en-US"/>
        </a:p>
      </dgm:t>
    </dgm:pt>
    <dgm:pt modelId="{CCADD370-2B74-4E7A-9AF2-2719DC4DDEB0}" type="sibTrans" cxnId="{3D1CE1AB-3E7F-49A2-9C2D-BE82182121FF}">
      <dgm:prSet/>
      <dgm:spPr/>
      <dgm:t>
        <a:bodyPr/>
        <a:lstStyle/>
        <a:p>
          <a:endParaRPr lang="en-US"/>
        </a:p>
      </dgm:t>
    </dgm:pt>
    <dgm:pt modelId="{8FEE8F58-643E-4B96-A8B8-1CB62E565DD8}">
      <dgm:prSet/>
      <dgm:spPr/>
      <dgm:t>
        <a:bodyPr/>
        <a:lstStyle/>
        <a:p>
          <a:r>
            <a:rPr lang="de-DE" dirty="0"/>
            <a:t>P(</a:t>
          </a:r>
          <a:r>
            <a:rPr lang="de-DE" dirty="0" err="1"/>
            <a:t>accuracy</a:t>
          </a:r>
          <a:r>
            <a:rPr lang="de-DE" dirty="0"/>
            <a:t> | hyperparameter combination) gives the probability of a </a:t>
          </a:r>
          <a:r>
            <a:rPr lang="de-DE" dirty="0" err="1"/>
            <a:t>given</a:t>
          </a:r>
          <a:r>
            <a:rPr lang="de-DE" dirty="0"/>
            <a:t> </a:t>
          </a:r>
          <a:r>
            <a:rPr lang="de-DE" dirty="0" err="1"/>
            <a:t>accuracy</a:t>
          </a:r>
          <a:r>
            <a:rPr lang="de-DE" dirty="0"/>
            <a:t> </a:t>
          </a:r>
          <a:r>
            <a:rPr lang="de-DE" dirty="0" err="1"/>
            <a:t>being</a:t>
          </a:r>
          <a:r>
            <a:rPr lang="de-DE" dirty="0"/>
            <a:t> maximized given the combination of hyperparameter values.</a:t>
          </a:r>
          <a:endParaRPr lang="en-US" dirty="0"/>
        </a:p>
      </dgm:t>
    </dgm:pt>
    <dgm:pt modelId="{46C3FCC2-3E41-4062-BE9A-9F0B6AE9C7B9}" type="parTrans" cxnId="{31388F1B-971A-4CD6-B83B-F098DD6E8D20}">
      <dgm:prSet/>
      <dgm:spPr/>
      <dgm:t>
        <a:bodyPr/>
        <a:lstStyle/>
        <a:p>
          <a:endParaRPr lang="en-US"/>
        </a:p>
      </dgm:t>
    </dgm:pt>
    <dgm:pt modelId="{E4D4FFD4-0E7F-44B9-AB31-82B1786F945B}" type="sibTrans" cxnId="{31388F1B-971A-4CD6-B83B-F098DD6E8D20}">
      <dgm:prSet/>
      <dgm:spPr/>
      <dgm:t>
        <a:bodyPr/>
        <a:lstStyle/>
        <a:p>
          <a:endParaRPr lang="en-US"/>
        </a:p>
      </dgm:t>
    </dgm:pt>
    <dgm:pt modelId="{033E1350-781A-4641-B2F1-557BE0B3E65C}">
      <dgm:prSet/>
      <dgm:spPr/>
      <dgm:t>
        <a:bodyPr/>
        <a:lstStyle/>
        <a:p>
          <a:r>
            <a:rPr lang="de-DE" dirty="0"/>
            <a:t>P(hyperparameter combination | </a:t>
          </a:r>
          <a:r>
            <a:rPr lang="de-DE" dirty="0" err="1"/>
            <a:t>accuracy</a:t>
          </a:r>
          <a:r>
            <a:rPr lang="de-DE" dirty="0"/>
            <a:t>) </a:t>
          </a:r>
          <a:r>
            <a:rPr lang="de-DE" dirty="0" err="1"/>
            <a:t>is</a:t>
          </a:r>
          <a:r>
            <a:rPr lang="de-DE" dirty="0"/>
            <a:t> the probability of a </a:t>
          </a:r>
          <a:r>
            <a:rPr lang="de-DE" dirty="0" err="1"/>
            <a:t>certain</a:t>
          </a:r>
          <a:r>
            <a:rPr lang="de-DE" dirty="0"/>
            <a:t> </a:t>
          </a:r>
          <a:r>
            <a:rPr lang="de-DE" dirty="0" err="1"/>
            <a:t>parameter</a:t>
          </a:r>
          <a:r>
            <a:rPr lang="de-DE" dirty="0"/>
            <a:t> combination </a:t>
          </a:r>
          <a:r>
            <a:rPr lang="de-DE" dirty="0" err="1"/>
            <a:t>if</a:t>
          </a:r>
          <a:r>
            <a:rPr lang="de-DE" dirty="0"/>
            <a:t> the </a:t>
          </a:r>
          <a:r>
            <a:rPr lang="de-DE" dirty="0" err="1"/>
            <a:t>given</a:t>
          </a:r>
          <a:r>
            <a:rPr lang="de-DE" dirty="0"/>
            <a:t> </a:t>
          </a:r>
          <a:r>
            <a:rPr lang="de-DE" dirty="0" err="1"/>
            <a:t>accuracy</a:t>
          </a:r>
          <a:r>
            <a:rPr lang="de-DE" dirty="0"/>
            <a:t> </a:t>
          </a:r>
          <a:r>
            <a:rPr lang="de-DE" dirty="0" err="1"/>
            <a:t>is</a:t>
          </a:r>
          <a:r>
            <a:rPr lang="de-DE" dirty="0"/>
            <a:t> maximized.</a:t>
          </a:r>
          <a:endParaRPr lang="en-US" dirty="0"/>
        </a:p>
      </dgm:t>
    </dgm:pt>
    <dgm:pt modelId="{7A12B8B3-0261-4B5D-B1FF-17DB7D50C0EB}" type="parTrans" cxnId="{AFE11896-8027-4BC0-BA0C-0EE853018EE0}">
      <dgm:prSet/>
      <dgm:spPr/>
      <dgm:t>
        <a:bodyPr/>
        <a:lstStyle/>
        <a:p>
          <a:endParaRPr lang="en-US"/>
        </a:p>
      </dgm:t>
    </dgm:pt>
    <dgm:pt modelId="{7391DF49-3CFD-4082-A3E1-23DCC2B06890}" type="sibTrans" cxnId="{AFE11896-8027-4BC0-BA0C-0EE853018EE0}">
      <dgm:prSet/>
      <dgm:spPr/>
      <dgm:t>
        <a:bodyPr/>
        <a:lstStyle/>
        <a:p>
          <a:endParaRPr lang="en-US"/>
        </a:p>
      </dgm:t>
    </dgm:pt>
    <dgm:pt modelId="{58BCD39A-BC49-4ADF-A9DC-01E8B5DD43BD}">
      <dgm:prSet/>
      <dgm:spPr/>
      <dgm:t>
        <a:bodyPr/>
        <a:lstStyle/>
        <a:p>
          <a:r>
            <a:rPr lang="en-US" dirty="0"/>
            <a:t>P(accuracy) is the initial accuracy quantity in the scalar.</a:t>
          </a:r>
        </a:p>
      </dgm:t>
    </dgm:pt>
    <dgm:pt modelId="{78666363-A7A9-4E3C-8B3E-7006083850A6}" type="parTrans" cxnId="{A613A5E9-5679-452B-A743-D2DC40C800F9}">
      <dgm:prSet/>
      <dgm:spPr/>
      <dgm:t>
        <a:bodyPr/>
        <a:lstStyle/>
        <a:p>
          <a:endParaRPr lang="en-US"/>
        </a:p>
      </dgm:t>
    </dgm:pt>
    <dgm:pt modelId="{FC967E0C-04D0-4688-9842-1C868154FCBC}" type="sibTrans" cxnId="{A613A5E9-5679-452B-A743-D2DC40C800F9}">
      <dgm:prSet/>
      <dgm:spPr/>
      <dgm:t>
        <a:bodyPr/>
        <a:lstStyle/>
        <a:p>
          <a:endParaRPr lang="en-US"/>
        </a:p>
      </dgm:t>
    </dgm:pt>
    <dgm:pt modelId="{33EDE907-AC06-48C4-8C70-E76C2F515FC3}">
      <dgm:prSet/>
      <dgm:spPr/>
      <dgm:t>
        <a:bodyPr/>
        <a:lstStyle/>
        <a:p>
          <a:r>
            <a:rPr lang="en-US"/>
            <a:t>P(hyperparameter combination) is the probability of getting that particular hyperparameter combination.</a:t>
          </a:r>
        </a:p>
      </dgm:t>
    </dgm:pt>
    <dgm:pt modelId="{7D212D1B-A7DB-4846-8B48-4E21572A129D}" type="parTrans" cxnId="{77260058-1C47-44D2-82AA-1469905DEE3B}">
      <dgm:prSet/>
      <dgm:spPr/>
      <dgm:t>
        <a:bodyPr/>
        <a:lstStyle/>
        <a:p>
          <a:endParaRPr lang="en-US"/>
        </a:p>
      </dgm:t>
    </dgm:pt>
    <dgm:pt modelId="{DA0EB5EA-2320-4C04-B17A-DC481A9CEAFA}" type="sibTrans" cxnId="{77260058-1C47-44D2-82AA-1469905DEE3B}">
      <dgm:prSet/>
      <dgm:spPr/>
      <dgm:t>
        <a:bodyPr/>
        <a:lstStyle/>
        <a:p>
          <a:endParaRPr lang="en-US"/>
        </a:p>
      </dgm:t>
    </dgm:pt>
    <dgm:pt modelId="{CAB7FA31-1BA0-4339-BF3B-6BAF1923A76F}">
      <dgm:prSet/>
      <dgm:spPr/>
      <dgm:t>
        <a:bodyPr/>
        <a:lstStyle/>
        <a:p>
          <a:r>
            <a:rPr lang="en-US" b="0" i="0" dirty="0"/>
            <a:t>The algorithm iteratively explores hyperparameter configurations, learning from past trials to improve model performance with each iteration.</a:t>
          </a:r>
          <a:endParaRPr lang="en-US" dirty="0"/>
        </a:p>
      </dgm:t>
    </dgm:pt>
    <dgm:pt modelId="{571F30C2-D68B-4CDC-886A-63E1FB0B3C94}" type="parTrans" cxnId="{5E16901E-8812-460C-9619-3B18BCD28A50}">
      <dgm:prSet/>
      <dgm:spPr/>
      <dgm:t>
        <a:bodyPr/>
        <a:lstStyle/>
        <a:p>
          <a:endParaRPr lang="en-US"/>
        </a:p>
      </dgm:t>
    </dgm:pt>
    <dgm:pt modelId="{3A722922-A1A1-465E-9DB8-CEE831137831}" type="sibTrans" cxnId="{5E16901E-8812-460C-9619-3B18BCD28A50}">
      <dgm:prSet/>
      <dgm:spPr/>
      <dgm:t>
        <a:bodyPr/>
        <a:lstStyle/>
        <a:p>
          <a:endParaRPr lang="en-US"/>
        </a:p>
      </dgm:t>
    </dgm:pt>
    <dgm:pt modelId="{0831EA46-B9BB-4541-BE94-F68A37A44063}" type="pres">
      <dgm:prSet presAssocID="{B0D4B9A7-15D1-4444-8431-BBECA642C521}" presName="vert0" presStyleCnt="0">
        <dgm:presLayoutVars>
          <dgm:dir/>
          <dgm:animOne val="branch"/>
          <dgm:animLvl val="lvl"/>
        </dgm:presLayoutVars>
      </dgm:prSet>
      <dgm:spPr/>
    </dgm:pt>
    <dgm:pt modelId="{AD2886AE-12F3-4FB5-AC82-80A5F4A9D6F7}" type="pres">
      <dgm:prSet presAssocID="{70D315C8-F205-4863-A378-D8E747175F6C}" presName="thickLine" presStyleLbl="alignNode1" presStyleIdx="0" presStyleCnt="7"/>
      <dgm:spPr/>
    </dgm:pt>
    <dgm:pt modelId="{0CD385E5-D4E5-4052-A785-A768BF3B362E}" type="pres">
      <dgm:prSet presAssocID="{70D315C8-F205-4863-A378-D8E747175F6C}" presName="horz1" presStyleCnt="0"/>
      <dgm:spPr/>
    </dgm:pt>
    <dgm:pt modelId="{C96CE85F-C2A5-4B64-BF63-22632A0C6799}" type="pres">
      <dgm:prSet presAssocID="{70D315C8-F205-4863-A378-D8E747175F6C}" presName="tx1" presStyleLbl="revTx" presStyleIdx="0" presStyleCnt="7"/>
      <dgm:spPr/>
    </dgm:pt>
    <dgm:pt modelId="{5E41E813-65DD-48A1-A063-46A0A733B4FA}" type="pres">
      <dgm:prSet presAssocID="{70D315C8-F205-4863-A378-D8E747175F6C}" presName="vert1" presStyleCnt="0"/>
      <dgm:spPr/>
    </dgm:pt>
    <dgm:pt modelId="{8091FEAB-9612-4E7F-A428-98BAE25D224E}" type="pres">
      <dgm:prSet presAssocID="{4A910854-6BD0-4155-9C22-9DBEB583CED5}" presName="thickLine" presStyleLbl="alignNode1" presStyleIdx="1" presStyleCnt="7"/>
      <dgm:spPr/>
    </dgm:pt>
    <dgm:pt modelId="{8C3DC233-DDD3-48B6-88A4-B5C2872079DB}" type="pres">
      <dgm:prSet presAssocID="{4A910854-6BD0-4155-9C22-9DBEB583CED5}" presName="horz1" presStyleCnt="0"/>
      <dgm:spPr/>
    </dgm:pt>
    <dgm:pt modelId="{32B23C8D-C636-4CDD-B466-F68D3E9E4CE5}" type="pres">
      <dgm:prSet presAssocID="{4A910854-6BD0-4155-9C22-9DBEB583CED5}" presName="tx1" presStyleLbl="revTx" presStyleIdx="1" presStyleCnt="7"/>
      <dgm:spPr/>
    </dgm:pt>
    <dgm:pt modelId="{20C09BC1-C1BD-4AC0-B379-B67A89DF5363}" type="pres">
      <dgm:prSet presAssocID="{4A910854-6BD0-4155-9C22-9DBEB583CED5}" presName="vert1" presStyleCnt="0"/>
      <dgm:spPr/>
    </dgm:pt>
    <dgm:pt modelId="{244C3C79-B400-453A-A07B-D2F1573521EF}" type="pres">
      <dgm:prSet presAssocID="{8FEE8F58-643E-4B96-A8B8-1CB62E565DD8}" presName="thickLine" presStyleLbl="alignNode1" presStyleIdx="2" presStyleCnt="7"/>
      <dgm:spPr/>
    </dgm:pt>
    <dgm:pt modelId="{FEF5FEA2-03CB-442B-B5D3-671C73574F21}" type="pres">
      <dgm:prSet presAssocID="{8FEE8F58-643E-4B96-A8B8-1CB62E565DD8}" presName="horz1" presStyleCnt="0"/>
      <dgm:spPr/>
    </dgm:pt>
    <dgm:pt modelId="{5EF8774C-BF93-4347-835F-AD96D5D9D4E1}" type="pres">
      <dgm:prSet presAssocID="{8FEE8F58-643E-4B96-A8B8-1CB62E565DD8}" presName="tx1" presStyleLbl="revTx" presStyleIdx="2" presStyleCnt="7"/>
      <dgm:spPr/>
    </dgm:pt>
    <dgm:pt modelId="{4177D591-4D66-4CB7-B3D9-2F93D3A132A5}" type="pres">
      <dgm:prSet presAssocID="{8FEE8F58-643E-4B96-A8B8-1CB62E565DD8}" presName="vert1" presStyleCnt="0"/>
      <dgm:spPr/>
    </dgm:pt>
    <dgm:pt modelId="{636AF625-EE12-4B96-8824-B6E3E628FB97}" type="pres">
      <dgm:prSet presAssocID="{033E1350-781A-4641-B2F1-557BE0B3E65C}" presName="thickLine" presStyleLbl="alignNode1" presStyleIdx="3" presStyleCnt="7"/>
      <dgm:spPr/>
    </dgm:pt>
    <dgm:pt modelId="{101CFC1C-0419-48B8-9B25-32CEB34F280D}" type="pres">
      <dgm:prSet presAssocID="{033E1350-781A-4641-B2F1-557BE0B3E65C}" presName="horz1" presStyleCnt="0"/>
      <dgm:spPr/>
    </dgm:pt>
    <dgm:pt modelId="{B16CEB71-BFA1-4A41-8621-F622534488F3}" type="pres">
      <dgm:prSet presAssocID="{033E1350-781A-4641-B2F1-557BE0B3E65C}" presName="tx1" presStyleLbl="revTx" presStyleIdx="3" presStyleCnt="7"/>
      <dgm:spPr/>
    </dgm:pt>
    <dgm:pt modelId="{F9CA83E4-19C7-45FD-8198-FFD23993B62A}" type="pres">
      <dgm:prSet presAssocID="{033E1350-781A-4641-B2F1-557BE0B3E65C}" presName="vert1" presStyleCnt="0"/>
      <dgm:spPr/>
    </dgm:pt>
    <dgm:pt modelId="{63DF763F-1624-4A36-847A-8B58F2D85E82}" type="pres">
      <dgm:prSet presAssocID="{58BCD39A-BC49-4ADF-A9DC-01E8B5DD43BD}" presName="thickLine" presStyleLbl="alignNode1" presStyleIdx="4" presStyleCnt="7"/>
      <dgm:spPr/>
    </dgm:pt>
    <dgm:pt modelId="{CDB63E69-C028-42E6-A19B-24EEB1078EA7}" type="pres">
      <dgm:prSet presAssocID="{58BCD39A-BC49-4ADF-A9DC-01E8B5DD43BD}" presName="horz1" presStyleCnt="0"/>
      <dgm:spPr/>
    </dgm:pt>
    <dgm:pt modelId="{E52608AC-BC63-4454-AE05-23B452773D67}" type="pres">
      <dgm:prSet presAssocID="{58BCD39A-BC49-4ADF-A9DC-01E8B5DD43BD}" presName="tx1" presStyleLbl="revTx" presStyleIdx="4" presStyleCnt="7"/>
      <dgm:spPr/>
    </dgm:pt>
    <dgm:pt modelId="{E887A848-BD14-4E75-8820-1A5C4A1EDD68}" type="pres">
      <dgm:prSet presAssocID="{58BCD39A-BC49-4ADF-A9DC-01E8B5DD43BD}" presName="vert1" presStyleCnt="0"/>
      <dgm:spPr/>
    </dgm:pt>
    <dgm:pt modelId="{BD009302-132E-4021-B4B4-F0A793BD78E7}" type="pres">
      <dgm:prSet presAssocID="{33EDE907-AC06-48C4-8C70-E76C2F515FC3}" presName="thickLine" presStyleLbl="alignNode1" presStyleIdx="5" presStyleCnt="7"/>
      <dgm:spPr/>
    </dgm:pt>
    <dgm:pt modelId="{3CA59B52-1060-4FFC-9279-8C55A4C157BF}" type="pres">
      <dgm:prSet presAssocID="{33EDE907-AC06-48C4-8C70-E76C2F515FC3}" presName="horz1" presStyleCnt="0"/>
      <dgm:spPr/>
    </dgm:pt>
    <dgm:pt modelId="{A1B1E4DB-2BC7-4D46-BF76-AD1E94F95886}" type="pres">
      <dgm:prSet presAssocID="{33EDE907-AC06-48C4-8C70-E76C2F515FC3}" presName="tx1" presStyleLbl="revTx" presStyleIdx="5" presStyleCnt="7"/>
      <dgm:spPr/>
    </dgm:pt>
    <dgm:pt modelId="{4D23C218-D49B-4EAF-AC37-A50AEF683781}" type="pres">
      <dgm:prSet presAssocID="{33EDE907-AC06-48C4-8C70-E76C2F515FC3}" presName="vert1" presStyleCnt="0"/>
      <dgm:spPr/>
    </dgm:pt>
    <dgm:pt modelId="{74009679-B8BC-4CC4-8259-2339A4F66B47}" type="pres">
      <dgm:prSet presAssocID="{CAB7FA31-1BA0-4339-BF3B-6BAF1923A76F}" presName="thickLine" presStyleLbl="alignNode1" presStyleIdx="6" presStyleCnt="7"/>
      <dgm:spPr/>
    </dgm:pt>
    <dgm:pt modelId="{0326E337-4D92-4848-87DA-498CDE3B95A1}" type="pres">
      <dgm:prSet presAssocID="{CAB7FA31-1BA0-4339-BF3B-6BAF1923A76F}" presName="horz1" presStyleCnt="0"/>
      <dgm:spPr/>
    </dgm:pt>
    <dgm:pt modelId="{4C49D4A4-3714-4703-80A3-41F5942489B4}" type="pres">
      <dgm:prSet presAssocID="{CAB7FA31-1BA0-4339-BF3B-6BAF1923A76F}" presName="tx1" presStyleLbl="revTx" presStyleIdx="6" presStyleCnt="7"/>
      <dgm:spPr/>
    </dgm:pt>
    <dgm:pt modelId="{E7D2717F-4B97-4D9A-BEAB-9126D41B427A}" type="pres">
      <dgm:prSet presAssocID="{CAB7FA31-1BA0-4339-BF3B-6BAF1923A76F}" presName="vert1" presStyleCnt="0"/>
      <dgm:spPr/>
    </dgm:pt>
  </dgm:ptLst>
  <dgm:cxnLst>
    <dgm:cxn modelId="{31388F1B-971A-4CD6-B83B-F098DD6E8D20}" srcId="{B0D4B9A7-15D1-4444-8431-BBECA642C521}" destId="{8FEE8F58-643E-4B96-A8B8-1CB62E565DD8}" srcOrd="2" destOrd="0" parTransId="{46C3FCC2-3E41-4062-BE9A-9F0B6AE9C7B9}" sibTransId="{E4D4FFD4-0E7F-44B9-AB31-82B1786F945B}"/>
    <dgm:cxn modelId="{5E16901E-8812-460C-9619-3B18BCD28A50}" srcId="{B0D4B9A7-15D1-4444-8431-BBECA642C521}" destId="{CAB7FA31-1BA0-4339-BF3B-6BAF1923A76F}" srcOrd="6" destOrd="0" parTransId="{571F30C2-D68B-4CDC-886A-63E1FB0B3C94}" sibTransId="{3A722922-A1A1-465E-9DB8-CEE831137831}"/>
    <dgm:cxn modelId="{7B958125-D342-44FE-8C46-79B43600BCAB}" type="presOf" srcId="{033E1350-781A-4641-B2F1-557BE0B3E65C}" destId="{B16CEB71-BFA1-4A41-8621-F622534488F3}" srcOrd="0" destOrd="0" presId="urn:microsoft.com/office/officeart/2008/layout/LinedList"/>
    <dgm:cxn modelId="{06AB8D2F-B47D-44EF-A7D0-5837A769DD34}" type="presOf" srcId="{70D315C8-F205-4863-A378-D8E747175F6C}" destId="{C96CE85F-C2A5-4B64-BF63-22632A0C6799}" srcOrd="0" destOrd="0" presId="urn:microsoft.com/office/officeart/2008/layout/LinedList"/>
    <dgm:cxn modelId="{77260058-1C47-44D2-82AA-1469905DEE3B}" srcId="{B0D4B9A7-15D1-4444-8431-BBECA642C521}" destId="{33EDE907-AC06-48C4-8C70-E76C2F515FC3}" srcOrd="5" destOrd="0" parTransId="{7D212D1B-A7DB-4846-8B48-4E21572A129D}" sibTransId="{DA0EB5EA-2320-4C04-B17A-DC481A9CEAFA}"/>
    <dgm:cxn modelId="{D1D2AF7A-CF5F-459A-8220-16DF2FBE2D1F}" type="presOf" srcId="{B0D4B9A7-15D1-4444-8431-BBECA642C521}" destId="{0831EA46-B9BB-4541-BE94-F68A37A44063}" srcOrd="0" destOrd="0" presId="urn:microsoft.com/office/officeart/2008/layout/LinedList"/>
    <dgm:cxn modelId="{AFE11896-8027-4BC0-BA0C-0EE853018EE0}" srcId="{B0D4B9A7-15D1-4444-8431-BBECA642C521}" destId="{033E1350-781A-4641-B2F1-557BE0B3E65C}" srcOrd="3" destOrd="0" parTransId="{7A12B8B3-0261-4B5D-B1FF-17DB7D50C0EB}" sibTransId="{7391DF49-3CFD-4082-A3E1-23DCC2B06890}"/>
    <dgm:cxn modelId="{3D1CE1AB-3E7F-49A2-9C2D-BE82182121FF}" srcId="{B0D4B9A7-15D1-4444-8431-BBECA642C521}" destId="{4A910854-6BD0-4155-9C22-9DBEB583CED5}" srcOrd="1" destOrd="0" parTransId="{2F1BCC74-A3AA-484B-BAE8-7B6036AF27E6}" sibTransId="{CCADD370-2B74-4E7A-9AF2-2719DC4DDEB0}"/>
    <dgm:cxn modelId="{413021BB-22EA-471A-99EC-40D70FB73C8F}" type="presOf" srcId="{58BCD39A-BC49-4ADF-A9DC-01E8B5DD43BD}" destId="{E52608AC-BC63-4454-AE05-23B452773D67}" srcOrd="0" destOrd="0" presId="urn:microsoft.com/office/officeart/2008/layout/LinedList"/>
    <dgm:cxn modelId="{5E6FA5C1-4E81-415C-8792-6ECEB627BBEC}" srcId="{B0D4B9A7-15D1-4444-8431-BBECA642C521}" destId="{70D315C8-F205-4863-A378-D8E747175F6C}" srcOrd="0" destOrd="0" parTransId="{F9A7F9DB-D5E5-4C66-9587-1774ABD1D275}" sibTransId="{EDDA4787-91B6-4954-B520-3D6456C675A2}"/>
    <dgm:cxn modelId="{F21D9CCC-2340-4CD6-AE71-E8BC0A9EED7F}" type="presOf" srcId="{33EDE907-AC06-48C4-8C70-E76C2F515FC3}" destId="{A1B1E4DB-2BC7-4D46-BF76-AD1E94F95886}" srcOrd="0" destOrd="0" presId="urn:microsoft.com/office/officeart/2008/layout/LinedList"/>
    <dgm:cxn modelId="{81A24ED5-F288-4806-B1B8-822CD2E11B6E}" type="presOf" srcId="{CAB7FA31-1BA0-4339-BF3B-6BAF1923A76F}" destId="{4C49D4A4-3714-4703-80A3-41F5942489B4}" srcOrd="0" destOrd="0" presId="urn:microsoft.com/office/officeart/2008/layout/LinedList"/>
    <dgm:cxn modelId="{47900EDD-9E30-4A6B-9CA4-76BBE64CF909}" type="presOf" srcId="{8FEE8F58-643E-4B96-A8B8-1CB62E565DD8}" destId="{5EF8774C-BF93-4347-835F-AD96D5D9D4E1}" srcOrd="0" destOrd="0" presId="urn:microsoft.com/office/officeart/2008/layout/LinedList"/>
    <dgm:cxn modelId="{A613A5E9-5679-452B-A743-D2DC40C800F9}" srcId="{B0D4B9A7-15D1-4444-8431-BBECA642C521}" destId="{58BCD39A-BC49-4ADF-A9DC-01E8B5DD43BD}" srcOrd="4" destOrd="0" parTransId="{78666363-A7A9-4E3C-8B3E-7006083850A6}" sibTransId="{FC967E0C-04D0-4688-9842-1C868154FCBC}"/>
    <dgm:cxn modelId="{B0ABF8FE-A5E5-4183-A151-253E213FA4FC}" type="presOf" srcId="{4A910854-6BD0-4155-9C22-9DBEB583CED5}" destId="{32B23C8D-C636-4CDD-B466-F68D3E9E4CE5}" srcOrd="0" destOrd="0" presId="urn:microsoft.com/office/officeart/2008/layout/LinedList"/>
    <dgm:cxn modelId="{835692DD-8978-40D6-B153-A1DD1A5D1C11}" type="presParOf" srcId="{0831EA46-B9BB-4541-BE94-F68A37A44063}" destId="{AD2886AE-12F3-4FB5-AC82-80A5F4A9D6F7}" srcOrd="0" destOrd="0" presId="urn:microsoft.com/office/officeart/2008/layout/LinedList"/>
    <dgm:cxn modelId="{5F8C14E3-A5C5-49D2-A7FB-7CD742464530}" type="presParOf" srcId="{0831EA46-B9BB-4541-BE94-F68A37A44063}" destId="{0CD385E5-D4E5-4052-A785-A768BF3B362E}" srcOrd="1" destOrd="0" presId="urn:microsoft.com/office/officeart/2008/layout/LinedList"/>
    <dgm:cxn modelId="{2E1905F4-2B80-4E60-8D1F-A3B135CBA4DC}" type="presParOf" srcId="{0CD385E5-D4E5-4052-A785-A768BF3B362E}" destId="{C96CE85F-C2A5-4B64-BF63-22632A0C6799}" srcOrd="0" destOrd="0" presId="urn:microsoft.com/office/officeart/2008/layout/LinedList"/>
    <dgm:cxn modelId="{C02B394D-4903-4802-A54F-58EEEFB7F8D9}" type="presParOf" srcId="{0CD385E5-D4E5-4052-A785-A768BF3B362E}" destId="{5E41E813-65DD-48A1-A063-46A0A733B4FA}" srcOrd="1" destOrd="0" presId="urn:microsoft.com/office/officeart/2008/layout/LinedList"/>
    <dgm:cxn modelId="{96E10059-B1E6-4DC5-BB48-0FECE3D2C3FF}" type="presParOf" srcId="{0831EA46-B9BB-4541-BE94-F68A37A44063}" destId="{8091FEAB-9612-4E7F-A428-98BAE25D224E}" srcOrd="2" destOrd="0" presId="urn:microsoft.com/office/officeart/2008/layout/LinedList"/>
    <dgm:cxn modelId="{CD9A7C03-46F9-46BD-8E43-5CCFC9A1CEA1}" type="presParOf" srcId="{0831EA46-B9BB-4541-BE94-F68A37A44063}" destId="{8C3DC233-DDD3-48B6-88A4-B5C2872079DB}" srcOrd="3" destOrd="0" presId="urn:microsoft.com/office/officeart/2008/layout/LinedList"/>
    <dgm:cxn modelId="{BE6AEBEF-451C-4112-9381-393FCB90251B}" type="presParOf" srcId="{8C3DC233-DDD3-48B6-88A4-B5C2872079DB}" destId="{32B23C8D-C636-4CDD-B466-F68D3E9E4CE5}" srcOrd="0" destOrd="0" presId="urn:microsoft.com/office/officeart/2008/layout/LinedList"/>
    <dgm:cxn modelId="{0AA97F04-9155-40D1-B9A5-CFA90FEF45B1}" type="presParOf" srcId="{8C3DC233-DDD3-48B6-88A4-B5C2872079DB}" destId="{20C09BC1-C1BD-4AC0-B379-B67A89DF5363}" srcOrd="1" destOrd="0" presId="urn:microsoft.com/office/officeart/2008/layout/LinedList"/>
    <dgm:cxn modelId="{857A1A8B-A108-44B8-9B69-6BCF9763D270}" type="presParOf" srcId="{0831EA46-B9BB-4541-BE94-F68A37A44063}" destId="{244C3C79-B400-453A-A07B-D2F1573521EF}" srcOrd="4" destOrd="0" presId="urn:microsoft.com/office/officeart/2008/layout/LinedList"/>
    <dgm:cxn modelId="{E45893FC-12A8-4BBE-82FC-B45DEB6E2A99}" type="presParOf" srcId="{0831EA46-B9BB-4541-BE94-F68A37A44063}" destId="{FEF5FEA2-03CB-442B-B5D3-671C73574F21}" srcOrd="5" destOrd="0" presId="urn:microsoft.com/office/officeart/2008/layout/LinedList"/>
    <dgm:cxn modelId="{35F458C0-48D2-46BC-9D84-E5DC6FCDED3D}" type="presParOf" srcId="{FEF5FEA2-03CB-442B-B5D3-671C73574F21}" destId="{5EF8774C-BF93-4347-835F-AD96D5D9D4E1}" srcOrd="0" destOrd="0" presId="urn:microsoft.com/office/officeart/2008/layout/LinedList"/>
    <dgm:cxn modelId="{30DFB5A7-22D0-4D8B-9105-AFC9386F36C9}" type="presParOf" srcId="{FEF5FEA2-03CB-442B-B5D3-671C73574F21}" destId="{4177D591-4D66-4CB7-B3D9-2F93D3A132A5}" srcOrd="1" destOrd="0" presId="urn:microsoft.com/office/officeart/2008/layout/LinedList"/>
    <dgm:cxn modelId="{C0B1D4D3-18E1-446A-9744-0AA6916ADC69}" type="presParOf" srcId="{0831EA46-B9BB-4541-BE94-F68A37A44063}" destId="{636AF625-EE12-4B96-8824-B6E3E628FB97}" srcOrd="6" destOrd="0" presId="urn:microsoft.com/office/officeart/2008/layout/LinedList"/>
    <dgm:cxn modelId="{BF7F3FEF-192A-4479-A8E6-CE376E44F16A}" type="presParOf" srcId="{0831EA46-B9BB-4541-BE94-F68A37A44063}" destId="{101CFC1C-0419-48B8-9B25-32CEB34F280D}" srcOrd="7" destOrd="0" presId="urn:microsoft.com/office/officeart/2008/layout/LinedList"/>
    <dgm:cxn modelId="{49809B53-F18F-4C54-BA37-358A1CD79E82}" type="presParOf" srcId="{101CFC1C-0419-48B8-9B25-32CEB34F280D}" destId="{B16CEB71-BFA1-4A41-8621-F622534488F3}" srcOrd="0" destOrd="0" presId="urn:microsoft.com/office/officeart/2008/layout/LinedList"/>
    <dgm:cxn modelId="{F2C8C859-FCF2-4CC0-9877-84EB49996AD0}" type="presParOf" srcId="{101CFC1C-0419-48B8-9B25-32CEB34F280D}" destId="{F9CA83E4-19C7-45FD-8198-FFD23993B62A}" srcOrd="1" destOrd="0" presId="urn:microsoft.com/office/officeart/2008/layout/LinedList"/>
    <dgm:cxn modelId="{CA558B89-6877-425D-A27D-2F2BB7DE4B7B}" type="presParOf" srcId="{0831EA46-B9BB-4541-BE94-F68A37A44063}" destId="{63DF763F-1624-4A36-847A-8B58F2D85E82}" srcOrd="8" destOrd="0" presId="urn:microsoft.com/office/officeart/2008/layout/LinedList"/>
    <dgm:cxn modelId="{9936DEF2-681D-4C1E-9AEC-49EF6B2C3581}" type="presParOf" srcId="{0831EA46-B9BB-4541-BE94-F68A37A44063}" destId="{CDB63E69-C028-42E6-A19B-24EEB1078EA7}" srcOrd="9" destOrd="0" presId="urn:microsoft.com/office/officeart/2008/layout/LinedList"/>
    <dgm:cxn modelId="{9179042A-FF56-4A8A-94C9-5192584B7782}" type="presParOf" srcId="{CDB63E69-C028-42E6-A19B-24EEB1078EA7}" destId="{E52608AC-BC63-4454-AE05-23B452773D67}" srcOrd="0" destOrd="0" presId="urn:microsoft.com/office/officeart/2008/layout/LinedList"/>
    <dgm:cxn modelId="{53443743-E8C0-4CCD-B68B-34E419DC5770}" type="presParOf" srcId="{CDB63E69-C028-42E6-A19B-24EEB1078EA7}" destId="{E887A848-BD14-4E75-8820-1A5C4A1EDD68}" srcOrd="1" destOrd="0" presId="urn:microsoft.com/office/officeart/2008/layout/LinedList"/>
    <dgm:cxn modelId="{20A7492C-7FBF-4B97-81D8-381DB5AAAF30}" type="presParOf" srcId="{0831EA46-B9BB-4541-BE94-F68A37A44063}" destId="{BD009302-132E-4021-B4B4-F0A793BD78E7}" srcOrd="10" destOrd="0" presId="urn:microsoft.com/office/officeart/2008/layout/LinedList"/>
    <dgm:cxn modelId="{845EAB84-9303-4994-88B4-BC0F277F40A9}" type="presParOf" srcId="{0831EA46-B9BB-4541-BE94-F68A37A44063}" destId="{3CA59B52-1060-4FFC-9279-8C55A4C157BF}" srcOrd="11" destOrd="0" presId="urn:microsoft.com/office/officeart/2008/layout/LinedList"/>
    <dgm:cxn modelId="{1258D4A4-8FF0-4A90-8AF5-8E874C64816B}" type="presParOf" srcId="{3CA59B52-1060-4FFC-9279-8C55A4C157BF}" destId="{A1B1E4DB-2BC7-4D46-BF76-AD1E94F95886}" srcOrd="0" destOrd="0" presId="urn:microsoft.com/office/officeart/2008/layout/LinedList"/>
    <dgm:cxn modelId="{EA644E84-ABFC-45E0-96B7-397076FA84CC}" type="presParOf" srcId="{3CA59B52-1060-4FFC-9279-8C55A4C157BF}" destId="{4D23C218-D49B-4EAF-AC37-A50AEF683781}" srcOrd="1" destOrd="0" presId="urn:microsoft.com/office/officeart/2008/layout/LinedList"/>
    <dgm:cxn modelId="{D3DB5A69-3865-4E2B-803D-561E289A0E44}" type="presParOf" srcId="{0831EA46-B9BB-4541-BE94-F68A37A44063}" destId="{74009679-B8BC-4CC4-8259-2339A4F66B47}" srcOrd="12" destOrd="0" presId="urn:microsoft.com/office/officeart/2008/layout/LinedList"/>
    <dgm:cxn modelId="{EAE9070B-28DF-4868-95F4-0A24344FCB73}" type="presParOf" srcId="{0831EA46-B9BB-4541-BE94-F68A37A44063}" destId="{0326E337-4D92-4848-87DA-498CDE3B95A1}" srcOrd="13" destOrd="0" presId="urn:microsoft.com/office/officeart/2008/layout/LinedList"/>
    <dgm:cxn modelId="{D36FF609-3870-4BDB-ADFB-ACA203017111}" type="presParOf" srcId="{0326E337-4D92-4848-87DA-498CDE3B95A1}" destId="{4C49D4A4-3714-4703-80A3-41F5942489B4}" srcOrd="0" destOrd="0" presId="urn:microsoft.com/office/officeart/2008/layout/LinedList"/>
    <dgm:cxn modelId="{FFBFDC8C-F690-417B-9BF8-1628E0B3B2FC}" type="presParOf" srcId="{0326E337-4D92-4848-87DA-498CDE3B95A1}" destId="{E7D2717F-4B97-4D9A-BEAB-9126D41B427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E2932B-C7C4-4B0B-A0FA-30EC9A733C0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1C3C40A-14E9-42FC-ACA4-9E0D03858C99}">
      <dgm:prSet/>
      <dgm:spPr/>
      <dgm:t>
        <a:bodyPr/>
        <a:lstStyle/>
        <a:p>
          <a:r>
            <a:rPr lang="de-DE" dirty="0"/>
            <a:t>Lei Y et. al. (2018) </a:t>
          </a:r>
          <a:r>
            <a:rPr lang="de-DE" dirty="0" err="1"/>
            <a:t>classified</a:t>
          </a:r>
          <a:r>
            <a:rPr lang="de-DE" dirty="0"/>
            <a:t> </a:t>
          </a:r>
          <a:r>
            <a:rPr lang="de-DE" dirty="0" err="1"/>
            <a:t>the</a:t>
          </a:r>
          <a:r>
            <a:rPr lang="de-DE" dirty="0"/>
            <a:t> </a:t>
          </a:r>
          <a:r>
            <a:rPr lang="de-DE" dirty="0" err="1"/>
            <a:t>Prognostic</a:t>
          </a:r>
          <a:r>
            <a:rPr lang="de-DE" dirty="0"/>
            <a:t> </a:t>
          </a:r>
          <a:r>
            <a:rPr lang="de-DE" dirty="0" err="1"/>
            <a:t>approach</a:t>
          </a:r>
          <a:r>
            <a:rPr lang="de-DE" dirty="0"/>
            <a:t> </a:t>
          </a:r>
          <a:r>
            <a:rPr lang="de-DE" dirty="0" err="1"/>
            <a:t>into</a:t>
          </a:r>
          <a:r>
            <a:rPr lang="de-DE" dirty="0"/>
            <a:t> </a:t>
          </a:r>
          <a:r>
            <a:rPr lang="de-DE" dirty="0" err="1"/>
            <a:t>four</a:t>
          </a:r>
          <a:r>
            <a:rPr lang="de-DE" dirty="0"/>
            <a:t> </a:t>
          </a:r>
          <a:r>
            <a:rPr lang="de-DE" dirty="0" err="1"/>
            <a:t>categories</a:t>
          </a:r>
          <a:r>
            <a:rPr lang="de-DE" dirty="0"/>
            <a:t>.</a:t>
          </a:r>
          <a:endParaRPr lang="en-US" dirty="0"/>
        </a:p>
      </dgm:t>
    </dgm:pt>
    <dgm:pt modelId="{639CE714-37B3-414B-8C1C-C878CDA6F806}" type="parTrans" cxnId="{67E961AA-5519-4681-801D-C91E2E16C319}">
      <dgm:prSet/>
      <dgm:spPr/>
      <dgm:t>
        <a:bodyPr/>
        <a:lstStyle/>
        <a:p>
          <a:endParaRPr lang="en-US"/>
        </a:p>
      </dgm:t>
    </dgm:pt>
    <dgm:pt modelId="{846CC078-ED90-48B7-9336-267B7B323368}" type="sibTrans" cxnId="{67E961AA-5519-4681-801D-C91E2E16C319}">
      <dgm:prSet/>
      <dgm:spPr/>
      <dgm:t>
        <a:bodyPr/>
        <a:lstStyle/>
        <a:p>
          <a:endParaRPr lang="en-US"/>
        </a:p>
      </dgm:t>
    </dgm:pt>
    <dgm:pt modelId="{9F88F13B-039E-45F8-9F90-51BE6044CAD5}">
      <dgm:prSet/>
      <dgm:spPr/>
      <dgm:t>
        <a:bodyPr/>
        <a:lstStyle/>
        <a:p>
          <a:r>
            <a:rPr lang="de-DE"/>
            <a:t>Physics model-based approaches.</a:t>
          </a:r>
          <a:endParaRPr lang="en-US" dirty="0"/>
        </a:p>
      </dgm:t>
    </dgm:pt>
    <dgm:pt modelId="{8AA16946-7C84-44C3-97DC-88D42787D667}" type="parTrans" cxnId="{92036117-B973-442C-A37F-D67A70EA0813}">
      <dgm:prSet/>
      <dgm:spPr/>
      <dgm:t>
        <a:bodyPr/>
        <a:lstStyle/>
        <a:p>
          <a:endParaRPr lang="en-US"/>
        </a:p>
      </dgm:t>
    </dgm:pt>
    <dgm:pt modelId="{B48DDED1-83B1-4356-80E1-677417BAEBA3}" type="sibTrans" cxnId="{92036117-B973-442C-A37F-D67A70EA0813}">
      <dgm:prSet/>
      <dgm:spPr/>
      <dgm:t>
        <a:bodyPr/>
        <a:lstStyle/>
        <a:p>
          <a:endParaRPr lang="en-US"/>
        </a:p>
      </dgm:t>
    </dgm:pt>
    <dgm:pt modelId="{183FEBC7-32C2-4BDD-ABA6-5FC447250392}">
      <dgm:prSet/>
      <dgm:spPr/>
      <dgm:t>
        <a:bodyPr/>
        <a:lstStyle/>
        <a:p>
          <a:r>
            <a:rPr lang="de-DE" dirty="0"/>
            <a:t>Data-</a:t>
          </a:r>
          <a:r>
            <a:rPr lang="de-DE" dirty="0" err="1"/>
            <a:t>driven</a:t>
          </a:r>
          <a:r>
            <a:rPr lang="de-DE" dirty="0"/>
            <a:t> AI </a:t>
          </a:r>
          <a:r>
            <a:rPr lang="de-DE" dirty="0" err="1"/>
            <a:t>approaches</a:t>
          </a:r>
          <a:r>
            <a:rPr lang="de-DE" dirty="0"/>
            <a:t> </a:t>
          </a:r>
          <a:r>
            <a:rPr lang="de-DE" dirty="0" err="1"/>
            <a:t>are</a:t>
          </a:r>
          <a:r>
            <a:rPr lang="de-DE" dirty="0"/>
            <a:t> </a:t>
          </a:r>
          <a:r>
            <a:rPr lang="de-DE" dirty="0" err="1"/>
            <a:t>good</a:t>
          </a:r>
          <a:r>
            <a:rPr lang="de-DE" dirty="0"/>
            <a:t> at </a:t>
          </a:r>
          <a:r>
            <a:rPr lang="de-DE" dirty="0" err="1"/>
            <a:t>capturing</a:t>
          </a:r>
          <a:r>
            <a:rPr lang="de-DE" dirty="0"/>
            <a:t> </a:t>
          </a:r>
          <a:r>
            <a:rPr lang="de-DE" dirty="0" err="1"/>
            <a:t>uncertainty</a:t>
          </a:r>
          <a:r>
            <a:rPr lang="de-DE" dirty="0"/>
            <a:t>.</a:t>
          </a:r>
          <a:endParaRPr lang="en-US" dirty="0"/>
        </a:p>
      </dgm:t>
    </dgm:pt>
    <dgm:pt modelId="{4D1CB85D-C8C9-4AD9-837C-17C73A5FE35C}" type="parTrans" cxnId="{03BD99F9-C2F4-43BF-8B67-9410A537A59F}">
      <dgm:prSet/>
      <dgm:spPr/>
      <dgm:t>
        <a:bodyPr/>
        <a:lstStyle/>
        <a:p>
          <a:endParaRPr lang="en-US"/>
        </a:p>
      </dgm:t>
    </dgm:pt>
    <dgm:pt modelId="{2CB5BFF2-EC9B-484F-9E17-8CBF30B1B976}" type="sibTrans" cxnId="{03BD99F9-C2F4-43BF-8B67-9410A537A59F}">
      <dgm:prSet/>
      <dgm:spPr/>
      <dgm:t>
        <a:bodyPr/>
        <a:lstStyle/>
        <a:p>
          <a:endParaRPr lang="en-US"/>
        </a:p>
      </dgm:t>
    </dgm:pt>
    <dgm:pt modelId="{3A0D9AF1-10E6-4E0A-823D-9BD36D5C330D}">
      <dgm:prSet/>
      <dgm:spPr/>
      <dgm:t>
        <a:bodyPr/>
        <a:lstStyle/>
        <a:p>
          <a:r>
            <a:rPr lang="de-DE" dirty="0"/>
            <a:t>The </a:t>
          </a:r>
          <a:r>
            <a:rPr lang="de-DE" dirty="0" err="1"/>
            <a:t>aim</a:t>
          </a:r>
          <a:r>
            <a:rPr lang="de-DE" dirty="0"/>
            <a:t> of </a:t>
          </a:r>
          <a:r>
            <a:rPr lang="de-DE" dirty="0" err="1"/>
            <a:t>this</a:t>
          </a:r>
          <a:r>
            <a:rPr lang="de-DE" dirty="0"/>
            <a:t> </a:t>
          </a:r>
          <a:r>
            <a:rPr lang="de-DE" dirty="0" err="1"/>
            <a:t>thesis</a:t>
          </a:r>
          <a:r>
            <a:rPr lang="de-DE" dirty="0"/>
            <a:t> is </a:t>
          </a:r>
          <a:r>
            <a:rPr lang="en-US" dirty="0"/>
            <a:t> Predictive Maintenance of Degrading Turbofan Engines using Transformer architectures.</a:t>
          </a:r>
        </a:p>
      </dgm:t>
    </dgm:pt>
    <dgm:pt modelId="{0366E690-1009-449C-BC9F-30EFF5676ECE}" type="parTrans" cxnId="{CBFC8FC9-2303-4755-BA50-F91EBA6F1ABF}">
      <dgm:prSet/>
      <dgm:spPr/>
      <dgm:t>
        <a:bodyPr/>
        <a:lstStyle/>
        <a:p>
          <a:endParaRPr lang="en-US"/>
        </a:p>
      </dgm:t>
    </dgm:pt>
    <dgm:pt modelId="{744D034A-5415-4E1E-AEE2-A3BA84BFD89D}" type="sibTrans" cxnId="{CBFC8FC9-2303-4755-BA50-F91EBA6F1ABF}">
      <dgm:prSet/>
      <dgm:spPr/>
      <dgm:t>
        <a:bodyPr/>
        <a:lstStyle/>
        <a:p>
          <a:endParaRPr lang="en-US"/>
        </a:p>
      </dgm:t>
    </dgm:pt>
    <dgm:pt modelId="{BE377A5C-CBAB-49EA-A146-29FA3AB48B94}">
      <dgm:prSet/>
      <dgm:spPr/>
      <dgm:t>
        <a:bodyPr/>
        <a:lstStyle/>
        <a:p>
          <a:r>
            <a:rPr lang="de-DE" dirty="0"/>
            <a:t>Data-</a:t>
          </a:r>
          <a:r>
            <a:rPr lang="de-DE" dirty="0" err="1"/>
            <a:t>driven</a:t>
          </a:r>
          <a:r>
            <a:rPr lang="de-DE" dirty="0"/>
            <a:t> AI </a:t>
          </a:r>
          <a:r>
            <a:rPr lang="de-DE" dirty="0" err="1"/>
            <a:t>approaches</a:t>
          </a:r>
          <a:r>
            <a:rPr lang="de-DE" dirty="0"/>
            <a:t>.</a:t>
          </a:r>
          <a:endParaRPr lang="en-US" dirty="0"/>
        </a:p>
      </dgm:t>
    </dgm:pt>
    <dgm:pt modelId="{8ACA2BED-AA96-41CF-9250-A4E0FF094E45}" type="sibTrans" cxnId="{A947DB8C-40DA-4689-B61F-3BD22E44D615}">
      <dgm:prSet/>
      <dgm:spPr/>
      <dgm:t>
        <a:bodyPr/>
        <a:lstStyle/>
        <a:p>
          <a:endParaRPr lang="en-US"/>
        </a:p>
      </dgm:t>
    </dgm:pt>
    <dgm:pt modelId="{7D54EA95-AD7A-4FAE-AEFE-39A7E29E2838}" type="parTrans" cxnId="{A947DB8C-40DA-4689-B61F-3BD22E44D615}">
      <dgm:prSet/>
      <dgm:spPr/>
      <dgm:t>
        <a:bodyPr/>
        <a:lstStyle/>
        <a:p>
          <a:endParaRPr lang="en-US"/>
        </a:p>
      </dgm:t>
    </dgm:pt>
    <dgm:pt modelId="{82B5A31A-6AEA-414B-BFAE-1E94BF0FF723}">
      <dgm:prSet/>
      <dgm:spPr/>
      <dgm:t>
        <a:bodyPr/>
        <a:lstStyle/>
        <a:p>
          <a:r>
            <a:rPr lang="de-DE" dirty="0"/>
            <a:t>Hybrid </a:t>
          </a:r>
          <a:r>
            <a:rPr lang="de-DE" dirty="0" err="1"/>
            <a:t>Approaches</a:t>
          </a:r>
          <a:r>
            <a:rPr lang="de-DE" dirty="0"/>
            <a:t>.</a:t>
          </a:r>
          <a:endParaRPr lang="en-US" dirty="0"/>
        </a:p>
      </dgm:t>
    </dgm:pt>
    <dgm:pt modelId="{D316858E-ED4B-4B04-A87D-1B2960E3A6E0}" type="sibTrans" cxnId="{8B050060-E33F-4CB2-8B5A-B677EAB38672}">
      <dgm:prSet/>
      <dgm:spPr/>
      <dgm:t>
        <a:bodyPr/>
        <a:lstStyle/>
        <a:p>
          <a:endParaRPr lang="en-US"/>
        </a:p>
      </dgm:t>
    </dgm:pt>
    <dgm:pt modelId="{6BDA0FDB-F080-47FA-BEAC-926DD4929CCF}" type="parTrans" cxnId="{8B050060-E33F-4CB2-8B5A-B677EAB38672}">
      <dgm:prSet/>
      <dgm:spPr/>
      <dgm:t>
        <a:bodyPr/>
        <a:lstStyle/>
        <a:p>
          <a:endParaRPr lang="en-US"/>
        </a:p>
      </dgm:t>
    </dgm:pt>
    <dgm:pt modelId="{CB1D6DFE-6C39-4993-8675-C41D2DF4F5F7}">
      <dgm:prSet/>
      <dgm:spPr/>
      <dgm:t>
        <a:bodyPr/>
        <a:lstStyle/>
        <a:p>
          <a:r>
            <a:rPr lang="de-DE" dirty="0"/>
            <a:t>Statistical model-</a:t>
          </a:r>
          <a:r>
            <a:rPr lang="de-DE" dirty="0" err="1"/>
            <a:t>based</a:t>
          </a:r>
          <a:r>
            <a:rPr lang="de-DE" dirty="0"/>
            <a:t> </a:t>
          </a:r>
          <a:r>
            <a:rPr lang="de-DE" dirty="0" err="1"/>
            <a:t>approaches</a:t>
          </a:r>
          <a:r>
            <a:rPr lang="de-DE" dirty="0"/>
            <a:t>.</a:t>
          </a:r>
          <a:endParaRPr lang="en-US" dirty="0"/>
        </a:p>
      </dgm:t>
    </dgm:pt>
    <dgm:pt modelId="{349BE9A7-85FD-4FFE-8C13-D0EA2F83F9BF}" type="sibTrans" cxnId="{9B1644C5-4EE4-4D65-B68D-3CC22745ABFA}">
      <dgm:prSet/>
      <dgm:spPr/>
      <dgm:t>
        <a:bodyPr/>
        <a:lstStyle/>
        <a:p>
          <a:endParaRPr lang="en-US"/>
        </a:p>
      </dgm:t>
    </dgm:pt>
    <dgm:pt modelId="{3AF93C37-83DE-49E8-90F1-25259A83E863}" type="parTrans" cxnId="{9B1644C5-4EE4-4D65-B68D-3CC22745ABFA}">
      <dgm:prSet/>
      <dgm:spPr/>
      <dgm:t>
        <a:bodyPr/>
        <a:lstStyle/>
        <a:p>
          <a:endParaRPr lang="en-US"/>
        </a:p>
      </dgm:t>
    </dgm:pt>
    <dgm:pt modelId="{AB12573F-6877-4852-9C3C-3FB1DB623618}" type="pres">
      <dgm:prSet presAssocID="{A0E2932B-C7C4-4B0B-A0FA-30EC9A733C0B}" presName="root" presStyleCnt="0">
        <dgm:presLayoutVars>
          <dgm:dir/>
          <dgm:resizeHandles val="exact"/>
        </dgm:presLayoutVars>
      </dgm:prSet>
      <dgm:spPr/>
    </dgm:pt>
    <dgm:pt modelId="{DE31B59A-11F3-47F9-9872-9CD6A2113DDB}" type="pres">
      <dgm:prSet presAssocID="{C1C3C40A-14E9-42FC-ACA4-9E0D03858C99}" presName="compNode" presStyleCnt="0"/>
      <dgm:spPr/>
    </dgm:pt>
    <dgm:pt modelId="{B9990E37-8437-4046-B9A4-21817B497613}" type="pres">
      <dgm:prSet presAssocID="{C1C3C40A-14E9-42FC-ACA4-9E0D03858C99}" presName="bgRect" presStyleLbl="bgShp" presStyleIdx="0" presStyleCnt="3"/>
      <dgm:spPr/>
    </dgm:pt>
    <dgm:pt modelId="{463D0667-4756-4DC5-A97D-D26F9C22AA02}" type="pres">
      <dgm:prSet presAssocID="{C1C3C40A-14E9-42FC-ACA4-9E0D03858C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D45D9C7-C90B-4E75-BE2F-A90DDB5D5F52}" type="pres">
      <dgm:prSet presAssocID="{C1C3C40A-14E9-42FC-ACA4-9E0D03858C99}" presName="spaceRect" presStyleCnt="0"/>
      <dgm:spPr/>
    </dgm:pt>
    <dgm:pt modelId="{DA123F77-D1E1-4894-90DD-C1C60A95620D}" type="pres">
      <dgm:prSet presAssocID="{C1C3C40A-14E9-42FC-ACA4-9E0D03858C99}" presName="parTx" presStyleLbl="revTx" presStyleIdx="0" presStyleCnt="4">
        <dgm:presLayoutVars>
          <dgm:chMax val="0"/>
          <dgm:chPref val="0"/>
        </dgm:presLayoutVars>
      </dgm:prSet>
      <dgm:spPr/>
    </dgm:pt>
    <dgm:pt modelId="{51FBD756-54D6-414A-93EC-CFC70FE172C3}" type="pres">
      <dgm:prSet presAssocID="{C1C3C40A-14E9-42FC-ACA4-9E0D03858C99}" presName="desTx" presStyleLbl="revTx" presStyleIdx="1" presStyleCnt="4">
        <dgm:presLayoutVars/>
      </dgm:prSet>
      <dgm:spPr/>
    </dgm:pt>
    <dgm:pt modelId="{65A6CA30-A3F2-4F7D-B9AC-7F63CDF0B78C}" type="pres">
      <dgm:prSet presAssocID="{846CC078-ED90-48B7-9336-267B7B323368}" presName="sibTrans" presStyleCnt="0"/>
      <dgm:spPr/>
    </dgm:pt>
    <dgm:pt modelId="{DE5A3C64-FE87-4439-AB7A-B73765D11E54}" type="pres">
      <dgm:prSet presAssocID="{183FEBC7-32C2-4BDD-ABA6-5FC447250392}" presName="compNode" presStyleCnt="0"/>
      <dgm:spPr/>
    </dgm:pt>
    <dgm:pt modelId="{B320A61C-03E1-4455-BCEB-4867EEDEEC3F}" type="pres">
      <dgm:prSet presAssocID="{183FEBC7-32C2-4BDD-ABA6-5FC447250392}" presName="bgRect" presStyleLbl="bgShp" presStyleIdx="1" presStyleCnt="3"/>
      <dgm:spPr/>
    </dgm:pt>
    <dgm:pt modelId="{6D81D010-A704-4295-A836-60E401F99A78}" type="pres">
      <dgm:prSet presAssocID="{183FEBC7-32C2-4BDD-ABA6-5FC4472503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F21D0D1-FCB1-4D75-9BE3-1B5AB8440BAD}" type="pres">
      <dgm:prSet presAssocID="{183FEBC7-32C2-4BDD-ABA6-5FC447250392}" presName="spaceRect" presStyleCnt="0"/>
      <dgm:spPr/>
    </dgm:pt>
    <dgm:pt modelId="{7757D129-42D7-44A2-9C80-FEF0B33EF4D7}" type="pres">
      <dgm:prSet presAssocID="{183FEBC7-32C2-4BDD-ABA6-5FC447250392}" presName="parTx" presStyleLbl="revTx" presStyleIdx="2" presStyleCnt="4">
        <dgm:presLayoutVars>
          <dgm:chMax val="0"/>
          <dgm:chPref val="0"/>
        </dgm:presLayoutVars>
      </dgm:prSet>
      <dgm:spPr/>
    </dgm:pt>
    <dgm:pt modelId="{645B0491-055F-42C8-82BA-B48372681D04}" type="pres">
      <dgm:prSet presAssocID="{2CB5BFF2-EC9B-484F-9E17-8CBF30B1B976}" presName="sibTrans" presStyleCnt="0"/>
      <dgm:spPr/>
    </dgm:pt>
    <dgm:pt modelId="{AD16A934-9D0C-4CDF-847F-30413C0E7842}" type="pres">
      <dgm:prSet presAssocID="{3A0D9AF1-10E6-4E0A-823D-9BD36D5C330D}" presName="compNode" presStyleCnt="0"/>
      <dgm:spPr/>
    </dgm:pt>
    <dgm:pt modelId="{1916B0A9-C847-4005-B6F0-760604E55545}" type="pres">
      <dgm:prSet presAssocID="{3A0D9AF1-10E6-4E0A-823D-9BD36D5C330D}" presName="bgRect" presStyleLbl="bgShp" presStyleIdx="2" presStyleCnt="3"/>
      <dgm:spPr/>
    </dgm:pt>
    <dgm:pt modelId="{62AAA7B8-DB36-4A77-879A-00D133F23DE8}" type="pres">
      <dgm:prSet presAssocID="{3A0D9AF1-10E6-4E0A-823D-9BD36D5C330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2BE3ED0-F18F-4E91-80F0-61F7E1C0783D}" type="pres">
      <dgm:prSet presAssocID="{3A0D9AF1-10E6-4E0A-823D-9BD36D5C330D}" presName="spaceRect" presStyleCnt="0"/>
      <dgm:spPr/>
    </dgm:pt>
    <dgm:pt modelId="{689DA42D-B43E-452D-B9F2-DFD1B18F1F21}" type="pres">
      <dgm:prSet presAssocID="{3A0D9AF1-10E6-4E0A-823D-9BD36D5C330D}" presName="parTx" presStyleLbl="revTx" presStyleIdx="3" presStyleCnt="4">
        <dgm:presLayoutVars>
          <dgm:chMax val="0"/>
          <dgm:chPref val="0"/>
        </dgm:presLayoutVars>
      </dgm:prSet>
      <dgm:spPr/>
    </dgm:pt>
  </dgm:ptLst>
  <dgm:cxnLst>
    <dgm:cxn modelId="{92036117-B973-442C-A37F-D67A70EA0813}" srcId="{C1C3C40A-14E9-42FC-ACA4-9E0D03858C99}" destId="{9F88F13B-039E-45F8-9F90-51BE6044CAD5}" srcOrd="0" destOrd="0" parTransId="{8AA16946-7C84-44C3-97DC-88D42787D667}" sibTransId="{B48DDED1-83B1-4356-80E1-677417BAEBA3}"/>
    <dgm:cxn modelId="{451DFF23-3DFF-440B-BA80-72D8D66D2132}" type="presOf" srcId="{CB1D6DFE-6C39-4993-8675-C41D2DF4F5F7}" destId="{51FBD756-54D6-414A-93EC-CFC70FE172C3}" srcOrd="0" destOrd="1" presId="urn:microsoft.com/office/officeart/2018/2/layout/IconVerticalSolidList"/>
    <dgm:cxn modelId="{C192DD27-5167-49D9-B89E-AA3C14FA763D}" type="presOf" srcId="{82B5A31A-6AEA-414B-BFAE-1E94BF0FF723}" destId="{51FBD756-54D6-414A-93EC-CFC70FE172C3}" srcOrd="0" destOrd="3" presId="urn:microsoft.com/office/officeart/2018/2/layout/IconVerticalSolidList"/>
    <dgm:cxn modelId="{7A4FE831-A9D4-420C-B629-F072FDCF42B5}" type="presOf" srcId="{3A0D9AF1-10E6-4E0A-823D-9BD36D5C330D}" destId="{689DA42D-B43E-452D-B9F2-DFD1B18F1F21}" srcOrd="0" destOrd="0" presId="urn:microsoft.com/office/officeart/2018/2/layout/IconVerticalSolidList"/>
    <dgm:cxn modelId="{C7C26D3D-162D-4FAF-874D-0D6095E613C7}" type="presOf" srcId="{BE377A5C-CBAB-49EA-A146-29FA3AB48B94}" destId="{51FBD756-54D6-414A-93EC-CFC70FE172C3}" srcOrd="0" destOrd="2" presId="urn:microsoft.com/office/officeart/2018/2/layout/IconVerticalSolidList"/>
    <dgm:cxn modelId="{8B050060-E33F-4CB2-8B5A-B677EAB38672}" srcId="{C1C3C40A-14E9-42FC-ACA4-9E0D03858C99}" destId="{82B5A31A-6AEA-414B-BFAE-1E94BF0FF723}" srcOrd="3" destOrd="0" parTransId="{6BDA0FDB-F080-47FA-BEAC-926DD4929CCF}" sibTransId="{D316858E-ED4B-4B04-A87D-1B2960E3A6E0}"/>
    <dgm:cxn modelId="{64F2CB49-0B1F-44D8-8FEC-B98432330877}" type="presOf" srcId="{183FEBC7-32C2-4BDD-ABA6-5FC447250392}" destId="{7757D129-42D7-44A2-9C80-FEF0B33EF4D7}" srcOrd="0" destOrd="0" presId="urn:microsoft.com/office/officeart/2018/2/layout/IconVerticalSolidList"/>
    <dgm:cxn modelId="{09D41A82-0621-4015-B065-5F771010DA35}" type="presOf" srcId="{C1C3C40A-14E9-42FC-ACA4-9E0D03858C99}" destId="{DA123F77-D1E1-4894-90DD-C1C60A95620D}" srcOrd="0" destOrd="0" presId="urn:microsoft.com/office/officeart/2018/2/layout/IconVerticalSolidList"/>
    <dgm:cxn modelId="{A947DB8C-40DA-4689-B61F-3BD22E44D615}" srcId="{C1C3C40A-14E9-42FC-ACA4-9E0D03858C99}" destId="{BE377A5C-CBAB-49EA-A146-29FA3AB48B94}" srcOrd="2" destOrd="0" parTransId="{7D54EA95-AD7A-4FAE-AEFE-39A7E29E2838}" sibTransId="{8ACA2BED-AA96-41CF-9250-A4E0FF094E45}"/>
    <dgm:cxn modelId="{67E961AA-5519-4681-801D-C91E2E16C319}" srcId="{A0E2932B-C7C4-4B0B-A0FA-30EC9A733C0B}" destId="{C1C3C40A-14E9-42FC-ACA4-9E0D03858C99}" srcOrd="0" destOrd="0" parTransId="{639CE714-37B3-414B-8C1C-C878CDA6F806}" sibTransId="{846CC078-ED90-48B7-9336-267B7B323368}"/>
    <dgm:cxn modelId="{B715E1B8-127D-43CE-9B49-621B82E9EEA9}" type="presOf" srcId="{A0E2932B-C7C4-4B0B-A0FA-30EC9A733C0B}" destId="{AB12573F-6877-4852-9C3C-3FB1DB623618}" srcOrd="0" destOrd="0" presId="urn:microsoft.com/office/officeart/2018/2/layout/IconVerticalSolidList"/>
    <dgm:cxn modelId="{9B1644C5-4EE4-4D65-B68D-3CC22745ABFA}" srcId="{C1C3C40A-14E9-42FC-ACA4-9E0D03858C99}" destId="{CB1D6DFE-6C39-4993-8675-C41D2DF4F5F7}" srcOrd="1" destOrd="0" parTransId="{3AF93C37-83DE-49E8-90F1-25259A83E863}" sibTransId="{349BE9A7-85FD-4FFE-8C13-D0EA2F83F9BF}"/>
    <dgm:cxn modelId="{CBFC8FC9-2303-4755-BA50-F91EBA6F1ABF}" srcId="{A0E2932B-C7C4-4B0B-A0FA-30EC9A733C0B}" destId="{3A0D9AF1-10E6-4E0A-823D-9BD36D5C330D}" srcOrd="2" destOrd="0" parTransId="{0366E690-1009-449C-BC9F-30EFF5676ECE}" sibTransId="{744D034A-5415-4E1E-AEE2-A3BA84BFD89D}"/>
    <dgm:cxn modelId="{41C8CEEB-CF8D-47F7-8E08-409B94F86CA7}" type="presOf" srcId="{9F88F13B-039E-45F8-9F90-51BE6044CAD5}" destId="{51FBD756-54D6-414A-93EC-CFC70FE172C3}" srcOrd="0" destOrd="0" presId="urn:microsoft.com/office/officeart/2018/2/layout/IconVerticalSolidList"/>
    <dgm:cxn modelId="{03BD99F9-C2F4-43BF-8B67-9410A537A59F}" srcId="{A0E2932B-C7C4-4B0B-A0FA-30EC9A733C0B}" destId="{183FEBC7-32C2-4BDD-ABA6-5FC447250392}" srcOrd="1" destOrd="0" parTransId="{4D1CB85D-C8C9-4AD9-837C-17C73A5FE35C}" sibTransId="{2CB5BFF2-EC9B-484F-9E17-8CBF30B1B976}"/>
    <dgm:cxn modelId="{92401DBD-032D-472D-923C-876F40656EEE}" type="presParOf" srcId="{AB12573F-6877-4852-9C3C-3FB1DB623618}" destId="{DE31B59A-11F3-47F9-9872-9CD6A2113DDB}" srcOrd="0" destOrd="0" presId="urn:microsoft.com/office/officeart/2018/2/layout/IconVerticalSolidList"/>
    <dgm:cxn modelId="{DD5CB9B8-E083-434D-86D1-7E89D21F2D8B}" type="presParOf" srcId="{DE31B59A-11F3-47F9-9872-9CD6A2113DDB}" destId="{B9990E37-8437-4046-B9A4-21817B497613}" srcOrd="0" destOrd="0" presId="urn:microsoft.com/office/officeart/2018/2/layout/IconVerticalSolidList"/>
    <dgm:cxn modelId="{BF2F600C-5DC9-46B1-924B-FCDCD6108C32}" type="presParOf" srcId="{DE31B59A-11F3-47F9-9872-9CD6A2113DDB}" destId="{463D0667-4756-4DC5-A97D-D26F9C22AA02}" srcOrd="1" destOrd="0" presId="urn:microsoft.com/office/officeart/2018/2/layout/IconVerticalSolidList"/>
    <dgm:cxn modelId="{41CD074F-28C7-49C7-BA25-9F543A093B24}" type="presParOf" srcId="{DE31B59A-11F3-47F9-9872-9CD6A2113DDB}" destId="{9D45D9C7-C90B-4E75-BE2F-A90DDB5D5F52}" srcOrd="2" destOrd="0" presId="urn:microsoft.com/office/officeart/2018/2/layout/IconVerticalSolidList"/>
    <dgm:cxn modelId="{0C4F7EA7-B2DA-4845-948F-7D0269855204}" type="presParOf" srcId="{DE31B59A-11F3-47F9-9872-9CD6A2113DDB}" destId="{DA123F77-D1E1-4894-90DD-C1C60A95620D}" srcOrd="3" destOrd="0" presId="urn:microsoft.com/office/officeart/2018/2/layout/IconVerticalSolidList"/>
    <dgm:cxn modelId="{B3923D9F-841C-4585-933F-414874401AF8}" type="presParOf" srcId="{DE31B59A-11F3-47F9-9872-9CD6A2113DDB}" destId="{51FBD756-54D6-414A-93EC-CFC70FE172C3}" srcOrd="4" destOrd="0" presId="urn:microsoft.com/office/officeart/2018/2/layout/IconVerticalSolidList"/>
    <dgm:cxn modelId="{AAED47A2-CA1C-479C-8139-2625801D9EDD}" type="presParOf" srcId="{AB12573F-6877-4852-9C3C-3FB1DB623618}" destId="{65A6CA30-A3F2-4F7D-B9AC-7F63CDF0B78C}" srcOrd="1" destOrd="0" presId="urn:microsoft.com/office/officeart/2018/2/layout/IconVerticalSolidList"/>
    <dgm:cxn modelId="{E55AC59B-B160-4449-9B7B-BBA83F547756}" type="presParOf" srcId="{AB12573F-6877-4852-9C3C-3FB1DB623618}" destId="{DE5A3C64-FE87-4439-AB7A-B73765D11E54}" srcOrd="2" destOrd="0" presId="urn:microsoft.com/office/officeart/2018/2/layout/IconVerticalSolidList"/>
    <dgm:cxn modelId="{0D8F1FE1-F7C1-4606-9A25-EBFC80A10B32}" type="presParOf" srcId="{DE5A3C64-FE87-4439-AB7A-B73765D11E54}" destId="{B320A61C-03E1-4455-BCEB-4867EEDEEC3F}" srcOrd="0" destOrd="0" presId="urn:microsoft.com/office/officeart/2018/2/layout/IconVerticalSolidList"/>
    <dgm:cxn modelId="{56029F63-1338-4FD9-A9AA-53831B26289E}" type="presParOf" srcId="{DE5A3C64-FE87-4439-AB7A-B73765D11E54}" destId="{6D81D010-A704-4295-A836-60E401F99A78}" srcOrd="1" destOrd="0" presId="urn:microsoft.com/office/officeart/2018/2/layout/IconVerticalSolidList"/>
    <dgm:cxn modelId="{685328D0-EAEB-454A-B7EC-487CDD980FAD}" type="presParOf" srcId="{DE5A3C64-FE87-4439-AB7A-B73765D11E54}" destId="{5F21D0D1-FCB1-4D75-9BE3-1B5AB8440BAD}" srcOrd="2" destOrd="0" presId="urn:microsoft.com/office/officeart/2018/2/layout/IconVerticalSolidList"/>
    <dgm:cxn modelId="{594AC9A8-5EAD-46E4-B339-F4E41FEAD502}" type="presParOf" srcId="{DE5A3C64-FE87-4439-AB7A-B73765D11E54}" destId="{7757D129-42D7-44A2-9C80-FEF0B33EF4D7}" srcOrd="3" destOrd="0" presId="urn:microsoft.com/office/officeart/2018/2/layout/IconVerticalSolidList"/>
    <dgm:cxn modelId="{B468C5E9-77BC-426E-A8F7-51E0665F45AC}" type="presParOf" srcId="{AB12573F-6877-4852-9C3C-3FB1DB623618}" destId="{645B0491-055F-42C8-82BA-B48372681D04}" srcOrd="3" destOrd="0" presId="urn:microsoft.com/office/officeart/2018/2/layout/IconVerticalSolidList"/>
    <dgm:cxn modelId="{1BF5EE5C-5446-4B55-B0D6-368464856AB9}" type="presParOf" srcId="{AB12573F-6877-4852-9C3C-3FB1DB623618}" destId="{AD16A934-9D0C-4CDF-847F-30413C0E7842}" srcOrd="4" destOrd="0" presId="urn:microsoft.com/office/officeart/2018/2/layout/IconVerticalSolidList"/>
    <dgm:cxn modelId="{A52F6ACF-A815-4DFD-A299-EACE73F8310E}" type="presParOf" srcId="{AD16A934-9D0C-4CDF-847F-30413C0E7842}" destId="{1916B0A9-C847-4005-B6F0-760604E55545}" srcOrd="0" destOrd="0" presId="urn:microsoft.com/office/officeart/2018/2/layout/IconVerticalSolidList"/>
    <dgm:cxn modelId="{6357CBCB-C665-4865-A59E-80AD05B613B5}" type="presParOf" srcId="{AD16A934-9D0C-4CDF-847F-30413C0E7842}" destId="{62AAA7B8-DB36-4A77-879A-00D133F23DE8}" srcOrd="1" destOrd="0" presId="urn:microsoft.com/office/officeart/2018/2/layout/IconVerticalSolidList"/>
    <dgm:cxn modelId="{B367794A-9951-414B-9883-81D6D2F75D27}" type="presParOf" srcId="{AD16A934-9D0C-4CDF-847F-30413C0E7842}" destId="{12BE3ED0-F18F-4E91-80F0-61F7E1C0783D}" srcOrd="2" destOrd="0" presId="urn:microsoft.com/office/officeart/2018/2/layout/IconVerticalSolidList"/>
    <dgm:cxn modelId="{A08DE8CF-2257-4395-A1B1-BCF6DAE6C662}" type="presParOf" srcId="{AD16A934-9D0C-4CDF-847F-30413C0E7842}" destId="{689DA42D-B43E-452D-B9F2-DFD1B18F1F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699DED-49C6-4AA2-A098-F49FF1EA8EB7}" type="doc">
      <dgm:prSet loTypeId="urn:microsoft.com/office/officeart/2005/8/layout/hChevron3" loCatId="process" qsTypeId="urn:microsoft.com/office/officeart/2005/8/quickstyle/simple4" qsCatId="simple" csTypeId="urn:microsoft.com/office/officeart/2005/8/colors/accent3_2" csCatId="accent3" phldr="1"/>
      <dgm:spPr/>
      <dgm:t>
        <a:bodyPr/>
        <a:lstStyle/>
        <a:p>
          <a:endParaRPr lang="en-US"/>
        </a:p>
      </dgm:t>
    </dgm:pt>
    <mc:AlternateContent xmlns:mc="http://schemas.openxmlformats.org/markup-compatibility/2006">
      <mc:Choice xmlns:a14="http://schemas.microsoft.com/office/drawing/2010/main" Requires="a14">
        <dgm:pt modelId="{F4947663-AC71-447C-98FB-EBA9AFA9937F}">
          <dgm:prSet/>
          <dgm:spPr/>
          <dgm:t>
            <a:bodyPr/>
            <a:lstStyle/>
            <a:p>
              <a:r>
                <a:rPr lang="de-DE" dirty="0"/>
                <a:t>A </a:t>
              </a:r>
              <a:r>
                <a:rPr lang="en-US" dirty="0"/>
                <a:t>decision-oriented metric </a:t>
              </a:r>
              <a14:m>
                <m:oMath xmlns:m="http://schemas.openxmlformats.org/officeDocument/2006/math">
                  <m:acc>
                    <m:accPr>
                      <m:chr m:val="̂"/>
                      <m:ctrlPr>
                        <a:rPr lang="de-DE" i="1" smtClean="0">
                          <a:latin typeface="Cambria Math" panose="02040503050406030204" pitchFamily="18" charset="0"/>
                        </a:rPr>
                      </m:ctrlPr>
                    </m:accPr>
                    <m:e>
                      <m:r>
                        <a:rPr lang="de-DE" b="0" i="1" smtClean="0">
                          <a:latin typeface="Cambria Math" panose="02040503050406030204" pitchFamily="18" charset="0"/>
                        </a:rPr>
                        <m:t>𝑀</m:t>
                      </m:r>
                      <m:r>
                        <a:rPr lang="de-DE" b="0" i="1" smtClean="0">
                          <a:latin typeface="Cambria Math" panose="02040503050406030204" pitchFamily="18" charset="0"/>
                        </a:rPr>
                        <m:t> </m:t>
                      </m:r>
                    </m:e>
                  </m:acc>
                </m:oMath>
              </a14:m>
              <a:r>
                <a:rPr lang="en-US" dirty="0"/>
                <a:t> has been used for prognostic performance evaluation within any given decision setting.</a:t>
              </a:r>
            </a:p>
          </dgm:t>
        </dgm:pt>
      </mc:Choice>
      <mc:Fallback>
        <dgm:pt modelId="{F4947663-AC71-447C-98FB-EBA9AFA9937F}">
          <dgm:prSet/>
          <dgm:spPr/>
          <dgm:t>
            <a:bodyPr/>
            <a:lstStyle/>
            <a:p>
              <a:r>
                <a:rPr lang="de-DE" dirty="0"/>
                <a:t>A </a:t>
              </a:r>
              <a:r>
                <a:rPr lang="en-US" dirty="0"/>
                <a:t>decision-oriented metric </a:t>
              </a:r>
              <a:r>
                <a:rPr lang="de-DE" i="0">
                  <a:latin typeface="Cambria Math" panose="02040503050406030204" pitchFamily="18" charset="0"/>
                </a:rPr>
                <a:t>(</a:t>
              </a:r>
              <a:r>
                <a:rPr lang="de-DE" b="0" i="0">
                  <a:latin typeface="Cambria Math" panose="02040503050406030204" pitchFamily="18" charset="0"/>
                </a:rPr>
                <a:t>𝑀 ) ̂</a:t>
              </a:r>
              <a:r>
                <a:rPr lang="en-US" dirty="0"/>
                <a:t> has been used for prognostic performance evaluation within any given decision setting.</a:t>
              </a:r>
            </a:p>
          </dgm:t>
        </dgm:pt>
      </mc:Fallback>
    </mc:AlternateContent>
    <dgm:pt modelId="{91813E60-68B7-4BFE-B413-0197FED29FAC}" type="parTrans" cxnId="{3B454B26-24C8-458A-9944-EAB500AF63F1}">
      <dgm:prSet/>
      <dgm:spPr/>
      <dgm:t>
        <a:bodyPr/>
        <a:lstStyle/>
        <a:p>
          <a:endParaRPr lang="en-US"/>
        </a:p>
      </dgm:t>
    </dgm:pt>
    <dgm:pt modelId="{07F2FC63-C5B1-4B9E-A171-03575ECBB50A}" type="sibTrans" cxnId="{3B454B26-24C8-458A-9944-EAB500AF63F1}">
      <dgm:prSet/>
      <dgm:spPr/>
      <dgm:t>
        <a:bodyPr/>
        <a:lstStyle/>
        <a:p>
          <a:endParaRPr lang="en-US"/>
        </a:p>
      </dgm:t>
    </dgm:pt>
    <dgm:pt modelId="{D69A8BDB-68BE-4136-BE69-2C7425BE81C6}">
      <dgm:prSet/>
      <dgm:spPr/>
      <dgm:t>
        <a:bodyPr/>
        <a:lstStyle/>
        <a:p>
          <a:r>
            <a:rPr lang="en-US" u="sng"/>
            <a:t>PDM Decision settings: </a:t>
          </a:r>
          <a:endParaRPr lang="en-US"/>
        </a:p>
      </dgm:t>
    </dgm:pt>
    <dgm:pt modelId="{9A507782-41E7-49DB-A92E-C1907A613A0E}" type="parTrans" cxnId="{DC24E4C1-52BD-4698-B9A8-518B24BB422B}">
      <dgm:prSet/>
      <dgm:spPr/>
      <dgm:t>
        <a:bodyPr/>
        <a:lstStyle/>
        <a:p>
          <a:endParaRPr lang="en-US"/>
        </a:p>
      </dgm:t>
    </dgm:pt>
    <dgm:pt modelId="{E54B2BDD-B480-40AE-BCEC-9BE7D7FB8D0B}" type="sibTrans" cxnId="{DC24E4C1-52BD-4698-B9A8-518B24BB422B}">
      <dgm:prSet/>
      <dgm:spPr/>
      <dgm:t>
        <a:bodyPr/>
        <a:lstStyle/>
        <a:p>
          <a:endParaRPr lang="en-US"/>
        </a:p>
      </dgm:t>
    </dgm:pt>
    <dgm:pt modelId="{C7D3B173-69C5-4937-9932-0088CB6A7FD8}">
      <dgm:prSet/>
      <dgm:spPr/>
      <dgm:t>
        <a:bodyPr/>
        <a:lstStyle/>
        <a:p>
          <a:r>
            <a:rPr lang="en-US" dirty="0"/>
            <a:t>Consider the decision of when to replace a component.</a:t>
          </a:r>
        </a:p>
      </dgm:t>
    </dgm:pt>
    <dgm:pt modelId="{FBF40895-10FE-44B7-8897-E2418F6BEDEA}" type="parTrans" cxnId="{98FBD193-77E5-46FE-9B1F-CF6BB17AD738}">
      <dgm:prSet/>
      <dgm:spPr/>
      <dgm:t>
        <a:bodyPr/>
        <a:lstStyle/>
        <a:p>
          <a:endParaRPr lang="en-US"/>
        </a:p>
      </dgm:t>
    </dgm:pt>
    <dgm:pt modelId="{D2E343A9-F7ED-4399-9A27-82C236D61CE2}" type="sibTrans" cxnId="{98FBD193-77E5-46FE-9B1F-CF6BB17AD738}">
      <dgm:prSet/>
      <dgm:spPr/>
      <dgm:t>
        <a:bodyPr/>
        <a:lstStyle/>
        <a:p>
          <a:endParaRPr lang="en-US"/>
        </a:p>
      </dgm:t>
    </dgm:pt>
    <dgm:pt modelId="{48EF213A-0836-4C71-9E64-E727A2702B19}">
      <dgm:prSet/>
      <dgm:spPr/>
      <dgm:t>
        <a:bodyPr/>
        <a:lstStyle/>
        <a:p>
          <a:r>
            <a:rPr lang="en-US" dirty="0"/>
            <a:t>Consider a decision on ordering and keeping a replacement component in the inventory</a:t>
          </a:r>
        </a:p>
      </dgm:t>
    </dgm:pt>
    <dgm:pt modelId="{B4C425C3-1661-4E0D-95CC-1A532C31BFB4}" type="parTrans" cxnId="{24059189-FFC6-4F07-9C0E-549AAB1A53BF}">
      <dgm:prSet/>
      <dgm:spPr/>
      <dgm:t>
        <a:bodyPr/>
        <a:lstStyle/>
        <a:p>
          <a:endParaRPr lang="en-US"/>
        </a:p>
      </dgm:t>
    </dgm:pt>
    <dgm:pt modelId="{72997BFF-560E-4948-95D0-1A48CF04FDB6}" type="sibTrans" cxnId="{24059189-FFC6-4F07-9C0E-549AAB1A53BF}">
      <dgm:prSet/>
      <dgm:spPr/>
      <dgm:t>
        <a:bodyPr/>
        <a:lstStyle/>
        <a:p>
          <a:endParaRPr lang="en-US"/>
        </a:p>
      </dgm:t>
    </dgm:pt>
    <dgm:pt modelId="{A4C55881-DAD4-4A60-9953-91D7FB961EAB}" type="pres">
      <dgm:prSet presAssocID="{70699DED-49C6-4AA2-A098-F49FF1EA8EB7}" presName="Name0" presStyleCnt="0">
        <dgm:presLayoutVars>
          <dgm:dir/>
          <dgm:resizeHandles val="exact"/>
        </dgm:presLayoutVars>
      </dgm:prSet>
      <dgm:spPr/>
    </dgm:pt>
    <dgm:pt modelId="{CC5BAF21-3970-4039-B4C1-218C15E37330}" type="pres">
      <dgm:prSet presAssocID="{F4947663-AC71-447C-98FB-EBA9AFA9937F}" presName="parAndChTx" presStyleLbl="node1" presStyleIdx="0" presStyleCnt="2">
        <dgm:presLayoutVars>
          <dgm:bulletEnabled val="1"/>
        </dgm:presLayoutVars>
      </dgm:prSet>
      <dgm:spPr/>
    </dgm:pt>
    <dgm:pt modelId="{8CBDE6DC-B41F-473B-B2DA-81E278E77BC1}" type="pres">
      <dgm:prSet presAssocID="{07F2FC63-C5B1-4B9E-A171-03575ECBB50A}" presName="parAndChSpace" presStyleCnt="0"/>
      <dgm:spPr/>
    </dgm:pt>
    <dgm:pt modelId="{CDA12FFA-AEFD-4D26-A9A9-1EE43BC74667}" type="pres">
      <dgm:prSet presAssocID="{D69A8BDB-68BE-4136-BE69-2C7425BE81C6}" presName="parAndChTx" presStyleLbl="node1" presStyleIdx="1" presStyleCnt="2">
        <dgm:presLayoutVars>
          <dgm:bulletEnabled val="1"/>
        </dgm:presLayoutVars>
      </dgm:prSet>
      <dgm:spPr/>
    </dgm:pt>
  </dgm:ptLst>
  <dgm:cxnLst>
    <dgm:cxn modelId="{9E3F471A-274A-4DAF-A184-3868528E4EEB}" type="presOf" srcId="{D69A8BDB-68BE-4136-BE69-2C7425BE81C6}" destId="{CDA12FFA-AEFD-4D26-A9A9-1EE43BC74667}" srcOrd="0" destOrd="0" presId="urn:microsoft.com/office/officeart/2005/8/layout/hChevron3"/>
    <dgm:cxn modelId="{3B454B26-24C8-458A-9944-EAB500AF63F1}" srcId="{70699DED-49C6-4AA2-A098-F49FF1EA8EB7}" destId="{F4947663-AC71-447C-98FB-EBA9AFA9937F}" srcOrd="0" destOrd="0" parTransId="{91813E60-68B7-4BFE-B413-0197FED29FAC}" sibTransId="{07F2FC63-C5B1-4B9E-A171-03575ECBB50A}"/>
    <dgm:cxn modelId="{826F4543-036E-47D2-ABBA-1DA4CCC34E94}" type="presOf" srcId="{48EF213A-0836-4C71-9E64-E727A2702B19}" destId="{CDA12FFA-AEFD-4D26-A9A9-1EE43BC74667}" srcOrd="0" destOrd="2" presId="urn:microsoft.com/office/officeart/2005/8/layout/hChevron3"/>
    <dgm:cxn modelId="{24059189-FFC6-4F07-9C0E-549AAB1A53BF}" srcId="{D69A8BDB-68BE-4136-BE69-2C7425BE81C6}" destId="{48EF213A-0836-4C71-9E64-E727A2702B19}" srcOrd="1" destOrd="0" parTransId="{B4C425C3-1661-4E0D-95CC-1A532C31BFB4}" sibTransId="{72997BFF-560E-4948-95D0-1A48CF04FDB6}"/>
    <dgm:cxn modelId="{98FBD193-77E5-46FE-9B1F-CF6BB17AD738}" srcId="{D69A8BDB-68BE-4136-BE69-2C7425BE81C6}" destId="{C7D3B173-69C5-4937-9932-0088CB6A7FD8}" srcOrd="0" destOrd="0" parTransId="{FBF40895-10FE-44B7-8897-E2418F6BEDEA}" sibTransId="{D2E343A9-F7ED-4399-9A27-82C236D61CE2}"/>
    <dgm:cxn modelId="{DC24E4C1-52BD-4698-B9A8-518B24BB422B}" srcId="{70699DED-49C6-4AA2-A098-F49FF1EA8EB7}" destId="{D69A8BDB-68BE-4136-BE69-2C7425BE81C6}" srcOrd="1" destOrd="0" parTransId="{9A507782-41E7-49DB-A92E-C1907A613A0E}" sibTransId="{E54B2BDD-B480-40AE-BCEC-9BE7D7FB8D0B}"/>
    <dgm:cxn modelId="{0060B5E2-CCF6-4333-8C3A-C8E793E84D43}" type="presOf" srcId="{C7D3B173-69C5-4937-9932-0088CB6A7FD8}" destId="{CDA12FFA-AEFD-4D26-A9A9-1EE43BC74667}" srcOrd="0" destOrd="1" presId="urn:microsoft.com/office/officeart/2005/8/layout/hChevron3"/>
    <dgm:cxn modelId="{E2AEABE4-3E99-4816-B47C-41D25DC130CF}" type="presOf" srcId="{70699DED-49C6-4AA2-A098-F49FF1EA8EB7}" destId="{A4C55881-DAD4-4A60-9953-91D7FB961EAB}" srcOrd="0" destOrd="0" presId="urn:microsoft.com/office/officeart/2005/8/layout/hChevron3"/>
    <dgm:cxn modelId="{364BA5E7-6915-4C2D-9688-4F810B6348D2}" type="presOf" srcId="{F4947663-AC71-447C-98FB-EBA9AFA9937F}" destId="{CC5BAF21-3970-4039-B4C1-218C15E37330}" srcOrd="0" destOrd="0" presId="urn:microsoft.com/office/officeart/2005/8/layout/hChevron3"/>
    <dgm:cxn modelId="{64A03814-AB16-4D34-B70A-BF17E8FB4498}" type="presParOf" srcId="{A4C55881-DAD4-4A60-9953-91D7FB961EAB}" destId="{CC5BAF21-3970-4039-B4C1-218C15E37330}" srcOrd="0" destOrd="0" presId="urn:microsoft.com/office/officeart/2005/8/layout/hChevron3"/>
    <dgm:cxn modelId="{62BB4F05-C0E1-4578-900E-CE452BBF8A1A}" type="presParOf" srcId="{A4C55881-DAD4-4A60-9953-91D7FB961EAB}" destId="{8CBDE6DC-B41F-473B-B2DA-81E278E77BC1}" srcOrd="1" destOrd="0" presId="urn:microsoft.com/office/officeart/2005/8/layout/hChevron3"/>
    <dgm:cxn modelId="{387DCEEA-1F5D-401F-80A1-DB28BBE11BA2}" type="presParOf" srcId="{A4C55881-DAD4-4A60-9953-91D7FB961EAB}" destId="{CDA12FFA-AEFD-4D26-A9A9-1EE43BC74667}"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699DED-49C6-4AA2-A098-F49FF1EA8EB7}" type="doc">
      <dgm:prSet loTypeId="urn:microsoft.com/office/officeart/2005/8/layout/hChevron3" loCatId="process" qsTypeId="urn:microsoft.com/office/officeart/2005/8/quickstyle/simple4" qsCatId="simple" csTypeId="urn:microsoft.com/office/officeart/2005/8/colors/accent3_2" csCatId="accent3" phldr="1"/>
      <dgm:spPr/>
      <dgm:t>
        <a:bodyPr/>
        <a:lstStyle/>
        <a:p>
          <a:endParaRPr lang="en-US"/>
        </a:p>
      </dgm:t>
    </dgm:pt>
    <dgm:pt modelId="{F4947663-AC71-447C-98FB-EBA9AFA9937F}">
      <dgm:prSet/>
      <dgm:spPr>
        <a:blipFill>
          <a:blip xmlns:r="http://schemas.openxmlformats.org/officeDocument/2006/relationships" r:embed="rId1"/>
          <a:stretch>
            <a:fillRect/>
          </a:stretch>
        </a:blipFill>
      </dgm:spPr>
      <dgm:t>
        <a:bodyPr/>
        <a:lstStyle/>
        <a:p>
          <a:r>
            <a:rPr lang="en-US">
              <a:noFill/>
            </a:rPr>
            <a:t> </a:t>
          </a:r>
        </a:p>
      </dgm:t>
    </dgm:pt>
    <dgm:pt modelId="{91813E60-68B7-4BFE-B413-0197FED29FAC}" type="parTrans" cxnId="{3B454B26-24C8-458A-9944-EAB500AF63F1}">
      <dgm:prSet/>
      <dgm:spPr/>
      <dgm:t>
        <a:bodyPr/>
        <a:lstStyle/>
        <a:p>
          <a:endParaRPr lang="en-US"/>
        </a:p>
      </dgm:t>
    </dgm:pt>
    <dgm:pt modelId="{07F2FC63-C5B1-4B9E-A171-03575ECBB50A}" type="sibTrans" cxnId="{3B454B26-24C8-458A-9944-EAB500AF63F1}">
      <dgm:prSet/>
      <dgm:spPr/>
      <dgm:t>
        <a:bodyPr/>
        <a:lstStyle/>
        <a:p>
          <a:endParaRPr lang="en-US"/>
        </a:p>
      </dgm:t>
    </dgm:pt>
    <dgm:pt modelId="{D69A8BDB-68BE-4136-BE69-2C7425BE81C6}">
      <dgm:prSet/>
      <dgm:spPr/>
      <dgm:t>
        <a:bodyPr/>
        <a:lstStyle/>
        <a:p>
          <a:r>
            <a:rPr lang="en-US" u="sng"/>
            <a:t>PDM Decision settings: </a:t>
          </a:r>
          <a:endParaRPr lang="en-US"/>
        </a:p>
      </dgm:t>
    </dgm:pt>
    <dgm:pt modelId="{9A507782-41E7-49DB-A92E-C1907A613A0E}" type="parTrans" cxnId="{DC24E4C1-52BD-4698-B9A8-518B24BB422B}">
      <dgm:prSet/>
      <dgm:spPr/>
      <dgm:t>
        <a:bodyPr/>
        <a:lstStyle/>
        <a:p>
          <a:endParaRPr lang="en-US"/>
        </a:p>
      </dgm:t>
    </dgm:pt>
    <dgm:pt modelId="{E54B2BDD-B480-40AE-BCEC-9BE7D7FB8D0B}" type="sibTrans" cxnId="{DC24E4C1-52BD-4698-B9A8-518B24BB422B}">
      <dgm:prSet/>
      <dgm:spPr/>
      <dgm:t>
        <a:bodyPr/>
        <a:lstStyle/>
        <a:p>
          <a:endParaRPr lang="en-US"/>
        </a:p>
      </dgm:t>
    </dgm:pt>
    <dgm:pt modelId="{C7D3B173-69C5-4937-9932-0088CB6A7FD8}">
      <dgm:prSet/>
      <dgm:spPr/>
      <dgm:t>
        <a:bodyPr/>
        <a:lstStyle/>
        <a:p>
          <a:r>
            <a:rPr lang="en-US" dirty="0"/>
            <a:t>Consider the decision of when to replace a component.</a:t>
          </a:r>
        </a:p>
      </dgm:t>
    </dgm:pt>
    <dgm:pt modelId="{FBF40895-10FE-44B7-8897-E2418F6BEDEA}" type="parTrans" cxnId="{98FBD193-77E5-46FE-9B1F-CF6BB17AD738}">
      <dgm:prSet/>
      <dgm:spPr/>
      <dgm:t>
        <a:bodyPr/>
        <a:lstStyle/>
        <a:p>
          <a:endParaRPr lang="en-US"/>
        </a:p>
      </dgm:t>
    </dgm:pt>
    <dgm:pt modelId="{D2E343A9-F7ED-4399-9A27-82C236D61CE2}" type="sibTrans" cxnId="{98FBD193-77E5-46FE-9B1F-CF6BB17AD738}">
      <dgm:prSet/>
      <dgm:spPr/>
      <dgm:t>
        <a:bodyPr/>
        <a:lstStyle/>
        <a:p>
          <a:endParaRPr lang="en-US"/>
        </a:p>
      </dgm:t>
    </dgm:pt>
    <dgm:pt modelId="{48EF213A-0836-4C71-9E64-E727A2702B19}">
      <dgm:prSet/>
      <dgm:spPr/>
      <dgm:t>
        <a:bodyPr/>
        <a:lstStyle/>
        <a:p>
          <a:r>
            <a:rPr lang="en-US" dirty="0"/>
            <a:t>Consider a decision on ordering and keeping a replacement component in the inventory</a:t>
          </a:r>
        </a:p>
      </dgm:t>
    </dgm:pt>
    <dgm:pt modelId="{B4C425C3-1661-4E0D-95CC-1A532C31BFB4}" type="parTrans" cxnId="{24059189-FFC6-4F07-9C0E-549AAB1A53BF}">
      <dgm:prSet/>
      <dgm:spPr/>
      <dgm:t>
        <a:bodyPr/>
        <a:lstStyle/>
        <a:p>
          <a:endParaRPr lang="en-US"/>
        </a:p>
      </dgm:t>
    </dgm:pt>
    <dgm:pt modelId="{72997BFF-560E-4948-95D0-1A48CF04FDB6}" type="sibTrans" cxnId="{24059189-FFC6-4F07-9C0E-549AAB1A53BF}">
      <dgm:prSet/>
      <dgm:spPr/>
      <dgm:t>
        <a:bodyPr/>
        <a:lstStyle/>
        <a:p>
          <a:endParaRPr lang="en-US"/>
        </a:p>
      </dgm:t>
    </dgm:pt>
    <dgm:pt modelId="{A4C55881-DAD4-4A60-9953-91D7FB961EAB}" type="pres">
      <dgm:prSet presAssocID="{70699DED-49C6-4AA2-A098-F49FF1EA8EB7}" presName="Name0" presStyleCnt="0">
        <dgm:presLayoutVars>
          <dgm:dir/>
          <dgm:resizeHandles val="exact"/>
        </dgm:presLayoutVars>
      </dgm:prSet>
      <dgm:spPr/>
    </dgm:pt>
    <dgm:pt modelId="{CC5BAF21-3970-4039-B4C1-218C15E37330}" type="pres">
      <dgm:prSet presAssocID="{F4947663-AC71-447C-98FB-EBA9AFA9937F}" presName="parAndChTx" presStyleLbl="node1" presStyleIdx="0" presStyleCnt="2">
        <dgm:presLayoutVars>
          <dgm:bulletEnabled val="1"/>
        </dgm:presLayoutVars>
      </dgm:prSet>
      <dgm:spPr/>
    </dgm:pt>
    <dgm:pt modelId="{8CBDE6DC-B41F-473B-B2DA-81E278E77BC1}" type="pres">
      <dgm:prSet presAssocID="{07F2FC63-C5B1-4B9E-A171-03575ECBB50A}" presName="parAndChSpace" presStyleCnt="0"/>
      <dgm:spPr/>
    </dgm:pt>
    <dgm:pt modelId="{CDA12FFA-AEFD-4D26-A9A9-1EE43BC74667}" type="pres">
      <dgm:prSet presAssocID="{D69A8BDB-68BE-4136-BE69-2C7425BE81C6}" presName="parAndChTx" presStyleLbl="node1" presStyleIdx="1" presStyleCnt="2">
        <dgm:presLayoutVars>
          <dgm:bulletEnabled val="1"/>
        </dgm:presLayoutVars>
      </dgm:prSet>
      <dgm:spPr/>
    </dgm:pt>
  </dgm:ptLst>
  <dgm:cxnLst>
    <dgm:cxn modelId="{9E3F471A-274A-4DAF-A184-3868528E4EEB}" type="presOf" srcId="{D69A8BDB-68BE-4136-BE69-2C7425BE81C6}" destId="{CDA12FFA-AEFD-4D26-A9A9-1EE43BC74667}" srcOrd="0" destOrd="0" presId="urn:microsoft.com/office/officeart/2005/8/layout/hChevron3"/>
    <dgm:cxn modelId="{3B454B26-24C8-458A-9944-EAB500AF63F1}" srcId="{70699DED-49C6-4AA2-A098-F49FF1EA8EB7}" destId="{F4947663-AC71-447C-98FB-EBA9AFA9937F}" srcOrd="0" destOrd="0" parTransId="{91813E60-68B7-4BFE-B413-0197FED29FAC}" sibTransId="{07F2FC63-C5B1-4B9E-A171-03575ECBB50A}"/>
    <dgm:cxn modelId="{826F4543-036E-47D2-ABBA-1DA4CCC34E94}" type="presOf" srcId="{48EF213A-0836-4C71-9E64-E727A2702B19}" destId="{CDA12FFA-AEFD-4D26-A9A9-1EE43BC74667}" srcOrd="0" destOrd="2" presId="urn:microsoft.com/office/officeart/2005/8/layout/hChevron3"/>
    <dgm:cxn modelId="{24059189-FFC6-4F07-9C0E-549AAB1A53BF}" srcId="{D69A8BDB-68BE-4136-BE69-2C7425BE81C6}" destId="{48EF213A-0836-4C71-9E64-E727A2702B19}" srcOrd="1" destOrd="0" parTransId="{B4C425C3-1661-4E0D-95CC-1A532C31BFB4}" sibTransId="{72997BFF-560E-4948-95D0-1A48CF04FDB6}"/>
    <dgm:cxn modelId="{98FBD193-77E5-46FE-9B1F-CF6BB17AD738}" srcId="{D69A8BDB-68BE-4136-BE69-2C7425BE81C6}" destId="{C7D3B173-69C5-4937-9932-0088CB6A7FD8}" srcOrd="0" destOrd="0" parTransId="{FBF40895-10FE-44B7-8897-E2418F6BEDEA}" sibTransId="{D2E343A9-F7ED-4399-9A27-82C236D61CE2}"/>
    <dgm:cxn modelId="{DC24E4C1-52BD-4698-B9A8-518B24BB422B}" srcId="{70699DED-49C6-4AA2-A098-F49FF1EA8EB7}" destId="{D69A8BDB-68BE-4136-BE69-2C7425BE81C6}" srcOrd="1" destOrd="0" parTransId="{9A507782-41E7-49DB-A92E-C1907A613A0E}" sibTransId="{E54B2BDD-B480-40AE-BCEC-9BE7D7FB8D0B}"/>
    <dgm:cxn modelId="{0060B5E2-CCF6-4333-8C3A-C8E793E84D43}" type="presOf" srcId="{C7D3B173-69C5-4937-9932-0088CB6A7FD8}" destId="{CDA12FFA-AEFD-4D26-A9A9-1EE43BC74667}" srcOrd="0" destOrd="1" presId="urn:microsoft.com/office/officeart/2005/8/layout/hChevron3"/>
    <dgm:cxn modelId="{E2AEABE4-3E99-4816-B47C-41D25DC130CF}" type="presOf" srcId="{70699DED-49C6-4AA2-A098-F49FF1EA8EB7}" destId="{A4C55881-DAD4-4A60-9953-91D7FB961EAB}" srcOrd="0" destOrd="0" presId="urn:microsoft.com/office/officeart/2005/8/layout/hChevron3"/>
    <dgm:cxn modelId="{364BA5E7-6915-4C2D-9688-4F810B6348D2}" type="presOf" srcId="{F4947663-AC71-447C-98FB-EBA9AFA9937F}" destId="{CC5BAF21-3970-4039-B4C1-218C15E37330}" srcOrd="0" destOrd="0" presId="urn:microsoft.com/office/officeart/2005/8/layout/hChevron3"/>
    <dgm:cxn modelId="{64A03814-AB16-4D34-B70A-BF17E8FB4498}" type="presParOf" srcId="{A4C55881-DAD4-4A60-9953-91D7FB961EAB}" destId="{CC5BAF21-3970-4039-B4C1-218C15E37330}" srcOrd="0" destOrd="0" presId="urn:microsoft.com/office/officeart/2005/8/layout/hChevron3"/>
    <dgm:cxn modelId="{62BB4F05-C0E1-4578-900E-CE452BBF8A1A}" type="presParOf" srcId="{A4C55881-DAD4-4A60-9953-91D7FB961EAB}" destId="{8CBDE6DC-B41F-473B-B2DA-81E278E77BC1}" srcOrd="1" destOrd="0" presId="urn:microsoft.com/office/officeart/2005/8/layout/hChevron3"/>
    <dgm:cxn modelId="{387DCEEA-1F5D-401F-80A1-DB28BBE11BA2}" type="presParOf" srcId="{A4C55881-DAD4-4A60-9953-91D7FB961EAB}" destId="{CDA12FFA-AEFD-4D26-A9A9-1EE43BC74667}"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D3DF4A-39D6-4C34-9B69-D18CC27C08D8}"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C01703A5-F537-4267-9EF9-7BAC76404A81}">
      <dgm:prSet/>
      <dgm:spPr/>
      <dgm:t>
        <a:bodyPr/>
        <a:lstStyle/>
        <a:p>
          <a:pPr>
            <a:lnSpc>
              <a:spcPct val="100000"/>
            </a:lnSpc>
          </a:pPr>
          <a:r>
            <a:rPr lang="de-DE" dirty="0"/>
            <a:t>Single Component </a:t>
          </a:r>
          <a:r>
            <a:rPr lang="de-DE" dirty="0" err="1"/>
            <a:t>problem</a:t>
          </a:r>
          <a:r>
            <a:rPr lang="de-DE" dirty="0"/>
            <a:t> is </a:t>
          </a:r>
          <a:r>
            <a:rPr lang="de-DE" dirty="0" err="1"/>
            <a:t>studied</a:t>
          </a:r>
          <a:r>
            <a:rPr lang="de-DE" dirty="0"/>
            <a:t>.</a:t>
          </a:r>
          <a:endParaRPr lang="en-US" dirty="0"/>
        </a:p>
      </dgm:t>
    </dgm:pt>
    <dgm:pt modelId="{11F745BF-8895-4D66-9806-A42A4478A9F7}" type="parTrans" cxnId="{128785E0-224F-420A-A24E-8737938D6E55}">
      <dgm:prSet/>
      <dgm:spPr/>
      <dgm:t>
        <a:bodyPr/>
        <a:lstStyle/>
        <a:p>
          <a:endParaRPr lang="en-US"/>
        </a:p>
      </dgm:t>
    </dgm:pt>
    <dgm:pt modelId="{AA2B8259-F9F9-43B5-809C-E507584432DD}" type="sibTrans" cxnId="{128785E0-224F-420A-A24E-8737938D6E55}">
      <dgm:prSet/>
      <dgm:spPr/>
      <dgm:t>
        <a:bodyPr/>
        <a:lstStyle/>
        <a:p>
          <a:pPr>
            <a:lnSpc>
              <a:spcPct val="100000"/>
            </a:lnSpc>
          </a:pPr>
          <a:endParaRPr lang="en-US"/>
        </a:p>
      </dgm:t>
    </dgm:pt>
    <dgm:pt modelId="{4D36FB77-ACD1-4F28-9BAF-0FD3751D3124}">
      <dgm:prSet/>
      <dgm:spPr/>
      <dgm:t>
        <a:bodyPr/>
        <a:lstStyle/>
        <a:p>
          <a:pPr>
            <a:lnSpc>
              <a:spcPct val="100000"/>
            </a:lnSpc>
          </a:pPr>
          <a:r>
            <a:rPr lang="de-DE" dirty="0"/>
            <a:t>Component is </a:t>
          </a:r>
          <a:r>
            <a:rPr lang="de-DE" dirty="0" err="1"/>
            <a:t>monitored</a:t>
          </a:r>
          <a:r>
            <a:rPr lang="de-DE" dirty="0"/>
            <a:t> </a:t>
          </a:r>
          <a:r>
            <a:rPr lang="de-DE" dirty="0" err="1"/>
            <a:t>continuously</a:t>
          </a:r>
          <a:r>
            <a:rPr lang="de-DE" dirty="0"/>
            <a:t>.</a:t>
          </a:r>
          <a:endParaRPr lang="en-US" dirty="0"/>
        </a:p>
      </dgm:t>
    </dgm:pt>
    <dgm:pt modelId="{DC3C05DA-A6E0-4543-A92E-0A2DC8E65FDC}" type="parTrans" cxnId="{3A19F5AA-3900-4F7F-96E9-761CE6C61583}">
      <dgm:prSet/>
      <dgm:spPr/>
      <dgm:t>
        <a:bodyPr/>
        <a:lstStyle/>
        <a:p>
          <a:endParaRPr lang="en-US"/>
        </a:p>
      </dgm:t>
    </dgm:pt>
    <dgm:pt modelId="{E3A04D17-4D69-41F7-8D8F-7602946AFE6C}" type="sibTrans" cxnId="{3A19F5AA-3900-4F7F-96E9-761CE6C61583}">
      <dgm:prSet/>
      <dgm:spPr/>
      <dgm:t>
        <a:bodyPr/>
        <a:lstStyle/>
        <a:p>
          <a:pPr>
            <a:lnSpc>
              <a:spcPct val="100000"/>
            </a:lnSpc>
          </a:pPr>
          <a:endParaRPr lang="en-US"/>
        </a:p>
      </dgm:t>
    </dgm:pt>
    <dgm:pt modelId="{F7798E7E-7C09-4549-93EC-329FBA888E73}">
      <dgm:prSet/>
      <dgm:spPr/>
      <dgm:t>
        <a:bodyPr/>
        <a:lstStyle/>
        <a:p>
          <a:pPr>
            <a:lnSpc>
              <a:spcPct val="100000"/>
            </a:lnSpc>
          </a:pPr>
          <a:r>
            <a:rPr lang="de-DE" dirty="0" err="1"/>
            <a:t>Probabilistic</a:t>
          </a:r>
          <a:r>
            <a:rPr lang="de-DE" dirty="0"/>
            <a:t> RUL has been </a:t>
          </a:r>
          <a:r>
            <a:rPr lang="de-DE" dirty="0" err="1"/>
            <a:t>derived</a:t>
          </a:r>
          <a:r>
            <a:rPr lang="de-DE" dirty="0"/>
            <a:t> from </a:t>
          </a:r>
          <a:r>
            <a:rPr lang="de-DE" dirty="0" err="1"/>
            <a:t>monitored</a:t>
          </a:r>
          <a:r>
            <a:rPr lang="de-DE" dirty="0"/>
            <a:t> </a:t>
          </a:r>
          <a:r>
            <a:rPr lang="de-DE" dirty="0" err="1"/>
            <a:t>data</a:t>
          </a:r>
          <a:r>
            <a:rPr lang="de-DE" dirty="0"/>
            <a:t>.</a:t>
          </a:r>
          <a:endParaRPr lang="en-US" dirty="0"/>
        </a:p>
      </dgm:t>
    </dgm:pt>
    <dgm:pt modelId="{8D237AC3-9DF1-4DBE-B25B-A47F1BD1E89D}" type="parTrans" cxnId="{A5FE68F6-EA81-42AF-A00B-CA3704BDEC59}">
      <dgm:prSet/>
      <dgm:spPr/>
      <dgm:t>
        <a:bodyPr/>
        <a:lstStyle/>
        <a:p>
          <a:endParaRPr lang="en-US"/>
        </a:p>
      </dgm:t>
    </dgm:pt>
    <dgm:pt modelId="{8B770EB2-60BA-408F-9494-7A1B3875BAE0}" type="sibTrans" cxnId="{A5FE68F6-EA81-42AF-A00B-CA3704BDEC59}">
      <dgm:prSet/>
      <dgm:spPr/>
      <dgm:t>
        <a:bodyPr/>
        <a:lstStyle/>
        <a:p>
          <a:pPr>
            <a:lnSpc>
              <a:spcPct val="100000"/>
            </a:lnSpc>
          </a:pPr>
          <a:endParaRPr lang="en-US"/>
        </a:p>
      </dgm:t>
    </dgm:pt>
    <dgm:pt modelId="{9750687B-3BBC-48F7-8E1C-2F74ACCCB604}">
      <dgm:prSet/>
      <dgm:spPr/>
      <dgm:t>
        <a:bodyPr/>
        <a:lstStyle/>
        <a:p>
          <a:pPr>
            <a:lnSpc>
              <a:spcPct val="100000"/>
            </a:lnSpc>
          </a:pPr>
          <a:r>
            <a:rPr lang="de-DE" dirty="0" err="1"/>
            <a:t>Inspections</a:t>
          </a:r>
          <a:r>
            <a:rPr lang="de-DE" dirty="0"/>
            <a:t> </a:t>
          </a:r>
          <a:r>
            <a:rPr lang="de-DE" dirty="0" err="1"/>
            <a:t>are</a:t>
          </a:r>
          <a:r>
            <a:rPr lang="de-DE" dirty="0"/>
            <a:t> not </a:t>
          </a:r>
          <a:r>
            <a:rPr lang="de-DE" dirty="0" err="1"/>
            <a:t>considered</a:t>
          </a:r>
          <a:r>
            <a:rPr lang="de-DE" dirty="0"/>
            <a:t>.</a:t>
          </a:r>
          <a:endParaRPr lang="en-US" dirty="0"/>
        </a:p>
      </dgm:t>
    </dgm:pt>
    <dgm:pt modelId="{3430D0D0-A726-4CC8-823E-F1B6BBBCCDD4}" type="parTrans" cxnId="{4B71D0C5-D104-4210-A490-651B0C9D3A1C}">
      <dgm:prSet/>
      <dgm:spPr/>
      <dgm:t>
        <a:bodyPr/>
        <a:lstStyle/>
        <a:p>
          <a:endParaRPr lang="en-US"/>
        </a:p>
      </dgm:t>
    </dgm:pt>
    <dgm:pt modelId="{60DB274B-2499-40FE-9384-C985B250D2FB}" type="sibTrans" cxnId="{4B71D0C5-D104-4210-A490-651B0C9D3A1C}">
      <dgm:prSet/>
      <dgm:spPr/>
      <dgm:t>
        <a:bodyPr/>
        <a:lstStyle/>
        <a:p>
          <a:pPr>
            <a:lnSpc>
              <a:spcPct val="100000"/>
            </a:lnSpc>
          </a:pPr>
          <a:endParaRPr lang="en-US"/>
        </a:p>
      </dgm:t>
    </dgm:pt>
    <dgm:pt modelId="{FE053D0A-D61C-46DB-A0E1-742FE48C5430}">
      <dgm:prSet/>
      <dgm:spPr/>
      <dgm:t>
        <a:bodyPr/>
        <a:lstStyle/>
        <a:p>
          <a:pPr>
            <a:lnSpc>
              <a:spcPct val="100000"/>
            </a:lnSpc>
          </a:pPr>
          <a:r>
            <a:rPr lang="de-DE" dirty="0"/>
            <a:t>Maintenance </a:t>
          </a:r>
          <a:r>
            <a:rPr lang="de-DE" dirty="0" err="1"/>
            <a:t>decision</a:t>
          </a:r>
          <a:r>
            <a:rPr lang="de-DE" dirty="0"/>
            <a:t> action has been </a:t>
          </a:r>
          <a:r>
            <a:rPr lang="de-DE" dirty="0" err="1"/>
            <a:t>made</a:t>
          </a:r>
          <a:r>
            <a:rPr lang="de-DE" dirty="0"/>
            <a:t> at discrete time steps </a:t>
          </a:r>
          <a:r>
            <a:rPr lang="de-DE" dirty="0" err="1"/>
            <a:t>defined</a:t>
          </a:r>
          <a:r>
            <a:rPr lang="de-DE" dirty="0"/>
            <a:t> </a:t>
          </a:r>
          <a:r>
            <a:rPr lang="de-DE" dirty="0" err="1"/>
            <a:t>by</a:t>
          </a:r>
          <a:r>
            <a:rPr lang="de-DE" dirty="0"/>
            <a:t> t</a:t>
          </a:r>
          <a:r>
            <a:rPr lang="de-DE" baseline="-25000" dirty="0"/>
            <a:t>k  </a:t>
          </a:r>
          <a:endParaRPr lang="en-US" dirty="0"/>
        </a:p>
      </dgm:t>
    </dgm:pt>
    <dgm:pt modelId="{8F8E861C-9FDA-4EAC-8832-C18961A68DE2}" type="parTrans" cxnId="{D6CBA3A9-430C-4317-AA35-9C42F340A3BD}">
      <dgm:prSet/>
      <dgm:spPr/>
      <dgm:t>
        <a:bodyPr/>
        <a:lstStyle/>
        <a:p>
          <a:endParaRPr lang="en-US"/>
        </a:p>
      </dgm:t>
    </dgm:pt>
    <dgm:pt modelId="{3B86A999-6625-420A-8046-A3CEF342D2F3}" type="sibTrans" cxnId="{D6CBA3A9-430C-4317-AA35-9C42F340A3BD}">
      <dgm:prSet/>
      <dgm:spPr/>
      <dgm:t>
        <a:bodyPr/>
        <a:lstStyle/>
        <a:p>
          <a:pPr>
            <a:lnSpc>
              <a:spcPct val="100000"/>
            </a:lnSpc>
          </a:pPr>
          <a:endParaRPr lang="en-US"/>
        </a:p>
      </dgm:t>
    </dgm:pt>
    <dgm:pt modelId="{FB656D79-0E07-479C-83C8-29C02A559D8D}" type="pres">
      <dgm:prSet presAssocID="{1BD3DF4A-39D6-4C34-9B69-D18CC27C08D8}" presName="root" presStyleCnt="0">
        <dgm:presLayoutVars>
          <dgm:dir/>
          <dgm:resizeHandles val="exact"/>
        </dgm:presLayoutVars>
      </dgm:prSet>
      <dgm:spPr/>
    </dgm:pt>
    <dgm:pt modelId="{073A6FA9-2D85-4057-A4A7-2E2E96DCB03A}" type="pres">
      <dgm:prSet presAssocID="{1BD3DF4A-39D6-4C34-9B69-D18CC27C08D8}" presName="container" presStyleCnt="0">
        <dgm:presLayoutVars>
          <dgm:dir/>
          <dgm:resizeHandles val="exact"/>
        </dgm:presLayoutVars>
      </dgm:prSet>
      <dgm:spPr/>
    </dgm:pt>
    <dgm:pt modelId="{3A255C6A-3F48-4A3C-B73F-348CAAAD0D4F}" type="pres">
      <dgm:prSet presAssocID="{C01703A5-F537-4267-9EF9-7BAC76404A81}" presName="compNode" presStyleCnt="0"/>
      <dgm:spPr/>
    </dgm:pt>
    <dgm:pt modelId="{DB290C6E-28EA-4834-8010-865113582DA3}" type="pres">
      <dgm:prSet presAssocID="{C01703A5-F537-4267-9EF9-7BAC76404A81}" presName="iconBgRect" presStyleLbl="bgShp" presStyleIdx="0" presStyleCnt="5"/>
      <dgm:spPr/>
    </dgm:pt>
    <dgm:pt modelId="{75F4C9F2-0204-4BD6-AF68-FB078C60A474}" type="pres">
      <dgm:prSet presAssocID="{C01703A5-F537-4267-9EF9-7BAC76404A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0FDBA1F-C17E-4EB1-AADB-A563E4FE9EDC}" type="pres">
      <dgm:prSet presAssocID="{C01703A5-F537-4267-9EF9-7BAC76404A81}" presName="spaceRect" presStyleCnt="0"/>
      <dgm:spPr/>
    </dgm:pt>
    <dgm:pt modelId="{3497DED1-6F83-4962-83A7-4F18A4789A20}" type="pres">
      <dgm:prSet presAssocID="{C01703A5-F537-4267-9EF9-7BAC76404A81}" presName="textRect" presStyleLbl="revTx" presStyleIdx="0" presStyleCnt="5">
        <dgm:presLayoutVars>
          <dgm:chMax val="1"/>
          <dgm:chPref val="1"/>
        </dgm:presLayoutVars>
      </dgm:prSet>
      <dgm:spPr/>
    </dgm:pt>
    <dgm:pt modelId="{F3C4BC15-D78B-412C-8ED4-FD1F7685E132}" type="pres">
      <dgm:prSet presAssocID="{AA2B8259-F9F9-43B5-809C-E507584432DD}" presName="sibTrans" presStyleLbl="sibTrans2D1" presStyleIdx="0" presStyleCnt="0"/>
      <dgm:spPr/>
    </dgm:pt>
    <dgm:pt modelId="{96D9585F-2B4A-40D6-A5F0-1CD9A3174394}" type="pres">
      <dgm:prSet presAssocID="{4D36FB77-ACD1-4F28-9BAF-0FD3751D3124}" presName="compNode" presStyleCnt="0"/>
      <dgm:spPr/>
    </dgm:pt>
    <dgm:pt modelId="{8A4A16BC-6033-4733-ABE0-723A1D72AB55}" type="pres">
      <dgm:prSet presAssocID="{4D36FB77-ACD1-4F28-9BAF-0FD3751D3124}" presName="iconBgRect" presStyleLbl="bgShp" presStyleIdx="1" presStyleCnt="5"/>
      <dgm:spPr/>
    </dgm:pt>
    <dgm:pt modelId="{A8952B03-9E36-41EC-8228-B000ADB5ED59}" type="pres">
      <dgm:prSet presAssocID="{4D36FB77-ACD1-4F28-9BAF-0FD3751D31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E00D5E45-14A1-4924-ABC3-85FFEB1312C7}" type="pres">
      <dgm:prSet presAssocID="{4D36FB77-ACD1-4F28-9BAF-0FD3751D3124}" presName="spaceRect" presStyleCnt="0"/>
      <dgm:spPr/>
    </dgm:pt>
    <dgm:pt modelId="{E16423EA-80EE-47BD-9571-2E1E92E39E8F}" type="pres">
      <dgm:prSet presAssocID="{4D36FB77-ACD1-4F28-9BAF-0FD3751D3124}" presName="textRect" presStyleLbl="revTx" presStyleIdx="1" presStyleCnt="5">
        <dgm:presLayoutVars>
          <dgm:chMax val="1"/>
          <dgm:chPref val="1"/>
        </dgm:presLayoutVars>
      </dgm:prSet>
      <dgm:spPr/>
    </dgm:pt>
    <dgm:pt modelId="{7498F583-F441-4F78-AFF9-9DCD9E8A16CB}" type="pres">
      <dgm:prSet presAssocID="{E3A04D17-4D69-41F7-8D8F-7602946AFE6C}" presName="sibTrans" presStyleLbl="sibTrans2D1" presStyleIdx="0" presStyleCnt="0"/>
      <dgm:spPr/>
    </dgm:pt>
    <dgm:pt modelId="{1AD44AB7-BA1D-4E6D-9503-D2B7A1BA4EC6}" type="pres">
      <dgm:prSet presAssocID="{F7798E7E-7C09-4549-93EC-329FBA888E73}" presName="compNode" presStyleCnt="0"/>
      <dgm:spPr/>
    </dgm:pt>
    <dgm:pt modelId="{87F36CCF-D2F4-4D01-9126-C9E1521EF1F3}" type="pres">
      <dgm:prSet presAssocID="{F7798E7E-7C09-4549-93EC-329FBA888E73}" presName="iconBgRect" presStyleLbl="bgShp" presStyleIdx="2" presStyleCnt="5"/>
      <dgm:spPr/>
    </dgm:pt>
    <dgm:pt modelId="{0C98653E-A079-4F62-8398-2E906B22D8AD}" type="pres">
      <dgm:prSet presAssocID="{F7798E7E-7C09-4549-93EC-329FBA888E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4C5D659-52DF-47A4-9821-537C75959A1B}" type="pres">
      <dgm:prSet presAssocID="{F7798E7E-7C09-4549-93EC-329FBA888E73}" presName="spaceRect" presStyleCnt="0"/>
      <dgm:spPr/>
    </dgm:pt>
    <dgm:pt modelId="{17A883D2-BF79-49D9-89FB-0D4AAE97F301}" type="pres">
      <dgm:prSet presAssocID="{F7798E7E-7C09-4549-93EC-329FBA888E73}" presName="textRect" presStyleLbl="revTx" presStyleIdx="2" presStyleCnt="5">
        <dgm:presLayoutVars>
          <dgm:chMax val="1"/>
          <dgm:chPref val="1"/>
        </dgm:presLayoutVars>
      </dgm:prSet>
      <dgm:spPr/>
    </dgm:pt>
    <dgm:pt modelId="{06C8FE22-E6EE-4FAA-B6E9-2B85A7EBB97C}" type="pres">
      <dgm:prSet presAssocID="{8B770EB2-60BA-408F-9494-7A1B3875BAE0}" presName="sibTrans" presStyleLbl="sibTrans2D1" presStyleIdx="0" presStyleCnt="0"/>
      <dgm:spPr/>
    </dgm:pt>
    <dgm:pt modelId="{AECFB8A2-D3B0-42DE-B5BD-AC872C60E1E1}" type="pres">
      <dgm:prSet presAssocID="{9750687B-3BBC-48F7-8E1C-2F74ACCCB604}" presName="compNode" presStyleCnt="0"/>
      <dgm:spPr/>
    </dgm:pt>
    <dgm:pt modelId="{6246F4C9-9134-4A41-8075-DF69BDBBDC8E}" type="pres">
      <dgm:prSet presAssocID="{9750687B-3BBC-48F7-8E1C-2F74ACCCB604}" presName="iconBgRect" presStyleLbl="bgShp" presStyleIdx="3" presStyleCnt="5"/>
      <dgm:spPr/>
    </dgm:pt>
    <dgm:pt modelId="{7099684B-07E7-4816-953E-8393E2EF63E9}" type="pres">
      <dgm:prSet presAssocID="{9750687B-3BBC-48F7-8E1C-2F74ACCCB6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912497B0-DBEB-4F85-B23B-03BBD064A7CF}" type="pres">
      <dgm:prSet presAssocID="{9750687B-3BBC-48F7-8E1C-2F74ACCCB604}" presName="spaceRect" presStyleCnt="0"/>
      <dgm:spPr/>
    </dgm:pt>
    <dgm:pt modelId="{FAA92AD7-7600-4133-AA5E-3C21AB2841E4}" type="pres">
      <dgm:prSet presAssocID="{9750687B-3BBC-48F7-8E1C-2F74ACCCB604}" presName="textRect" presStyleLbl="revTx" presStyleIdx="3" presStyleCnt="5">
        <dgm:presLayoutVars>
          <dgm:chMax val="1"/>
          <dgm:chPref val="1"/>
        </dgm:presLayoutVars>
      </dgm:prSet>
      <dgm:spPr/>
    </dgm:pt>
    <dgm:pt modelId="{FE83C8FE-44A5-4296-8EBF-1FB5B66A9E2A}" type="pres">
      <dgm:prSet presAssocID="{60DB274B-2499-40FE-9384-C985B250D2FB}" presName="sibTrans" presStyleLbl="sibTrans2D1" presStyleIdx="0" presStyleCnt="0"/>
      <dgm:spPr/>
    </dgm:pt>
    <dgm:pt modelId="{D8E2C3F2-FA63-4974-B77D-1F97B00925C8}" type="pres">
      <dgm:prSet presAssocID="{FE053D0A-D61C-46DB-A0E1-742FE48C5430}" presName="compNode" presStyleCnt="0"/>
      <dgm:spPr/>
    </dgm:pt>
    <dgm:pt modelId="{E93C7741-53DF-4408-A498-2F3C0135AF9B}" type="pres">
      <dgm:prSet presAssocID="{FE053D0A-D61C-46DB-A0E1-742FE48C5430}" presName="iconBgRect" presStyleLbl="bgShp" presStyleIdx="4" presStyleCnt="5"/>
      <dgm:spPr/>
    </dgm:pt>
    <dgm:pt modelId="{030D3D7A-444B-45CA-B2E0-246AA9C1812E}" type="pres">
      <dgm:prSet presAssocID="{FE053D0A-D61C-46DB-A0E1-742FE48C54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E333C77-553F-4A6D-B93D-51FD29A98397}" type="pres">
      <dgm:prSet presAssocID="{FE053D0A-D61C-46DB-A0E1-742FE48C5430}" presName="spaceRect" presStyleCnt="0"/>
      <dgm:spPr/>
    </dgm:pt>
    <dgm:pt modelId="{71653FC1-CC23-4AE7-83C1-32F94C168FF1}" type="pres">
      <dgm:prSet presAssocID="{FE053D0A-D61C-46DB-A0E1-742FE48C5430}" presName="textRect" presStyleLbl="revTx" presStyleIdx="4" presStyleCnt="5">
        <dgm:presLayoutVars>
          <dgm:chMax val="1"/>
          <dgm:chPref val="1"/>
        </dgm:presLayoutVars>
      </dgm:prSet>
      <dgm:spPr/>
    </dgm:pt>
  </dgm:ptLst>
  <dgm:cxnLst>
    <dgm:cxn modelId="{AD122E3B-881E-4DBB-8346-00D6585CDEAD}" type="presOf" srcId="{8B770EB2-60BA-408F-9494-7A1B3875BAE0}" destId="{06C8FE22-E6EE-4FAA-B6E9-2B85A7EBB97C}" srcOrd="0" destOrd="0" presId="urn:microsoft.com/office/officeart/2018/2/layout/IconCircleList"/>
    <dgm:cxn modelId="{7A0BBA3F-BFF4-42C7-8478-EA3E1919EB24}" type="presOf" srcId="{60DB274B-2499-40FE-9384-C985B250D2FB}" destId="{FE83C8FE-44A5-4296-8EBF-1FB5B66A9E2A}" srcOrd="0" destOrd="0" presId="urn:microsoft.com/office/officeart/2018/2/layout/IconCircleList"/>
    <dgm:cxn modelId="{A38F3761-DF49-4B9B-A9C1-19A817BFA2C1}" type="presOf" srcId="{1BD3DF4A-39D6-4C34-9B69-D18CC27C08D8}" destId="{FB656D79-0E07-479C-83C8-29C02A559D8D}" srcOrd="0" destOrd="0" presId="urn:microsoft.com/office/officeart/2018/2/layout/IconCircleList"/>
    <dgm:cxn modelId="{E4561A8C-7898-4C38-B124-0037C8A63741}" type="presOf" srcId="{4D36FB77-ACD1-4F28-9BAF-0FD3751D3124}" destId="{E16423EA-80EE-47BD-9571-2E1E92E39E8F}" srcOrd="0" destOrd="0" presId="urn:microsoft.com/office/officeart/2018/2/layout/IconCircleList"/>
    <dgm:cxn modelId="{8F3C3093-6CB6-448A-8BE8-6375463D0352}" type="presOf" srcId="{FE053D0A-D61C-46DB-A0E1-742FE48C5430}" destId="{71653FC1-CC23-4AE7-83C1-32F94C168FF1}" srcOrd="0" destOrd="0" presId="urn:microsoft.com/office/officeart/2018/2/layout/IconCircleList"/>
    <dgm:cxn modelId="{DAE6439D-A721-4585-859E-8D662DCDB939}" type="presOf" srcId="{9750687B-3BBC-48F7-8E1C-2F74ACCCB604}" destId="{FAA92AD7-7600-4133-AA5E-3C21AB2841E4}" srcOrd="0" destOrd="0" presId="urn:microsoft.com/office/officeart/2018/2/layout/IconCircleList"/>
    <dgm:cxn modelId="{D6CBA3A9-430C-4317-AA35-9C42F340A3BD}" srcId="{1BD3DF4A-39D6-4C34-9B69-D18CC27C08D8}" destId="{FE053D0A-D61C-46DB-A0E1-742FE48C5430}" srcOrd="4" destOrd="0" parTransId="{8F8E861C-9FDA-4EAC-8832-C18961A68DE2}" sibTransId="{3B86A999-6625-420A-8046-A3CEF342D2F3}"/>
    <dgm:cxn modelId="{3A19F5AA-3900-4F7F-96E9-761CE6C61583}" srcId="{1BD3DF4A-39D6-4C34-9B69-D18CC27C08D8}" destId="{4D36FB77-ACD1-4F28-9BAF-0FD3751D3124}" srcOrd="1" destOrd="0" parTransId="{DC3C05DA-A6E0-4543-A92E-0A2DC8E65FDC}" sibTransId="{E3A04D17-4D69-41F7-8D8F-7602946AFE6C}"/>
    <dgm:cxn modelId="{4B71D0C5-D104-4210-A490-651B0C9D3A1C}" srcId="{1BD3DF4A-39D6-4C34-9B69-D18CC27C08D8}" destId="{9750687B-3BBC-48F7-8E1C-2F74ACCCB604}" srcOrd="3" destOrd="0" parTransId="{3430D0D0-A726-4CC8-823E-F1B6BBBCCDD4}" sibTransId="{60DB274B-2499-40FE-9384-C985B250D2FB}"/>
    <dgm:cxn modelId="{67FE1CD3-AEC0-481E-80F1-7AE4B29249F5}" type="presOf" srcId="{E3A04D17-4D69-41F7-8D8F-7602946AFE6C}" destId="{7498F583-F441-4F78-AFF9-9DCD9E8A16CB}" srcOrd="0" destOrd="0" presId="urn:microsoft.com/office/officeart/2018/2/layout/IconCircleList"/>
    <dgm:cxn modelId="{128785E0-224F-420A-A24E-8737938D6E55}" srcId="{1BD3DF4A-39D6-4C34-9B69-D18CC27C08D8}" destId="{C01703A5-F537-4267-9EF9-7BAC76404A81}" srcOrd="0" destOrd="0" parTransId="{11F745BF-8895-4D66-9806-A42A4478A9F7}" sibTransId="{AA2B8259-F9F9-43B5-809C-E507584432DD}"/>
    <dgm:cxn modelId="{681684E1-EAEE-4053-9AF2-4A616A6579C4}" type="presOf" srcId="{F7798E7E-7C09-4549-93EC-329FBA888E73}" destId="{17A883D2-BF79-49D9-89FB-0D4AAE97F301}" srcOrd="0" destOrd="0" presId="urn:microsoft.com/office/officeart/2018/2/layout/IconCircleList"/>
    <dgm:cxn modelId="{728CB2E4-C41D-4AFE-88FB-D61FFBA52538}" type="presOf" srcId="{AA2B8259-F9F9-43B5-809C-E507584432DD}" destId="{F3C4BC15-D78B-412C-8ED4-FD1F7685E132}" srcOrd="0" destOrd="0" presId="urn:microsoft.com/office/officeart/2018/2/layout/IconCircleList"/>
    <dgm:cxn modelId="{F35442F4-8FD7-45EF-8BB6-A0640204165C}" type="presOf" srcId="{C01703A5-F537-4267-9EF9-7BAC76404A81}" destId="{3497DED1-6F83-4962-83A7-4F18A4789A20}" srcOrd="0" destOrd="0" presId="urn:microsoft.com/office/officeart/2018/2/layout/IconCircleList"/>
    <dgm:cxn modelId="{A5FE68F6-EA81-42AF-A00B-CA3704BDEC59}" srcId="{1BD3DF4A-39D6-4C34-9B69-D18CC27C08D8}" destId="{F7798E7E-7C09-4549-93EC-329FBA888E73}" srcOrd="2" destOrd="0" parTransId="{8D237AC3-9DF1-4DBE-B25B-A47F1BD1E89D}" sibTransId="{8B770EB2-60BA-408F-9494-7A1B3875BAE0}"/>
    <dgm:cxn modelId="{1358AE6C-F128-4015-84FD-159DD210DDC8}" type="presParOf" srcId="{FB656D79-0E07-479C-83C8-29C02A559D8D}" destId="{073A6FA9-2D85-4057-A4A7-2E2E96DCB03A}" srcOrd="0" destOrd="0" presId="urn:microsoft.com/office/officeart/2018/2/layout/IconCircleList"/>
    <dgm:cxn modelId="{2C094AE6-0168-472E-886A-BEA9F6C3C82B}" type="presParOf" srcId="{073A6FA9-2D85-4057-A4A7-2E2E96DCB03A}" destId="{3A255C6A-3F48-4A3C-B73F-348CAAAD0D4F}" srcOrd="0" destOrd="0" presId="urn:microsoft.com/office/officeart/2018/2/layout/IconCircleList"/>
    <dgm:cxn modelId="{9A4F90CF-74CC-437E-81F0-F80A263F249E}" type="presParOf" srcId="{3A255C6A-3F48-4A3C-B73F-348CAAAD0D4F}" destId="{DB290C6E-28EA-4834-8010-865113582DA3}" srcOrd="0" destOrd="0" presId="urn:microsoft.com/office/officeart/2018/2/layout/IconCircleList"/>
    <dgm:cxn modelId="{AC41DC3E-CBB7-466F-B821-72CCA7F71E7A}" type="presParOf" srcId="{3A255C6A-3F48-4A3C-B73F-348CAAAD0D4F}" destId="{75F4C9F2-0204-4BD6-AF68-FB078C60A474}" srcOrd="1" destOrd="0" presId="urn:microsoft.com/office/officeart/2018/2/layout/IconCircleList"/>
    <dgm:cxn modelId="{D172E9E7-1A20-448D-8785-76B6D51AFFC7}" type="presParOf" srcId="{3A255C6A-3F48-4A3C-B73F-348CAAAD0D4F}" destId="{A0FDBA1F-C17E-4EB1-AADB-A563E4FE9EDC}" srcOrd="2" destOrd="0" presId="urn:microsoft.com/office/officeart/2018/2/layout/IconCircleList"/>
    <dgm:cxn modelId="{060F5D82-16B0-4508-8693-CDB5494B5F5E}" type="presParOf" srcId="{3A255C6A-3F48-4A3C-B73F-348CAAAD0D4F}" destId="{3497DED1-6F83-4962-83A7-4F18A4789A20}" srcOrd="3" destOrd="0" presId="urn:microsoft.com/office/officeart/2018/2/layout/IconCircleList"/>
    <dgm:cxn modelId="{10DCDBB8-F100-4854-B6D6-6A5B9944A069}" type="presParOf" srcId="{073A6FA9-2D85-4057-A4A7-2E2E96DCB03A}" destId="{F3C4BC15-D78B-412C-8ED4-FD1F7685E132}" srcOrd="1" destOrd="0" presId="urn:microsoft.com/office/officeart/2018/2/layout/IconCircleList"/>
    <dgm:cxn modelId="{452FC63E-460B-4E6F-B8EA-90C276F5EAA4}" type="presParOf" srcId="{073A6FA9-2D85-4057-A4A7-2E2E96DCB03A}" destId="{96D9585F-2B4A-40D6-A5F0-1CD9A3174394}" srcOrd="2" destOrd="0" presId="urn:microsoft.com/office/officeart/2018/2/layout/IconCircleList"/>
    <dgm:cxn modelId="{E19F23A3-543C-4C8F-86FE-41FDEFF57B11}" type="presParOf" srcId="{96D9585F-2B4A-40D6-A5F0-1CD9A3174394}" destId="{8A4A16BC-6033-4733-ABE0-723A1D72AB55}" srcOrd="0" destOrd="0" presId="urn:microsoft.com/office/officeart/2018/2/layout/IconCircleList"/>
    <dgm:cxn modelId="{D389C4D9-EE6A-456E-BDF9-162372B98AAC}" type="presParOf" srcId="{96D9585F-2B4A-40D6-A5F0-1CD9A3174394}" destId="{A8952B03-9E36-41EC-8228-B000ADB5ED59}" srcOrd="1" destOrd="0" presId="urn:microsoft.com/office/officeart/2018/2/layout/IconCircleList"/>
    <dgm:cxn modelId="{94304940-06FF-4523-B506-A92BA77DE55C}" type="presParOf" srcId="{96D9585F-2B4A-40D6-A5F0-1CD9A3174394}" destId="{E00D5E45-14A1-4924-ABC3-85FFEB1312C7}" srcOrd="2" destOrd="0" presId="urn:microsoft.com/office/officeart/2018/2/layout/IconCircleList"/>
    <dgm:cxn modelId="{CCA0158B-680D-413F-9F19-B2933F8480FF}" type="presParOf" srcId="{96D9585F-2B4A-40D6-A5F0-1CD9A3174394}" destId="{E16423EA-80EE-47BD-9571-2E1E92E39E8F}" srcOrd="3" destOrd="0" presId="urn:microsoft.com/office/officeart/2018/2/layout/IconCircleList"/>
    <dgm:cxn modelId="{08F5D9F9-AF99-4E48-8E30-DA4D1DDAF310}" type="presParOf" srcId="{073A6FA9-2D85-4057-A4A7-2E2E96DCB03A}" destId="{7498F583-F441-4F78-AFF9-9DCD9E8A16CB}" srcOrd="3" destOrd="0" presId="urn:microsoft.com/office/officeart/2018/2/layout/IconCircleList"/>
    <dgm:cxn modelId="{E50AC4E0-58BA-4BF5-B437-F71B2BFE935D}" type="presParOf" srcId="{073A6FA9-2D85-4057-A4A7-2E2E96DCB03A}" destId="{1AD44AB7-BA1D-4E6D-9503-D2B7A1BA4EC6}" srcOrd="4" destOrd="0" presId="urn:microsoft.com/office/officeart/2018/2/layout/IconCircleList"/>
    <dgm:cxn modelId="{25172512-EE78-4918-A1C7-A1AC08604450}" type="presParOf" srcId="{1AD44AB7-BA1D-4E6D-9503-D2B7A1BA4EC6}" destId="{87F36CCF-D2F4-4D01-9126-C9E1521EF1F3}" srcOrd="0" destOrd="0" presId="urn:microsoft.com/office/officeart/2018/2/layout/IconCircleList"/>
    <dgm:cxn modelId="{5805726A-C4BB-4F2D-9990-5B85ED46B44A}" type="presParOf" srcId="{1AD44AB7-BA1D-4E6D-9503-D2B7A1BA4EC6}" destId="{0C98653E-A079-4F62-8398-2E906B22D8AD}" srcOrd="1" destOrd="0" presId="urn:microsoft.com/office/officeart/2018/2/layout/IconCircleList"/>
    <dgm:cxn modelId="{3B6E18B4-4D1A-41DC-AAC0-A8B209B4027F}" type="presParOf" srcId="{1AD44AB7-BA1D-4E6D-9503-D2B7A1BA4EC6}" destId="{C4C5D659-52DF-47A4-9821-537C75959A1B}" srcOrd="2" destOrd="0" presId="urn:microsoft.com/office/officeart/2018/2/layout/IconCircleList"/>
    <dgm:cxn modelId="{05E097FD-E33F-45EA-B559-23BF3DD77FC2}" type="presParOf" srcId="{1AD44AB7-BA1D-4E6D-9503-D2B7A1BA4EC6}" destId="{17A883D2-BF79-49D9-89FB-0D4AAE97F301}" srcOrd="3" destOrd="0" presId="urn:microsoft.com/office/officeart/2018/2/layout/IconCircleList"/>
    <dgm:cxn modelId="{32F53D66-949F-4F89-A447-A6E57446E3C7}" type="presParOf" srcId="{073A6FA9-2D85-4057-A4A7-2E2E96DCB03A}" destId="{06C8FE22-E6EE-4FAA-B6E9-2B85A7EBB97C}" srcOrd="5" destOrd="0" presId="urn:microsoft.com/office/officeart/2018/2/layout/IconCircleList"/>
    <dgm:cxn modelId="{C7FE401E-AAA0-420C-8E32-67D7B0CF4363}" type="presParOf" srcId="{073A6FA9-2D85-4057-A4A7-2E2E96DCB03A}" destId="{AECFB8A2-D3B0-42DE-B5BD-AC872C60E1E1}" srcOrd="6" destOrd="0" presId="urn:microsoft.com/office/officeart/2018/2/layout/IconCircleList"/>
    <dgm:cxn modelId="{0C2E19E6-4CB0-4061-9C3C-03EED22D58FC}" type="presParOf" srcId="{AECFB8A2-D3B0-42DE-B5BD-AC872C60E1E1}" destId="{6246F4C9-9134-4A41-8075-DF69BDBBDC8E}" srcOrd="0" destOrd="0" presId="urn:microsoft.com/office/officeart/2018/2/layout/IconCircleList"/>
    <dgm:cxn modelId="{1BC27BB2-50BE-4225-BCD8-511DE8A410F7}" type="presParOf" srcId="{AECFB8A2-D3B0-42DE-B5BD-AC872C60E1E1}" destId="{7099684B-07E7-4816-953E-8393E2EF63E9}" srcOrd="1" destOrd="0" presId="urn:microsoft.com/office/officeart/2018/2/layout/IconCircleList"/>
    <dgm:cxn modelId="{12C0161B-0365-4151-9C92-25349C7E9AB9}" type="presParOf" srcId="{AECFB8A2-D3B0-42DE-B5BD-AC872C60E1E1}" destId="{912497B0-DBEB-4F85-B23B-03BBD064A7CF}" srcOrd="2" destOrd="0" presId="urn:microsoft.com/office/officeart/2018/2/layout/IconCircleList"/>
    <dgm:cxn modelId="{E731E224-CB3F-4A67-883E-A441DEACF074}" type="presParOf" srcId="{AECFB8A2-D3B0-42DE-B5BD-AC872C60E1E1}" destId="{FAA92AD7-7600-4133-AA5E-3C21AB2841E4}" srcOrd="3" destOrd="0" presId="urn:microsoft.com/office/officeart/2018/2/layout/IconCircleList"/>
    <dgm:cxn modelId="{7EFD38A3-C0F9-45DC-8A2C-84495374B4AE}" type="presParOf" srcId="{073A6FA9-2D85-4057-A4A7-2E2E96DCB03A}" destId="{FE83C8FE-44A5-4296-8EBF-1FB5B66A9E2A}" srcOrd="7" destOrd="0" presId="urn:microsoft.com/office/officeart/2018/2/layout/IconCircleList"/>
    <dgm:cxn modelId="{229F7A05-2DB4-45D9-9001-ED2C0A80CFFB}" type="presParOf" srcId="{073A6FA9-2D85-4057-A4A7-2E2E96DCB03A}" destId="{D8E2C3F2-FA63-4974-B77D-1F97B00925C8}" srcOrd="8" destOrd="0" presId="urn:microsoft.com/office/officeart/2018/2/layout/IconCircleList"/>
    <dgm:cxn modelId="{49C51075-95D8-4F85-9FAB-72C7ECDA40E7}" type="presParOf" srcId="{D8E2C3F2-FA63-4974-B77D-1F97B00925C8}" destId="{E93C7741-53DF-4408-A498-2F3C0135AF9B}" srcOrd="0" destOrd="0" presId="urn:microsoft.com/office/officeart/2018/2/layout/IconCircleList"/>
    <dgm:cxn modelId="{3EA0A994-41C0-4C70-AE3D-A3500934C438}" type="presParOf" srcId="{D8E2C3F2-FA63-4974-B77D-1F97B00925C8}" destId="{030D3D7A-444B-45CA-B2E0-246AA9C1812E}" srcOrd="1" destOrd="0" presId="urn:microsoft.com/office/officeart/2018/2/layout/IconCircleList"/>
    <dgm:cxn modelId="{8D1C92F3-372C-48E4-93C6-5270BBA58A5E}" type="presParOf" srcId="{D8E2C3F2-FA63-4974-B77D-1F97B00925C8}" destId="{4E333C77-553F-4A6D-B93D-51FD29A98397}" srcOrd="2" destOrd="0" presId="urn:microsoft.com/office/officeart/2018/2/layout/IconCircleList"/>
    <dgm:cxn modelId="{B2B80D56-2AEF-4315-9D83-159A40EC9DEF}" type="presParOf" srcId="{D8E2C3F2-FA63-4974-B77D-1F97B00925C8}" destId="{71653FC1-CC23-4AE7-83C1-32F94C168FF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6A5F7F-E68C-4A49-9D1E-B05AB98545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52C4BF7-3032-40DA-AEE2-70DF1DB2C1C5}">
      <dgm:prSet/>
      <dgm:spPr/>
      <dgm:t>
        <a:bodyPr/>
        <a:lstStyle/>
        <a:p>
          <a:r>
            <a:rPr lang="de-DE" dirty="0" err="1"/>
            <a:t>Discrete</a:t>
          </a:r>
          <a:r>
            <a:rPr lang="de-DE" dirty="0"/>
            <a:t>-time </a:t>
          </a:r>
          <a:r>
            <a:rPr lang="de-DE" dirty="0" err="1"/>
            <a:t>steps</a:t>
          </a:r>
          <a:r>
            <a:rPr lang="de-DE" dirty="0"/>
            <a:t> </a:t>
          </a:r>
          <a:r>
            <a:rPr lang="de-DE" dirty="0" err="1"/>
            <a:t>t</a:t>
          </a:r>
          <a:r>
            <a:rPr lang="de-DE" baseline="-25000" dirty="0" err="1"/>
            <a:t>k</a:t>
          </a:r>
          <a:r>
            <a:rPr lang="de-DE" dirty="0"/>
            <a:t>, </a:t>
          </a:r>
          <a:r>
            <a:rPr lang="de-DE" dirty="0" err="1"/>
            <a:t>where</a:t>
          </a:r>
          <a:r>
            <a:rPr lang="de-DE" dirty="0"/>
            <a:t> t</a:t>
          </a:r>
          <a:r>
            <a:rPr lang="de-DE" baseline="-25000" dirty="0"/>
            <a:t>k </a:t>
          </a:r>
          <a:r>
            <a:rPr lang="de-DE" dirty="0"/>
            <a:t>= k•∆T and integer k = 1,2, …N and ∆T = 10 </a:t>
          </a:r>
          <a:r>
            <a:rPr lang="de-DE" dirty="0" err="1"/>
            <a:t>flight</a:t>
          </a:r>
          <a:r>
            <a:rPr lang="de-DE" dirty="0"/>
            <a:t> cycles.</a:t>
          </a:r>
          <a:endParaRPr lang="en-US" dirty="0"/>
        </a:p>
      </dgm:t>
    </dgm:pt>
    <dgm:pt modelId="{94E46649-BBA4-454E-BFFF-3B53D3233ADD}" type="parTrans" cxnId="{5C415708-19A8-4E31-94CD-F93F3BC7F708}">
      <dgm:prSet/>
      <dgm:spPr/>
      <dgm:t>
        <a:bodyPr/>
        <a:lstStyle/>
        <a:p>
          <a:endParaRPr lang="en-US"/>
        </a:p>
      </dgm:t>
    </dgm:pt>
    <dgm:pt modelId="{061095D2-1DEE-444D-A05E-85AB6AA81212}" type="sibTrans" cxnId="{5C415708-19A8-4E31-94CD-F93F3BC7F708}">
      <dgm:prSet/>
      <dgm:spPr/>
      <dgm:t>
        <a:bodyPr/>
        <a:lstStyle/>
        <a:p>
          <a:endParaRPr lang="en-US"/>
        </a:p>
      </dgm:t>
    </dgm:pt>
    <dgm:pt modelId="{AC9C7EAC-1794-4072-9AAB-F289005EA108}">
      <dgm:prSet/>
      <dgm:spPr/>
      <dgm:t>
        <a:bodyPr/>
        <a:lstStyle/>
        <a:p>
          <a:r>
            <a:rPr lang="de-DE" dirty="0" err="1"/>
            <a:t>Two</a:t>
          </a:r>
          <a:r>
            <a:rPr lang="de-DE" dirty="0"/>
            <a:t> </a:t>
          </a:r>
          <a:r>
            <a:rPr lang="de-DE" dirty="0" err="1"/>
            <a:t>types</a:t>
          </a:r>
          <a:r>
            <a:rPr lang="de-DE" dirty="0"/>
            <a:t> of replacement action </a:t>
          </a:r>
          <a:r>
            <a:rPr lang="de-DE" dirty="0" err="1"/>
            <a:t>are</a:t>
          </a:r>
          <a:r>
            <a:rPr lang="de-DE" dirty="0"/>
            <a:t> </a:t>
          </a:r>
          <a:r>
            <a:rPr lang="de-DE" dirty="0" err="1"/>
            <a:t>considered</a:t>
          </a:r>
          <a:r>
            <a:rPr lang="de-DE" dirty="0"/>
            <a:t>:</a:t>
          </a:r>
          <a:endParaRPr lang="en-US" dirty="0"/>
        </a:p>
      </dgm:t>
    </dgm:pt>
    <dgm:pt modelId="{871A6BB6-9EC5-4BDC-928C-BC4A300764D7}" type="parTrans" cxnId="{15AF3C8C-FC86-44EF-B5CB-8E169F1B1CAD}">
      <dgm:prSet/>
      <dgm:spPr/>
      <dgm:t>
        <a:bodyPr/>
        <a:lstStyle/>
        <a:p>
          <a:endParaRPr lang="en-US"/>
        </a:p>
      </dgm:t>
    </dgm:pt>
    <dgm:pt modelId="{A879C479-FA58-4565-8748-5780CF9C4168}" type="sibTrans" cxnId="{15AF3C8C-FC86-44EF-B5CB-8E169F1B1CAD}">
      <dgm:prSet/>
      <dgm:spPr/>
      <dgm:t>
        <a:bodyPr/>
        <a:lstStyle/>
        <a:p>
          <a:endParaRPr lang="en-US"/>
        </a:p>
      </dgm:t>
    </dgm:pt>
    <dgm:pt modelId="{A7B55E43-D91A-42F7-AAF7-21D5F0F6BB22}">
      <dgm:prSet/>
      <dgm:spPr/>
      <dgm:t>
        <a:bodyPr/>
        <a:lstStyle/>
        <a:p>
          <a:r>
            <a:rPr lang="en-US"/>
            <a:t>Preventive replacement with cost </a:t>
          </a:r>
          <a:r>
            <a:rPr lang="de-DE"/>
            <a:t>C</a:t>
          </a:r>
          <a:r>
            <a:rPr lang="de-DE" baseline="-25000"/>
            <a:t>p </a:t>
          </a:r>
          <a:endParaRPr lang="en-US"/>
        </a:p>
      </dgm:t>
    </dgm:pt>
    <dgm:pt modelId="{38CC1ABA-398C-4D3D-AF71-1053D16275D6}" type="parTrans" cxnId="{484DFF80-D865-4C9B-92CA-B62AC1D4DBE1}">
      <dgm:prSet/>
      <dgm:spPr/>
      <dgm:t>
        <a:bodyPr/>
        <a:lstStyle/>
        <a:p>
          <a:endParaRPr lang="en-US"/>
        </a:p>
      </dgm:t>
    </dgm:pt>
    <dgm:pt modelId="{EBFB8EFB-49F9-4633-850D-A5F4664EE41D}" type="sibTrans" cxnId="{484DFF80-D865-4C9B-92CA-B62AC1D4DBE1}">
      <dgm:prSet/>
      <dgm:spPr/>
      <dgm:t>
        <a:bodyPr/>
        <a:lstStyle/>
        <a:p>
          <a:endParaRPr lang="en-US"/>
        </a:p>
      </dgm:t>
    </dgm:pt>
    <dgm:pt modelId="{FADC1F0F-D5C2-4FB7-8E8B-0C2EEF62DC57}">
      <dgm:prSet/>
      <dgm:spPr/>
      <dgm:t>
        <a:bodyPr/>
        <a:lstStyle/>
        <a:p>
          <a:r>
            <a:rPr lang="de-DE" dirty="0"/>
            <a:t>Corrective replacement </a:t>
          </a:r>
          <a:r>
            <a:rPr lang="de-DE" dirty="0" err="1"/>
            <a:t>with</a:t>
          </a:r>
          <a:r>
            <a:rPr lang="de-DE" dirty="0"/>
            <a:t> cost C</a:t>
          </a:r>
          <a:r>
            <a:rPr lang="de-DE" baseline="-25000" dirty="0"/>
            <a:t>c </a:t>
          </a:r>
          <a:r>
            <a:rPr lang="de-DE" dirty="0" err="1"/>
            <a:t>which</a:t>
          </a:r>
          <a:r>
            <a:rPr lang="de-DE" dirty="0"/>
            <a:t> </a:t>
          </a:r>
          <a:r>
            <a:rPr lang="de-DE" dirty="0" err="1"/>
            <a:t>occurs</a:t>
          </a:r>
          <a:r>
            <a:rPr lang="de-DE" dirty="0"/>
            <a:t> upon </a:t>
          </a:r>
          <a:r>
            <a:rPr lang="de-DE" dirty="0" err="1"/>
            <a:t>component</a:t>
          </a:r>
          <a:r>
            <a:rPr lang="de-DE" dirty="0"/>
            <a:t> </a:t>
          </a:r>
          <a:r>
            <a:rPr lang="de-DE" dirty="0" err="1"/>
            <a:t>failure</a:t>
          </a:r>
          <a:r>
            <a:rPr lang="de-DE" dirty="0"/>
            <a:t>. Corrective replacement </a:t>
          </a:r>
          <a:r>
            <a:rPr lang="de-DE" dirty="0" err="1"/>
            <a:t>causes</a:t>
          </a:r>
          <a:r>
            <a:rPr lang="de-DE" dirty="0"/>
            <a:t> a </a:t>
          </a:r>
          <a:r>
            <a:rPr lang="de-DE" dirty="0" err="1"/>
            <a:t>higher</a:t>
          </a:r>
          <a:r>
            <a:rPr lang="de-DE" dirty="0"/>
            <a:t> cost </a:t>
          </a:r>
          <a:r>
            <a:rPr lang="de-DE" dirty="0" err="1"/>
            <a:t>than</a:t>
          </a:r>
          <a:r>
            <a:rPr lang="de-DE" dirty="0"/>
            <a:t> preventive replacement. </a:t>
          </a:r>
        </a:p>
        <a:p>
          <a:r>
            <a:rPr lang="de-DE" dirty="0"/>
            <a:t>C</a:t>
          </a:r>
          <a:r>
            <a:rPr lang="de-DE" baseline="-25000" dirty="0"/>
            <a:t>c</a:t>
          </a:r>
          <a:r>
            <a:rPr lang="de-DE" dirty="0"/>
            <a:t> &gt;</a:t>
          </a:r>
          <a:r>
            <a:rPr lang="de-DE" baseline="-25000" dirty="0"/>
            <a:t> </a:t>
          </a:r>
          <a:r>
            <a:rPr lang="de-DE" dirty="0" err="1"/>
            <a:t>C</a:t>
          </a:r>
          <a:r>
            <a:rPr lang="de-DE" baseline="-25000" dirty="0" err="1"/>
            <a:t>p</a:t>
          </a:r>
          <a:endParaRPr lang="en-US" dirty="0"/>
        </a:p>
      </dgm:t>
    </dgm:pt>
    <dgm:pt modelId="{48BDEC4D-6907-4EFC-894D-9DD31C4B16C6}" type="parTrans" cxnId="{2B1B4DDF-8724-42E0-AD7A-5D72835FDB57}">
      <dgm:prSet/>
      <dgm:spPr/>
      <dgm:t>
        <a:bodyPr/>
        <a:lstStyle/>
        <a:p>
          <a:endParaRPr lang="en-US"/>
        </a:p>
      </dgm:t>
    </dgm:pt>
    <dgm:pt modelId="{644A984E-E3C4-440B-BF10-820DB4D5B306}" type="sibTrans" cxnId="{2B1B4DDF-8724-42E0-AD7A-5D72835FDB57}">
      <dgm:prSet/>
      <dgm:spPr/>
      <dgm:t>
        <a:bodyPr/>
        <a:lstStyle/>
        <a:p>
          <a:endParaRPr lang="en-US"/>
        </a:p>
      </dgm:t>
    </dgm:pt>
    <dgm:pt modelId="{E227FC65-8E25-43D9-B40E-5AF1727A08EB}">
      <dgm:prSet/>
      <dgm:spPr/>
      <dgm:t>
        <a:bodyPr/>
        <a:lstStyle/>
        <a:p>
          <a:r>
            <a:rPr lang="de-DE" dirty="0"/>
            <a:t>Replacement is </a:t>
          </a:r>
          <a:r>
            <a:rPr lang="de-DE" dirty="0" err="1"/>
            <a:t>assumed</a:t>
          </a:r>
          <a:r>
            <a:rPr lang="de-DE" dirty="0"/>
            <a:t> to </a:t>
          </a:r>
          <a:r>
            <a:rPr lang="de-DE" dirty="0" err="1"/>
            <a:t>be</a:t>
          </a:r>
          <a:r>
            <a:rPr lang="de-DE" dirty="0"/>
            <a:t> a </a:t>
          </a:r>
          <a:r>
            <a:rPr lang="de-DE" dirty="0" err="1"/>
            <a:t>perfect</a:t>
          </a:r>
          <a:r>
            <a:rPr lang="de-DE" dirty="0"/>
            <a:t> replacement. </a:t>
          </a:r>
          <a:endParaRPr lang="en-US" dirty="0"/>
        </a:p>
      </dgm:t>
    </dgm:pt>
    <dgm:pt modelId="{04B3AAF8-9E03-4F28-A103-C5C0FA604A21}" type="parTrans" cxnId="{3B84385E-B4D9-47C0-A8BA-52B720968D58}">
      <dgm:prSet/>
      <dgm:spPr/>
      <dgm:t>
        <a:bodyPr/>
        <a:lstStyle/>
        <a:p>
          <a:endParaRPr lang="en-US"/>
        </a:p>
      </dgm:t>
    </dgm:pt>
    <dgm:pt modelId="{47C31F9D-7293-4F9B-AB60-78E4AEF76882}" type="sibTrans" cxnId="{3B84385E-B4D9-47C0-A8BA-52B720968D58}">
      <dgm:prSet/>
      <dgm:spPr/>
      <dgm:t>
        <a:bodyPr/>
        <a:lstStyle/>
        <a:p>
          <a:endParaRPr lang="en-US"/>
        </a:p>
      </dgm:t>
    </dgm:pt>
    <dgm:pt modelId="{D0A07F40-E95D-4539-AA3B-07528E25F77E}">
      <dgm:prSet/>
      <dgm:spPr/>
      <dgm:t>
        <a:bodyPr/>
        <a:lstStyle/>
        <a:p>
          <a:r>
            <a:rPr lang="de-DE" dirty="0"/>
            <a:t>Maintenance is a viable </a:t>
          </a:r>
          <a:r>
            <a:rPr lang="de-DE" dirty="0" err="1"/>
            <a:t>decision</a:t>
          </a:r>
          <a:r>
            <a:rPr lang="de-DE" dirty="0"/>
            <a:t> i.e. </a:t>
          </a:r>
          <a:r>
            <a:rPr lang="en-US" dirty="0"/>
            <a:t>necessary repairs can be taken to address issues before they escalate.</a:t>
          </a:r>
        </a:p>
      </dgm:t>
    </dgm:pt>
    <dgm:pt modelId="{517D122C-78A3-46F0-A495-FF7881139E91}" type="parTrans" cxnId="{447D6F15-F88C-4FA2-A5CA-099AD1DDA728}">
      <dgm:prSet/>
      <dgm:spPr/>
      <dgm:t>
        <a:bodyPr/>
        <a:lstStyle/>
        <a:p>
          <a:endParaRPr lang="en-US"/>
        </a:p>
      </dgm:t>
    </dgm:pt>
    <dgm:pt modelId="{7BBBDBA4-D543-4E63-8F98-3815D2652EC0}" type="sibTrans" cxnId="{447D6F15-F88C-4FA2-A5CA-099AD1DDA728}">
      <dgm:prSet/>
      <dgm:spPr/>
      <dgm:t>
        <a:bodyPr/>
        <a:lstStyle/>
        <a:p>
          <a:endParaRPr lang="en-US"/>
        </a:p>
      </dgm:t>
    </dgm:pt>
    <dgm:pt modelId="{E41F7474-F64E-40A8-BF0E-15D04788DFBD}" type="pres">
      <dgm:prSet presAssocID="{076A5F7F-E68C-4A49-9D1E-B05AB9854559}" presName="root" presStyleCnt="0">
        <dgm:presLayoutVars>
          <dgm:dir/>
          <dgm:resizeHandles val="exact"/>
        </dgm:presLayoutVars>
      </dgm:prSet>
      <dgm:spPr/>
    </dgm:pt>
    <dgm:pt modelId="{B60302D8-4470-46EE-B701-94369B2CC587}" type="pres">
      <dgm:prSet presAssocID="{352C4BF7-3032-40DA-AEE2-70DF1DB2C1C5}" presName="compNode" presStyleCnt="0"/>
      <dgm:spPr/>
    </dgm:pt>
    <dgm:pt modelId="{551CBB0D-21A7-48BD-9E2F-A2646E27FF94}" type="pres">
      <dgm:prSet presAssocID="{352C4BF7-3032-40DA-AEE2-70DF1DB2C1C5}" presName="bgRect" presStyleLbl="bgShp" presStyleIdx="0" presStyleCnt="4"/>
      <dgm:spPr/>
    </dgm:pt>
    <dgm:pt modelId="{2F88B72A-6358-4A07-97CC-AEB204C5B8C7}" type="pres">
      <dgm:prSet presAssocID="{352C4BF7-3032-40DA-AEE2-70DF1DB2C1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thematics"/>
        </a:ext>
      </dgm:extLst>
    </dgm:pt>
    <dgm:pt modelId="{3F9A056E-116D-4A69-B604-F5A154816B59}" type="pres">
      <dgm:prSet presAssocID="{352C4BF7-3032-40DA-AEE2-70DF1DB2C1C5}" presName="spaceRect" presStyleCnt="0"/>
      <dgm:spPr/>
    </dgm:pt>
    <dgm:pt modelId="{4B729D42-B90E-43E5-AF3B-5746F284C8DE}" type="pres">
      <dgm:prSet presAssocID="{352C4BF7-3032-40DA-AEE2-70DF1DB2C1C5}" presName="parTx" presStyleLbl="revTx" presStyleIdx="0" presStyleCnt="5">
        <dgm:presLayoutVars>
          <dgm:chMax val="0"/>
          <dgm:chPref val="0"/>
        </dgm:presLayoutVars>
      </dgm:prSet>
      <dgm:spPr/>
    </dgm:pt>
    <dgm:pt modelId="{E707854E-D510-46F0-9E21-D95F2F0A34B6}" type="pres">
      <dgm:prSet presAssocID="{061095D2-1DEE-444D-A05E-85AB6AA81212}" presName="sibTrans" presStyleCnt="0"/>
      <dgm:spPr/>
    </dgm:pt>
    <dgm:pt modelId="{0E2CC166-7DFE-46DC-91EF-6C865A93EBF4}" type="pres">
      <dgm:prSet presAssocID="{AC9C7EAC-1794-4072-9AAB-F289005EA108}" presName="compNode" presStyleCnt="0"/>
      <dgm:spPr/>
    </dgm:pt>
    <dgm:pt modelId="{13D0DA63-6A9B-4692-A77D-52F99E516115}" type="pres">
      <dgm:prSet presAssocID="{AC9C7EAC-1794-4072-9AAB-F289005EA108}" presName="bgRect" presStyleLbl="bgShp" presStyleIdx="1" presStyleCnt="4"/>
      <dgm:spPr/>
    </dgm:pt>
    <dgm:pt modelId="{34A678CC-E85F-485F-85ED-B6B069D0BB29}" type="pres">
      <dgm:prSet presAssocID="{AC9C7EAC-1794-4072-9AAB-F289005EA1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A244D37-7003-47D6-9CEA-4A10B764B428}" type="pres">
      <dgm:prSet presAssocID="{AC9C7EAC-1794-4072-9AAB-F289005EA108}" presName="spaceRect" presStyleCnt="0"/>
      <dgm:spPr/>
    </dgm:pt>
    <dgm:pt modelId="{9B1A6D0A-4E40-4EAB-9A2C-25CFB825CEFB}" type="pres">
      <dgm:prSet presAssocID="{AC9C7EAC-1794-4072-9AAB-F289005EA108}" presName="parTx" presStyleLbl="revTx" presStyleIdx="1" presStyleCnt="5">
        <dgm:presLayoutVars>
          <dgm:chMax val="0"/>
          <dgm:chPref val="0"/>
        </dgm:presLayoutVars>
      </dgm:prSet>
      <dgm:spPr/>
    </dgm:pt>
    <dgm:pt modelId="{BC5BA88B-2E26-4BBF-B9D1-0A4A838C7E0E}" type="pres">
      <dgm:prSet presAssocID="{AC9C7EAC-1794-4072-9AAB-F289005EA108}" presName="desTx" presStyleLbl="revTx" presStyleIdx="2" presStyleCnt="5">
        <dgm:presLayoutVars/>
      </dgm:prSet>
      <dgm:spPr/>
    </dgm:pt>
    <dgm:pt modelId="{D017C348-8456-4BF3-9DB9-B4D9CC98B08F}" type="pres">
      <dgm:prSet presAssocID="{A879C479-FA58-4565-8748-5780CF9C4168}" presName="sibTrans" presStyleCnt="0"/>
      <dgm:spPr/>
    </dgm:pt>
    <dgm:pt modelId="{998A5963-87FC-4013-8CFD-6631A91B3B6A}" type="pres">
      <dgm:prSet presAssocID="{E227FC65-8E25-43D9-B40E-5AF1727A08EB}" presName="compNode" presStyleCnt="0"/>
      <dgm:spPr/>
    </dgm:pt>
    <dgm:pt modelId="{154B494E-7F87-4972-BC2B-3E83FC03477C}" type="pres">
      <dgm:prSet presAssocID="{E227FC65-8E25-43D9-B40E-5AF1727A08EB}" presName="bgRect" presStyleLbl="bgShp" presStyleIdx="2" presStyleCnt="4"/>
      <dgm:spPr/>
    </dgm:pt>
    <dgm:pt modelId="{95056189-E3E8-47E7-8CAC-B059A18BB2E3}" type="pres">
      <dgm:prSet presAssocID="{E227FC65-8E25-43D9-B40E-5AF1727A08E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8D041DD1-4B48-4069-918A-13843131908B}" type="pres">
      <dgm:prSet presAssocID="{E227FC65-8E25-43D9-B40E-5AF1727A08EB}" presName="spaceRect" presStyleCnt="0"/>
      <dgm:spPr/>
    </dgm:pt>
    <dgm:pt modelId="{FB9F2A0C-9FFD-47F0-A8A0-28FA4731EDAE}" type="pres">
      <dgm:prSet presAssocID="{E227FC65-8E25-43D9-B40E-5AF1727A08EB}" presName="parTx" presStyleLbl="revTx" presStyleIdx="3" presStyleCnt="5">
        <dgm:presLayoutVars>
          <dgm:chMax val="0"/>
          <dgm:chPref val="0"/>
        </dgm:presLayoutVars>
      </dgm:prSet>
      <dgm:spPr/>
    </dgm:pt>
    <dgm:pt modelId="{6F5AF95D-98BD-45ED-94EA-108A53062DCB}" type="pres">
      <dgm:prSet presAssocID="{47C31F9D-7293-4F9B-AB60-78E4AEF76882}" presName="sibTrans" presStyleCnt="0"/>
      <dgm:spPr/>
    </dgm:pt>
    <dgm:pt modelId="{B157EBB5-A274-4D19-84D0-E1893AB2C8D9}" type="pres">
      <dgm:prSet presAssocID="{D0A07F40-E95D-4539-AA3B-07528E25F77E}" presName="compNode" presStyleCnt="0"/>
      <dgm:spPr/>
    </dgm:pt>
    <dgm:pt modelId="{5BBE5530-45E8-4AAB-B0D4-7699C2404335}" type="pres">
      <dgm:prSet presAssocID="{D0A07F40-E95D-4539-AA3B-07528E25F77E}" presName="bgRect" presStyleLbl="bgShp" presStyleIdx="3" presStyleCnt="4"/>
      <dgm:spPr/>
    </dgm:pt>
    <dgm:pt modelId="{2F1BE5B8-FB01-4B97-A549-A53C85E03D3C}" type="pres">
      <dgm:prSet presAssocID="{D0A07F40-E95D-4539-AA3B-07528E25F77E}"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perture outline"/>
        </a:ext>
      </dgm:extLst>
    </dgm:pt>
    <dgm:pt modelId="{0A755EE7-8C27-405F-B19D-8D29319081F2}" type="pres">
      <dgm:prSet presAssocID="{D0A07F40-E95D-4539-AA3B-07528E25F77E}" presName="spaceRect" presStyleCnt="0"/>
      <dgm:spPr/>
    </dgm:pt>
    <dgm:pt modelId="{40B70570-F8A9-49F9-93C5-077DF2D8AF97}" type="pres">
      <dgm:prSet presAssocID="{D0A07F40-E95D-4539-AA3B-07528E25F77E}" presName="parTx" presStyleLbl="revTx" presStyleIdx="4" presStyleCnt="5">
        <dgm:presLayoutVars>
          <dgm:chMax val="0"/>
          <dgm:chPref val="0"/>
        </dgm:presLayoutVars>
      </dgm:prSet>
      <dgm:spPr/>
    </dgm:pt>
  </dgm:ptLst>
  <dgm:cxnLst>
    <dgm:cxn modelId="{5C415708-19A8-4E31-94CD-F93F3BC7F708}" srcId="{076A5F7F-E68C-4A49-9D1E-B05AB9854559}" destId="{352C4BF7-3032-40DA-AEE2-70DF1DB2C1C5}" srcOrd="0" destOrd="0" parTransId="{94E46649-BBA4-454E-BFFF-3B53D3233ADD}" sibTransId="{061095D2-1DEE-444D-A05E-85AB6AA81212}"/>
    <dgm:cxn modelId="{447D6F15-F88C-4FA2-A5CA-099AD1DDA728}" srcId="{076A5F7F-E68C-4A49-9D1E-B05AB9854559}" destId="{D0A07F40-E95D-4539-AA3B-07528E25F77E}" srcOrd="3" destOrd="0" parTransId="{517D122C-78A3-46F0-A495-FF7881139E91}" sibTransId="{7BBBDBA4-D543-4E63-8F98-3815D2652EC0}"/>
    <dgm:cxn modelId="{341E6E2A-BE3F-4865-B0AA-1AC43334D44B}" type="presOf" srcId="{076A5F7F-E68C-4A49-9D1E-B05AB9854559}" destId="{E41F7474-F64E-40A8-BF0E-15D04788DFBD}" srcOrd="0" destOrd="0" presId="urn:microsoft.com/office/officeart/2018/2/layout/IconVerticalSolidList"/>
    <dgm:cxn modelId="{41FFB62E-6FAE-4FD8-AB66-4FDEB4451B1C}" type="presOf" srcId="{D0A07F40-E95D-4539-AA3B-07528E25F77E}" destId="{40B70570-F8A9-49F9-93C5-077DF2D8AF97}" srcOrd="0" destOrd="0" presId="urn:microsoft.com/office/officeart/2018/2/layout/IconVerticalSolidList"/>
    <dgm:cxn modelId="{DC9BB33D-E4D8-41EB-8C20-E6D96BB0B3AC}" type="presOf" srcId="{E227FC65-8E25-43D9-B40E-5AF1727A08EB}" destId="{FB9F2A0C-9FFD-47F0-A8A0-28FA4731EDAE}" srcOrd="0" destOrd="0" presId="urn:microsoft.com/office/officeart/2018/2/layout/IconVerticalSolidList"/>
    <dgm:cxn modelId="{3B84385E-B4D9-47C0-A8BA-52B720968D58}" srcId="{076A5F7F-E68C-4A49-9D1E-B05AB9854559}" destId="{E227FC65-8E25-43D9-B40E-5AF1727A08EB}" srcOrd="2" destOrd="0" parTransId="{04B3AAF8-9E03-4F28-A103-C5C0FA604A21}" sibTransId="{47C31F9D-7293-4F9B-AB60-78E4AEF76882}"/>
    <dgm:cxn modelId="{484DFF80-D865-4C9B-92CA-B62AC1D4DBE1}" srcId="{AC9C7EAC-1794-4072-9AAB-F289005EA108}" destId="{A7B55E43-D91A-42F7-AAF7-21D5F0F6BB22}" srcOrd="0" destOrd="0" parTransId="{38CC1ABA-398C-4D3D-AF71-1053D16275D6}" sibTransId="{EBFB8EFB-49F9-4633-850D-A5F4664EE41D}"/>
    <dgm:cxn modelId="{15AF3C8C-FC86-44EF-B5CB-8E169F1B1CAD}" srcId="{076A5F7F-E68C-4A49-9D1E-B05AB9854559}" destId="{AC9C7EAC-1794-4072-9AAB-F289005EA108}" srcOrd="1" destOrd="0" parTransId="{871A6BB6-9EC5-4BDC-928C-BC4A300764D7}" sibTransId="{A879C479-FA58-4565-8748-5780CF9C4168}"/>
    <dgm:cxn modelId="{D61EF391-EBA9-4688-8772-09FE4A2D1F5E}" type="presOf" srcId="{AC9C7EAC-1794-4072-9AAB-F289005EA108}" destId="{9B1A6D0A-4E40-4EAB-9A2C-25CFB825CEFB}" srcOrd="0" destOrd="0" presId="urn:microsoft.com/office/officeart/2018/2/layout/IconVerticalSolidList"/>
    <dgm:cxn modelId="{EA1C88A5-9B88-4F2E-B8C4-7A4032C05584}" type="presOf" srcId="{352C4BF7-3032-40DA-AEE2-70DF1DB2C1C5}" destId="{4B729D42-B90E-43E5-AF3B-5746F284C8DE}" srcOrd="0" destOrd="0" presId="urn:microsoft.com/office/officeart/2018/2/layout/IconVerticalSolidList"/>
    <dgm:cxn modelId="{5AC641B4-BC9F-42D3-B9A0-45FCE4C7D5FD}" type="presOf" srcId="{FADC1F0F-D5C2-4FB7-8E8B-0C2EEF62DC57}" destId="{BC5BA88B-2E26-4BBF-B9D1-0A4A838C7E0E}" srcOrd="0" destOrd="1" presId="urn:microsoft.com/office/officeart/2018/2/layout/IconVerticalSolidList"/>
    <dgm:cxn modelId="{0EBD0EDA-CAE9-4DA3-B718-27AD6A759528}" type="presOf" srcId="{A7B55E43-D91A-42F7-AAF7-21D5F0F6BB22}" destId="{BC5BA88B-2E26-4BBF-B9D1-0A4A838C7E0E}" srcOrd="0" destOrd="0" presId="urn:microsoft.com/office/officeart/2018/2/layout/IconVerticalSolidList"/>
    <dgm:cxn modelId="{2B1B4DDF-8724-42E0-AD7A-5D72835FDB57}" srcId="{AC9C7EAC-1794-4072-9AAB-F289005EA108}" destId="{FADC1F0F-D5C2-4FB7-8E8B-0C2EEF62DC57}" srcOrd="1" destOrd="0" parTransId="{48BDEC4D-6907-4EFC-894D-9DD31C4B16C6}" sibTransId="{644A984E-E3C4-440B-BF10-820DB4D5B306}"/>
    <dgm:cxn modelId="{AA019362-9912-4225-8D95-32AD4704F4D2}" type="presParOf" srcId="{E41F7474-F64E-40A8-BF0E-15D04788DFBD}" destId="{B60302D8-4470-46EE-B701-94369B2CC587}" srcOrd="0" destOrd="0" presId="urn:microsoft.com/office/officeart/2018/2/layout/IconVerticalSolidList"/>
    <dgm:cxn modelId="{6D64015E-9F57-4E6E-9DE0-29FED69A22B6}" type="presParOf" srcId="{B60302D8-4470-46EE-B701-94369B2CC587}" destId="{551CBB0D-21A7-48BD-9E2F-A2646E27FF94}" srcOrd="0" destOrd="0" presId="urn:microsoft.com/office/officeart/2018/2/layout/IconVerticalSolidList"/>
    <dgm:cxn modelId="{4CE5829E-EBB4-4096-951D-EB6C273F422D}" type="presParOf" srcId="{B60302D8-4470-46EE-B701-94369B2CC587}" destId="{2F88B72A-6358-4A07-97CC-AEB204C5B8C7}" srcOrd="1" destOrd="0" presId="urn:microsoft.com/office/officeart/2018/2/layout/IconVerticalSolidList"/>
    <dgm:cxn modelId="{B2CED7A3-31E0-48A3-803B-05BF76E41857}" type="presParOf" srcId="{B60302D8-4470-46EE-B701-94369B2CC587}" destId="{3F9A056E-116D-4A69-B604-F5A154816B59}" srcOrd="2" destOrd="0" presId="urn:microsoft.com/office/officeart/2018/2/layout/IconVerticalSolidList"/>
    <dgm:cxn modelId="{22A8F438-DB1B-4087-9387-9F51ED81CDD1}" type="presParOf" srcId="{B60302D8-4470-46EE-B701-94369B2CC587}" destId="{4B729D42-B90E-43E5-AF3B-5746F284C8DE}" srcOrd="3" destOrd="0" presId="urn:microsoft.com/office/officeart/2018/2/layout/IconVerticalSolidList"/>
    <dgm:cxn modelId="{2E63DDAB-A532-4506-A17A-FB5EC6E8C632}" type="presParOf" srcId="{E41F7474-F64E-40A8-BF0E-15D04788DFBD}" destId="{E707854E-D510-46F0-9E21-D95F2F0A34B6}" srcOrd="1" destOrd="0" presId="urn:microsoft.com/office/officeart/2018/2/layout/IconVerticalSolidList"/>
    <dgm:cxn modelId="{62760549-C687-4C7F-BC83-ADE42093503A}" type="presParOf" srcId="{E41F7474-F64E-40A8-BF0E-15D04788DFBD}" destId="{0E2CC166-7DFE-46DC-91EF-6C865A93EBF4}" srcOrd="2" destOrd="0" presId="urn:microsoft.com/office/officeart/2018/2/layout/IconVerticalSolidList"/>
    <dgm:cxn modelId="{BE06CFE6-522D-4598-9691-4D9EAE82FC92}" type="presParOf" srcId="{0E2CC166-7DFE-46DC-91EF-6C865A93EBF4}" destId="{13D0DA63-6A9B-4692-A77D-52F99E516115}" srcOrd="0" destOrd="0" presId="urn:microsoft.com/office/officeart/2018/2/layout/IconVerticalSolidList"/>
    <dgm:cxn modelId="{18BF9A0C-C32E-4CA3-93BC-C2C2651B08BC}" type="presParOf" srcId="{0E2CC166-7DFE-46DC-91EF-6C865A93EBF4}" destId="{34A678CC-E85F-485F-85ED-B6B069D0BB29}" srcOrd="1" destOrd="0" presId="urn:microsoft.com/office/officeart/2018/2/layout/IconVerticalSolidList"/>
    <dgm:cxn modelId="{46336D0E-9F53-4875-BAE8-C29951E19393}" type="presParOf" srcId="{0E2CC166-7DFE-46DC-91EF-6C865A93EBF4}" destId="{FA244D37-7003-47D6-9CEA-4A10B764B428}" srcOrd="2" destOrd="0" presId="urn:microsoft.com/office/officeart/2018/2/layout/IconVerticalSolidList"/>
    <dgm:cxn modelId="{34C47B8D-B082-4DCA-A2CC-ABE2C0FEF54B}" type="presParOf" srcId="{0E2CC166-7DFE-46DC-91EF-6C865A93EBF4}" destId="{9B1A6D0A-4E40-4EAB-9A2C-25CFB825CEFB}" srcOrd="3" destOrd="0" presId="urn:microsoft.com/office/officeart/2018/2/layout/IconVerticalSolidList"/>
    <dgm:cxn modelId="{6810AE6E-970B-4ABC-B460-510E4A5198DC}" type="presParOf" srcId="{0E2CC166-7DFE-46DC-91EF-6C865A93EBF4}" destId="{BC5BA88B-2E26-4BBF-B9D1-0A4A838C7E0E}" srcOrd="4" destOrd="0" presId="urn:microsoft.com/office/officeart/2018/2/layout/IconVerticalSolidList"/>
    <dgm:cxn modelId="{6633D419-E592-4F89-A253-43F4F56D03FF}" type="presParOf" srcId="{E41F7474-F64E-40A8-BF0E-15D04788DFBD}" destId="{D017C348-8456-4BF3-9DB9-B4D9CC98B08F}" srcOrd="3" destOrd="0" presId="urn:microsoft.com/office/officeart/2018/2/layout/IconVerticalSolidList"/>
    <dgm:cxn modelId="{A7F16CC5-1AFB-4D21-B3EB-F1106AD80120}" type="presParOf" srcId="{E41F7474-F64E-40A8-BF0E-15D04788DFBD}" destId="{998A5963-87FC-4013-8CFD-6631A91B3B6A}" srcOrd="4" destOrd="0" presId="urn:microsoft.com/office/officeart/2018/2/layout/IconVerticalSolidList"/>
    <dgm:cxn modelId="{0057297D-F0B7-49D7-B798-3E55E7F9F8E6}" type="presParOf" srcId="{998A5963-87FC-4013-8CFD-6631A91B3B6A}" destId="{154B494E-7F87-4972-BC2B-3E83FC03477C}" srcOrd="0" destOrd="0" presId="urn:microsoft.com/office/officeart/2018/2/layout/IconVerticalSolidList"/>
    <dgm:cxn modelId="{26E46EFD-F483-424A-98BB-877E7A6D4012}" type="presParOf" srcId="{998A5963-87FC-4013-8CFD-6631A91B3B6A}" destId="{95056189-E3E8-47E7-8CAC-B059A18BB2E3}" srcOrd="1" destOrd="0" presId="urn:microsoft.com/office/officeart/2018/2/layout/IconVerticalSolidList"/>
    <dgm:cxn modelId="{3AB9893A-9D37-4865-8DCC-3DB3DDD3B870}" type="presParOf" srcId="{998A5963-87FC-4013-8CFD-6631A91B3B6A}" destId="{8D041DD1-4B48-4069-918A-13843131908B}" srcOrd="2" destOrd="0" presId="urn:microsoft.com/office/officeart/2018/2/layout/IconVerticalSolidList"/>
    <dgm:cxn modelId="{F5D758B8-DB0D-4F7C-80A4-CF171CF72FE0}" type="presParOf" srcId="{998A5963-87FC-4013-8CFD-6631A91B3B6A}" destId="{FB9F2A0C-9FFD-47F0-A8A0-28FA4731EDAE}" srcOrd="3" destOrd="0" presId="urn:microsoft.com/office/officeart/2018/2/layout/IconVerticalSolidList"/>
    <dgm:cxn modelId="{700AFC6C-06BE-4F14-A5F6-E8B799D3E7DA}" type="presParOf" srcId="{E41F7474-F64E-40A8-BF0E-15D04788DFBD}" destId="{6F5AF95D-98BD-45ED-94EA-108A53062DCB}" srcOrd="5" destOrd="0" presId="urn:microsoft.com/office/officeart/2018/2/layout/IconVerticalSolidList"/>
    <dgm:cxn modelId="{46860021-C955-4B97-BB36-7E49A25C1072}" type="presParOf" srcId="{E41F7474-F64E-40A8-BF0E-15D04788DFBD}" destId="{B157EBB5-A274-4D19-84D0-E1893AB2C8D9}" srcOrd="6" destOrd="0" presId="urn:microsoft.com/office/officeart/2018/2/layout/IconVerticalSolidList"/>
    <dgm:cxn modelId="{A8AE5499-BF56-48DA-BF65-1994EABEBCB3}" type="presParOf" srcId="{B157EBB5-A274-4D19-84D0-E1893AB2C8D9}" destId="{5BBE5530-45E8-4AAB-B0D4-7699C2404335}" srcOrd="0" destOrd="0" presId="urn:microsoft.com/office/officeart/2018/2/layout/IconVerticalSolidList"/>
    <dgm:cxn modelId="{30AC0EF1-4C0D-4AD0-876D-455DCB0B0DB2}" type="presParOf" srcId="{B157EBB5-A274-4D19-84D0-E1893AB2C8D9}" destId="{2F1BE5B8-FB01-4B97-A549-A53C85E03D3C}" srcOrd="1" destOrd="0" presId="urn:microsoft.com/office/officeart/2018/2/layout/IconVerticalSolidList"/>
    <dgm:cxn modelId="{0FD20632-BA66-4498-9EAC-BF286555B725}" type="presParOf" srcId="{B157EBB5-A274-4D19-84D0-E1893AB2C8D9}" destId="{0A755EE7-8C27-405F-B19D-8D29319081F2}" srcOrd="2" destOrd="0" presId="urn:microsoft.com/office/officeart/2018/2/layout/IconVerticalSolidList"/>
    <dgm:cxn modelId="{2E95DD23-3935-4A92-91FB-E6C85B78070D}" type="presParOf" srcId="{B157EBB5-A274-4D19-84D0-E1893AB2C8D9}" destId="{40B70570-F8A9-49F9-93C5-077DF2D8AF9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B1CA26-A1A6-4D00-84FC-2D719E2163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B849B81-C0D0-40C7-BC1A-57B00B7B0FCD}">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𝐶</m:t>
                      </m:r>
                    </m:e>
                    <m:sub>
                      <m:r>
                        <a:rPr lang="de-DE" b="0" i="1" smtClean="0">
                          <a:latin typeface="Cambria Math" panose="02040503050406030204" pitchFamily="18" charset="0"/>
                        </a:rPr>
                        <m:t>𝑑𝑒𝑙𝑎𝑦</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max(</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𝑜𝑟𝑑𝑒𝑟</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L -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𝑙𝑐</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30000" dirty="0"/>
                <a:t> </a:t>
              </a:r>
              <a:r>
                <a:rPr lang="de-DE" dirty="0"/>
                <a:t>,0)•c</a:t>
              </a:r>
              <a:r>
                <a:rPr lang="de-DE" baseline="-25000" dirty="0"/>
                <a:t>unav</a:t>
              </a:r>
              <a:endParaRPr lang="en-US" dirty="0"/>
            </a:p>
          </dgm:t>
        </dgm:pt>
      </mc:Choice>
      <mc:Fallback xmlns="">
        <dgm:pt modelId="{2B849B81-C0D0-40C7-BC1A-57B00B7B0FCD}">
          <dgm:prSet/>
          <dgm:spPr/>
          <dgm:t>
            <a:bodyPr/>
            <a:lstStyle/>
            <a:p>
              <a:r>
                <a:rPr lang="de-DE" b="0" i="0">
                  <a:latin typeface="Cambria Math" panose="02040503050406030204" pitchFamily="18" charset="0"/>
                </a:rPr>
                <a:t>𝐶_𝑑𝑒𝑙𝑎𝑦^((𝑖))</a:t>
              </a:r>
              <a:r>
                <a:rPr lang="de-DE" dirty="0"/>
                <a:t>= </a:t>
              </a:r>
              <a:r>
                <a:rPr lang="de-DE" dirty="0" err="1"/>
                <a:t>max</a:t>
              </a:r>
              <a:r>
                <a:rPr lang="de-DE" dirty="0"/>
                <a:t>(</a:t>
              </a:r>
              <a:r>
                <a:rPr lang="de-DE" b="0" i="0">
                  <a:latin typeface="Cambria Math" panose="02040503050406030204" pitchFamily="18" charset="0"/>
                </a:rPr>
                <a:t>𝑇_𝑜𝑟𝑑𝑒𝑟^((𝑖))</a:t>
              </a:r>
              <a:r>
                <a:rPr lang="de-DE" dirty="0"/>
                <a:t>+ L - </a:t>
              </a:r>
              <a:r>
                <a:rPr lang="de-DE" b="0" i="0">
                  <a:latin typeface="Cambria Math" panose="02040503050406030204" pitchFamily="18" charset="0"/>
                </a:rPr>
                <a:t>𝑇_𝑙𝑐^((𝑖))</a:t>
              </a:r>
              <a:r>
                <a:rPr lang="de-DE" baseline="30000" dirty="0"/>
                <a:t> </a:t>
              </a:r>
              <a:r>
                <a:rPr lang="de-DE" dirty="0"/>
                <a:t>,0)•</a:t>
              </a:r>
              <a:r>
                <a:rPr lang="de-DE" dirty="0" err="1"/>
                <a:t>c</a:t>
              </a:r>
              <a:r>
                <a:rPr lang="de-DE" baseline="-25000" dirty="0" err="1"/>
                <a:t>unav</a:t>
              </a:r>
              <a:endParaRPr lang="en-US" dirty="0"/>
            </a:p>
          </dgm:t>
        </dgm:pt>
      </mc:Fallback>
    </mc:AlternateContent>
    <dgm:pt modelId="{D77B89CA-D182-4CF8-8A86-489903F8BB01}" type="parTrans" cxnId="{AB46507B-B426-4000-BA74-A5F8DB9E3208}">
      <dgm:prSet/>
      <dgm:spPr/>
      <dgm:t>
        <a:bodyPr/>
        <a:lstStyle/>
        <a:p>
          <a:endParaRPr lang="en-US"/>
        </a:p>
      </dgm:t>
    </dgm:pt>
    <dgm:pt modelId="{DBDE363D-8B5C-4E4A-8B80-D945865A07E9}" type="sibTrans" cxnId="{AB46507B-B426-4000-BA74-A5F8DB9E3208}">
      <dgm:prSet/>
      <dgm:spPr/>
      <dgm:t>
        <a:bodyPr/>
        <a:lstStyle/>
        <a:p>
          <a:endParaRPr lang="en-US"/>
        </a:p>
      </dgm:t>
    </dgm:pt>
    <mc:AlternateContent xmlns:mc="http://schemas.openxmlformats.org/markup-compatibility/2006" xmlns:a14="http://schemas.microsoft.com/office/drawing/2010/main">
      <mc:Choice Requires="a14">
        <dgm:pt modelId="{7DC75899-4711-40A5-A612-72F685342AAC}">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𝐶</m:t>
                      </m:r>
                    </m:e>
                    <m:sub>
                      <m:r>
                        <a:rPr lang="de-DE" b="0" i="1" smtClean="0">
                          <a:latin typeface="Cambria Math" panose="02040503050406030204" pitchFamily="18" charset="0"/>
                        </a:rPr>
                        <m:t>𝑠𝑡𝑜𝑐𝑘</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max(</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𝑙𝑐</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25000" dirty="0"/>
                <a:t>  </a:t>
              </a:r>
              <a:r>
                <a:rPr lang="de-DE" dirty="0"/>
                <a:t>-(</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𝑜𝑟𝑑𝑒𝑟</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25000" dirty="0"/>
                <a:t> </a:t>
              </a:r>
              <a:r>
                <a:rPr lang="de-DE" dirty="0"/>
                <a:t>+ L) ,0)•c</a:t>
              </a:r>
              <a:r>
                <a:rPr lang="de-DE" baseline="-25000" dirty="0"/>
                <a:t>inv </a:t>
              </a:r>
              <a:r>
                <a:rPr lang="de-DE" dirty="0"/>
                <a:t>, L = 2•∆T=20 cycles</a:t>
              </a:r>
              <a:endParaRPr lang="en-US" dirty="0"/>
            </a:p>
          </dgm:t>
        </dgm:pt>
      </mc:Choice>
      <mc:Fallback xmlns="">
        <dgm:pt modelId="{7DC75899-4711-40A5-A612-72F685342AAC}">
          <dgm:prSet/>
          <dgm:spPr/>
          <dgm:t>
            <a:bodyPr/>
            <a:lstStyle/>
            <a:p>
              <a:r>
                <a:rPr lang="de-DE" b="0" i="0">
                  <a:latin typeface="Cambria Math" panose="02040503050406030204" pitchFamily="18" charset="0"/>
                </a:rPr>
                <a:t>𝐶_𝑠𝑡𝑜𝑐𝑘^((𝑖))</a:t>
              </a:r>
              <a:r>
                <a:rPr lang="de-DE" dirty="0"/>
                <a:t>= max(</a:t>
              </a:r>
              <a:r>
                <a:rPr lang="de-DE" b="0" i="0">
                  <a:latin typeface="Cambria Math" panose="02040503050406030204" pitchFamily="18" charset="0"/>
                </a:rPr>
                <a:t>𝑇_𝑙𝑐^((𝑖))</a:t>
              </a:r>
              <a:r>
                <a:rPr lang="de-DE" baseline="-25000" dirty="0"/>
                <a:t>  </a:t>
              </a:r>
              <a:r>
                <a:rPr lang="de-DE" dirty="0"/>
                <a:t>-(</a:t>
              </a:r>
              <a:r>
                <a:rPr lang="de-DE" b="0" i="0">
                  <a:latin typeface="Cambria Math" panose="02040503050406030204" pitchFamily="18" charset="0"/>
                </a:rPr>
                <a:t>𝑇_𝑜𝑟𝑑𝑒𝑟^((𝑖))</a:t>
              </a:r>
              <a:r>
                <a:rPr lang="de-DE" baseline="-25000" dirty="0"/>
                <a:t> </a:t>
              </a:r>
              <a:r>
                <a:rPr lang="de-DE" dirty="0"/>
                <a:t>+ L) ,0)•c</a:t>
              </a:r>
              <a:r>
                <a:rPr lang="de-DE" baseline="-25000" dirty="0"/>
                <a:t>inv </a:t>
              </a:r>
              <a:r>
                <a:rPr lang="de-DE" dirty="0"/>
                <a:t>, L = 2•∆T=20 cycles</a:t>
              </a:r>
              <a:endParaRPr lang="en-US" dirty="0"/>
            </a:p>
          </dgm:t>
        </dgm:pt>
      </mc:Fallback>
    </mc:AlternateContent>
    <dgm:pt modelId="{AF6E2AEF-FA97-4056-B803-0F86F55EB0D9}" type="parTrans" cxnId="{FED3A071-7BEA-4843-AB4A-BEE8BFDF4077}">
      <dgm:prSet/>
      <dgm:spPr/>
      <dgm:t>
        <a:bodyPr/>
        <a:lstStyle/>
        <a:p>
          <a:endParaRPr lang="en-US"/>
        </a:p>
      </dgm:t>
    </dgm:pt>
    <dgm:pt modelId="{70FF34FB-A239-451C-8E2C-505C45D052BB}" type="sibTrans" cxnId="{FED3A071-7BEA-4843-AB4A-BEE8BFDF4077}">
      <dgm:prSet/>
      <dgm:spPr/>
      <dgm:t>
        <a:bodyPr/>
        <a:lstStyle/>
        <a:p>
          <a:endParaRPr lang="en-US"/>
        </a:p>
      </dgm:t>
    </dgm:pt>
    <mc:AlternateContent xmlns:mc="http://schemas.openxmlformats.org/markup-compatibility/2006" xmlns:a14="http://schemas.microsoft.com/office/drawing/2010/main">
      <mc:Choice Requires="a14">
        <dgm:pt modelId="{8FB432D4-6A00-45BC-A0B2-E11EA79D7C8C}">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𝐶</m:t>
                      </m:r>
                    </m:e>
                    <m:sub>
                      <m:r>
                        <a:rPr lang="de-DE" b="0" i="1" smtClean="0">
                          <a:latin typeface="Cambria Math" panose="02040503050406030204" pitchFamily="18" charset="0"/>
                        </a:rPr>
                        <m:t>𝑟𝑒𝑝</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The (undiscounted) cost of the replacement action for the </a:t>
              </a:r>
              <a:r>
                <a:rPr lang="de-DE" dirty="0" err="1"/>
                <a:t>i</a:t>
              </a:r>
              <a:r>
                <a:rPr lang="de-DE" baseline="30000" dirty="0" err="1"/>
                <a:t>th</a:t>
              </a:r>
              <a:r>
                <a:rPr lang="de-DE" baseline="30000" dirty="0"/>
                <a:t> </a:t>
              </a:r>
              <a:r>
                <a:rPr lang="de-DE" dirty="0"/>
                <a:t>component.</a:t>
              </a:r>
              <a:endParaRPr lang="en-US" dirty="0"/>
            </a:p>
          </dgm:t>
        </dgm:pt>
      </mc:Choice>
      <mc:Fallback xmlns="">
        <dgm:pt modelId="{8FB432D4-6A00-45BC-A0B2-E11EA79D7C8C}">
          <dgm:prSet/>
          <dgm:spPr/>
          <dgm:t>
            <a:bodyPr/>
            <a:lstStyle/>
            <a:p>
              <a:r>
                <a:rPr lang="de-DE" b="0" i="0">
                  <a:latin typeface="Cambria Math" panose="02040503050406030204" pitchFamily="18" charset="0"/>
                </a:rPr>
                <a:t>𝐶_𝑟𝑒𝑝^((𝑖))</a:t>
              </a:r>
              <a:r>
                <a:rPr lang="de-DE" dirty="0"/>
                <a:t>= The (</a:t>
              </a:r>
              <a:r>
                <a:rPr lang="de-DE" dirty="0" err="1"/>
                <a:t>undiscounted</a:t>
              </a:r>
              <a:r>
                <a:rPr lang="de-DE" dirty="0"/>
                <a:t>) </a:t>
              </a:r>
              <a:r>
                <a:rPr lang="de-DE" dirty="0" err="1"/>
                <a:t>cost</a:t>
              </a:r>
              <a:r>
                <a:rPr lang="de-DE" dirty="0"/>
                <a:t> of the replacement </a:t>
              </a:r>
              <a:r>
                <a:rPr lang="de-DE" dirty="0" err="1"/>
                <a:t>action</a:t>
              </a:r>
              <a:r>
                <a:rPr lang="de-DE" dirty="0"/>
                <a:t> </a:t>
              </a:r>
              <a:r>
                <a:rPr lang="de-DE" dirty="0" err="1"/>
                <a:t>for</a:t>
              </a:r>
              <a:r>
                <a:rPr lang="de-DE" dirty="0"/>
                <a:t> the </a:t>
              </a:r>
              <a:r>
                <a:rPr lang="de-DE" dirty="0" err="1"/>
                <a:t>i</a:t>
              </a:r>
              <a:r>
                <a:rPr lang="de-DE" baseline="30000" dirty="0" err="1"/>
                <a:t>th</a:t>
              </a:r>
              <a:r>
                <a:rPr lang="de-DE" baseline="30000" dirty="0"/>
                <a:t> </a:t>
              </a:r>
              <a:r>
                <a:rPr lang="de-DE" dirty="0"/>
                <a:t>component.</a:t>
              </a:r>
              <a:endParaRPr lang="en-US" dirty="0"/>
            </a:p>
          </dgm:t>
        </dgm:pt>
      </mc:Fallback>
    </mc:AlternateContent>
    <dgm:pt modelId="{865708E9-2450-4DA5-93FE-8FF1D43FF1A3}" type="parTrans" cxnId="{AB6D6E8C-F016-4DE9-97C4-70AAB6563041}">
      <dgm:prSet/>
      <dgm:spPr/>
      <dgm:t>
        <a:bodyPr/>
        <a:lstStyle/>
        <a:p>
          <a:endParaRPr lang="en-US"/>
        </a:p>
      </dgm:t>
    </dgm:pt>
    <dgm:pt modelId="{698E5E88-3225-4C82-9B62-7CF1A8383342}" type="sibTrans" cxnId="{AB6D6E8C-F016-4DE9-97C4-70AAB6563041}">
      <dgm:prSet/>
      <dgm:spPr/>
      <dgm:t>
        <a:bodyPr/>
        <a:lstStyle/>
        <a:p>
          <a:endParaRPr lang="en-US"/>
        </a:p>
      </dgm:t>
    </dgm:pt>
    <dgm:pt modelId="{0B8BDAF5-0222-40E7-8772-84419C3448FD}">
      <dgm:prSet/>
      <dgm:spPr/>
      <dgm:t>
        <a:bodyPr/>
        <a:lstStyle/>
        <a:p>
          <a:r>
            <a:rPr lang="de-DE" dirty="0"/>
            <a:t>C</a:t>
          </a:r>
          <a:r>
            <a:rPr lang="de-DE" baseline="-25000" dirty="0"/>
            <a:t>unav </a:t>
          </a:r>
          <a:r>
            <a:rPr lang="de-DE" dirty="0"/>
            <a:t>= is the system unavailability cost per unit of time. </a:t>
          </a:r>
        </a:p>
        <a:p>
          <a:r>
            <a:rPr lang="de-DE" dirty="0"/>
            <a:t>(</a:t>
          </a:r>
          <a:r>
            <a:rPr lang="de-DE" dirty="0" err="1"/>
            <a:t>Unavailability</a:t>
          </a:r>
          <a:r>
            <a:rPr lang="de-DE" dirty="0"/>
            <a:t> </a:t>
          </a:r>
          <a:r>
            <a:rPr lang="de-DE" dirty="0" err="1"/>
            <a:t>cost</a:t>
          </a:r>
          <a:r>
            <a:rPr lang="de-DE" dirty="0"/>
            <a:t>)</a:t>
          </a:r>
          <a:endParaRPr lang="en-US" dirty="0"/>
        </a:p>
      </dgm:t>
    </dgm:pt>
    <dgm:pt modelId="{D532AD04-6FB4-4D66-8B78-A882E56CBD61}" type="parTrans" cxnId="{876E47C6-B818-40D6-AE50-C5A6196C8214}">
      <dgm:prSet/>
      <dgm:spPr/>
      <dgm:t>
        <a:bodyPr/>
        <a:lstStyle/>
        <a:p>
          <a:endParaRPr lang="en-US"/>
        </a:p>
      </dgm:t>
    </dgm:pt>
    <dgm:pt modelId="{7043BB9E-073E-4475-97BF-2932B63C60D0}" type="sibTrans" cxnId="{876E47C6-B818-40D6-AE50-C5A6196C8214}">
      <dgm:prSet/>
      <dgm:spPr/>
      <dgm:t>
        <a:bodyPr/>
        <a:lstStyle/>
        <a:p>
          <a:endParaRPr lang="en-US"/>
        </a:p>
      </dgm:t>
    </dgm:pt>
    <dgm:pt modelId="{87374E56-20EF-483E-B842-9AAEA23CB998}">
      <dgm:prSet/>
      <dgm:spPr/>
      <dgm:t>
        <a:bodyPr/>
        <a:lstStyle/>
        <a:p>
          <a:r>
            <a:rPr lang="de-DE" dirty="0"/>
            <a:t>C</a:t>
          </a:r>
          <a:r>
            <a:rPr lang="de-DE" baseline="-25000" dirty="0"/>
            <a:t>inv </a:t>
          </a:r>
          <a:r>
            <a:rPr lang="de-DE" dirty="0"/>
            <a:t>= is the holding inventory cost per unit time for a </a:t>
          </a:r>
          <a:r>
            <a:rPr lang="de-DE" dirty="0" err="1"/>
            <a:t>component</a:t>
          </a:r>
          <a:r>
            <a:rPr lang="de-DE" dirty="0"/>
            <a:t>. (</a:t>
          </a:r>
          <a:r>
            <a:rPr lang="de-DE" dirty="0" err="1"/>
            <a:t>Inventory</a:t>
          </a:r>
          <a:r>
            <a:rPr lang="de-DE" dirty="0"/>
            <a:t> </a:t>
          </a:r>
          <a:r>
            <a:rPr lang="de-DE" dirty="0" err="1"/>
            <a:t>cost</a:t>
          </a:r>
          <a:r>
            <a:rPr lang="de-DE" dirty="0"/>
            <a:t>)</a:t>
          </a:r>
          <a:endParaRPr lang="en-US" dirty="0"/>
        </a:p>
      </dgm:t>
    </dgm:pt>
    <dgm:pt modelId="{C3C4CB3D-E21F-402E-8F06-BAE89367743B}" type="parTrans" cxnId="{CD985F40-D610-47ED-A04E-BA7894EA2DD4}">
      <dgm:prSet/>
      <dgm:spPr/>
      <dgm:t>
        <a:bodyPr/>
        <a:lstStyle/>
        <a:p>
          <a:endParaRPr lang="en-US"/>
        </a:p>
      </dgm:t>
    </dgm:pt>
    <dgm:pt modelId="{BFF1BB1E-048D-48AD-B5AE-50B41B1E3243}" type="sibTrans" cxnId="{CD985F40-D610-47ED-A04E-BA7894EA2DD4}">
      <dgm:prSet/>
      <dgm:spPr/>
      <dgm:t>
        <a:bodyPr/>
        <a:lstStyle/>
        <a:p>
          <a:endParaRPr lang="en-US"/>
        </a:p>
      </dgm:t>
    </dgm:pt>
    <mc:AlternateContent xmlns:mc="http://schemas.openxmlformats.org/markup-compatibility/2006" xmlns:a14="http://schemas.microsoft.com/office/drawing/2010/main">
      <mc:Choice Requires="a14">
        <dgm:pt modelId="{7E3A29A2-F4EC-4A9C-A7B3-6B0F929456F9}">
          <dgm:prSet/>
          <dgm:spPr/>
          <dgm:t>
            <a:bodyPr/>
            <a:lstStyle/>
            <a:p>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𝑜𝑟𝑑𝑒𝑟</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25000" dirty="0"/>
                <a:t> </a:t>
              </a:r>
              <a:r>
                <a:rPr lang="de-DE" dirty="0"/>
                <a:t>= is explained in PDM policy for component ordering and preventive replacement.</a:t>
              </a:r>
              <a:endParaRPr lang="en-US" dirty="0"/>
            </a:p>
          </dgm:t>
        </dgm:pt>
      </mc:Choice>
      <mc:Fallback xmlns="">
        <dgm:pt modelId="{7E3A29A2-F4EC-4A9C-A7B3-6B0F929456F9}">
          <dgm:prSet/>
          <dgm:spPr/>
          <dgm:t>
            <a:bodyPr/>
            <a:lstStyle/>
            <a:p>
              <a:r>
                <a:rPr lang="de-DE" b="0" i="0">
                  <a:latin typeface="Cambria Math" panose="02040503050406030204" pitchFamily="18" charset="0"/>
                </a:rPr>
                <a:t>𝑇_𝑜𝑟𝑑𝑒𝑟^((𝑖))</a:t>
              </a:r>
              <a:r>
                <a:rPr lang="de-DE" baseline="-25000" dirty="0"/>
                <a:t> </a:t>
              </a:r>
              <a:r>
                <a:rPr lang="de-DE" dirty="0"/>
                <a:t>= is explained in PDM </a:t>
              </a:r>
              <a:r>
                <a:rPr lang="de-DE" dirty="0" err="1"/>
                <a:t>policy</a:t>
              </a:r>
              <a:r>
                <a:rPr lang="de-DE" dirty="0"/>
                <a:t> </a:t>
              </a:r>
              <a:r>
                <a:rPr lang="de-DE" dirty="0" err="1"/>
                <a:t>for</a:t>
              </a:r>
              <a:r>
                <a:rPr lang="de-DE" dirty="0"/>
                <a:t> component ordering and </a:t>
              </a:r>
              <a:r>
                <a:rPr lang="de-DE" dirty="0" err="1"/>
                <a:t>preventive</a:t>
              </a:r>
              <a:r>
                <a:rPr lang="de-DE" dirty="0"/>
                <a:t> replacement.</a:t>
              </a:r>
              <a:endParaRPr lang="en-US" dirty="0"/>
            </a:p>
          </dgm:t>
        </dgm:pt>
      </mc:Fallback>
    </mc:AlternateContent>
    <dgm:pt modelId="{E184A5BC-F3AB-4004-8EAF-E470DFD68635}" type="parTrans" cxnId="{F695FEE8-91BB-4EC5-A52E-A04ED4F72551}">
      <dgm:prSet/>
      <dgm:spPr/>
      <dgm:t>
        <a:bodyPr/>
        <a:lstStyle/>
        <a:p>
          <a:endParaRPr lang="en-US"/>
        </a:p>
      </dgm:t>
    </dgm:pt>
    <dgm:pt modelId="{8C4837BB-3C5F-43B1-8EA1-9A7F2987B18E}" type="sibTrans" cxnId="{F695FEE8-91BB-4EC5-A52E-A04ED4F72551}">
      <dgm:prSet/>
      <dgm:spPr/>
      <dgm:t>
        <a:bodyPr/>
        <a:lstStyle/>
        <a:p>
          <a:endParaRPr lang="en-US"/>
        </a:p>
      </dgm:t>
    </dgm:pt>
    <dgm:pt modelId="{38E048BE-8E55-4808-9139-CF161A2C5C09}" type="pres">
      <dgm:prSet presAssocID="{25B1CA26-A1A6-4D00-84FC-2D719E21638C}" presName="vert0" presStyleCnt="0">
        <dgm:presLayoutVars>
          <dgm:dir/>
          <dgm:animOne val="branch"/>
          <dgm:animLvl val="lvl"/>
        </dgm:presLayoutVars>
      </dgm:prSet>
      <dgm:spPr/>
    </dgm:pt>
    <dgm:pt modelId="{38B4810A-A0B7-4280-9152-A26BC5C618A6}" type="pres">
      <dgm:prSet presAssocID="{2B849B81-C0D0-40C7-BC1A-57B00B7B0FCD}" presName="thickLine" presStyleLbl="alignNode1" presStyleIdx="0" presStyleCnt="6"/>
      <dgm:spPr/>
    </dgm:pt>
    <dgm:pt modelId="{DF590014-9B29-416E-9FBF-83D94A0A612F}" type="pres">
      <dgm:prSet presAssocID="{2B849B81-C0D0-40C7-BC1A-57B00B7B0FCD}" presName="horz1" presStyleCnt="0"/>
      <dgm:spPr/>
    </dgm:pt>
    <dgm:pt modelId="{F4A9D5C1-D135-4EB6-B25C-4B055A434CF0}" type="pres">
      <dgm:prSet presAssocID="{2B849B81-C0D0-40C7-BC1A-57B00B7B0FCD}" presName="tx1" presStyleLbl="revTx" presStyleIdx="0" presStyleCnt="6"/>
      <dgm:spPr/>
    </dgm:pt>
    <dgm:pt modelId="{66A7EDBF-95B2-4ED2-B4A3-3892DC65766E}" type="pres">
      <dgm:prSet presAssocID="{2B849B81-C0D0-40C7-BC1A-57B00B7B0FCD}" presName="vert1" presStyleCnt="0"/>
      <dgm:spPr/>
    </dgm:pt>
    <dgm:pt modelId="{DAA5D0FB-E531-4E46-9C74-A5C59C6244BE}" type="pres">
      <dgm:prSet presAssocID="{7DC75899-4711-40A5-A612-72F685342AAC}" presName="thickLine" presStyleLbl="alignNode1" presStyleIdx="1" presStyleCnt="6"/>
      <dgm:spPr/>
    </dgm:pt>
    <dgm:pt modelId="{54A582F4-676D-4952-885F-482C4B9659A1}" type="pres">
      <dgm:prSet presAssocID="{7DC75899-4711-40A5-A612-72F685342AAC}" presName="horz1" presStyleCnt="0"/>
      <dgm:spPr/>
    </dgm:pt>
    <dgm:pt modelId="{78586258-EBF1-40C3-9E0C-4FEF745DC0E1}" type="pres">
      <dgm:prSet presAssocID="{7DC75899-4711-40A5-A612-72F685342AAC}" presName="tx1" presStyleLbl="revTx" presStyleIdx="1" presStyleCnt="6"/>
      <dgm:spPr/>
    </dgm:pt>
    <dgm:pt modelId="{0C0AE7B9-FF75-490B-A222-DAF8593AF887}" type="pres">
      <dgm:prSet presAssocID="{7DC75899-4711-40A5-A612-72F685342AAC}" presName="vert1" presStyleCnt="0"/>
      <dgm:spPr/>
    </dgm:pt>
    <dgm:pt modelId="{4088018E-BE39-4DFC-8250-ACB80FED62DC}" type="pres">
      <dgm:prSet presAssocID="{8FB432D4-6A00-45BC-A0B2-E11EA79D7C8C}" presName="thickLine" presStyleLbl="alignNode1" presStyleIdx="2" presStyleCnt="6"/>
      <dgm:spPr/>
    </dgm:pt>
    <dgm:pt modelId="{21F9CD32-4710-47E3-93D6-D52552476927}" type="pres">
      <dgm:prSet presAssocID="{8FB432D4-6A00-45BC-A0B2-E11EA79D7C8C}" presName="horz1" presStyleCnt="0"/>
      <dgm:spPr/>
    </dgm:pt>
    <dgm:pt modelId="{E1B19BC0-6FBC-4BDC-BC86-50DC34950ED8}" type="pres">
      <dgm:prSet presAssocID="{8FB432D4-6A00-45BC-A0B2-E11EA79D7C8C}" presName="tx1" presStyleLbl="revTx" presStyleIdx="2" presStyleCnt="6"/>
      <dgm:spPr/>
    </dgm:pt>
    <dgm:pt modelId="{5E3C9203-30F5-4B8C-BFF7-DA1372E8D872}" type="pres">
      <dgm:prSet presAssocID="{8FB432D4-6A00-45BC-A0B2-E11EA79D7C8C}" presName="vert1" presStyleCnt="0"/>
      <dgm:spPr/>
    </dgm:pt>
    <dgm:pt modelId="{5DDD368F-24B2-4991-8C27-E18994BCB44F}" type="pres">
      <dgm:prSet presAssocID="{0B8BDAF5-0222-40E7-8772-84419C3448FD}" presName="thickLine" presStyleLbl="alignNode1" presStyleIdx="3" presStyleCnt="6"/>
      <dgm:spPr/>
    </dgm:pt>
    <dgm:pt modelId="{CC6904F8-0DE5-44D4-8F4B-313EBDD2C98A}" type="pres">
      <dgm:prSet presAssocID="{0B8BDAF5-0222-40E7-8772-84419C3448FD}" presName="horz1" presStyleCnt="0"/>
      <dgm:spPr/>
    </dgm:pt>
    <dgm:pt modelId="{04C3FE6B-BCB3-4610-8FD7-D7F510CAB949}" type="pres">
      <dgm:prSet presAssocID="{0B8BDAF5-0222-40E7-8772-84419C3448FD}" presName="tx1" presStyleLbl="revTx" presStyleIdx="3" presStyleCnt="6"/>
      <dgm:spPr/>
    </dgm:pt>
    <dgm:pt modelId="{B550F6D6-EFAA-4449-82F0-DD3F434B8F88}" type="pres">
      <dgm:prSet presAssocID="{0B8BDAF5-0222-40E7-8772-84419C3448FD}" presName="vert1" presStyleCnt="0"/>
      <dgm:spPr/>
    </dgm:pt>
    <dgm:pt modelId="{67AE5A2B-39B3-486A-9CE9-D24F0B05164F}" type="pres">
      <dgm:prSet presAssocID="{87374E56-20EF-483E-B842-9AAEA23CB998}" presName="thickLine" presStyleLbl="alignNode1" presStyleIdx="4" presStyleCnt="6"/>
      <dgm:spPr/>
    </dgm:pt>
    <dgm:pt modelId="{90DB65B4-3A9C-43B6-9401-F312D1576830}" type="pres">
      <dgm:prSet presAssocID="{87374E56-20EF-483E-B842-9AAEA23CB998}" presName="horz1" presStyleCnt="0"/>
      <dgm:spPr/>
    </dgm:pt>
    <dgm:pt modelId="{7C4ED808-BE45-4606-A0D1-9A73D55A2667}" type="pres">
      <dgm:prSet presAssocID="{87374E56-20EF-483E-B842-9AAEA23CB998}" presName="tx1" presStyleLbl="revTx" presStyleIdx="4" presStyleCnt="6"/>
      <dgm:spPr/>
    </dgm:pt>
    <dgm:pt modelId="{66E3276C-4817-43A3-A6C6-A8C9B16FCE05}" type="pres">
      <dgm:prSet presAssocID="{87374E56-20EF-483E-B842-9AAEA23CB998}" presName="vert1" presStyleCnt="0"/>
      <dgm:spPr/>
    </dgm:pt>
    <dgm:pt modelId="{F17009D0-5BB1-4536-95DA-DACBBBC044A3}" type="pres">
      <dgm:prSet presAssocID="{7E3A29A2-F4EC-4A9C-A7B3-6B0F929456F9}" presName="thickLine" presStyleLbl="alignNode1" presStyleIdx="5" presStyleCnt="6"/>
      <dgm:spPr/>
    </dgm:pt>
    <dgm:pt modelId="{AA3D327D-2CED-4F52-B2BC-A88D58D00A33}" type="pres">
      <dgm:prSet presAssocID="{7E3A29A2-F4EC-4A9C-A7B3-6B0F929456F9}" presName="horz1" presStyleCnt="0"/>
      <dgm:spPr/>
    </dgm:pt>
    <dgm:pt modelId="{446E4D30-7F63-4C50-9E54-6B156028FA79}" type="pres">
      <dgm:prSet presAssocID="{7E3A29A2-F4EC-4A9C-A7B3-6B0F929456F9}" presName="tx1" presStyleLbl="revTx" presStyleIdx="5" presStyleCnt="6"/>
      <dgm:spPr/>
    </dgm:pt>
    <dgm:pt modelId="{200E933A-B641-4879-B728-6323C1461984}" type="pres">
      <dgm:prSet presAssocID="{7E3A29A2-F4EC-4A9C-A7B3-6B0F929456F9}" presName="vert1" presStyleCnt="0"/>
      <dgm:spPr/>
    </dgm:pt>
  </dgm:ptLst>
  <dgm:cxnLst>
    <dgm:cxn modelId="{51167D12-6428-42D0-A918-43D312FB6B56}" type="presOf" srcId="{7E3A29A2-F4EC-4A9C-A7B3-6B0F929456F9}" destId="{446E4D30-7F63-4C50-9E54-6B156028FA79}" srcOrd="0" destOrd="0" presId="urn:microsoft.com/office/officeart/2008/layout/LinedList"/>
    <dgm:cxn modelId="{42107717-ADC1-48EA-9EA8-560E9D8244DB}" type="presOf" srcId="{2B849B81-C0D0-40C7-BC1A-57B00B7B0FCD}" destId="{F4A9D5C1-D135-4EB6-B25C-4B055A434CF0}" srcOrd="0" destOrd="0" presId="urn:microsoft.com/office/officeart/2008/layout/LinedList"/>
    <dgm:cxn modelId="{CD985F40-D610-47ED-A04E-BA7894EA2DD4}" srcId="{25B1CA26-A1A6-4D00-84FC-2D719E21638C}" destId="{87374E56-20EF-483E-B842-9AAEA23CB998}" srcOrd="4" destOrd="0" parTransId="{C3C4CB3D-E21F-402E-8F06-BAE89367743B}" sibTransId="{BFF1BB1E-048D-48AD-B5AE-50B41B1E3243}"/>
    <dgm:cxn modelId="{FED3A071-7BEA-4843-AB4A-BEE8BFDF4077}" srcId="{25B1CA26-A1A6-4D00-84FC-2D719E21638C}" destId="{7DC75899-4711-40A5-A612-72F685342AAC}" srcOrd="1" destOrd="0" parTransId="{AF6E2AEF-FA97-4056-B803-0F86F55EB0D9}" sibTransId="{70FF34FB-A239-451C-8E2C-505C45D052BB}"/>
    <dgm:cxn modelId="{0AEE1776-4F3B-4C3E-BD29-4F47AF1EEC1D}" type="presOf" srcId="{7DC75899-4711-40A5-A612-72F685342AAC}" destId="{78586258-EBF1-40C3-9E0C-4FEF745DC0E1}" srcOrd="0" destOrd="0" presId="urn:microsoft.com/office/officeart/2008/layout/LinedList"/>
    <dgm:cxn modelId="{F64DDF59-FCCA-4180-BD93-FEBEBA999BC2}" type="presOf" srcId="{0B8BDAF5-0222-40E7-8772-84419C3448FD}" destId="{04C3FE6B-BCB3-4610-8FD7-D7F510CAB949}" srcOrd="0" destOrd="0" presId="urn:microsoft.com/office/officeart/2008/layout/LinedList"/>
    <dgm:cxn modelId="{AB46507B-B426-4000-BA74-A5F8DB9E3208}" srcId="{25B1CA26-A1A6-4D00-84FC-2D719E21638C}" destId="{2B849B81-C0D0-40C7-BC1A-57B00B7B0FCD}" srcOrd="0" destOrd="0" parTransId="{D77B89CA-D182-4CF8-8A86-489903F8BB01}" sibTransId="{DBDE363D-8B5C-4E4A-8B80-D945865A07E9}"/>
    <dgm:cxn modelId="{AB6D6E8C-F016-4DE9-97C4-70AAB6563041}" srcId="{25B1CA26-A1A6-4D00-84FC-2D719E21638C}" destId="{8FB432D4-6A00-45BC-A0B2-E11EA79D7C8C}" srcOrd="2" destOrd="0" parTransId="{865708E9-2450-4DA5-93FE-8FF1D43FF1A3}" sibTransId="{698E5E88-3225-4C82-9B62-7CF1A8383342}"/>
    <dgm:cxn modelId="{CA1EBA99-34BD-44AD-8123-A11EAB4F426B}" type="presOf" srcId="{25B1CA26-A1A6-4D00-84FC-2D719E21638C}" destId="{38E048BE-8E55-4808-9139-CF161A2C5C09}" srcOrd="0" destOrd="0" presId="urn:microsoft.com/office/officeart/2008/layout/LinedList"/>
    <dgm:cxn modelId="{BEFF0F9F-9A85-436E-A5B4-22CC1817F22F}" type="presOf" srcId="{8FB432D4-6A00-45BC-A0B2-E11EA79D7C8C}" destId="{E1B19BC0-6FBC-4BDC-BC86-50DC34950ED8}" srcOrd="0" destOrd="0" presId="urn:microsoft.com/office/officeart/2008/layout/LinedList"/>
    <dgm:cxn modelId="{1D8FEAAE-754C-4922-8C54-884A285C0D81}" type="presOf" srcId="{87374E56-20EF-483E-B842-9AAEA23CB998}" destId="{7C4ED808-BE45-4606-A0D1-9A73D55A2667}" srcOrd="0" destOrd="0" presId="urn:microsoft.com/office/officeart/2008/layout/LinedList"/>
    <dgm:cxn modelId="{876E47C6-B818-40D6-AE50-C5A6196C8214}" srcId="{25B1CA26-A1A6-4D00-84FC-2D719E21638C}" destId="{0B8BDAF5-0222-40E7-8772-84419C3448FD}" srcOrd="3" destOrd="0" parTransId="{D532AD04-6FB4-4D66-8B78-A882E56CBD61}" sibTransId="{7043BB9E-073E-4475-97BF-2932B63C60D0}"/>
    <dgm:cxn modelId="{F695FEE8-91BB-4EC5-A52E-A04ED4F72551}" srcId="{25B1CA26-A1A6-4D00-84FC-2D719E21638C}" destId="{7E3A29A2-F4EC-4A9C-A7B3-6B0F929456F9}" srcOrd="5" destOrd="0" parTransId="{E184A5BC-F3AB-4004-8EAF-E470DFD68635}" sibTransId="{8C4837BB-3C5F-43B1-8EA1-9A7F2987B18E}"/>
    <dgm:cxn modelId="{0D619947-7F4A-4628-8463-3BF9F7F8F233}" type="presParOf" srcId="{38E048BE-8E55-4808-9139-CF161A2C5C09}" destId="{38B4810A-A0B7-4280-9152-A26BC5C618A6}" srcOrd="0" destOrd="0" presId="urn:microsoft.com/office/officeart/2008/layout/LinedList"/>
    <dgm:cxn modelId="{87409BB2-2781-4D46-853F-B6BF8ABBF159}" type="presParOf" srcId="{38E048BE-8E55-4808-9139-CF161A2C5C09}" destId="{DF590014-9B29-416E-9FBF-83D94A0A612F}" srcOrd="1" destOrd="0" presId="urn:microsoft.com/office/officeart/2008/layout/LinedList"/>
    <dgm:cxn modelId="{4FA3D5BA-00EA-47C5-9EE1-B73015A81D69}" type="presParOf" srcId="{DF590014-9B29-416E-9FBF-83D94A0A612F}" destId="{F4A9D5C1-D135-4EB6-B25C-4B055A434CF0}" srcOrd="0" destOrd="0" presId="urn:microsoft.com/office/officeart/2008/layout/LinedList"/>
    <dgm:cxn modelId="{2A8F9EFE-4B0E-43E6-8789-B2A2AC4DCB10}" type="presParOf" srcId="{DF590014-9B29-416E-9FBF-83D94A0A612F}" destId="{66A7EDBF-95B2-4ED2-B4A3-3892DC65766E}" srcOrd="1" destOrd="0" presId="urn:microsoft.com/office/officeart/2008/layout/LinedList"/>
    <dgm:cxn modelId="{863A0718-A10D-4051-8539-A1EABB943808}" type="presParOf" srcId="{38E048BE-8E55-4808-9139-CF161A2C5C09}" destId="{DAA5D0FB-E531-4E46-9C74-A5C59C6244BE}" srcOrd="2" destOrd="0" presId="urn:microsoft.com/office/officeart/2008/layout/LinedList"/>
    <dgm:cxn modelId="{5F50A1FE-AEA4-43B6-A1AB-C43066C22B14}" type="presParOf" srcId="{38E048BE-8E55-4808-9139-CF161A2C5C09}" destId="{54A582F4-676D-4952-885F-482C4B9659A1}" srcOrd="3" destOrd="0" presId="urn:microsoft.com/office/officeart/2008/layout/LinedList"/>
    <dgm:cxn modelId="{E9269E10-F6E1-40DB-A92C-25799D41B90A}" type="presParOf" srcId="{54A582F4-676D-4952-885F-482C4B9659A1}" destId="{78586258-EBF1-40C3-9E0C-4FEF745DC0E1}" srcOrd="0" destOrd="0" presId="urn:microsoft.com/office/officeart/2008/layout/LinedList"/>
    <dgm:cxn modelId="{79E01DB9-338F-432E-A652-251912BF4F48}" type="presParOf" srcId="{54A582F4-676D-4952-885F-482C4B9659A1}" destId="{0C0AE7B9-FF75-490B-A222-DAF8593AF887}" srcOrd="1" destOrd="0" presId="urn:microsoft.com/office/officeart/2008/layout/LinedList"/>
    <dgm:cxn modelId="{0C7FD420-EAFC-4F84-A7F8-ED65229AB364}" type="presParOf" srcId="{38E048BE-8E55-4808-9139-CF161A2C5C09}" destId="{4088018E-BE39-4DFC-8250-ACB80FED62DC}" srcOrd="4" destOrd="0" presId="urn:microsoft.com/office/officeart/2008/layout/LinedList"/>
    <dgm:cxn modelId="{B58CA19C-12D6-4608-B6F3-6C2D918E555F}" type="presParOf" srcId="{38E048BE-8E55-4808-9139-CF161A2C5C09}" destId="{21F9CD32-4710-47E3-93D6-D52552476927}" srcOrd="5" destOrd="0" presId="urn:microsoft.com/office/officeart/2008/layout/LinedList"/>
    <dgm:cxn modelId="{7598044C-9D8A-4DCB-B130-8BE7B6326C56}" type="presParOf" srcId="{21F9CD32-4710-47E3-93D6-D52552476927}" destId="{E1B19BC0-6FBC-4BDC-BC86-50DC34950ED8}" srcOrd="0" destOrd="0" presId="urn:microsoft.com/office/officeart/2008/layout/LinedList"/>
    <dgm:cxn modelId="{0520D14E-F713-439E-A45A-05A529CFE472}" type="presParOf" srcId="{21F9CD32-4710-47E3-93D6-D52552476927}" destId="{5E3C9203-30F5-4B8C-BFF7-DA1372E8D872}" srcOrd="1" destOrd="0" presId="urn:microsoft.com/office/officeart/2008/layout/LinedList"/>
    <dgm:cxn modelId="{0B2FF91B-4054-4309-8025-060D65537F4A}" type="presParOf" srcId="{38E048BE-8E55-4808-9139-CF161A2C5C09}" destId="{5DDD368F-24B2-4991-8C27-E18994BCB44F}" srcOrd="6" destOrd="0" presId="urn:microsoft.com/office/officeart/2008/layout/LinedList"/>
    <dgm:cxn modelId="{9EE2236D-6804-49BF-9B6F-00316201C42C}" type="presParOf" srcId="{38E048BE-8E55-4808-9139-CF161A2C5C09}" destId="{CC6904F8-0DE5-44D4-8F4B-313EBDD2C98A}" srcOrd="7" destOrd="0" presId="urn:microsoft.com/office/officeart/2008/layout/LinedList"/>
    <dgm:cxn modelId="{4C97CE85-671F-45E1-B96D-017794228907}" type="presParOf" srcId="{CC6904F8-0DE5-44D4-8F4B-313EBDD2C98A}" destId="{04C3FE6B-BCB3-4610-8FD7-D7F510CAB949}" srcOrd="0" destOrd="0" presId="urn:microsoft.com/office/officeart/2008/layout/LinedList"/>
    <dgm:cxn modelId="{9CAC9D74-19D4-4E6C-BC7F-8D858FC3F95A}" type="presParOf" srcId="{CC6904F8-0DE5-44D4-8F4B-313EBDD2C98A}" destId="{B550F6D6-EFAA-4449-82F0-DD3F434B8F88}" srcOrd="1" destOrd="0" presId="urn:microsoft.com/office/officeart/2008/layout/LinedList"/>
    <dgm:cxn modelId="{1943182E-ACCE-4F50-A6F2-8023FBC40EFF}" type="presParOf" srcId="{38E048BE-8E55-4808-9139-CF161A2C5C09}" destId="{67AE5A2B-39B3-486A-9CE9-D24F0B05164F}" srcOrd="8" destOrd="0" presId="urn:microsoft.com/office/officeart/2008/layout/LinedList"/>
    <dgm:cxn modelId="{8DF44512-4D27-45C4-9138-5A9F66BBE782}" type="presParOf" srcId="{38E048BE-8E55-4808-9139-CF161A2C5C09}" destId="{90DB65B4-3A9C-43B6-9401-F312D1576830}" srcOrd="9" destOrd="0" presId="urn:microsoft.com/office/officeart/2008/layout/LinedList"/>
    <dgm:cxn modelId="{0FB85B8E-B7CF-4883-8EF7-B6CD126ACD55}" type="presParOf" srcId="{90DB65B4-3A9C-43B6-9401-F312D1576830}" destId="{7C4ED808-BE45-4606-A0D1-9A73D55A2667}" srcOrd="0" destOrd="0" presId="urn:microsoft.com/office/officeart/2008/layout/LinedList"/>
    <dgm:cxn modelId="{F7C94358-7010-4812-B429-A4C7FBC6AC73}" type="presParOf" srcId="{90DB65B4-3A9C-43B6-9401-F312D1576830}" destId="{66E3276C-4817-43A3-A6C6-A8C9B16FCE05}" srcOrd="1" destOrd="0" presId="urn:microsoft.com/office/officeart/2008/layout/LinedList"/>
    <dgm:cxn modelId="{70C52F50-C8B8-4CE1-A248-DC64E54C0CE3}" type="presParOf" srcId="{38E048BE-8E55-4808-9139-CF161A2C5C09}" destId="{F17009D0-5BB1-4536-95DA-DACBBBC044A3}" srcOrd="10" destOrd="0" presId="urn:microsoft.com/office/officeart/2008/layout/LinedList"/>
    <dgm:cxn modelId="{2359CBEC-2D0A-47FA-A39E-724DB9086AF0}" type="presParOf" srcId="{38E048BE-8E55-4808-9139-CF161A2C5C09}" destId="{AA3D327D-2CED-4F52-B2BC-A88D58D00A33}" srcOrd="11" destOrd="0" presId="urn:microsoft.com/office/officeart/2008/layout/LinedList"/>
    <dgm:cxn modelId="{E8A0B63E-E993-4C1D-8655-4EB1CB974A45}" type="presParOf" srcId="{AA3D327D-2CED-4F52-B2BC-A88D58D00A33}" destId="{446E4D30-7F63-4C50-9E54-6B156028FA79}" srcOrd="0" destOrd="0" presId="urn:microsoft.com/office/officeart/2008/layout/LinedList"/>
    <dgm:cxn modelId="{D3D68501-DC5B-4F4F-993F-F0A8D0232212}" type="presParOf" srcId="{AA3D327D-2CED-4F52-B2BC-A88D58D00A33}" destId="{200E933A-B641-4879-B728-6323C14619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B1CA26-A1A6-4D00-84FC-2D719E21638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B849B81-C0D0-40C7-BC1A-57B00B7B0FCD}">
      <dgm:prSet/>
      <dgm:spPr>
        <a:blipFill>
          <a:blip xmlns:r="http://schemas.openxmlformats.org/officeDocument/2006/relationships" r:embed="rId1"/>
          <a:stretch>
            <a:fillRect l="-143"/>
          </a:stretch>
        </a:blipFill>
      </dgm:spPr>
      <dgm:t>
        <a:bodyPr/>
        <a:lstStyle/>
        <a:p>
          <a:r>
            <a:rPr lang="en-US">
              <a:noFill/>
            </a:rPr>
            <a:t> </a:t>
          </a:r>
        </a:p>
      </dgm:t>
    </dgm:pt>
    <dgm:pt modelId="{D77B89CA-D182-4CF8-8A86-489903F8BB01}" type="parTrans" cxnId="{AB46507B-B426-4000-BA74-A5F8DB9E3208}">
      <dgm:prSet/>
      <dgm:spPr/>
      <dgm:t>
        <a:bodyPr/>
        <a:lstStyle/>
        <a:p>
          <a:endParaRPr lang="en-US"/>
        </a:p>
      </dgm:t>
    </dgm:pt>
    <dgm:pt modelId="{DBDE363D-8B5C-4E4A-8B80-D945865A07E9}" type="sibTrans" cxnId="{AB46507B-B426-4000-BA74-A5F8DB9E3208}">
      <dgm:prSet/>
      <dgm:spPr/>
      <dgm:t>
        <a:bodyPr/>
        <a:lstStyle/>
        <a:p>
          <a:endParaRPr lang="en-US"/>
        </a:p>
      </dgm:t>
    </dgm:pt>
    <dgm:pt modelId="{7DC75899-4711-40A5-A612-72F685342AAC}">
      <dgm:prSet/>
      <dgm:spPr>
        <a:blipFill>
          <a:blip xmlns:r="http://schemas.openxmlformats.org/officeDocument/2006/relationships" r:embed="rId2"/>
          <a:stretch>
            <a:fillRect/>
          </a:stretch>
        </a:blipFill>
      </dgm:spPr>
      <dgm:t>
        <a:bodyPr/>
        <a:lstStyle/>
        <a:p>
          <a:r>
            <a:rPr lang="en-US">
              <a:noFill/>
            </a:rPr>
            <a:t> </a:t>
          </a:r>
        </a:p>
      </dgm:t>
    </dgm:pt>
    <dgm:pt modelId="{AF6E2AEF-FA97-4056-B803-0F86F55EB0D9}" type="parTrans" cxnId="{FED3A071-7BEA-4843-AB4A-BEE8BFDF4077}">
      <dgm:prSet/>
      <dgm:spPr/>
      <dgm:t>
        <a:bodyPr/>
        <a:lstStyle/>
        <a:p>
          <a:endParaRPr lang="en-US"/>
        </a:p>
      </dgm:t>
    </dgm:pt>
    <dgm:pt modelId="{70FF34FB-A239-451C-8E2C-505C45D052BB}" type="sibTrans" cxnId="{FED3A071-7BEA-4843-AB4A-BEE8BFDF4077}">
      <dgm:prSet/>
      <dgm:spPr/>
      <dgm:t>
        <a:bodyPr/>
        <a:lstStyle/>
        <a:p>
          <a:endParaRPr lang="en-US"/>
        </a:p>
      </dgm:t>
    </dgm:pt>
    <dgm:pt modelId="{8FB432D4-6A00-45BC-A0B2-E11EA79D7C8C}">
      <dgm:prSet/>
      <dgm:spPr>
        <a:blipFill>
          <a:blip xmlns:r="http://schemas.openxmlformats.org/officeDocument/2006/relationships" r:embed="rId3"/>
          <a:stretch>
            <a:fillRect l="-860" t="-5469" b="-9375"/>
          </a:stretch>
        </a:blipFill>
      </dgm:spPr>
      <dgm:t>
        <a:bodyPr/>
        <a:lstStyle/>
        <a:p>
          <a:r>
            <a:rPr lang="en-US">
              <a:noFill/>
            </a:rPr>
            <a:t> </a:t>
          </a:r>
        </a:p>
      </dgm:t>
    </dgm:pt>
    <dgm:pt modelId="{865708E9-2450-4DA5-93FE-8FF1D43FF1A3}" type="parTrans" cxnId="{AB6D6E8C-F016-4DE9-97C4-70AAB6563041}">
      <dgm:prSet/>
      <dgm:spPr/>
      <dgm:t>
        <a:bodyPr/>
        <a:lstStyle/>
        <a:p>
          <a:endParaRPr lang="en-US"/>
        </a:p>
      </dgm:t>
    </dgm:pt>
    <dgm:pt modelId="{698E5E88-3225-4C82-9B62-7CF1A8383342}" type="sibTrans" cxnId="{AB6D6E8C-F016-4DE9-97C4-70AAB6563041}">
      <dgm:prSet/>
      <dgm:spPr/>
      <dgm:t>
        <a:bodyPr/>
        <a:lstStyle/>
        <a:p>
          <a:endParaRPr lang="en-US"/>
        </a:p>
      </dgm:t>
    </dgm:pt>
    <dgm:pt modelId="{0B8BDAF5-0222-40E7-8772-84419C3448FD}">
      <dgm:prSet/>
      <dgm:spPr/>
      <dgm:t>
        <a:bodyPr/>
        <a:lstStyle/>
        <a:p>
          <a:r>
            <a:rPr lang="de-DE" dirty="0"/>
            <a:t>C</a:t>
          </a:r>
          <a:r>
            <a:rPr lang="de-DE" baseline="-25000" dirty="0"/>
            <a:t>unav </a:t>
          </a:r>
          <a:r>
            <a:rPr lang="de-DE" dirty="0"/>
            <a:t>= is the system unavailability cost per unit of time. </a:t>
          </a:r>
        </a:p>
        <a:p>
          <a:r>
            <a:rPr lang="de-DE" dirty="0"/>
            <a:t>(</a:t>
          </a:r>
          <a:r>
            <a:rPr lang="de-DE" dirty="0" err="1"/>
            <a:t>Unavailability</a:t>
          </a:r>
          <a:r>
            <a:rPr lang="de-DE" dirty="0"/>
            <a:t> </a:t>
          </a:r>
          <a:r>
            <a:rPr lang="de-DE" dirty="0" err="1"/>
            <a:t>cost</a:t>
          </a:r>
          <a:r>
            <a:rPr lang="de-DE" dirty="0"/>
            <a:t>)</a:t>
          </a:r>
          <a:endParaRPr lang="en-US" dirty="0"/>
        </a:p>
      </dgm:t>
    </dgm:pt>
    <dgm:pt modelId="{D532AD04-6FB4-4D66-8B78-A882E56CBD61}" type="parTrans" cxnId="{876E47C6-B818-40D6-AE50-C5A6196C8214}">
      <dgm:prSet/>
      <dgm:spPr/>
      <dgm:t>
        <a:bodyPr/>
        <a:lstStyle/>
        <a:p>
          <a:endParaRPr lang="en-US"/>
        </a:p>
      </dgm:t>
    </dgm:pt>
    <dgm:pt modelId="{7043BB9E-073E-4475-97BF-2932B63C60D0}" type="sibTrans" cxnId="{876E47C6-B818-40D6-AE50-C5A6196C8214}">
      <dgm:prSet/>
      <dgm:spPr/>
      <dgm:t>
        <a:bodyPr/>
        <a:lstStyle/>
        <a:p>
          <a:endParaRPr lang="en-US"/>
        </a:p>
      </dgm:t>
    </dgm:pt>
    <dgm:pt modelId="{87374E56-20EF-483E-B842-9AAEA23CB998}">
      <dgm:prSet/>
      <dgm:spPr/>
      <dgm:t>
        <a:bodyPr/>
        <a:lstStyle/>
        <a:p>
          <a:r>
            <a:rPr lang="de-DE" dirty="0"/>
            <a:t>C</a:t>
          </a:r>
          <a:r>
            <a:rPr lang="de-DE" baseline="-25000" dirty="0"/>
            <a:t>inv </a:t>
          </a:r>
          <a:r>
            <a:rPr lang="de-DE" dirty="0"/>
            <a:t>= is the holding inventory cost per unit time for a </a:t>
          </a:r>
          <a:r>
            <a:rPr lang="de-DE" dirty="0" err="1"/>
            <a:t>component</a:t>
          </a:r>
          <a:r>
            <a:rPr lang="de-DE" dirty="0"/>
            <a:t>. (</a:t>
          </a:r>
          <a:r>
            <a:rPr lang="de-DE" dirty="0" err="1"/>
            <a:t>Inventory</a:t>
          </a:r>
          <a:r>
            <a:rPr lang="de-DE" dirty="0"/>
            <a:t> </a:t>
          </a:r>
          <a:r>
            <a:rPr lang="de-DE" dirty="0" err="1"/>
            <a:t>cost</a:t>
          </a:r>
          <a:r>
            <a:rPr lang="de-DE" dirty="0"/>
            <a:t>)</a:t>
          </a:r>
          <a:endParaRPr lang="en-US" dirty="0"/>
        </a:p>
      </dgm:t>
    </dgm:pt>
    <dgm:pt modelId="{C3C4CB3D-E21F-402E-8F06-BAE89367743B}" type="parTrans" cxnId="{CD985F40-D610-47ED-A04E-BA7894EA2DD4}">
      <dgm:prSet/>
      <dgm:spPr/>
      <dgm:t>
        <a:bodyPr/>
        <a:lstStyle/>
        <a:p>
          <a:endParaRPr lang="en-US"/>
        </a:p>
      </dgm:t>
    </dgm:pt>
    <dgm:pt modelId="{BFF1BB1E-048D-48AD-B5AE-50B41B1E3243}" type="sibTrans" cxnId="{CD985F40-D610-47ED-A04E-BA7894EA2DD4}">
      <dgm:prSet/>
      <dgm:spPr/>
      <dgm:t>
        <a:bodyPr/>
        <a:lstStyle/>
        <a:p>
          <a:endParaRPr lang="en-US"/>
        </a:p>
      </dgm:t>
    </dgm:pt>
    <dgm:pt modelId="{7E3A29A2-F4EC-4A9C-A7B3-6B0F929456F9}">
      <dgm:prSet/>
      <dgm:spPr>
        <a:blipFill>
          <a:blip xmlns:r="http://schemas.openxmlformats.org/officeDocument/2006/relationships" r:embed="rId4"/>
          <a:stretch>
            <a:fillRect l="-860" r="-1289" b="-6202"/>
          </a:stretch>
        </a:blipFill>
      </dgm:spPr>
      <dgm:t>
        <a:bodyPr/>
        <a:lstStyle/>
        <a:p>
          <a:r>
            <a:rPr lang="en-US">
              <a:noFill/>
            </a:rPr>
            <a:t> </a:t>
          </a:r>
        </a:p>
      </dgm:t>
    </dgm:pt>
    <dgm:pt modelId="{E184A5BC-F3AB-4004-8EAF-E470DFD68635}" type="parTrans" cxnId="{F695FEE8-91BB-4EC5-A52E-A04ED4F72551}">
      <dgm:prSet/>
      <dgm:spPr/>
      <dgm:t>
        <a:bodyPr/>
        <a:lstStyle/>
        <a:p>
          <a:endParaRPr lang="en-US"/>
        </a:p>
      </dgm:t>
    </dgm:pt>
    <dgm:pt modelId="{8C4837BB-3C5F-43B1-8EA1-9A7F2987B18E}" type="sibTrans" cxnId="{F695FEE8-91BB-4EC5-A52E-A04ED4F72551}">
      <dgm:prSet/>
      <dgm:spPr/>
      <dgm:t>
        <a:bodyPr/>
        <a:lstStyle/>
        <a:p>
          <a:endParaRPr lang="en-US"/>
        </a:p>
      </dgm:t>
    </dgm:pt>
    <dgm:pt modelId="{38E048BE-8E55-4808-9139-CF161A2C5C09}" type="pres">
      <dgm:prSet presAssocID="{25B1CA26-A1A6-4D00-84FC-2D719E21638C}" presName="vert0" presStyleCnt="0">
        <dgm:presLayoutVars>
          <dgm:dir/>
          <dgm:animOne val="branch"/>
          <dgm:animLvl val="lvl"/>
        </dgm:presLayoutVars>
      </dgm:prSet>
      <dgm:spPr/>
    </dgm:pt>
    <dgm:pt modelId="{38B4810A-A0B7-4280-9152-A26BC5C618A6}" type="pres">
      <dgm:prSet presAssocID="{2B849B81-C0D0-40C7-BC1A-57B00B7B0FCD}" presName="thickLine" presStyleLbl="alignNode1" presStyleIdx="0" presStyleCnt="6"/>
      <dgm:spPr/>
    </dgm:pt>
    <dgm:pt modelId="{DF590014-9B29-416E-9FBF-83D94A0A612F}" type="pres">
      <dgm:prSet presAssocID="{2B849B81-C0D0-40C7-BC1A-57B00B7B0FCD}" presName="horz1" presStyleCnt="0"/>
      <dgm:spPr/>
    </dgm:pt>
    <dgm:pt modelId="{F4A9D5C1-D135-4EB6-B25C-4B055A434CF0}" type="pres">
      <dgm:prSet presAssocID="{2B849B81-C0D0-40C7-BC1A-57B00B7B0FCD}" presName="tx1" presStyleLbl="revTx" presStyleIdx="0" presStyleCnt="6"/>
      <dgm:spPr/>
    </dgm:pt>
    <dgm:pt modelId="{66A7EDBF-95B2-4ED2-B4A3-3892DC65766E}" type="pres">
      <dgm:prSet presAssocID="{2B849B81-C0D0-40C7-BC1A-57B00B7B0FCD}" presName="vert1" presStyleCnt="0"/>
      <dgm:spPr/>
    </dgm:pt>
    <dgm:pt modelId="{DAA5D0FB-E531-4E46-9C74-A5C59C6244BE}" type="pres">
      <dgm:prSet presAssocID="{7DC75899-4711-40A5-A612-72F685342AAC}" presName="thickLine" presStyleLbl="alignNode1" presStyleIdx="1" presStyleCnt="6"/>
      <dgm:spPr/>
    </dgm:pt>
    <dgm:pt modelId="{54A582F4-676D-4952-885F-482C4B9659A1}" type="pres">
      <dgm:prSet presAssocID="{7DC75899-4711-40A5-A612-72F685342AAC}" presName="horz1" presStyleCnt="0"/>
      <dgm:spPr/>
    </dgm:pt>
    <dgm:pt modelId="{78586258-EBF1-40C3-9E0C-4FEF745DC0E1}" type="pres">
      <dgm:prSet presAssocID="{7DC75899-4711-40A5-A612-72F685342AAC}" presName="tx1" presStyleLbl="revTx" presStyleIdx="1" presStyleCnt="6"/>
      <dgm:spPr/>
    </dgm:pt>
    <dgm:pt modelId="{0C0AE7B9-FF75-490B-A222-DAF8593AF887}" type="pres">
      <dgm:prSet presAssocID="{7DC75899-4711-40A5-A612-72F685342AAC}" presName="vert1" presStyleCnt="0"/>
      <dgm:spPr/>
    </dgm:pt>
    <dgm:pt modelId="{4088018E-BE39-4DFC-8250-ACB80FED62DC}" type="pres">
      <dgm:prSet presAssocID="{8FB432D4-6A00-45BC-A0B2-E11EA79D7C8C}" presName="thickLine" presStyleLbl="alignNode1" presStyleIdx="2" presStyleCnt="6"/>
      <dgm:spPr/>
    </dgm:pt>
    <dgm:pt modelId="{21F9CD32-4710-47E3-93D6-D52552476927}" type="pres">
      <dgm:prSet presAssocID="{8FB432D4-6A00-45BC-A0B2-E11EA79D7C8C}" presName="horz1" presStyleCnt="0"/>
      <dgm:spPr/>
    </dgm:pt>
    <dgm:pt modelId="{E1B19BC0-6FBC-4BDC-BC86-50DC34950ED8}" type="pres">
      <dgm:prSet presAssocID="{8FB432D4-6A00-45BC-A0B2-E11EA79D7C8C}" presName="tx1" presStyleLbl="revTx" presStyleIdx="2" presStyleCnt="6"/>
      <dgm:spPr/>
    </dgm:pt>
    <dgm:pt modelId="{5E3C9203-30F5-4B8C-BFF7-DA1372E8D872}" type="pres">
      <dgm:prSet presAssocID="{8FB432D4-6A00-45BC-A0B2-E11EA79D7C8C}" presName="vert1" presStyleCnt="0"/>
      <dgm:spPr/>
    </dgm:pt>
    <dgm:pt modelId="{5DDD368F-24B2-4991-8C27-E18994BCB44F}" type="pres">
      <dgm:prSet presAssocID="{0B8BDAF5-0222-40E7-8772-84419C3448FD}" presName="thickLine" presStyleLbl="alignNode1" presStyleIdx="3" presStyleCnt="6"/>
      <dgm:spPr/>
    </dgm:pt>
    <dgm:pt modelId="{CC6904F8-0DE5-44D4-8F4B-313EBDD2C98A}" type="pres">
      <dgm:prSet presAssocID="{0B8BDAF5-0222-40E7-8772-84419C3448FD}" presName="horz1" presStyleCnt="0"/>
      <dgm:spPr/>
    </dgm:pt>
    <dgm:pt modelId="{04C3FE6B-BCB3-4610-8FD7-D7F510CAB949}" type="pres">
      <dgm:prSet presAssocID="{0B8BDAF5-0222-40E7-8772-84419C3448FD}" presName="tx1" presStyleLbl="revTx" presStyleIdx="3" presStyleCnt="6"/>
      <dgm:spPr/>
    </dgm:pt>
    <dgm:pt modelId="{B550F6D6-EFAA-4449-82F0-DD3F434B8F88}" type="pres">
      <dgm:prSet presAssocID="{0B8BDAF5-0222-40E7-8772-84419C3448FD}" presName="vert1" presStyleCnt="0"/>
      <dgm:spPr/>
    </dgm:pt>
    <dgm:pt modelId="{67AE5A2B-39B3-486A-9CE9-D24F0B05164F}" type="pres">
      <dgm:prSet presAssocID="{87374E56-20EF-483E-B842-9AAEA23CB998}" presName="thickLine" presStyleLbl="alignNode1" presStyleIdx="4" presStyleCnt="6"/>
      <dgm:spPr/>
    </dgm:pt>
    <dgm:pt modelId="{90DB65B4-3A9C-43B6-9401-F312D1576830}" type="pres">
      <dgm:prSet presAssocID="{87374E56-20EF-483E-B842-9AAEA23CB998}" presName="horz1" presStyleCnt="0"/>
      <dgm:spPr/>
    </dgm:pt>
    <dgm:pt modelId="{7C4ED808-BE45-4606-A0D1-9A73D55A2667}" type="pres">
      <dgm:prSet presAssocID="{87374E56-20EF-483E-B842-9AAEA23CB998}" presName="tx1" presStyleLbl="revTx" presStyleIdx="4" presStyleCnt="6"/>
      <dgm:spPr/>
    </dgm:pt>
    <dgm:pt modelId="{66E3276C-4817-43A3-A6C6-A8C9B16FCE05}" type="pres">
      <dgm:prSet presAssocID="{87374E56-20EF-483E-B842-9AAEA23CB998}" presName="vert1" presStyleCnt="0"/>
      <dgm:spPr/>
    </dgm:pt>
    <dgm:pt modelId="{F17009D0-5BB1-4536-95DA-DACBBBC044A3}" type="pres">
      <dgm:prSet presAssocID="{7E3A29A2-F4EC-4A9C-A7B3-6B0F929456F9}" presName="thickLine" presStyleLbl="alignNode1" presStyleIdx="5" presStyleCnt="6"/>
      <dgm:spPr/>
    </dgm:pt>
    <dgm:pt modelId="{AA3D327D-2CED-4F52-B2BC-A88D58D00A33}" type="pres">
      <dgm:prSet presAssocID="{7E3A29A2-F4EC-4A9C-A7B3-6B0F929456F9}" presName="horz1" presStyleCnt="0"/>
      <dgm:spPr/>
    </dgm:pt>
    <dgm:pt modelId="{446E4D30-7F63-4C50-9E54-6B156028FA79}" type="pres">
      <dgm:prSet presAssocID="{7E3A29A2-F4EC-4A9C-A7B3-6B0F929456F9}" presName="tx1" presStyleLbl="revTx" presStyleIdx="5" presStyleCnt="6"/>
      <dgm:spPr/>
    </dgm:pt>
    <dgm:pt modelId="{200E933A-B641-4879-B728-6323C1461984}" type="pres">
      <dgm:prSet presAssocID="{7E3A29A2-F4EC-4A9C-A7B3-6B0F929456F9}" presName="vert1" presStyleCnt="0"/>
      <dgm:spPr/>
    </dgm:pt>
  </dgm:ptLst>
  <dgm:cxnLst>
    <dgm:cxn modelId="{51167D12-6428-42D0-A918-43D312FB6B56}" type="presOf" srcId="{7E3A29A2-F4EC-4A9C-A7B3-6B0F929456F9}" destId="{446E4D30-7F63-4C50-9E54-6B156028FA79}" srcOrd="0" destOrd="0" presId="urn:microsoft.com/office/officeart/2008/layout/LinedList"/>
    <dgm:cxn modelId="{42107717-ADC1-48EA-9EA8-560E9D8244DB}" type="presOf" srcId="{2B849B81-C0D0-40C7-BC1A-57B00B7B0FCD}" destId="{F4A9D5C1-D135-4EB6-B25C-4B055A434CF0}" srcOrd="0" destOrd="0" presId="urn:microsoft.com/office/officeart/2008/layout/LinedList"/>
    <dgm:cxn modelId="{CD985F40-D610-47ED-A04E-BA7894EA2DD4}" srcId="{25B1CA26-A1A6-4D00-84FC-2D719E21638C}" destId="{87374E56-20EF-483E-B842-9AAEA23CB998}" srcOrd="4" destOrd="0" parTransId="{C3C4CB3D-E21F-402E-8F06-BAE89367743B}" sibTransId="{BFF1BB1E-048D-48AD-B5AE-50B41B1E3243}"/>
    <dgm:cxn modelId="{FED3A071-7BEA-4843-AB4A-BEE8BFDF4077}" srcId="{25B1CA26-A1A6-4D00-84FC-2D719E21638C}" destId="{7DC75899-4711-40A5-A612-72F685342AAC}" srcOrd="1" destOrd="0" parTransId="{AF6E2AEF-FA97-4056-B803-0F86F55EB0D9}" sibTransId="{70FF34FB-A239-451C-8E2C-505C45D052BB}"/>
    <dgm:cxn modelId="{0AEE1776-4F3B-4C3E-BD29-4F47AF1EEC1D}" type="presOf" srcId="{7DC75899-4711-40A5-A612-72F685342AAC}" destId="{78586258-EBF1-40C3-9E0C-4FEF745DC0E1}" srcOrd="0" destOrd="0" presId="urn:microsoft.com/office/officeart/2008/layout/LinedList"/>
    <dgm:cxn modelId="{F64DDF59-FCCA-4180-BD93-FEBEBA999BC2}" type="presOf" srcId="{0B8BDAF5-0222-40E7-8772-84419C3448FD}" destId="{04C3FE6B-BCB3-4610-8FD7-D7F510CAB949}" srcOrd="0" destOrd="0" presId="urn:microsoft.com/office/officeart/2008/layout/LinedList"/>
    <dgm:cxn modelId="{AB46507B-B426-4000-BA74-A5F8DB9E3208}" srcId="{25B1CA26-A1A6-4D00-84FC-2D719E21638C}" destId="{2B849B81-C0D0-40C7-BC1A-57B00B7B0FCD}" srcOrd="0" destOrd="0" parTransId="{D77B89CA-D182-4CF8-8A86-489903F8BB01}" sibTransId="{DBDE363D-8B5C-4E4A-8B80-D945865A07E9}"/>
    <dgm:cxn modelId="{AB6D6E8C-F016-4DE9-97C4-70AAB6563041}" srcId="{25B1CA26-A1A6-4D00-84FC-2D719E21638C}" destId="{8FB432D4-6A00-45BC-A0B2-E11EA79D7C8C}" srcOrd="2" destOrd="0" parTransId="{865708E9-2450-4DA5-93FE-8FF1D43FF1A3}" sibTransId="{698E5E88-3225-4C82-9B62-7CF1A8383342}"/>
    <dgm:cxn modelId="{CA1EBA99-34BD-44AD-8123-A11EAB4F426B}" type="presOf" srcId="{25B1CA26-A1A6-4D00-84FC-2D719E21638C}" destId="{38E048BE-8E55-4808-9139-CF161A2C5C09}" srcOrd="0" destOrd="0" presId="urn:microsoft.com/office/officeart/2008/layout/LinedList"/>
    <dgm:cxn modelId="{BEFF0F9F-9A85-436E-A5B4-22CC1817F22F}" type="presOf" srcId="{8FB432D4-6A00-45BC-A0B2-E11EA79D7C8C}" destId="{E1B19BC0-6FBC-4BDC-BC86-50DC34950ED8}" srcOrd="0" destOrd="0" presId="urn:microsoft.com/office/officeart/2008/layout/LinedList"/>
    <dgm:cxn modelId="{1D8FEAAE-754C-4922-8C54-884A285C0D81}" type="presOf" srcId="{87374E56-20EF-483E-B842-9AAEA23CB998}" destId="{7C4ED808-BE45-4606-A0D1-9A73D55A2667}" srcOrd="0" destOrd="0" presId="urn:microsoft.com/office/officeart/2008/layout/LinedList"/>
    <dgm:cxn modelId="{876E47C6-B818-40D6-AE50-C5A6196C8214}" srcId="{25B1CA26-A1A6-4D00-84FC-2D719E21638C}" destId="{0B8BDAF5-0222-40E7-8772-84419C3448FD}" srcOrd="3" destOrd="0" parTransId="{D532AD04-6FB4-4D66-8B78-A882E56CBD61}" sibTransId="{7043BB9E-073E-4475-97BF-2932B63C60D0}"/>
    <dgm:cxn modelId="{F695FEE8-91BB-4EC5-A52E-A04ED4F72551}" srcId="{25B1CA26-A1A6-4D00-84FC-2D719E21638C}" destId="{7E3A29A2-F4EC-4A9C-A7B3-6B0F929456F9}" srcOrd="5" destOrd="0" parTransId="{E184A5BC-F3AB-4004-8EAF-E470DFD68635}" sibTransId="{8C4837BB-3C5F-43B1-8EA1-9A7F2987B18E}"/>
    <dgm:cxn modelId="{0D619947-7F4A-4628-8463-3BF9F7F8F233}" type="presParOf" srcId="{38E048BE-8E55-4808-9139-CF161A2C5C09}" destId="{38B4810A-A0B7-4280-9152-A26BC5C618A6}" srcOrd="0" destOrd="0" presId="urn:microsoft.com/office/officeart/2008/layout/LinedList"/>
    <dgm:cxn modelId="{87409BB2-2781-4D46-853F-B6BF8ABBF159}" type="presParOf" srcId="{38E048BE-8E55-4808-9139-CF161A2C5C09}" destId="{DF590014-9B29-416E-9FBF-83D94A0A612F}" srcOrd="1" destOrd="0" presId="urn:microsoft.com/office/officeart/2008/layout/LinedList"/>
    <dgm:cxn modelId="{4FA3D5BA-00EA-47C5-9EE1-B73015A81D69}" type="presParOf" srcId="{DF590014-9B29-416E-9FBF-83D94A0A612F}" destId="{F4A9D5C1-D135-4EB6-B25C-4B055A434CF0}" srcOrd="0" destOrd="0" presId="urn:microsoft.com/office/officeart/2008/layout/LinedList"/>
    <dgm:cxn modelId="{2A8F9EFE-4B0E-43E6-8789-B2A2AC4DCB10}" type="presParOf" srcId="{DF590014-9B29-416E-9FBF-83D94A0A612F}" destId="{66A7EDBF-95B2-4ED2-B4A3-3892DC65766E}" srcOrd="1" destOrd="0" presId="urn:microsoft.com/office/officeart/2008/layout/LinedList"/>
    <dgm:cxn modelId="{863A0718-A10D-4051-8539-A1EABB943808}" type="presParOf" srcId="{38E048BE-8E55-4808-9139-CF161A2C5C09}" destId="{DAA5D0FB-E531-4E46-9C74-A5C59C6244BE}" srcOrd="2" destOrd="0" presId="urn:microsoft.com/office/officeart/2008/layout/LinedList"/>
    <dgm:cxn modelId="{5F50A1FE-AEA4-43B6-A1AB-C43066C22B14}" type="presParOf" srcId="{38E048BE-8E55-4808-9139-CF161A2C5C09}" destId="{54A582F4-676D-4952-885F-482C4B9659A1}" srcOrd="3" destOrd="0" presId="urn:microsoft.com/office/officeart/2008/layout/LinedList"/>
    <dgm:cxn modelId="{E9269E10-F6E1-40DB-A92C-25799D41B90A}" type="presParOf" srcId="{54A582F4-676D-4952-885F-482C4B9659A1}" destId="{78586258-EBF1-40C3-9E0C-4FEF745DC0E1}" srcOrd="0" destOrd="0" presId="urn:microsoft.com/office/officeart/2008/layout/LinedList"/>
    <dgm:cxn modelId="{79E01DB9-338F-432E-A652-251912BF4F48}" type="presParOf" srcId="{54A582F4-676D-4952-885F-482C4B9659A1}" destId="{0C0AE7B9-FF75-490B-A222-DAF8593AF887}" srcOrd="1" destOrd="0" presId="urn:microsoft.com/office/officeart/2008/layout/LinedList"/>
    <dgm:cxn modelId="{0C7FD420-EAFC-4F84-A7F8-ED65229AB364}" type="presParOf" srcId="{38E048BE-8E55-4808-9139-CF161A2C5C09}" destId="{4088018E-BE39-4DFC-8250-ACB80FED62DC}" srcOrd="4" destOrd="0" presId="urn:microsoft.com/office/officeart/2008/layout/LinedList"/>
    <dgm:cxn modelId="{B58CA19C-12D6-4608-B6F3-6C2D918E555F}" type="presParOf" srcId="{38E048BE-8E55-4808-9139-CF161A2C5C09}" destId="{21F9CD32-4710-47E3-93D6-D52552476927}" srcOrd="5" destOrd="0" presId="urn:microsoft.com/office/officeart/2008/layout/LinedList"/>
    <dgm:cxn modelId="{7598044C-9D8A-4DCB-B130-8BE7B6326C56}" type="presParOf" srcId="{21F9CD32-4710-47E3-93D6-D52552476927}" destId="{E1B19BC0-6FBC-4BDC-BC86-50DC34950ED8}" srcOrd="0" destOrd="0" presId="urn:microsoft.com/office/officeart/2008/layout/LinedList"/>
    <dgm:cxn modelId="{0520D14E-F713-439E-A45A-05A529CFE472}" type="presParOf" srcId="{21F9CD32-4710-47E3-93D6-D52552476927}" destId="{5E3C9203-30F5-4B8C-BFF7-DA1372E8D872}" srcOrd="1" destOrd="0" presId="urn:microsoft.com/office/officeart/2008/layout/LinedList"/>
    <dgm:cxn modelId="{0B2FF91B-4054-4309-8025-060D65537F4A}" type="presParOf" srcId="{38E048BE-8E55-4808-9139-CF161A2C5C09}" destId="{5DDD368F-24B2-4991-8C27-E18994BCB44F}" srcOrd="6" destOrd="0" presId="urn:microsoft.com/office/officeart/2008/layout/LinedList"/>
    <dgm:cxn modelId="{9EE2236D-6804-49BF-9B6F-00316201C42C}" type="presParOf" srcId="{38E048BE-8E55-4808-9139-CF161A2C5C09}" destId="{CC6904F8-0DE5-44D4-8F4B-313EBDD2C98A}" srcOrd="7" destOrd="0" presId="urn:microsoft.com/office/officeart/2008/layout/LinedList"/>
    <dgm:cxn modelId="{4C97CE85-671F-45E1-B96D-017794228907}" type="presParOf" srcId="{CC6904F8-0DE5-44D4-8F4B-313EBDD2C98A}" destId="{04C3FE6B-BCB3-4610-8FD7-D7F510CAB949}" srcOrd="0" destOrd="0" presId="urn:microsoft.com/office/officeart/2008/layout/LinedList"/>
    <dgm:cxn modelId="{9CAC9D74-19D4-4E6C-BC7F-8D858FC3F95A}" type="presParOf" srcId="{CC6904F8-0DE5-44D4-8F4B-313EBDD2C98A}" destId="{B550F6D6-EFAA-4449-82F0-DD3F434B8F88}" srcOrd="1" destOrd="0" presId="urn:microsoft.com/office/officeart/2008/layout/LinedList"/>
    <dgm:cxn modelId="{1943182E-ACCE-4F50-A6F2-8023FBC40EFF}" type="presParOf" srcId="{38E048BE-8E55-4808-9139-CF161A2C5C09}" destId="{67AE5A2B-39B3-486A-9CE9-D24F0B05164F}" srcOrd="8" destOrd="0" presId="urn:microsoft.com/office/officeart/2008/layout/LinedList"/>
    <dgm:cxn modelId="{8DF44512-4D27-45C4-9138-5A9F66BBE782}" type="presParOf" srcId="{38E048BE-8E55-4808-9139-CF161A2C5C09}" destId="{90DB65B4-3A9C-43B6-9401-F312D1576830}" srcOrd="9" destOrd="0" presId="urn:microsoft.com/office/officeart/2008/layout/LinedList"/>
    <dgm:cxn modelId="{0FB85B8E-B7CF-4883-8EF7-B6CD126ACD55}" type="presParOf" srcId="{90DB65B4-3A9C-43B6-9401-F312D1576830}" destId="{7C4ED808-BE45-4606-A0D1-9A73D55A2667}" srcOrd="0" destOrd="0" presId="urn:microsoft.com/office/officeart/2008/layout/LinedList"/>
    <dgm:cxn modelId="{F7C94358-7010-4812-B429-A4C7FBC6AC73}" type="presParOf" srcId="{90DB65B4-3A9C-43B6-9401-F312D1576830}" destId="{66E3276C-4817-43A3-A6C6-A8C9B16FCE05}" srcOrd="1" destOrd="0" presId="urn:microsoft.com/office/officeart/2008/layout/LinedList"/>
    <dgm:cxn modelId="{70C52F50-C8B8-4CE1-A248-DC64E54C0CE3}" type="presParOf" srcId="{38E048BE-8E55-4808-9139-CF161A2C5C09}" destId="{F17009D0-5BB1-4536-95DA-DACBBBC044A3}" srcOrd="10" destOrd="0" presId="urn:microsoft.com/office/officeart/2008/layout/LinedList"/>
    <dgm:cxn modelId="{2359CBEC-2D0A-47FA-A39E-724DB9086AF0}" type="presParOf" srcId="{38E048BE-8E55-4808-9139-CF161A2C5C09}" destId="{AA3D327D-2CED-4F52-B2BC-A88D58D00A33}" srcOrd="11" destOrd="0" presId="urn:microsoft.com/office/officeart/2008/layout/LinedList"/>
    <dgm:cxn modelId="{E8A0B63E-E993-4C1D-8655-4EB1CB974A45}" type="presParOf" srcId="{AA3D327D-2CED-4F52-B2BC-A88D58D00A33}" destId="{446E4D30-7F63-4C50-9E54-6B156028FA79}" srcOrd="0" destOrd="0" presId="urn:microsoft.com/office/officeart/2008/layout/LinedList"/>
    <dgm:cxn modelId="{D3D68501-DC5B-4F4F-993F-F0A8D0232212}" type="presParOf" srcId="{AA3D327D-2CED-4F52-B2BC-A88D58D00A33}" destId="{200E933A-B641-4879-B728-6323C14619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EC997-8657-41CD-9F5E-41182BCA714E}">
      <dsp:nvSpPr>
        <dsp:cNvPr id="0" name=""/>
        <dsp:cNvSpPr/>
      </dsp:nvSpPr>
      <dsp:spPr>
        <a:xfrm>
          <a:off x="0" y="1520"/>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824B6-72E4-4227-9C94-0C9E22DC5D20}">
      <dsp:nvSpPr>
        <dsp:cNvPr id="0" name=""/>
        <dsp:cNvSpPr/>
      </dsp:nvSpPr>
      <dsp:spPr>
        <a:xfrm>
          <a:off x="195934" y="147256"/>
          <a:ext cx="356245" cy="356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9EDEF1-6A86-492D-ADA0-0387C2F9B71C}">
      <dsp:nvSpPr>
        <dsp:cNvPr id="0" name=""/>
        <dsp:cNvSpPr/>
      </dsp:nvSpPr>
      <dsp:spPr>
        <a:xfrm>
          <a:off x="748114" y="1520"/>
          <a:ext cx="776088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de-DE" sz="1900" kern="1200" dirty="0"/>
            <a:t>Background and </a:t>
          </a:r>
          <a:r>
            <a:rPr lang="de-DE" sz="1900" kern="1200" dirty="0" err="1"/>
            <a:t>motivation</a:t>
          </a:r>
          <a:endParaRPr lang="en-US" sz="1900" kern="1200" dirty="0"/>
        </a:p>
      </dsp:txBody>
      <dsp:txXfrm>
        <a:off x="748114" y="1520"/>
        <a:ext cx="7760885" cy="647718"/>
      </dsp:txXfrm>
    </dsp:sp>
    <dsp:sp modelId="{30D42959-FF32-4C4F-9B37-8F1ADB853430}">
      <dsp:nvSpPr>
        <dsp:cNvPr id="0" name=""/>
        <dsp:cNvSpPr/>
      </dsp:nvSpPr>
      <dsp:spPr>
        <a:xfrm>
          <a:off x="0" y="811168"/>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115DC-0015-4907-8A09-651D2791E777}">
      <dsp:nvSpPr>
        <dsp:cNvPr id="0" name=""/>
        <dsp:cNvSpPr/>
      </dsp:nvSpPr>
      <dsp:spPr>
        <a:xfrm>
          <a:off x="195934" y="956905"/>
          <a:ext cx="356245" cy="356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D35ECD-FC37-45A6-A9C4-5AB997BF93A8}">
      <dsp:nvSpPr>
        <dsp:cNvPr id="0" name=""/>
        <dsp:cNvSpPr/>
      </dsp:nvSpPr>
      <dsp:spPr>
        <a:xfrm>
          <a:off x="748114" y="811168"/>
          <a:ext cx="3829050"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de-DE" sz="1900" kern="1200"/>
            <a:t>Literature Review</a:t>
          </a:r>
          <a:endParaRPr lang="en-US" sz="1900" kern="1200"/>
        </a:p>
      </dsp:txBody>
      <dsp:txXfrm>
        <a:off x="748114" y="811168"/>
        <a:ext cx="3829050" cy="647718"/>
      </dsp:txXfrm>
    </dsp:sp>
    <dsp:sp modelId="{7ADBA539-E92B-4983-A2CE-6DDB016F886A}">
      <dsp:nvSpPr>
        <dsp:cNvPr id="0" name=""/>
        <dsp:cNvSpPr/>
      </dsp:nvSpPr>
      <dsp:spPr>
        <a:xfrm>
          <a:off x="4577164" y="811168"/>
          <a:ext cx="393183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77164" y="811168"/>
        <a:ext cx="3931835" cy="647718"/>
      </dsp:txXfrm>
    </dsp:sp>
    <dsp:sp modelId="{209C3A67-7FCF-4B06-A531-83F10D2E4464}">
      <dsp:nvSpPr>
        <dsp:cNvPr id="0" name=""/>
        <dsp:cNvSpPr/>
      </dsp:nvSpPr>
      <dsp:spPr>
        <a:xfrm>
          <a:off x="0" y="1620816"/>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D2304-A1CA-43D5-9CBF-25C901400971}">
      <dsp:nvSpPr>
        <dsp:cNvPr id="0" name=""/>
        <dsp:cNvSpPr/>
      </dsp:nvSpPr>
      <dsp:spPr>
        <a:xfrm>
          <a:off x="195934" y="1766553"/>
          <a:ext cx="356245" cy="3562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9BF7F9-B5BD-44D2-AB7B-0A61BC5CDDE7}">
      <dsp:nvSpPr>
        <dsp:cNvPr id="0" name=""/>
        <dsp:cNvSpPr/>
      </dsp:nvSpPr>
      <dsp:spPr>
        <a:xfrm>
          <a:off x="748114" y="1620816"/>
          <a:ext cx="3829050"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en-US" sz="1900" kern="1200"/>
            <a:t>Methodologies</a:t>
          </a:r>
        </a:p>
      </dsp:txBody>
      <dsp:txXfrm>
        <a:off x="748114" y="1620816"/>
        <a:ext cx="3829050" cy="647718"/>
      </dsp:txXfrm>
    </dsp:sp>
    <dsp:sp modelId="{87DA7977-F7BA-45C0-9D01-E78B8F54020F}">
      <dsp:nvSpPr>
        <dsp:cNvPr id="0" name=""/>
        <dsp:cNvSpPr/>
      </dsp:nvSpPr>
      <dsp:spPr>
        <a:xfrm>
          <a:off x="4577164" y="1620816"/>
          <a:ext cx="393183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577164" y="1620816"/>
        <a:ext cx="3931835" cy="647718"/>
      </dsp:txXfrm>
    </dsp:sp>
    <dsp:sp modelId="{9EF689DC-00E3-4745-9EFC-47282A583772}">
      <dsp:nvSpPr>
        <dsp:cNvPr id="0" name=""/>
        <dsp:cNvSpPr/>
      </dsp:nvSpPr>
      <dsp:spPr>
        <a:xfrm>
          <a:off x="0" y="2430464"/>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CF0D3-0161-4FE8-A679-5C032F31C9DD}">
      <dsp:nvSpPr>
        <dsp:cNvPr id="0" name=""/>
        <dsp:cNvSpPr/>
      </dsp:nvSpPr>
      <dsp:spPr>
        <a:xfrm>
          <a:off x="195934" y="2576201"/>
          <a:ext cx="356245" cy="3562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E833E7-E416-4C64-8AD1-98DF6CD5AEFA}">
      <dsp:nvSpPr>
        <dsp:cNvPr id="0" name=""/>
        <dsp:cNvSpPr/>
      </dsp:nvSpPr>
      <dsp:spPr>
        <a:xfrm>
          <a:off x="748114" y="2430464"/>
          <a:ext cx="776088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en-US" sz="1900" kern="1200"/>
            <a:t>Results</a:t>
          </a:r>
        </a:p>
      </dsp:txBody>
      <dsp:txXfrm>
        <a:off x="748114" y="2430464"/>
        <a:ext cx="7760885" cy="647718"/>
      </dsp:txXfrm>
    </dsp:sp>
    <dsp:sp modelId="{3656E30A-B387-4F24-BE7B-4D22D78F583B}">
      <dsp:nvSpPr>
        <dsp:cNvPr id="0" name=""/>
        <dsp:cNvSpPr/>
      </dsp:nvSpPr>
      <dsp:spPr>
        <a:xfrm>
          <a:off x="0" y="3240113"/>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93911-58F7-49B3-A39C-8BE9DBF361C0}">
      <dsp:nvSpPr>
        <dsp:cNvPr id="0" name=""/>
        <dsp:cNvSpPr/>
      </dsp:nvSpPr>
      <dsp:spPr>
        <a:xfrm>
          <a:off x="195934" y="3385849"/>
          <a:ext cx="356245" cy="3562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D18888-6B9C-449F-8448-49835C1F308A}">
      <dsp:nvSpPr>
        <dsp:cNvPr id="0" name=""/>
        <dsp:cNvSpPr/>
      </dsp:nvSpPr>
      <dsp:spPr>
        <a:xfrm>
          <a:off x="748114" y="3240113"/>
          <a:ext cx="776088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en-US" sz="1900" kern="1200"/>
            <a:t>Conclusion</a:t>
          </a:r>
        </a:p>
      </dsp:txBody>
      <dsp:txXfrm>
        <a:off x="748114" y="3240113"/>
        <a:ext cx="7760885" cy="647718"/>
      </dsp:txXfrm>
    </dsp:sp>
    <dsp:sp modelId="{B0C75839-E6DE-436C-B078-D1E672EC9D63}">
      <dsp:nvSpPr>
        <dsp:cNvPr id="0" name=""/>
        <dsp:cNvSpPr/>
      </dsp:nvSpPr>
      <dsp:spPr>
        <a:xfrm>
          <a:off x="0" y="4049761"/>
          <a:ext cx="8509000" cy="6477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2A18F-EC4A-402D-9067-DEBA7084CD52}">
      <dsp:nvSpPr>
        <dsp:cNvPr id="0" name=""/>
        <dsp:cNvSpPr/>
      </dsp:nvSpPr>
      <dsp:spPr>
        <a:xfrm>
          <a:off x="195934" y="4195498"/>
          <a:ext cx="356245" cy="3562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645C2A-1E9D-483E-AE3E-815628096DE7}">
      <dsp:nvSpPr>
        <dsp:cNvPr id="0" name=""/>
        <dsp:cNvSpPr/>
      </dsp:nvSpPr>
      <dsp:spPr>
        <a:xfrm>
          <a:off x="748114" y="4049761"/>
          <a:ext cx="7760885" cy="647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50" tIns="68550" rIns="68550" bIns="68550" numCol="1" spcCol="1270" anchor="ctr" anchorCtr="0">
          <a:noAutofit/>
        </a:bodyPr>
        <a:lstStyle/>
        <a:p>
          <a:pPr marL="0" lvl="0" indent="0" algn="l" defTabSz="844550">
            <a:lnSpc>
              <a:spcPct val="100000"/>
            </a:lnSpc>
            <a:spcBef>
              <a:spcPct val="0"/>
            </a:spcBef>
            <a:spcAft>
              <a:spcPct val="35000"/>
            </a:spcAft>
            <a:buNone/>
          </a:pPr>
          <a:r>
            <a:rPr lang="en-US" sz="1900" kern="1200"/>
            <a:t>References</a:t>
          </a:r>
        </a:p>
      </dsp:txBody>
      <dsp:txXfrm>
        <a:off x="748114" y="4049761"/>
        <a:ext cx="7760885" cy="6477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778C6-7168-40B9-BF0B-7994B4AC6D39}">
      <dsp:nvSpPr>
        <dsp:cNvPr id="0" name=""/>
        <dsp:cNvSpPr/>
      </dsp:nvSpPr>
      <dsp:spPr>
        <a:xfrm>
          <a:off x="0" y="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6E8BC-27D5-4D1B-806F-00BE1FC8BAC3}">
      <dsp:nvSpPr>
        <dsp:cNvPr id="0" name=""/>
        <dsp:cNvSpPr/>
      </dsp:nvSpPr>
      <dsp:spPr>
        <a:xfrm>
          <a:off x="0" y="0"/>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𝑅</m:t>
                  </m:r>
                  <m:r>
                    <a:rPr lang="de-DE" sz="2000" b="0" i="1" kern="1200" smtClean="0">
                      <a:latin typeface="Cambria Math" panose="02040503050406030204" pitchFamily="18" charset="0"/>
                    </a:rPr>
                    <m:t>,</m:t>
                  </m:r>
                  <m:r>
                    <a:rPr lang="de-DE" sz="2000" b="0" i="1" kern="1200" smtClean="0">
                      <a:latin typeface="Cambria Math" panose="02040503050406030204" pitchFamily="18" charset="0"/>
                    </a:rPr>
                    <m:t>𝑘</m:t>
                  </m:r>
                </m:sub>
                <m:sup>
                  <m:r>
                    <a:rPr lang="de-DE" sz="2000" b="0" i="1" kern="1200" smtClean="0">
                      <a:latin typeface="Cambria Math" panose="02040503050406030204" pitchFamily="18" charset="0"/>
                    </a:rPr>
                    <m:t>∗</m:t>
                  </m:r>
                </m:sup>
              </m:sSubSup>
            </m:oMath>
          </a14:m>
          <a:r>
            <a:rPr lang="de-DE" sz="2000" kern="1200" dirty="0"/>
            <a:t>= is the optimal time to replacement, and </a:t>
          </a:r>
          <a:r>
            <a:rPr lang="de-DE" sz="2000" kern="1200" dirty="0" err="1"/>
            <a:t>one</a:t>
          </a:r>
          <a:r>
            <a:rPr lang="de-DE" sz="2000" kern="1200" dirty="0"/>
            <a:t> has to </a:t>
          </a:r>
          <a:r>
            <a:rPr lang="de-DE" sz="2000" kern="1200" dirty="0" err="1"/>
            <a:t>solve</a:t>
          </a:r>
          <a:r>
            <a:rPr lang="de-DE" sz="2000" kern="1200" dirty="0"/>
            <a:t> the objective function to find </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𝑅</m:t>
                  </m:r>
                  <m:r>
                    <a:rPr lang="de-DE" sz="2000" b="0" i="1" kern="1200" smtClean="0">
                      <a:latin typeface="Cambria Math" panose="02040503050406030204" pitchFamily="18" charset="0"/>
                    </a:rPr>
                    <m:t>,</m:t>
                  </m:r>
                  <m:r>
                    <a:rPr lang="de-DE" sz="2000" b="0" i="1" kern="1200" smtClean="0">
                      <a:latin typeface="Cambria Math" panose="02040503050406030204" pitchFamily="18" charset="0"/>
                    </a:rPr>
                    <m:t>𝑘</m:t>
                  </m:r>
                </m:sub>
                <m:sup>
                  <m:r>
                    <a:rPr lang="de-DE" sz="2000" b="0" i="1" kern="1200" smtClean="0">
                      <a:latin typeface="Cambria Math" panose="02040503050406030204" pitchFamily="18" charset="0"/>
                    </a:rPr>
                    <m:t>∗</m:t>
                  </m:r>
                </m:sup>
              </m:sSubSup>
            </m:oMath>
          </a14:m>
          <a:endParaRPr lang="en-US" sz="2000" kern="1200" dirty="0"/>
        </a:p>
      </dsp:txBody>
      <dsp:txXfrm>
        <a:off x="0" y="0"/>
        <a:ext cx="4181475" cy="1171972"/>
      </dsp:txXfrm>
    </dsp:sp>
    <dsp:sp modelId="{4959AC67-E02A-4404-B0F7-E821AA615F24}">
      <dsp:nvSpPr>
        <dsp:cNvPr id="0" name=""/>
        <dsp:cNvSpPr/>
      </dsp:nvSpPr>
      <dsp:spPr>
        <a:xfrm>
          <a:off x="0" y="117197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EC21D-D297-4AAE-8D24-9E9623F4E781}">
      <dsp:nvSpPr>
        <dsp:cNvPr id="0" name=""/>
        <dsp:cNvSpPr/>
      </dsp:nvSpPr>
      <dsp:spPr>
        <a:xfrm>
          <a:off x="0" y="1171972"/>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de-DE" sz="1800" kern="1200" dirty="0"/>
            <a:t>P</a:t>
          </a:r>
          <a:r>
            <a:rPr lang="de-DE" sz="1800" kern="1200" baseline="-25000" dirty="0"/>
            <a:t>PR </a:t>
          </a:r>
          <a:r>
            <a:rPr lang="de-DE" sz="1800" kern="1200" dirty="0"/>
            <a:t>denotes the probability </a:t>
          </a:r>
          <a:r>
            <a:rPr lang="de-DE" sz="1800" kern="1200" dirty="0" err="1"/>
            <a:t>that</a:t>
          </a:r>
          <a:r>
            <a:rPr lang="de-DE" sz="1800" kern="1200" dirty="0"/>
            <a:t> the component will </a:t>
          </a:r>
          <a:r>
            <a:rPr lang="de-DE" sz="1800" kern="1200" dirty="0" err="1"/>
            <a:t>be</a:t>
          </a:r>
          <a:r>
            <a:rPr lang="de-DE" sz="1800" kern="1200" dirty="0"/>
            <a:t> </a:t>
          </a:r>
          <a:r>
            <a:rPr lang="de-DE" sz="1800" kern="1200" dirty="0" err="1"/>
            <a:t>replaced</a:t>
          </a:r>
          <a:r>
            <a:rPr lang="de-DE" sz="1800" kern="1200" dirty="0"/>
            <a:t> </a:t>
          </a:r>
          <a:r>
            <a:rPr lang="de-DE" sz="1800" kern="1200" dirty="0" err="1"/>
            <a:t>preventively</a:t>
          </a:r>
          <a:r>
            <a:rPr lang="de-DE" sz="1800" kern="1200" dirty="0"/>
            <a:t> at </a:t>
          </a:r>
          <a14:m xmlns:a14="http://schemas.microsoft.com/office/drawing/2010/main">
            <m:oMath xmlns:m="http://schemas.openxmlformats.org/officeDocument/2006/math">
              <m:sSubSup>
                <m:sSubSupPr>
                  <m:ctrlPr>
                    <a:rPr lang="de-DE" sz="1800" i="1" kern="1200" smtClean="0">
                      <a:latin typeface="Cambria Math" panose="02040503050406030204" pitchFamily="18" charset="0"/>
                    </a:rPr>
                  </m:ctrlPr>
                </m:sSubSupPr>
                <m:e>
                  <m:r>
                    <a:rPr lang="de-DE" sz="1800" b="0" i="1" kern="1200" smtClean="0">
                      <a:latin typeface="Cambria Math" panose="02040503050406030204" pitchFamily="18" charset="0"/>
                    </a:rPr>
                    <m:t>𝑇</m:t>
                  </m:r>
                </m:e>
                <m:sub>
                  <m:r>
                    <a:rPr lang="de-DE" sz="1800" b="0" i="1" kern="1200" smtClean="0">
                      <a:latin typeface="Cambria Math" panose="02040503050406030204" pitchFamily="18" charset="0"/>
                    </a:rPr>
                    <m:t>𝑅</m:t>
                  </m:r>
                  <m:r>
                    <a:rPr lang="de-DE" sz="1800" b="0" i="1" kern="1200" smtClean="0">
                      <a:latin typeface="Cambria Math" panose="02040503050406030204" pitchFamily="18" charset="0"/>
                    </a:rPr>
                    <m:t>,</m:t>
                  </m:r>
                  <m:r>
                    <a:rPr lang="de-DE" sz="1800" b="0" i="1" kern="1200" smtClean="0">
                      <a:latin typeface="Cambria Math" panose="02040503050406030204" pitchFamily="18" charset="0"/>
                    </a:rPr>
                    <m:t>𝑘</m:t>
                  </m:r>
                </m:sub>
                <m:sup>
                  <m:r>
                    <a:rPr lang="de-DE" sz="1800" b="0" i="1" kern="1200" smtClean="0">
                      <a:latin typeface="Cambria Math" panose="02040503050406030204" pitchFamily="18" charset="0"/>
                    </a:rPr>
                    <m:t>∗</m:t>
                  </m:r>
                </m:sup>
              </m:sSubSup>
            </m:oMath>
          </a14:m>
          <a:endParaRPr lang="en-US" sz="1800" kern="1200" dirty="0"/>
        </a:p>
      </dsp:txBody>
      <dsp:txXfrm>
        <a:off x="0" y="1171972"/>
        <a:ext cx="4181475" cy="1171972"/>
      </dsp:txXfrm>
    </dsp:sp>
    <dsp:sp modelId="{67FD739C-3D30-428F-AF16-AC7AD77CE2F2}">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48469-60C4-4DFC-A33B-77FBAFD6F01E}">
      <dsp:nvSpPr>
        <dsp:cNvPr id="0" name=""/>
        <dsp:cNvSpPr/>
      </dsp:nvSpPr>
      <dsp:spPr>
        <a:xfrm>
          <a:off x="0" y="2343944"/>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de-DE" sz="1800" kern="1200" dirty="0"/>
            <a:t>(1- P</a:t>
          </a:r>
          <a:r>
            <a:rPr lang="de-DE" sz="1800" kern="1200" baseline="-25000" dirty="0"/>
            <a:t>PR</a:t>
          </a:r>
          <a:r>
            <a:rPr lang="de-DE" sz="1800" kern="1200" dirty="0"/>
            <a:t>) is the probability </a:t>
          </a:r>
          <a:r>
            <a:rPr lang="de-DE" sz="1800" kern="1200" dirty="0" err="1"/>
            <a:t>that</a:t>
          </a:r>
          <a:r>
            <a:rPr lang="de-DE" sz="1800" kern="1200" dirty="0"/>
            <a:t> the component will fail </a:t>
          </a:r>
          <a:r>
            <a:rPr lang="de-DE" sz="1800" kern="1200" dirty="0" err="1"/>
            <a:t>before</a:t>
          </a:r>
          <a:r>
            <a:rPr lang="de-DE" sz="1800" kern="1200" dirty="0"/>
            <a:t> </a:t>
          </a:r>
          <a14:m xmlns:a14="http://schemas.microsoft.com/office/drawing/2010/main">
            <m:oMath xmlns:m="http://schemas.openxmlformats.org/officeDocument/2006/math">
              <m:sSubSup>
                <m:sSubSupPr>
                  <m:ctrlPr>
                    <a:rPr lang="de-DE" sz="1800" i="1" kern="1200" smtClean="0">
                      <a:latin typeface="Cambria Math" panose="02040503050406030204" pitchFamily="18" charset="0"/>
                    </a:rPr>
                  </m:ctrlPr>
                </m:sSubSupPr>
                <m:e>
                  <m:r>
                    <a:rPr lang="de-DE" sz="1800" b="0" i="1" kern="1200" smtClean="0">
                      <a:latin typeface="Cambria Math" panose="02040503050406030204" pitchFamily="18" charset="0"/>
                    </a:rPr>
                    <m:t>𝑇</m:t>
                  </m:r>
                </m:e>
                <m:sub>
                  <m:r>
                    <a:rPr lang="de-DE" sz="1800" b="0" i="1" kern="1200" smtClean="0">
                      <a:latin typeface="Cambria Math" panose="02040503050406030204" pitchFamily="18" charset="0"/>
                    </a:rPr>
                    <m:t>𝑅</m:t>
                  </m:r>
                  <m:r>
                    <a:rPr lang="de-DE" sz="1800" b="0" i="1" kern="1200" smtClean="0">
                      <a:latin typeface="Cambria Math" panose="02040503050406030204" pitchFamily="18" charset="0"/>
                    </a:rPr>
                    <m:t>,</m:t>
                  </m:r>
                  <m:r>
                    <a:rPr lang="de-DE" sz="1800" b="0" i="1" kern="1200" smtClean="0">
                      <a:latin typeface="Cambria Math" panose="02040503050406030204" pitchFamily="18" charset="0"/>
                    </a:rPr>
                    <m:t>𝑘</m:t>
                  </m:r>
                </m:sub>
                <m:sup>
                  <m:r>
                    <a:rPr lang="de-DE" sz="1800" b="0" i="1" kern="1200" smtClean="0">
                      <a:latin typeface="Cambria Math" panose="02040503050406030204" pitchFamily="18" charset="0"/>
                    </a:rPr>
                    <m:t>∗</m:t>
                  </m:r>
                </m:sup>
              </m:sSubSup>
            </m:oMath>
          </a14:m>
          <a:r>
            <a:rPr lang="de-DE" sz="1800" kern="1200" baseline="-25000" dirty="0"/>
            <a:t>  </a:t>
          </a:r>
          <a:r>
            <a:rPr lang="de-DE" sz="1800" kern="1200" dirty="0"/>
            <a:t>and </a:t>
          </a:r>
          <a:r>
            <a:rPr lang="de-DE" sz="1800" kern="1200" dirty="0" err="1"/>
            <a:t>induce</a:t>
          </a:r>
          <a:r>
            <a:rPr lang="de-DE" sz="1800" kern="1200" dirty="0"/>
            <a:t> cost C</a:t>
          </a:r>
          <a:r>
            <a:rPr lang="de-DE" sz="1800" kern="1200" baseline="-25000" dirty="0"/>
            <a:t>c</a:t>
          </a:r>
          <a:endParaRPr lang="en-US" sz="1800" kern="1200" dirty="0"/>
        </a:p>
      </dsp:txBody>
      <dsp:txXfrm>
        <a:off x="0" y="2343944"/>
        <a:ext cx="4181475" cy="1171972"/>
      </dsp:txXfrm>
    </dsp:sp>
    <dsp:sp modelId="{466C89F0-64E2-45B7-98F0-715C47FF3D3F}">
      <dsp:nvSpPr>
        <dsp:cNvPr id="0" name=""/>
        <dsp:cNvSpPr/>
      </dsp:nvSpPr>
      <dsp:spPr>
        <a:xfrm>
          <a:off x="0" y="3515916"/>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0418D-F750-4089-99E9-158903739E53}">
      <dsp:nvSpPr>
        <dsp:cNvPr id="0" name=""/>
        <dsp:cNvSpPr/>
      </dsp:nvSpPr>
      <dsp:spPr>
        <a:xfrm>
          <a:off x="0" y="3515916"/>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distribution of the predicted time to failure </a:t>
          </a:r>
          <a14:m xmlns:a14="http://schemas.microsoft.com/office/drawing/2010/main">
            <m:oMath xmlns:m="http://schemas.openxmlformats.org/officeDocument/2006/math">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𝑓</m:t>
                  </m:r>
                </m:e>
                <m:sub>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𝑇</m:t>
                      </m:r>
                    </m:e>
                    <m:sub>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𝐹</m:t>
                          </m:r>
                        </m:e>
                        <m:sub>
                          <m:r>
                            <a:rPr lang="de-DE" sz="1800" b="0" i="1" kern="1200">
                              <a:latin typeface="Cambria Math" panose="02040503050406030204" pitchFamily="18" charset="0"/>
                            </a:rPr>
                            <m:t>𝑝𝑟𝑒𝑑</m:t>
                          </m:r>
                          <m:r>
                            <a:rPr lang="de-DE" sz="1800" b="0" i="1" kern="1200">
                              <a:latin typeface="Cambria Math" panose="02040503050406030204" pitchFamily="18" charset="0"/>
                            </a:rPr>
                            <m:t>,</m:t>
                          </m:r>
                          <m:r>
                            <a:rPr lang="de-DE" sz="1800" b="0" i="1" kern="1200">
                              <a:latin typeface="Cambria Math" panose="02040503050406030204" pitchFamily="18" charset="0"/>
                            </a:rPr>
                            <m:t>𝑘</m:t>
                          </m:r>
                        </m:sub>
                      </m:sSub>
                    </m:sub>
                  </m:sSub>
                </m:sub>
              </m:sSub>
              <m:d>
                <m:dPr>
                  <m:ctrlPr>
                    <a:rPr lang="de-DE" sz="1800" b="0" i="1" kern="1200">
                      <a:latin typeface="Cambria Math" panose="02040503050406030204" pitchFamily="18" charset="0"/>
                    </a:rPr>
                  </m:ctrlPr>
                </m:dPr>
                <m:e>
                  <m:r>
                    <m:rPr>
                      <m:sty m:val="p"/>
                    </m:rPr>
                    <a:rPr lang="de-DE" sz="1800" b="0" i="0" kern="1200">
                      <a:latin typeface="Cambria Math" panose="02040503050406030204" pitchFamily="18" charset="0"/>
                    </a:rPr>
                    <m:t>t</m:t>
                  </m:r>
                </m:e>
              </m:d>
              <m:r>
                <a:rPr lang="de-DE" sz="1800" b="0" i="0" kern="1200">
                  <a:latin typeface="Cambria Math" panose="02040503050406030204" pitchFamily="18" charset="0"/>
                </a:rPr>
                <m:t>= </m:t>
              </m:r>
            </m:oMath>
          </a14:m>
          <a:r>
            <a:rPr lang="en-US" sz="1800" kern="1200" dirty="0"/>
            <a:t> </a:t>
          </a:r>
          <a14:m xmlns:a14="http://schemas.microsoft.com/office/drawing/2010/main">
            <m:oMath xmlns:m="http://schemas.openxmlformats.org/officeDocument/2006/math">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𝑓</m:t>
                  </m:r>
                </m:e>
                <m:sub>
                  <m:r>
                    <a:rPr lang="de-DE" sz="1800" b="0" i="1" kern="1200">
                      <a:latin typeface="Cambria Math" panose="02040503050406030204" pitchFamily="18" charset="0"/>
                    </a:rPr>
                    <m:t>𝑅𝑈</m:t>
                  </m:r>
                  <m:r>
                    <a:rPr lang="de-DE" sz="1800" b="0" i="1" kern="1200">
                      <a:latin typeface="Cambria Math" panose="02040503050406030204" pitchFamily="18" charset="0"/>
                    </a:rPr>
                    <m:t> </m:t>
                  </m:r>
                  <m:sSub>
                    <m:sSubPr>
                      <m:ctrlPr>
                        <a:rPr lang="de-DE" sz="1800" b="0" i="1" kern="1200">
                          <a:latin typeface="Cambria Math" panose="02040503050406030204" pitchFamily="18" charset="0"/>
                        </a:rPr>
                      </m:ctrlPr>
                    </m:sSubPr>
                    <m:e>
                      <m:r>
                        <a:rPr lang="de-DE" sz="1800" b="0" i="1" kern="1200">
                          <a:latin typeface="Cambria Math" panose="02040503050406030204" pitchFamily="18" charset="0"/>
                        </a:rPr>
                        <m:t>𝐿</m:t>
                      </m:r>
                    </m:e>
                    <m:sub>
                      <m:r>
                        <a:rPr lang="de-DE" sz="1800" b="0" i="1" kern="1200">
                          <a:latin typeface="Cambria Math" panose="02040503050406030204" pitchFamily="18" charset="0"/>
                        </a:rPr>
                        <m:t>𝑝𝑟𝑒𝑑</m:t>
                      </m:r>
                      <m:r>
                        <a:rPr lang="de-DE" sz="1800" b="0" i="1" kern="1200">
                          <a:latin typeface="Cambria Math" panose="02040503050406030204" pitchFamily="18" charset="0"/>
                        </a:rPr>
                        <m:t>,</m:t>
                      </m:r>
                      <m:r>
                        <a:rPr lang="de-DE" sz="1800" b="0" i="1" kern="1200">
                          <a:latin typeface="Cambria Math" panose="02040503050406030204" pitchFamily="18" charset="0"/>
                        </a:rPr>
                        <m:t>𝑘</m:t>
                      </m:r>
                    </m:sub>
                  </m:sSub>
                </m:sub>
              </m:sSub>
              <m:r>
                <a:rPr lang="de-DE" sz="1800" b="0" i="1" kern="1200">
                  <a:latin typeface="Cambria Math" panose="02040503050406030204" pitchFamily="18" charset="0"/>
                </a:rPr>
                <m:t>  </m:t>
              </m:r>
              <m:r>
                <a:rPr lang="de-DE" sz="1800" b="0" i="0" kern="1200">
                  <a:latin typeface="Cambria Math" panose="02040503050406030204" pitchFamily="18" charset="0"/>
                </a:rPr>
                <m:t>(</m:t>
              </m:r>
            </m:oMath>
          </a14:m>
          <a:r>
            <a:rPr lang="en-US" sz="1800" b="0" kern="1200" dirty="0"/>
            <a:t>t -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de-DE" sz="1800" b="0" i="1" kern="1200">
                      <a:latin typeface="Cambria Math" panose="02040503050406030204" pitchFamily="18" charset="0"/>
                    </a:rPr>
                    <m:t>𝑡</m:t>
                  </m:r>
                </m:e>
                <m:sub>
                  <m:r>
                    <a:rPr lang="de-DE" sz="1800" b="0" i="1" kern="1200">
                      <a:latin typeface="Cambria Math" panose="02040503050406030204" pitchFamily="18" charset="0"/>
                    </a:rPr>
                    <m:t>𝑘</m:t>
                  </m:r>
                </m:sub>
              </m:sSub>
              <m:r>
                <a:rPr lang="de-DE" sz="1800" b="0" i="1" kern="1200">
                  <a:latin typeface="Cambria Math" panose="02040503050406030204" pitchFamily="18" charset="0"/>
                </a:rPr>
                <m:t>)</m:t>
              </m:r>
            </m:oMath>
          </a14:m>
          <a:r>
            <a:rPr lang="en-US" sz="1800" kern="1200" dirty="0"/>
            <a:t> </a:t>
          </a:r>
        </a:p>
      </dsp:txBody>
      <dsp:txXfrm>
        <a:off x="0" y="3515916"/>
        <a:ext cx="4181475" cy="11719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9B535-6554-4A5B-A344-ACBD38DAACF0}">
      <dsp:nvSpPr>
        <dsp:cNvPr id="0" name=""/>
        <dsp:cNvSpPr/>
      </dsp:nvSpPr>
      <dsp:spPr>
        <a:xfrm>
          <a:off x="638174" y="0"/>
          <a:ext cx="7232649" cy="47111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8164E-A848-4ACE-8CDA-807B4A7D82A8}">
      <dsp:nvSpPr>
        <dsp:cNvPr id="0" name=""/>
        <dsp:cNvSpPr/>
      </dsp:nvSpPr>
      <dsp:spPr>
        <a:xfrm>
          <a:off x="6455837" y="1413318"/>
          <a:ext cx="2048308" cy="18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xmlns:a14="http://schemas.microsoft.com/office/drawing/2010/main">
            <m:oMath xmlns:m="http://schemas.openxmlformats.org/officeDocument/2006/math">
              <m:sSubSup>
                <m:sSubSupPr>
                  <m:ctrlPr>
                    <a:rPr lang="de-DE" sz="1600" i="1" kern="1200" smtClean="0">
                      <a:latin typeface="Cambria Math" panose="02040503050406030204" pitchFamily="18" charset="0"/>
                    </a:rPr>
                  </m:ctrlPr>
                </m:sSubSupPr>
                <m:e>
                  <m:r>
                    <a:rPr lang="de-DE" sz="1600" b="0" i="1" kern="1200" smtClean="0">
                      <a:latin typeface="Cambria Math" panose="02040503050406030204" pitchFamily="18" charset="0"/>
                    </a:rPr>
                    <m:t>𝑇</m:t>
                  </m:r>
                </m:e>
                <m:sub>
                  <m:r>
                    <a:rPr lang="de-DE" sz="1600" b="0" i="1" kern="1200" smtClean="0">
                      <a:latin typeface="Cambria Math" panose="02040503050406030204" pitchFamily="18" charset="0"/>
                    </a:rPr>
                    <m:t>𝑅</m:t>
                  </m:r>
                  <m:r>
                    <a:rPr lang="de-DE" sz="1600" b="0" i="1" kern="1200" smtClean="0">
                      <a:latin typeface="Cambria Math" panose="02040503050406030204" pitchFamily="18" charset="0"/>
                    </a:rPr>
                    <m:t>,</m:t>
                  </m:r>
                  <m:r>
                    <a:rPr lang="de-DE" sz="1600" b="0" i="1" kern="1200" smtClean="0">
                      <a:latin typeface="Cambria Math" panose="02040503050406030204" pitchFamily="18" charset="0"/>
                    </a:rPr>
                    <m:t>𝑘</m:t>
                  </m:r>
                </m:sub>
                <m:sup>
                  <m:r>
                    <a:rPr lang="de-DE" sz="1600" b="0" i="1" kern="1200" smtClean="0">
                      <a:latin typeface="Cambria Math" panose="02040503050406030204" pitchFamily="18" charset="0"/>
                    </a:rPr>
                    <m:t>∗</m:t>
                  </m:r>
                </m:sup>
              </m:sSubSup>
            </m:oMath>
          </a14:m>
          <a:r>
            <a:rPr lang="de-DE" sz="1600" kern="1200" baseline="-25000" dirty="0"/>
            <a:t> </a:t>
          </a:r>
          <a:r>
            <a:rPr lang="de-DE" sz="1600" kern="1200" dirty="0"/>
            <a:t>= </a:t>
          </a:r>
          <a:r>
            <a:rPr lang="en-US" sz="1600" kern="1200" dirty="0"/>
            <a:t> Is an optimal time of replacement found through solving an optimization problem at each discrete time step.</a:t>
          </a:r>
        </a:p>
      </dsp:txBody>
      <dsp:txXfrm>
        <a:off x="6547828" y="1505309"/>
        <a:ext cx="1864326" cy="1700468"/>
      </dsp:txXfrm>
    </dsp:sp>
    <dsp:sp modelId="{AB6D6143-E6E2-4381-A37F-45F0BEC5D650}">
      <dsp:nvSpPr>
        <dsp:cNvPr id="0" name=""/>
        <dsp:cNvSpPr/>
      </dsp:nvSpPr>
      <dsp:spPr>
        <a:xfrm>
          <a:off x="484812" y="1406176"/>
          <a:ext cx="2048308" cy="18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 Preventive replacement is decided, when </a:t>
          </a:r>
          <a:r>
            <a:rPr lang="en-US" sz="1600" kern="1200" dirty="0" err="1"/>
            <a:t>t</a:t>
          </a:r>
          <a:r>
            <a:rPr lang="en-US" sz="1600" kern="1200" baseline="-25000" dirty="0" err="1"/>
            <a:t>k</a:t>
          </a:r>
          <a:r>
            <a:rPr lang="en-US" sz="1600" kern="1200" baseline="-25000" dirty="0"/>
            <a:t> </a:t>
          </a:r>
          <a:r>
            <a:rPr lang="en-US" sz="1600" kern="1200" dirty="0"/>
            <a:t>+ ∆T </a:t>
          </a:r>
          <a14:m xmlns:a14="http://schemas.microsoft.com/office/drawing/2010/main">
            <m:oMath xmlns:m="http://schemas.openxmlformats.org/officeDocument/2006/math">
              <m:r>
                <a:rPr lang="en-US" sz="1600" i="1" kern="1200">
                  <a:latin typeface="Cambria Math" panose="02040503050406030204" pitchFamily="18" charset="0"/>
                </a:rPr>
                <m:t>≥</m:t>
              </m:r>
            </m:oMath>
          </a14:m>
          <a:r>
            <a:rPr lang="en-US" sz="1600" kern="1200" dirty="0"/>
            <a:t> </a:t>
          </a:r>
          <a14:m xmlns:a14="http://schemas.microsoft.com/office/drawing/2010/main">
            <m:oMath xmlns:m="http://schemas.openxmlformats.org/officeDocument/2006/math">
              <m:sSubSup>
                <m:sSubSupPr>
                  <m:ctrlPr>
                    <a:rPr lang="de-DE" sz="1600" i="1" kern="1200" smtClean="0">
                      <a:latin typeface="Cambria Math" panose="02040503050406030204" pitchFamily="18" charset="0"/>
                    </a:rPr>
                  </m:ctrlPr>
                </m:sSubSupPr>
                <m:e>
                  <m:r>
                    <a:rPr lang="de-DE" sz="1600" b="0" i="1" kern="1200" smtClean="0">
                      <a:latin typeface="Cambria Math" panose="02040503050406030204" pitchFamily="18" charset="0"/>
                    </a:rPr>
                    <m:t>𝑇</m:t>
                  </m:r>
                </m:e>
                <m:sub>
                  <m:r>
                    <a:rPr lang="de-DE" sz="1600" b="0" i="1" kern="1200" smtClean="0">
                      <a:latin typeface="Cambria Math" panose="02040503050406030204" pitchFamily="18" charset="0"/>
                    </a:rPr>
                    <m:t>𝑅</m:t>
                  </m:r>
                  <m:r>
                    <a:rPr lang="de-DE" sz="1600" b="0" i="1" kern="1200" smtClean="0">
                      <a:latin typeface="Cambria Math" panose="02040503050406030204" pitchFamily="18" charset="0"/>
                    </a:rPr>
                    <m:t>,</m:t>
                  </m:r>
                  <m:r>
                    <a:rPr lang="de-DE" sz="1600" b="0" i="1" kern="1200" smtClean="0">
                      <a:latin typeface="Cambria Math" panose="02040503050406030204" pitchFamily="18" charset="0"/>
                    </a:rPr>
                    <m:t>𝑘</m:t>
                  </m:r>
                </m:sub>
                <m:sup>
                  <m:r>
                    <a:rPr lang="de-DE" sz="1600" b="0" i="1" kern="1200" smtClean="0">
                      <a:latin typeface="Cambria Math" panose="02040503050406030204" pitchFamily="18" charset="0"/>
                    </a:rPr>
                    <m:t>∗</m:t>
                  </m:r>
                </m:sup>
              </m:sSubSup>
            </m:oMath>
          </a14:m>
          <a:r>
            <a:rPr lang="de-DE" sz="1600" kern="1200" baseline="-25000" dirty="0"/>
            <a:t>  </a:t>
          </a:r>
          <a:r>
            <a:rPr lang="de-DE" sz="1600" kern="1200" dirty="0"/>
            <a:t>otherwise do nothing.</a:t>
          </a:r>
          <a:endParaRPr lang="en-US" sz="1600" kern="1200" dirty="0"/>
        </a:p>
      </dsp:txBody>
      <dsp:txXfrm>
        <a:off x="576803" y="1498167"/>
        <a:ext cx="1864326" cy="1700468"/>
      </dsp:txXfrm>
    </dsp:sp>
    <dsp:sp modelId="{251BCA9F-BB3F-4DE8-8E37-0AAB1924545E}">
      <dsp:nvSpPr>
        <dsp:cNvPr id="0" name=""/>
        <dsp:cNvSpPr/>
      </dsp:nvSpPr>
      <dsp:spPr>
        <a:xfrm>
          <a:off x="2532895" y="1439870"/>
          <a:ext cx="2048308" cy="18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RUL-</a:t>
          </a:r>
          <a:r>
            <a:rPr lang="de-DE" sz="1600" kern="1200" dirty="0" err="1"/>
            <a:t>based</a:t>
          </a:r>
          <a:r>
            <a:rPr lang="de-DE" sz="1600" kern="1200" dirty="0"/>
            <a:t> PdM is the objective function to find the </a:t>
          </a:r>
          <a14:m xmlns:a14="http://schemas.microsoft.com/office/drawing/2010/main">
            <m:oMath xmlns:m="http://schemas.openxmlformats.org/officeDocument/2006/math">
              <m:sSubSup>
                <m:sSubSupPr>
                  <m:ctrlPr>
                    <a:rPr lang="de-DE" sz="1600" i="1" kern="1200" smtClean="0">
                      <a:latin typeface="Cambria Math" panose="02040503050406030204" pitchFamily="18" charset="0"/>
                    </a:rPr>
                  </m:ctrlPr>
                </m:sSubSupPr>
                <m:e>
                  <m:r>
                    <a:rPr lang="de-DE" sz="1600" b="0" i="1" kern="1200" smtClean="0">
                      <a:latin typeface="Cambria Math" panose="02040503050406030204" pitchFamily="18" charset="0"/>
                    </a:rPr>
                    <m:t>𝑇</m:t>
                  </m:r>
                </m:e>
                <m:sub>
                  <m:r>
                    <a:rPr lang="de-DE" sz="1600" b="0" i="1" kern="1200" smtClean="0">
                      <a:latin typeface="Cambria Math" panose="02040503050406030204" pitchFamily="18" charset="0"/>
                    </a:rPr>
                    <m:t>𝑅</m:t>
                  </m:r>
                  <m:r>
                    <a:rPr lang="de-DE" sz="1600" b="0" i="1" kern="1200" smtClean="0">
                      <a:latin typeface="Cambria Math" panose="02040503050406030204" pitchFamily="18" charset="0"/>
                    </a:rPr>
                    <m:t>,</m:t>
                  </m:r>
                  <m:r>
                    <a:rPr lang="de-DE" sz="1600" b="0" i="1" kern="1200" smtClean="0">
                      <a:latin typeface="Cambria Math" panose="02040503050406030204" pitchFamily="18" charset="0"/>
                    </a:rPr>
                    <m:t>𝑘</m:t>
                  </m:r>
                </m:sub>
                <m:sup>
                  <m:r>
                    <a:rPr lang="de-DE" sz="1600" b="0" i="1" kern="1200" smtClean="0">
                      <a:latin typeface="Cambria Math" panose="02040503050406030204" pitchFamily="18" charset="0"/>
                    </a:rPr>
                    <m:t>∗</m:t>
                  </m:r>
                </m:sup>
              </m:sSubSup>
            </m:oMath>
          </a14:m>
          <a:endParaRPr lang="en-US" sz="1600" kern="1200" dirty="0"/>
        </a:p>
      </dsp:txBody>
      <dsp:txXfrm>
        <a:off x="2624886" y="1531861"/>
        <a:ext cx="1864326" cy="1700468"/>
      </dsp:txXfrm>
    </dsp:sp>
    <dsp:sp modelId="{967899CF-BA6F-400A-ACC9-AB5199B07734}">
      <dsp:nvSpPr>
        <dsp:cNvPr id="0" name=""/>
        <dsp:cNvSpPr/>
      </dsp:nvSpPr>
      <dsp:spPr>
        <a:xfrm>
          <a:off x="4543659" y="1406176"/>
          <a:ext cx="2048308" cy="18844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err="1"/>
            <a:t>Full</a:t>
          </a:r>
          <a:r>
            <a:rPr lang="de-DE" sz="1600" kern="1200" dirty="0"/>
            <a:t> </a:t>
          </a:r>
          <a:r>
            <a:rPr lang="de-DE" sz="1600" kern="1200" dirty="0" err="1"/>
            <a:t>distribution</a:t>
          </a:r>
          <a:r>
            <a:rPr lang="de-DE" sz="1600" kern="1200" dirty="0"/>
            <a:t> of the RUL </a:t>
          </a:r>
          <a:r>
            <a:rPr lang="de-DE" sz="1600" kern="1200" dirty="0" err="1"/>
            <a:t>prediction</a:t>
          </a:r>
          <a:r>
            <a:rPr lang="de-DE" sz="1600" kern="1200" dirty="0"/>
            <a:t> at </a:t>
          </a:r>
          <a:r>
            <a:rPr lang="de-DE" sz="1600" kern="1200" dirty="0" err="1"/>
            <a:t>each</a:t>
          </a:r>
          <a:r>
            <a:rPr lang="de-DE" sz="1600" kern="1200" dirty="0"/>
            <a:t> time </a:t>
          </a:r>
          <a:r>
            <a:rPr lang="de-DE" sz="1600" kern="1200" dirty="0" err="1"/>
            <a:t>step</a:t>
          </a:r>
          <a:r>
            <a:rPr lang="de-DE" sz="1600" kern="1200" dirty="0"/>
            <a:t> </a:t>
          </a:r>
          <a:r>
            <a:rPr lang="de-DE" sz="1600" kern="1200" dirty="0" err="1"/>
            <a:t>t</a:t>
          </a:r>
          <a:r>
            <a:rPr lang="de-DE" sz="1600" kern="1200" baseline="-25000" dirty="0" err="1"/>
            <a:t>k</a:t>
          </a:r>
          <a:r>
            <a:rPr lang="de-DE" sz="1600" kern="1200" baseline="-25000" dirty="0"/>
            <a:t> </a:t>
          </a:r>
          <a:r>
            <a:rPr lang="de-DE" sz="1600" kern="1200" dirty="0" err="1"/>
            <a:t>is</a:t>
          </a:r>
          <a:r>
            <a:rPr lang="de-DE" sz="1600" kern="1200" dirty="0"/>
            <a:t> </a:t>
          </a:r>
          <a:r>
            <a:rPr lang="de-DE" sz="1600" kern="1200" dirty="0" err="1"/>
            <a:t>known</a:t>
          </a:r>
          <a:r>
            <a:rPr lang="de-DE" sz="1600" kern="1200" dirty="0"/>
            <a:t>.</a:t>
          </a:r>
          <a:endParaRPr lang="en-US" sz="1600" kern="1200" dirty="0"/>
        </a:p>
      </dsp:txBody>
      <dsp:txXfrm>
        <a:off x="4635650" y="1498167"/>
        <a:ext cx="1864326" cy="17004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778C6-7168-40B9-BF0B-7994B4AC6D39}">
      <dsp:nvSpPr>
        <dsp:cNvPr id="0" name=""/>
        <dsp:cNvSpPr/>
      </dsp:nvSpPr>
      <dsp:spPr>
        <a:xfrm>
          <a:off x="0" y="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A6E8BC-27D5-4D1B-806F-00BE1FC8BAC3}">
      <dsp:nvSpPr>
        <dsp:cNvPr id="0" name=""/>
        <dsp:cNvSpPr/>
      </dsp:nvSpPr>
      <dsp:spPr>
        <a:xfrm>
          <a:off x="0" y="0"/>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𝑅</m:t>
                  </m:r>
                  <m:r>
                    <a:rPr lang="de-DE" sz="2000" b="0" i="1" kern="1200" smtClean="0">
                      <a:latin typeface="Cambria Math" panose="02040503050406030204" pitchFamily="18" charset="0"/>
                    </a:rPr>
                    <m:t>,</m:t>
                  </m:r>
                  <m:r>
                    <a:rPr lang="de-DE" sz="2000" b="0" i="1" kern="1200" smtClean="0">
                      <a:latin typeface="Cambria Math" panose="02040503050406030204" pitchFamily="18" charset="0"/>
                    </a:rPr>
                    <m:t>𝑘</m:t>
                  </m:r>
                </m:sub>
                <m:sup>
                  <m:r>
                    <a:rPr lang="de-DE" sz="2000" b="0" i="1" kern="1200" smtClean="0">
                      <a:latin typeface="Cambria Math" panose="02040503050406030204" pitchFamily="18" charset="0"/>
                    </a:rPr>
                    <m:t>∗</m:t>
                  </m:r>
                </m:sup>
              </m:sSubSup>
            </m:oMath>
          </a14:m>
          <a:r>
            <a:rPr lang="de-DE" sz="2000" kern="1200" dirty="0"/>
            <a:t>= is the optimal time to replacement, and </a:t>
          </a:r>
          <a:r>
            <a:rPr lang="de-DE" sz="2000" kern="1200" dirty="0" err="1"/>
            <a:t>one</a:t>
          </a:r>
          <a:r>
            <a:rPr lang="de-DE" sz="2000" kern="1200" dirty="0"/>
            <a:t> has to </a:t>
          </a:r>
          <a:r>
            <a:rPr lang="de-DE" sz="2000" kern="1200" dirty="0" err="1"/>
            <a:t>solve</a:t>
          </a:r>
          <a:r>
            <a:rPr lang="de-DE" sz="2000" kern="1200" dirty="0"/>
            <a:t> the objective function to find </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𝑅</m:t>
                  </m:r>
                  <m:r>
                    <a:rPr lang="de-DE" sz="2000" b="0" i="1" kern="1200" smtClean="0">
                      <a:latin typeface="Cambria Math" panose="02040503050406030204" pitchFamily="18" charset="0"/>
                    </a:rPr>
                    <m:t>,</m:t>
                  </m:r>
                  <m:r>
                    <a:rPr lang="de-DE" sz="2000" b="0" i="1" kern="1200" smtClean="0">
                      <a:latin typeface="Cambria Math" panose="02040503050406030204" pitchFamily="18" charset="0"/>
                    </a:rPr>
                    <m:t>𝑘</m:t>
                  </m:r>
                </m:sub>
                <m:sup>
                  <m:r>
                    <a:rPr lang="de-DE" sz="2000" b="0" i="1" kern="1200" smtClean="0">
                      <a:latin typeface="Cambria Math" panose="02040503050406030204" pitchFamily="18" charset="0"/>
                    </a:rPr>
                    <m:t>∗</m:t>
                  </m:r>
                </m:sup>
              </m:sSubSup>
            </m:oMath>
          </a14:m>
          <a:endParaRPr lang="en-US" sz="2000" kern="1200" dirty="0"/>
        </a:p>
      </dsp:txBody>
      <dsp:txXfrm>
        <a:off x="0" y="0"/>
        <a:ext cx="4181475" cy="1171972"/>
      </dsp:txXfrm>
    </dsp:sp>
    <dsp:sp modelId="{4959AC67-E02A-4404-B0F7-E821AA615F24}">
      <dsp:nvSpPr>
        <dsp:cNvPr id="0" name=""/>
        <dsp:cNvSpPr/>
      </dsp:nvSpPr>
      <dsp:spPr>
        <a:xfrm>
          <a:off x="0" y="117197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EC21D-D297-4AAE-8D24-9E9623F4E781}">
      <dsp:nvSpPr>
        <dsp:cNvPr id="0" name=""/>
        <dsp:cNvSpPr/>
      </dsp:nvSpPr>
      <dsp:spPr>
        <a:xfrm>
          <a:off x="0" y="1171972"/>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de-DE" sz="1800" kern="1200" dirty="0"/>
            <a:t>P</a:t>
          </a:r>
          <a:r>
            <a:rPr lang="de-DE" sz="1800" kern="1200" baseline="-25000" dirty="0"/>
            <a:t>PR </a:t>
          </a:r>
          <a:r>
            <a:rPr lang="de-DE" sz="1800" kern="1200" dirty="0"/>
            <a:t>denotes the probability </a:t>
          </a:r>
          <a:r>
            <a:rPr lang="de-DE" sz="1800" kern="1200" dirty="0" err="1"/>
            <a:t>that</a:t>
          </a:r>
          <a:r>
            <a:rPr lang="de-DE" sz="1800" kern="1200" dirty="0"/>
            <a:t> the component will </a:t>
          </a:r>
          <a:r>
            <a:rPr lang="de-DE" sz="1800" kern="1200" dirty="0" err="1"/>
            <a:t>be</a:t>
          </a:r>
          <a:r>
            <a:rPr lang="de-DE" sz="1800" kern="1200" dirty="0"/>
            <a:t> </a:t>
          </a:r>
          <a:r>
            <a:rPr lang="de-DE" sz="1800" kern="1200" dirty="0" err="1"/>
            <a:t>replaced</a:t>
          </a:r>
          <a:r>
            <a:rPr lang="de-DE" sz="1800" kern="1200" dirty="0"/>
            <a:t> </a:t>
          </a:r>
          <a:r>
            <a:rPr lang="de-DE" sz="1800" kern="1200" dirty="0" err="1"/>
            <a:t>preventively</a:t>
          </a:r>
          <a:r>
            <a:rPr lang="de-DE" sz="1800" kern="1200" dirty="0"/>
            <a:t> at </a:t>
          </a:r>
          <a14:m xmlns:a14="http://schemas.microsoft.com/office/drawing/2010/main">
            <m:oMath xmlns:m="http://schemas.openxmlformats.org/officeDocument/2006/math">
              <m:sSubSup>
                <m:sSubSupPr>
                  <m:ctrlPr>
                    <a:rPr lang="de-DE" sz="1800" i="1" kern="1200" smtClean="0">
                      <a:latin typeface="Cambria Math" panose="02040503050406030204" pitchFamily="18" charset="0"/>
                    </a:rPr>
                  </m:ctrlPr>
                </m:sSubSupPr>
                <m:e>
                  <m:r>
                    <a:rPr lang="de-DE" sz="1800" b="0" i="1" kern="1200" smtClean="0">
                      <a:latin typeface="Cambria Math" panose="02040503050406030204" pitchFamily="18" charset="0"/>
                    </a:rPr>
                    <m:t>𝑇</m:t>
                  </m:r>
                </m:e>
                <m:sub>
                  <m:r>
                    <a:rPr lang="de-DE" sz="1800" b="0" i="1" kern="1200" smtClean="0">
                      <a:latin typeface="Cambria Math" panose="02040503050406030204" pitchFamily="18" charset="0"/>
                    </a:rPr>
                    <m:t>𝑅</m:t>
                  </m:r>
                  <m:r>
                    <a:rPr lang="de-DE" sz="1800" b="0" i="1" kern="1200" smtClean="0">
                      <a:latin typeface="Cambria Math" panose="02040503050406030204" pitchFamily="18" charset="0"/>
                    </a:rPr>
                    <m:t>,</m:t>
                  </m:r>
                  <m:r>
                    <a:rPr lang="de-DE" sz="1800" b="0" i="1" kern="1200" smtClean="0">
                      <a:latin typeface="Cambria Math" panose="02040503050406030204" pitchFamily="18" charset="0"/>
                    </a:rPr>
                    <m:t>𝑘</m:t>
                  </m:r>
                </m:sub>
                <m:sup>
                  <m:r>
                    <a:rPr lang="de-DE" sz="1800" b="0" i="1" kern="1200" smtClean="0">
                      <a:latin typeface="Cambria Math" panose="02040503050406030204" pitchFamily="18" charset="0"/>
                    </a:rPr>
                    <m:t>∗</m:t>
                  </m:r>
                </m:sup>
              </m:sSubSup>
            </m:oMath>
          </a14:m>
          <a:endParaRPr lang="en-US" sz="1800" kern="1200" dirty="0"/>
        </a:p>
      </dsp:txBody>
      <dsp:txXfrm>
        <a:off x="0" y="1171972"/>
        <a:ext cx="4181475" cy="1171972"/>
      </dsp:txXfrm>
    </dsp:sp>
    <dsp:sp modelId="{67FD739C-3D30-428F-AF16-AC7AD77CE2F2}">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48469-60C4-4DFC-A33B-77FBAFD6F01E}">
      <dsp:nvSpPr>
        <dsp:cNvPr id="0" name=""/>
        <dsp:cNvSpPr/>
      </dsp:nvSpPr>
      <dsp:spPr>
        <a:xfrm>
          <a:off x="0" y="2343944"/>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de-DE" sz="1800" kern="1200" dirty="0"/>
            <a:t>Assumed “</a:t>
          </a:r>
          <a:r>
            <a:rPr lang="de-DE" sz="1800" kern="1200" dirty="0" err="1"/>
            <a:t>perfect</a:t>
          </a:r>
          <a:r>
            <a:rPr lang="de-DE" sz="1800" kern="1200" dirty="0"/>
            <a:t>“ </a:t>
          </a:r>
          <a:r>
            <a:rPr lang="de-DE" sz="1800" kern="1200" dirty="0" err="1"/>
            <a:t>monitoring</a:t>
          </a:r>
          <a:r>
            <a:rPr lang="de-DE" sz="1800" kern="1200" dirty="0"/>
            <a:t> case</a:t>
          </a:r>
        </a:p>
        <a:p>
          <a:pPr marL="0" lvl="0" indent="0" algn="l" defTabSz="800100">
            <a:lnSpc>
              <a:spcPct val="90000"/>
            </a:lnSpc>
            <a:spcBef>
              <a:spcPct val="0"/>
            </a:spcBef>
            <a:spcAft>
              <a:spcPct val="35000"/>
            </a:spcAft>
            <a:buNone/>
          </a:pPr>
          <a14:m xmlns:a14="http://schemas.microsoft.com/office/drawing/2010/main">
            <m:oMath xmlns:m="http://schemas.openxmlformats.org/officeDocument/2006/math">
              <m:r>
                <a:rPr lang="de-DE" sz="1800" b="0" i="1" kern="1200" dirty="0" smtClean="0">
                  <a:latin typeface="Cambria Math" panose="02040503050406030204" pitchFamily="18" charset="0"/>
                </a:rPr>
                <m:t>                      </m:t>
              </m:r>
              <m:f>
                <m:fPr>
                  <m:ctrlPr>
                    <a:rPr lang="en-US" sz="1800" i="1" kern="1200" dirty="0" smtClean="0">
                      <a:latin typeface="Cambria Math" panose="02040503050406030204" pitchFamily="18" charset="0"/>
                    </a:rPr>
                  </m:ctrlPr>
                </m:fPr>
                <m:num>
                  <m:sSub>
                    <m:sSubPr>
                      <m:ctrlPr>
                        <a:rPr lang="en-US" sz="1800" i="1" kern="1200" dirty="0" smtClean="0">
                          <a:latin typeface="Cambria Math" panose="02040503050406030204" pitchFamily="18" charset="0"/>
                        </a:rPr>
                      </m:ctrlPr>
                    </m:sSubPr>
                    <m:e>
                      <m:r>
                        <a:rPr lang="de-DE" sz="1800" b="0" i="1" kern="1200" dirty="0" smtClean="0">
                          <a:latin typeface="Cambria Math" panose="02040503050406030204" pitchFamily="18" charset="0"/>
                        </a:rPr>
                        <m:t>𝐸</m:t>
                      </m:r>
                    </m:e>
                    <m:sub>
                      <m:sSub>
                        <m:sSubPr>
                          <m:ctrlPr>
                            <a:rPr lang="en-US" sz="1800" i="1" kern="1200" dirty="0" smtClean="0">
                              <a:latin typeface="Cambria Math" panose="02040503050406030204" pitchFamily="18" charset="0"/>
                            </a:rPr>
                          </m:ctrlPr>
                        </m:sSubPr>
                        <m:e>
                          <m:bar>
                            <m:barPr>
                              <m:pos m:val="top"/>
                              <m:ctrlPr>
                                <a:rPr lang="en-US" sz="1800" i="1" kern="1200" dirty="0" smtClean="0">
                                  <a:latin typeface="Cambria Math" panose="02040503050406030204" pitchFamily="18" charset="0"/>
                                </a:rPr>
                              </m:ctrlPr>
                            </m:barPr>
                            <m:e>
                              <m:r>
                                <a:rPr lang="de-DE" sz="1800" b="0" i="1" kern="1200" dirty="0" smtClean="0">
                                  <a:latin typeface="Cambria Math" panose="02040503050406030204" pitchFamily="18" charset="0"/>
                                </a:rPr>
                                <m:t>𝑇</m:t>
                              </m:r>
                            </m:e>
                          </m:bar>
                        </m:e>
                        <m:sub>
                          <m:r>
                            <a:rPr lang="de-DE" sz="1800" b="0" i="1" kern="1200" dirty="0" smtClean="0">
                              <a:latin typeface="Cambria Math" panose="02040503050406030204" pitchFamily="18" charset="0"/>
                            </a:rPr>
                            <m:t>𝐹</m:t>
                          </m:r>
                        </m:sub>
                      </m:sSub>
                    </m:sub>
                  </m:sSub>
                  <m:d>
                    <m:dPr>
                      <m:begChr m:val="["/>
                      <m:endChr m:val="]"/>
                      <m:ctrlPr>
                        <a:rPr lang="en-US" sz="1800" i="1" kern="1200" dirty="0" smtClean="0">
                          <a:latin typeface="Cambria Math" panose="02040503050406030204" pitchFamily="18" charset="0"/>
                        </a:rPr>
                      </m:ctrlPr>
                    </m:dPr>
                    <m:e>
                      <m:sSub>
                        <m:sSubPr>
                          <m:ctrlPr>
                            <a:rPr lang="en-US" sz="1800" i="1" kern="1200" dirty="0" smtClean="0">
                              <a:latin typeface="Cambria Math" panose="02040503050406030204" pitchFamily="18" charset="0"/>
                            </a:rPr>
                          </m:ctrlPr>
                        </m:sSubPr>
                        <m:e>
                          <m:r>
                            <a:rPr lang="de-DE" sz="1800" b="0" i="1" kern="1200" dirty="0" smtClean="0">
                              <a:latin typeface="Cambria Math" panose="02040503050406030204" pitchFamily="18" charset="0"/>
                            </a:rPr>
                            <m:t>𝐶</m:t>
                          </m:r>
                        </m:e>
                        <m:sub>
                          <m:r>
                            <a:rPr lang="de-DE" sz="1800" b="0" i="1" kern="1200" dirty="0" smtClean="0">
                              <a:latin typeface="Cambria Math" panose="02040503050406030204" pitchFamily="18" charset="0"/>
                            </a:rPr>
                            <m:t>𝑟𝑒𝑝</m:t>
                          </m:r>
                        </m:sub>
                      </m:sSub>
                    </m:e>
                  </m:d>
                </m:num>
                <m:den>
                  <m:sSub>
                    <m:sSubPr>
                      <m:ctrlPr>
                        <a:rPr lang="en-US" sz="1800" i="1" kern="1200" dirty="0">
                          <a:latin typeface="Cambria Math" panose="02040503050406030204" pitchFamily="18" charset="0"/>
                        </a:rPr>
                      </m:ctrlPr>
                    </m:sSubPr>
                    <m:e>
                      <m:r>
                        <a:rPr lang="de-DE" sz="1800" i="1" kern="1200" dirty="0">
                          <a:latin typeface="Cambria Math" panose="02040503050406030204" pitchFamily="18" charset="0"/>
                        </a:rPr>
                        <m:t>𝐸</m:t>
                      </m:r>
                    </m:e>
                    <m:sub>
                      <m:sSub>
                        <m:sSubPr>
                          <m:ctrlPr>
                            <a:rPr lang="en-US" sz="1800" i="1" kern="1200" dirty="0">
                              <a:latin typeface="Cambria Math" panose="02040503050406030204" pitchFamily="18" charset="0"/>
                            </a:rPr>
                          </m:ctrlPr>
                        </m:sSubPr>
                        <m:e>
                          <m:bar>
                            <m:barPr>
                              <m:pos m:val="top"/>
                              <m:ctrlPr>
                                <a:rPr lang="en-US" sz="1800" i="1" kern="1200" dirty="0">
                                  <a:latin typeface="Cambria Math" panose="02040503050406030204" pitchFamily="18" charset="0"/>
                                </a:rPr>
                              </m:ctrlPr>
                            </m:barPr>
                            <m:e>
                              <m:r>
                                <a:rPr lang="de-DE" sz="1800" i="1" kern="1200" dirty="0">
                                  <a:latin typeface="Cambria Math" panose="02040503050406030204" pitchFamily="18" charset="0"/>
                                </a:rPr>
                                <m:t>𝑇</m:t>
                              </m:r>
                            </m:e>
                          </m:bar>
                        </m:e>
                        <m:sub>
                          <m:r>
                            <a:rPr lang="de-DE" sz="1800" i="1" kern="1200" dirty="0">
                              <a:latin typeface="Cambria Math" panose="02040503050406030204" pitchFamily="18" charset="0"/>
                            </a:rPr>
                            <m:t>𝐹</m:t>
                          </m:r>
                        </m:sub>
                      </m:sSub>
                    </m:sub>
                  </m:sSub>
                  <m:d>
                    <m:dPr>
                      <m:begChr m:val="["/>
                      <m:endChr m:val="]"/>
                      <m:ctrlPr>
                        <a:rPr lang="en-US" sz="1800" i="1" kern="1200" dirty="0">
                          <a:latin typeface="Cambria Math" panose="02040503050406030204" pitchFamily="18" charset="0"/>
                        </a:rPr>
                      </m:ctrlPr>
                    </m:dPr>
                    <m:e>
                      <m:sSub>
                        <m:sSubPr>
                          <m:ctrlPr>
                            <a:rPr lang="en-US" sz="1800" i="1" kern="1200" dirty="0">
                              <a:latin typeface="Cambria Math" panose="02040503050406030204" pitchFamily="18" charset="0"/>
                            </a:rPr>
                          </m:ctrlPr>
                        </m:sSubPr>
                        <m:e>
                          <m:r>
                            <a:rPr lang="de-DE" sz="1800" b="0" i="1" kern="1200" dirty="0" smtClean="0">
                              <a:latin typeface="Cambria Math" panose="02040503050406030204" pitchFamily="18" charset="0"/>
                            </a:rPr>
                            <m:t>𝑇</m:t>
                          </m:r>
                        </m:e>
                        <m:sub>
                          <m:r>
                            <a:rPr lang="de-DE" sz="1800" b="0" i="1" kern="1200" dirty="0" smtClean="0">
                              <a:latin typeface="Cambria Math" panose="02040503050406030204" pitchFamily="18" charset="0"/>
                            </a:rPr>
                            <m:t>𝑙𝑐</m:t>
                          </m:r>
                        </m:sub>
                      </m:sSub>
                    </m:e>
                  </m:d>
                </m:den>
              </m:f>
            </m:oMath>
          </a14:m>
          <a:r>
            <a:rPr lang="en-US" sz="1800" kern="1200" dirty="0"/>
            <a:t> = </a:t>
          </a:r>
          <a14:m xmlns:a14="http://schemas.microsoft.com/office/drawing/2010/main">
            <m:oMath xmlns:m="http://schemas.openxmlformats.org/officeDocument/2006/math">
              <m:f>
                <m:fPr>
                  <m:ctrlPr>
                    <a:rPr lang="en-US" sz="1800" i="1" kern="1200" smtClean="0">
                      <a:latin typeface="Cambria Math" panose="02040503050406030204" pitchFamily="18" charset="0"/>
                    </a:rPr>
                  </m:ctrlPr>
                </m:fPr>
                <m:num>
                  <m:sSub>
                    <m:sSubPr>
                      <m:ctrlPr>
                        <a:rPr lang="en-US" sz="1800" i="1" kern="1200" smtClean="0">
                          <a:latin typeface="Cambria Math" panose="02040503050406030204" pitchFamily="18" charset="0"/>
                        </a:rPr>
                      </m:ctrlPr>
                    </m:sSubPr>
                    <m:e>
                      <m:r>
                        <a:rPr lang="de-DE" sz="1800" b="0" i="1" kern="1200" smtClean="0">
                          <a:latin typeface="Cambria Math" panose="02040503050406030204" pitchFamily="18" charset="0"/>
                        </a:rPr>
                        <m:t>𝑐</m:t>
                      </m:r>
                    </m:e>
                    <m:sub>
                      <m:r>
                        <a:rPr lang="de-DE" sz="1800" b="0" i="1" kern="1200" smtClean="0">
                          <a:latin typeface="Cambria Math" panose="02040503050406030204" pitchFamily="18" charset="0"/>
                        </a:rPr>
                        <m:t>𝑝</m:t>
                      </m:r>
                    </m:sub>
                  </m:sSub>
                </m:num>
                <m:den>
                  <m:sSub>
                    <m:sSubPr>
                      <m:ctrlPr>
                        <a:rPr lang="en-US" sz="1800" i="1" kern="1200" dirty="0" smtClean="0">
                          <a:latin typeface="Cambria Math" panose="02040503050406030204" pitchFamily="18" charset="0"/>
                        </a:rPr>
                      </m:ctrlPr>
                    </m:sSubPr>
                    <m:e>
                      <m:r>
                        <a:rPr lang="en-US" sz="1800" i="1" kern="1200" dirty="0" smtClean="0">
                          <a:latin typeface="Cambria Math" panose="02040503050406030204" pitchFamily="18" charset="0"/>
                        </a:rPr>
                        <m:t>µ</m:t>
                      </m:r>
                    </m:e>
                    <m:sub>
                      <m:sSub>
                        <m:sSubPr>
                          <m:ctrlPr>
                            <a:rPr lang="en-US" sz="1800" i="1" kern="1200" dirty="0" smtClean="0">
                              <a:latin typeface="Cambria Math" panose="02040503050406030204" pitchFamily="18" charset="0"/>
                            </a:rPr>
                          </m:ctrlPr>
                        </m:sSubPr>
                        <m:e>
                          <m:bar>
                            <m:barPr>
                              <m:pos m:val="top"/>
                              <m:ctrlPr>
                                <a:rPr lang="en-US" sz="1800" i="1" kern="1200" dirty="0" smtClean="0">
                                  <a:latin typeface="Cambria Math" panose="02040503050406030204" pitchFamily="18" charset="0"/>
                                </a:rPr>
                              </m:ctrlPr>
                            </m:barPr>
                            <m:e>
                              <m:r>
                                <a:rPr lang="de-DE" sz="1800" b="0" i="1" kern="1200" dirty="0" smtClean="0">
                                  <a:latin typeface="Cambria Math" panose="02040503050406030204" pitchFamily="18" charset="0"/>
                                </a:rPr>
                                <m:t>𝑇</m:t>
                              </m:r>
                            </m:e>
                          </m:bar>
                        </m:e>
                        <m:sub>
                          <m:r>
                            <a:rPr lang="de-DE" sz="1800" b="0" i="1" kern="1200" dirty="0" smtClean="0">
                              <a:latin typeface="Cambria Math" panose="02040503050406030204" pitchFamily="18" charset="0"/>
                            </a:rPr>
                            <m:t>𝐹</m:t>
                          </m:r>
                        </m:sub>
                      </m:sSub>
                    </m:sub>
                  </m:sSub>
                </m:den>
              </m:f>
            </m:oMath>
          </a14:m>
          <a:endParaRPr lang="en-US" sz="1800" kern="1200" dirty="0"/>
        </a:p>
      </dsp:txBody>
      <dsp:txXfrm>
        <a:off x="0" y="2343944"/>
        <a:ext cx="4181475" cy="1171972"/>
      </dsp:txXfrm>
    </dsp:sp>
    <dsp:sp modelId="{466C89F0-64E2-45B7-98F0-715C47FF3D3F}">
      <dsp:nvSpPr>
        <dsp:cNvPr id="0" name=""/>
        <dsp:cNvSpPr/>
      </dsp:nvSpPr>
      <dsp:spPr>
        <a:xfrm>
          <a:off x="0" y="3515916"/>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0418D-F750-4089-99E9-158903739E53}">
      <dsp:nvSpPr>
        <dsp:cNvPr id="0" name=""/>
        <dsp:cNvSpPr/>
      </dsp:nvSpPr>
      <dsp:spPr>
        <a:xfrm>
          <a:off x="0" y="3515916"/>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distribution of the predicted time to failure </a:t>
          </a:r>
          <a14:m xmlns:a14="http://schemas.microsoft.com/office/drawing/2010/main">
            <m:oMath xmlns:m="http://schemas.openxmlformats.org/officeDocument/2006/math">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𝑓</m:t>
                  </m:r>
                </m:e>
                <m:sub>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𝑇</m:t>
                      </m:r>
                    </m:e>
                    <m:sub>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𝐹</m:t>
                          </m:r>
                        </m:e>
                        <m:sub>
                          <m:r>
                            <a:rPr lang="de-DE" sz="1800" b="0" i="1" kern="1200">
                              <a:latin typeface="Cambria Math" panose="02040503050406030204" pitchFamily="18" charset="0"/>
                            </a:rPr>
                            <m:t>𝑝𝑟𝑒𝑑</m:t>
                          </m:r>
                          <m:r>
                            <a:rPr lang="de-DE" sz="1800" b="0" i="1" kern="1200">
                              <a:latin typeface="Cambria Math" panose="02040503050406030204" pitchFamily="18" charset="0"/>
                            </a:rPr>
                            <m:t>,</m:t>
                          </m:r>
                          <m:r>
                            <a:rPr lang="de-DE" sz="1800" b="0" i="1" kern="1200">
                              <a:latin typeface="Cambria Math" panose="02040503050406030204" pitchFamily="18" charset="0"/>
                            </a:rPr>
                            <m:t>𝑘</m:t>
                          </m:r>
                        </m:sub>
                      </m:sSub>
                    </m:sub>
                  </m:sSub>
                </m:sub>
              </m:sSub>
              <m:d>
                <m:dPr>
                  <m:ctrlPr>
                    <a:rPr lang="de-DE" sz="1800" b="0" i="1" kern="1200">
                      <a:latin typeface="Cambria Math" panose="02040503050406030204" pitchFamily="18" charset="0"/>
                    </a:rPr>
                  </m:ctrlPr>
                </m:dPr>
                <m:e>
                  <m:r>
                    <m:rPr>
                      <m:sty m:val="p"/>
                    </m:rPr>
                    <a:rPr lang="de-DE" sz="1800" b="0" i="0" kern="1200">
                      <a:latin typeface="Cambria Math" panose="02040503050406030204" pitchFamily="18" charset="0"/>
                    </a:rPr>
                    <m:t>t</m:t>
                  </m:r>
                </m:e>
              </m:d>
              <m:r>
                <a:rPr lang="de-DE" sz="1800" b="0" i="0" kern="1200">
                  <a:latin typeface="Cambria Math" panose="02040503050406030204" pitchFamily="18" charset="0"/>
                </a:rPr>
                <m:t>= </m:t>
              </m:r>
            </m:oMath>
          </a14:m>
          <a:r>
            <a:rPr lang="en-US" sz="1800" kern="1200" dirty="0"/>
            <a:t> </a:t>
          </a:r>
          <a14:m xmlns:a14="http://schemas.microsoft.com/office/drawing/2010/main">
            <m:oMath xmlns:m="http://schemas.openxmlformats.org/officeDocument/2006/math">
              <m:sSub>
                <m:sSubPr>
                  <m:ctrlPr>
                    <a:rPr lang="en-US" sz="1800" i="1" kern="1200">
                      <a:latin typeface="Cambria Math" panose="02040503050406030204" pitchFamily="18" charset="0"/>
                    </a:rPr>
                  </m:ctrlPr>
                </m:sSubPr>
                <m:e>
                  <m:r>
                    <a:rPr lang="de-DE" sz="1800" b="0" i="1" kern="1200">
                      <a:latin typeface="Cambria Math" panose="02040503050406030204" pitchFamily="18" charset="0"/>
                    </a:rPr>
                    <m:t>𝑓</m:t>
                  </m:r>
                </m:e>
                <m:sub>
                  <m:r>
                    <a:rPr lang="de-DE" sz="1800" b="0" i="1" kern="1200">
                      <a:latin typeface="Cambria Math" panose="02040503050406030204" pitchFamily="18" charset="0"/>
                    </a:rPr>
                    <m:t>𝑅𝑈</m:t>
                  </m:r>
                  <m:r>
                    <a:rPr lang="de-DE" sz="1800" b="0" i="1" kern="1200">
                      <a:latin typeface="Cambria Math" panose="02040503050406030204" pitchFamily="18" charset="0"/>
                    </a:rPr>
                    <m:t> </m:t>
                  </m:r>
                  <m:sSub>
                    <m:sSubPr>
                      <m:ctrlPr>
                        <a:rPr lang="de-DE" sz="1800" b="0" i="1" kern="1200">
                          <a:latin typeface="Cambria Math" panose="02040503050406030204" pitchFamily="18" charset="0"/>
                        </a:rPr>
                      </m:ctrlPr>
                    </m:sSubPr>
                    <m:e>
                      <m:r>
                        <a:rPr lang="de-DE" sz="1800" b="0" i="1" kern="1200">
                          <a:latin typeface="Cambria Math" panose="02040503050406030204" pitchFamily="18" charset="0"/>
                        </a:rPr>
                        <m:t>𝐿</m:t>
                      </m:r>
                    </m:e>
                    <m:sub>
                      <m:r>
                        <a:rPr lang="de-DE" sz="1800" b="0" i="1" kern="1200">
                          <a:latin typeface="Cambria Math" panose="02040503050406030204" pitchFamily="18" charset="0"/>
                        </a:rPr>
                        <m:t>𝑝𝑟𝑒𝑑</m:t>
                      </m:r>
                      <m:r>
                        <a:rPr lang="de-DE" sz="1800" b="0" i="1" kern="1200">
                          <a:latin typeface="Cambria Math" panose="02040503050406030204" pitchFamily="18" charset="0"/>
                        </a:rPr>
                        <m:t>,</m:t>
                      </m:r>
                      <m:r>
                        <a:rPr lang="de-DE" sz="1800" b="0" i="1" kern="1200">
                          <a:latin typeface="Cambria Math" panose="02040503050406030204" pitchFamily="18" charset="0"/>
                        </a:rPr>
                        <m:t>𝑘</m:t>
                      </m:r>
                    </m:sub>
                  </m:sSub>
                </m:sub>
              </m:sSub>
              <m:r>
                <a:rPr lang="de-DE" sz="1800" b="0" i="1" kern="1200">
                  <a:latin typeface="Cambria Math" panose="02040503050406030204" pitchFamily="18" charset="0"/>
                </a:rPr>
                <m:t>  </m:t>
              </m:r>
              <m:r>
                <a:rPr lang="de-DE" sz="1800" b="0" i="0" kern="1200">
                  <a:latin typeface="Cambria Math" panose="02040503050406030204" pitchFamily="18" charset="0"/>
                </a:rPr>
                <m:t>(</m:t>
              </m:r>
            </m:oMath>
          </a14:m>
          <a:r>
            <a:rPr lang="en-US" sz="1800" b="0" kern="1200" dirty="0"/>
            <a:t>t - </a:t>
          </a:r>
          <a14:m xmlns:a14="http://schemas.microsoft.com/office/drawing/2010/main">
            <m:oMath xmlns:m="http://schemas.openxmlformats.org/officeDocument/2006/math">
              <m:sSub>
                <m:sSubPr>
                  <m:ctrlPr>
                    <a:rPr lang="en-US" sz="1800" b="0" i="1" kern="1200">
                      <a:latin typeface="Cambria Math" panose="02040503050406030204" pitchFamily="18" charset="0"/>
                    </a:rPr>
                  </m:ctrlPr>
                </m:sSubPr>
                <m:e>
                  <m:r>
                    <a:rPr lang="de-DE" sz="1800" b="0" i="1" kern="1200">
                      <a:latin typeface="Cambria Math" panose="02040503050406030204" pitchFamily="18" charset="0"/>
                    </a:rPr>
                    <m:t>𝑡</m:t>
                  </m:r>
                </m:e>
                <m:sub>
                  <m:r>
                    <a:rPr lang="de-DE" sz="1800" b="0" i="1" kern="1200">
                      <a:latin typeface="Cambria Math" panose="02040503050406030204" pitchFamily="18" charset="0"/>
                    </a:rPr>
                    <m:t>𝑘</m:t>
                  </m:r>
                </m:sub>
              </m:sSub>
              <m:r>
                <a:rPr lang="de-DE" sz="1800" b="0" i="1" kern="1200">
                  <a:latin typeface="Cambria Math" panose="02040503050406030204" pitchFamily="18" charset="0"/>
                </a:rPr>
                <m:t>)</m:t>
              </m:r>
            </m:oMath>
          </a14:m>
          <a:endParaRPr lang="en-US" sz="1800" kern="1200" dirty="0"/>
        </a:p>
      </dsp:txBody>
      <dsp:txXfrm>
        <a:off x="0" y="3515916"/>
        <a:ext cx="4181475" cy="11719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00658-692E-4DE5-A9F8-0C1215672B25}">
      <dsp:nvSpPr>
        <dsp:cNvPr id="0" name=""/>
        <dsp:cNvSpPr/>
      </dsp:nvSpPr>
      <dsp:spPr>
        <a:xfrm>
          <a:off x="0" y="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24CFB-8332-4DB7-9E2F-52586D2A7D48}">
      <dsp:nvSpPr>
        <dsp:cNvPr id="0" name=""/>
        <dsp:cNvSpPr/>
      </dsp:nvSpPr>
      <dsp:spPr>
        <a:xfrm>
          <a:off x="0" y="0"/>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Transformer model architecture has been adopted to train the available time series CMAPSS dataset.</a:t>
          </a:r>
          <a:endParaRPr lang="en-US" sz="2000" kern="1200"/>
        </a:p>
      </dsp:txBody>
      <dsp:txXfrm>
        <a:off x="0" y="0"/>
        <a:ext cx="4181475" cy="1171972"/>
      </dsp:txXfrm>
    </dsp:sp>
    <dsp:sp modelId="{9E7CC214-A426-469C-94D1-ECA896E5214E}">
      <dsp:nvSpPr>
        <dsp:cNvPr id="0" name=""/>
        <dsp:cNvSpPr/>
      </dsp:nvSpPr>
      <dsp:spPr>
        <a:xfrm>
          <a:off x="0" y="117197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51FD8C-FC1E-4490-B515-7000BD6FF7FB}">
      <dsp:nvSpPr>
        <dsp:cNvPr id="0" name=""/>
        <dsp:cNvSpPr/>
      </dsp:nvSpPr>
      <dsp:spPr>
        <a:xfrm>
          <a:off x="0" y="1171972"/>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Transformer is an encoder-decoder type architecture</a:t>
          </a:r>
          <a:endParaRPr lang="en-US" sz="2000" kern="1200"/>
        </a:p>
      </dsp:txBody>
      <dsp:txXfrm>
        <a:off x="0" y="1171972"/>
        <a:ext cx="4181475" cy="1171972"/>
      </dsp:txXfrm>
    </dsp:sp>
    <dsp:sp modelId="{0EBC1EC1-71CA-401A-BBCC-1996C0481C96}">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1301C4-3F81-43BF-B7EC-358DB9214BF4}">
      <dsp:nvSpPr>
        <dsp:cNvPr id="0" name=""/>
        <dsp:cNvSpPr/>
      </dsp:nvSpPr>
      <dsp:spPr>
        <a:xfrm>
          <a:off x="0" y="2343944"/>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The encoder part extracts the features from our time series datasets.</a:t>
          </a:r>
          <a:endParaRPr lang="en-US" sz="2000" kern="1200"/>
        </a:p>
      </dsp:txBody>
      <dsp:txXfrm>
        <a:off x="0" y="2343944"/>
        <a:ext cx="4181475" cy="1171972"/>
      </dsp:txXfrm>
    </dsp:sp>
    <dsp:sp modelId="{E14FDC73-B9FA-4380-9022-CF0E451F2700}">
      <dsp:nvSpPr>
        <dsp:cNvPr id="0" name=""/>
        <dsp:cNvSpPr/>
      </dsp:nvSpPr>
      <dsp:spPr>
        <a:xfrm>
          <a:off x="0" y="3515916"/>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24A4C-F81D-4A95-B336-4003CC1C740A}">
      <dsp:nvSpPr>
        <dsp:cNvPr id="0" name=""/>
        <dsp:cNvSpPr/>
      </dsp:nvSpPr>
      <dsp:spPr>
        <a:xfrm>
          <a:off x="0" y="3515916"/>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a:t>The Decoder gives us the class probabilities. Since we have three classes to predict.</a:t>
          </a:r>
          <a:endParaRPr lang="en-US" sz="2000" kern="1200"/>
        </a:p>
      </dsp:txBody>
      <dsp:txXfrm>
        <a:off x="0" y="3515916"/>
        <a:ext cx="4181475" cy="117197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C07BF-EE23-43A4-84D7-4B1AC013C6E3}">
      <dsp:nvSpPr>
        <dsp:cNvPr id="0" name=""/>
        <dsp:cNvSpPr/>
      </dsp:nvSpPr>
      <dsp:spPr>
        <a:xfrm>
          <a:off x="0" y="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F6E25-2514-4D8B-A20C-8C4430274578}">
      <dsp:nvSpPr>
        <dsp:cNvPr id="0" name=""/>
        <dsp:cNvSpPr/>
      </dsp:nvSpPr>
      <dsp:spPr>
        <a:xfrm>
          <a:off x="0" y="0"/>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Input Embedding: First layer of the transformer projects the size of input from (4,50,25) to (4,50,32).</a:t>
          </a:r>
          <a:endParaRPr lang="en-US" sz="1800" kern="1200" dirty="0"/>
        </a:p>
      </dsp:txBody>
      <dsp:txXfrm>
        <a:off x="0" y="0"/>
        <a:ext cx="4181475" cy="1171972"/>
      </dsp:txXfrm>
    </dsp:sp>
    <dsp:sp modelId="{A447ED97-052A-4615-9DA4-AA70C085BB19}">
      <dsp:nvSpPr>
        <dsp:cNvPr id="0" name=""/>
        <dsp:cNvSpPr/>
      </dsp:nvSpPr>
      <dsp:spPr>
        <a:xfrm>
          <a:off x="0" y="117197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F535A-2263-4C12-B5B8-44785C25BB8A}">
      <dsp:nvSpPr>
        <dsp:cNvPr id="0" name=""/>
        <dsp:cNvSpPr/>
      </dsp:nvSpPr>
      <dsp:spPr>
        <a:xfrm>
          <a:off x="0" y="1171972"/>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Transformer Layers: </a:t>
          </a:r>
          <a:r>
            <a:rPr lang="en-US" sz="1800" kern="1200" dirty="0"/>
            <a:t>All attention mechanisms and feed-forward networks operate on tensor with shape </a:t>
          </a:r>
          <a:r>
            <a:rPr lang="en-US" sz="1800" b="0" i="0" kern="1200" dirty="0"/>
            <a:t>(</a:t>
          </a:r>
          <a:r>
            <a:rPr lang="en-US" sz="1800" b="0" i="0" kern="1200" dirty="0" err="1"/>
            <a:t>batch_size</a:t>
          </a:r>
          <a:r>
            <a:rPr lang="en-US" sz="1800" b="0" i="0" kern="1200" dirty="0"/>
            <a:t>, </a:t>
          </a:r>
          <a:r>
            <a:rPr lang="en-US" sz="1800" b="0" i="0" kern="1200" dirty="0" err="1"/>
            <a:t>seq_length</a:t>
          </a:r>
          <a:r>
            <a:rPr lang="en-US" sz="1800" b="0" i="0" kern="1200" dirty="0"/>
            <a:t>, </a:t>
          </a:r>
          <a:r>
            <a:rPr lang="en-US" sz="1800" b="0" i="0" kern="1200" dirty="0" err="1"/>
            <a:t>model_dim</a:t>
          </a:r>
          <a:r>
            <a:rPr lang="en-US" sz="1800" b="0" i="0" kern="1200" dirty="0"/>
            <a:t>)</a:t>
          </a:r>
          <a:endParaRPr lang="en-US" sz="1800" kern="1200" dirty="0"/>
        </a:p>
      </dsp:txBody>
      <dsp:txXfrm>
        <a:off x="0" y="1171972"/>
        <a:ext cx="4181475" cy="1171972"/>
      </dsp:txXfrm>
    </dsp:sp>
    <dsp:sp modelId="{C586756C-348C-459F-A89A-AE2B87C8F860}">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F5912-00D3-4032-A23F-BAE1C2921F0B}">
      <dsp:nvSpPr>
        <dsp:cNvPr id="0" name=""/>
        <dsp:cNvSpPr/>
      </dsp:nvSpPr>
      <dsp:spPr>
        <a:xfrm>
          <a:off x="0" y="2343944"/>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Output layer: the final layer </a:t>
          </a:r>
          <a:r>
            <a:rPr lang="en-US" sz="1800" b="0" i="0" kern="1200"/>
            <a:t>project from model_dim back to the desired output </a:t>
          </a:r>
          <a:endParaRPr lang="en-US" sz="1800" kern="1200"/>
        </a:p>
      </dsp:txBody>
      <dsp:txXfrm>
        <a:off x="0" y="2343944"/>
        <a:ext cx="4181475" cy="1171972"/>
      </dsp:txXfrm>
    </dsp:sp>
    <dsp:sp modelId="{8D15405A-D7D8-4525-9E85-98579D21349A}">
      <dsp:nvSpPr>
        <dsp:cNvPr id="0" name=""/>
        <dsp:cNvSpPr/>
      </dsp:nvSpPr>
      <dsp:spPr>
        <a:xfrm>
          <a:off x="0" y="3515916"/>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379A8-7DD2-4774-9AF9-E53302B3510A}">
      <dsp:nvSpPr>
        <dsp:cNvPr id="0" name=""/>
        <dsp:cNvSpPr/>
      </dsp:nvSpPr>
      <dsp:spPr>
        <a:xfrm>
          <a:off x="0" y="3515916"/>
          <a:ext cx="4181475" cy="1171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Here N</a:t>
          </a:r>
          <a:r>
            <a:rPr lang="en-US" sz="1800" b="0" i="0" kern="1200" baseline="-25000"/>
            <a:t>x </a:t>
          </a:r>
          <a:r>
            <a:rPr lang="en-US" sz="1800" kern="1200"/>
            <a:t>= 4 is the number of encode- decoder layers.</a:t>
          </a:r>
        </a:p>
      </dsp:txBody>
      <dsp:txXfrm>
        <a:off x="0" y="3515916"/>
        <a:ext cx="4181475" cy="11719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C2410-D052-409A-8710-A0583561A18D}">
      <dsp:nvSpPr>
        <dsp:cNvPr id="0" name=""/>
        <dsp:cNvSpPr/>
      </dsp:nvSpPr>
      <dsp:spPr>
        <a:xfrm>
          <a:off x="0" y="1950"/>
          <a:ext cx="8508999" cy="9885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5F7D6-3D89-470B-A5BB-2EB0B18A24D0}">
      <dsp:nvSpPr>
        <dsp:cNvPr id="0" name=""/>
        <dsp:cNvSpPr/>
      </dsp:nvSpPr>
      <dsp:spPr>
        <a:xfrm>
          <a:off x="299040" y="224377"/>
          <a:ext cx="543709" cy="5437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0D3F0B-69DC-44D1-AA99-5D7B71989719}">
      <dsp:nvSpPr>
        <dsp:cNvPr id="0" name=""/>
        <dsp:cNvSpPr/>
      </dsp:nvSpPr>
      <dsp:spPr>
        <a:xfrm>
          <a:off x="1141789" y="1950"/>
          <a:ext cx="7367209" cy="98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23" tIns="104623" rIns="104623" bIns="104623" numCol="1" spcCol="1270" anchor="ctr" anchorCtr="0">
          <a:noAutofit/>
        </a:bodyPr>
        <a:lstStyle/>
        <a:p>
          <a:pPr marL="0" lvl="0" indent="0" algn="l" defTabSz="844550">
            <a:lnSpc>
              <a:spcPct val="90000"/>
            </a:lnSpc>
            <a:spcBef>
              <a:spcPct val="0"/>
            </a:spcBef>
            <a:spcAft>
              <a:spcPct val="35000"/>
            </a:spcAft>
            <a:buNone/>
          </a:pPr>
          <a:r>
            <a:rPr lang="en-US" sz="1900" b="0" i="0" kern="1200"/>
            <a:t>The engine is operating normally at the start of each time series, and a fault develops at some point during the series.</a:t>
          </a:r>
          <a:endParaRPr lang="en-US" sz="1900" kern="1200"/>
        </a:p>
      </dsp:txBody>
      <dsp:txXfrm>
        <a:off x="1141789" y="1950"/>
        <a:ext cx="7367209" cy="988562"/>
      </dsp:txXfrm>
    </dsp:sp>
    <dsp:sp modelId="{6B1F0233-4EBA-4B3C-B9AE-12FB2AB7087B}">
      <dsp:nvSpPr>
        <dsp:cNvPr id="0" name=""/>
        <dsp:cNvSpPr/>
      </dsp:nvSpPr>
      <dsp:spPr>
        <a:xfrm>
          <a:off x="0" y="1237653"/>
          <a:ext cx="8508999" cy="9885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AB1C0-FC93-4F01-946D-062580F45116}">
      <dsp:nvSpPr>
        <dsp:cNvPr id="0" name=""/>
        <dsp:cNvSpPr/>
      </dsp:nvSpPr>
      <dsp:spPr>
        <a:xfrm>
          <a:off x="299040" y="1460079"/>
          <a:ext cx="543709" cy="5437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B7B783-2824-43A4-854B-3CB2ECE66A12}">
      <dsp:nvSpPr>
        <dsp:cNvPr id="0" name=""/>
        <dsp:cNvSpPr/>
      </dsp:nvSpPr>
      <dsp:spPr>
        <a:xfrm>
          <a:off x="1141789" y="1237653"/>
          <a:ext cx="7367209" cy="98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23" tIns="104623" rIns="104623" bIns="104623" numCol="1" spcCol="1270" anchor="ctr" anchorCtr="0">
          <a:noAutofit/>
        </a:bodyPr>
        <a:lstStyle/>
        <a:p>
          <a:pPr marL="0" lvl="0" indent="0" algn="l" defTabSz="844550">
            <a:lnSpc>
              <a:spcPct val="90000"/>
            </a:lnSpc>
            <a:spcBef>
              <a:spcPct val="0"/>
            </a:spcBef>
            <a:spcAft>
              <a:spcPct val="35000"/>
            </a:spcAft>
            <a:buNone/>
          </a:pPr>
          <a:r>
            <a:rPr lang="en-US" sz="1900" b="0" i="0" kern="1200"/>
            <a:t>In the training set, the fault grows in magnitude until system failure</a:t>
          </a:r>
          <a:r>
            <a:rPr lang="en-US" sz="1900" kern="1200"/>
            <a:t>.</a:t>
          </a:r>
        </a:p>
      </dsp:txBody>
      <dsp:txXfrm>
        <a:off x="1141789" y="1237653"/>
        <a:ext cx="7367209" cy="988562"/>
      </dsp:txXfrm>
    </dsp:sp>
    <dsp:sp modelId="{0E49E39E-20DB-4835-A567-2E392167C4F4}">
      <dsp:nvSpPr>
        <dsp:cNvPr id="0" name=""/>
        <dsp:cNvSpPr/>
      </dsp:nvSpPr>
      <dsp:spPr>
        <a:xfrm>
          <a:off x="0" y="2473356"/>
          <a:ext cx="8508999" cy="9885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3F7FB-90CD-415F-AB20-3B979B26B4B5}">
      <dsp:nvSpPr>
        <dsp:cNvPr id="0" name=""/>
        <dsp:cNvSpPr/>
      </dsp:nvSpPr>
      <dsp:spPr>
        <a:xfrm>
          <a:off x="299040" y="2695782"/>
          <a:ext cx="543709" cy="5437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019D63-909D-4F38-B2BC-E3B9E52B863A}">
      <dsp:nvSpPr>
        <dsp:cNvPr id="0" name=""/>
        <dsp:cNvSpPr/>
      </dsp:nvSpPr>
      <dsp:spPr>
        <a:xfrm>
          <a:off x="1141789" y="2473356"/>
          <a:ext cx="7367209" cy="98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23" tIns="104623" rIns="104623" bIns="104623" numCol="1" spcCol="1270" anchor="ctr" anchorCtr="0">
          <a:noAutofit/>
        </a:bodyPr>
        <a:lstStyle/>
        <a:p>
          <a:pPr marL="0" lvl="0" indent="0" algn="l" defTabSz="844550">
            <a:lnSpc>
              <a:spcPct val="90000"/>
            </a:lnSpc>
            <a:spcBef>
              <a:spcPct val="0"/>
            </a:spcBef>
            <a:spcAft>
              <a:spcPct val="35000"/>
            </a:spcAft>
            <a:buNone/>
          </a:pPr>
          <a:r>
            <a:rPr lang="en-US" sz="1900" b="0" i="0" kern="1200"/>
            <a:t>C-MAPSS (Commercial Modular Aero-Propulsion System Simulation) is a tool for simulating a realistic large commercial turbofan engine.</a:t>
          </a:r>
          <a:endParaRPr lang="en-US" sz="1900" kern="1200"/>
        </a:p>
      </dsp:txBody>
      <dsp:txXfrm>
        <a:off x="1141789" y="2473356"/>
        <a:ext cx="7367209" cy="988562"/>
      </dsp:txXfrm>
    </dsp:sp>
    <dsp:sp modelId="{3CBB7ABE-EDA0-42F9-AD25-935258C3EEE3}">
      <dsp:nvSpPr>
        <dsp:cNvPr id="0" name=""/>
        <dsp:cNvSpPr/>
      </dsp:nvSpPr>
      <dsp:spPr>
        <a:xfrm>
          <a:off x="0" y="3709059"/>
          <a:ext cx="8508999" cy="9885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1CA8C-F901-4C96-8A40-63880137172A}">
      <dsp:nvSpPr>
        <dsp:cNvPr id="0" name=""/>
        <dsp:cNvSpPr/>
      </dsp:nvSpPr>
      <dsp:spPr>
        <a:xfrm>
          <a:off x="299040" y="3931485"/>
          <a:ext cx="543709" cy="5437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842996-F6C2-4446-A788-2BD23A9C7665}">
      <dsp:nvSpPr>
        <dsp:cNvPr id="0" name=""/>
        <dsp:cNvSpPr/>
      </dsp:nvSpPr>
      <dsp:spPr>
        <a:xfrm>
          <a:off x="1141789" y="3709059"/>
          <a:ext cx="7367209" cy="98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23" tIns="104623" rIns="104623" bIns="104623" numCol="1" spcCol="1270" anchor="ctr" anchorCtr="0">
          <a:noAutofit/>
        </a:bodyPr>
        <a:lstStyle/>
        <a:p>
          <a:pPr marL="0" lvl="0" indent="0" algn="l" defTabSz="844550">
            <a:lnSpc>
              <a:spcPct val="90000"/>
            </a:lnSpc>
            <a:spcBef>
              <a:spcPct val="0"/>
            </a:spcBef>
            <a:spcAft>
              <a:spcPct val="35000"/>
            </a:spcAft>
            <a:buNone/>
          </a:pPr>
          <a:r>
            <a:rPr lang="en-US" sz="1900" kern="1200"/>
            <a:t>Dataset comprises of 26 attributes: out of which first and second are the unit number(id) and time in cycles, 3 operational settings, 21 sensor measurements.</a:t>
          </a:r>
        </a:p>
      </dsp:txBody>
      <dsp:txXfrm>
        <a:off x="1141789" y="3709059"/>
        <a:ext cx="7367209" cy="9885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4441B-CAAA-4543-AC2F-914643F3E062}">
      <dsp:nvSpPr>
        <dsp:cNvPr id="0" name=""/>
        <dsp:cNvSpPr/>
      </dsp:nvSpPr>
      <dsp:spPr>
        <a:xfrm>
          <a:off x="1815838" y="1194251"/>
          <a:ext cx="386112" cy="91440"/>
        </a:xfrm>
        <a:custGeom>
          <a:avLst/>
          <a:gdLst/>
          <a:ahLst/>
          <a:cxnLst/>
          <a:rect l="0" t="0" r="0" b="0"/>
          <a:pathLst>
            <a:path>
              <a:moveTo>
                <a:pt x="0" y="45720"/>
              </a:moveTo>
              <a:lnTo>
                <a:pt x="38611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8476" y="1237885"/>
        <a:ext cx="20835" cy="4171"/>
      </dsp:txXfrm>
    </dsp:sp>
    <dsp:sp modelId="{9708FB53-D048-4D3C-8DC5-1F17A624E836}">
      <dsp:nvSpPr>
        <dsp:cNvPr id="0" name=""/>
        <dsp:cNvSpPr/>
      </dsp:nvSpPr>
      <dsp:spPr>
        <a:xfrm>
          <a:off x="5846" y="696433"/>
          <a:ext cx="1811792" cy="10870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en-US" sz="1400" kern="1200" dirty="0"/>
            <a:t>Three operational settings have a substantial effect on engine performance. </a:t>
          </a:r>
        </a:p>
      </dsp:txBody>
      <dsp:txXfrm>
        <a:off x="5846" y="696433"/>
        <a:ext cx="1811792" cy="1087075"/>
      </dsp:txXfrm>
    </dsp:sp>
    <dsp:sp modelId="{97A80107-4D02-4F54-856F-8B8744C3C8B7}">
      <dsp:nvSpPr>
        <dsp:cNvPr id="0" name=""/>
        <dsp:cNvSpPr/>
      </dsp:nvSpPr>
      <dsp:spPr>
        <a:xfrm>
          <a:off x="4044343" y="1194251"/>
          <a:ext cx="386112" cy="91440"/>
        </a:xfrm>
        <a:custGeom>
          <a:avLst/>
          <a:gdLst/>
          <a:ahLst/>
          <a:cxnLst/>
          <a:rect l="0" t="0" r="0" b="0"/>
          <a:pathLst>
            <a:path>
              <a:moveTo>
                <a:pt x="0" y="45720"/>
              </a:moveTo>
              <a:lnTo>
                <a:pt x="38611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6981" y="1237885"/>
        <a:ext cx="20835" cy="4171"/>
      </dsp:txXfrm>
    </dsp:sp>
    <dsp:sp modelId="{B1F8B9F9-D881-42E6-9923-2FAD8D7D66C7}">
      <dsp:nvSpPr>
        <dsp:cNvPr id="0" name=""/>
        <dsp:cNvSpPr/>
      </dsp:nvSpPr>
      <dsp:spPr>
        <a:xfrm>
          <a:off x="2234350" y="696433"/>
          <a:ext cx="1811792" cy="10870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en-US" sz="1400" kern="1200" dirty="0"/>
            <a:t>The dataset has been divided into a train-validation-test set with a ratio of 80:10:10</a:t>
          </a:r>
        </a:p>
      </dsp:txBody>
      <dsp:txXfrm>
        <a:off x="2234350" y="696433"/>
        <a:ext cx="1811792" cy="1087075"/>
      </dsp:txXfrm>
    </dsp:sp>
    <dsp:sp modelId="{D7D2930B-B7AD-4BF0-B4BF-AB76047EBAEB}">
      <dsp:nvSpPr>
        <dsp:cNvPr id="0" name=""/>
        <dsp:cNvSpPr/>
      </dsp:nvSpPr>
      <dsp:spPr>
        <a:xfrm>
          <a:off x="6272848" y="1194251"/>
          <a:ext cx="386112" cy="91440"/>
        </a:xfrm>
        <a:custGeom>
          <a:avLst/>
          <a:gdLst/>
          <a:ahLst/>
          <a:cxnLst/>
          <a:rect l="0" t="0" r="0" b="0"/>
          <a:pathLst>
            <a:path>
              <a:moveTo>
                <a:pt x="0" y="45720"/>
              </a:moveTo>
              <a:lnTo>
                <a:pt x="38611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55486" y="1237885"/>
        <a:ext cx="20835" cy="4171"/>
      </dsp:txXfrm>
    </dsp:sp>
    <dsp:sp modelId="{053B02A6-B30E-4994-9DD8-7F8FF9C55C35}">
      <dsp:nvSpPr>
        <dsp:cNvPr id="0" name=""/>
        <dsp:cNvSpPr/>
      </dsp:nvSpPr>
      <dsp:spPr>
        <a:xfrm>
          <a:off x="4462855" y="696433"/>
          <a:ext cx="1811792" cy="10870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en-US" sz="1400" kern="1200" dirty="0"/>
            <a:t>The unique engine ID varies from 1 to 100.</a:t>
          </a:r>
        </a:p>
      </dsp:txBody>
      <dsp:txXfrm>
        <a:off x="4462855" y="696433"/>
        <a:ext cx="1811792" cy="1087075"/>
      </dsp:txXfrm>
    </dsp:sp>
    <dsp:sp modelId="{3B8B88F9-8B37-4B91-99C0-4CB3DE281C1B}">
      <dsp:nvSpPr>
        <dsp:cNvPr id="0" name=""/>
        <dsp:cNvSpPr/>
      </dsp:nvSpPr>
      <dsp:spPr>
        <a:xfrm>
          <a:off x="911742" y="1781708"/>
          <a:ext cx="6685514" cy="800065"/>
        </a:xfrm>
        <a:custGeom>
          <a:avLst/>
          <a:gdLst/>
          <a:ahLst/>
          <a:cxnLst/>
          <a:rect l="0" t="0" r="0" b="0"/>
          <a:pathLst>
            <a:path>
              <a:moveTo>
                <a:pt x="6685514" y="0"/>
              </a:moveTo>
              <a:lnTo>
                <a:pt x="6685514" y="417132"/>
              </a:lnTo>
              <a:lnTo>
                <a:pt x="0" y="417132"/>
              </a:lnTo>
              <a:lnTo>
                <a:pt x="0" y="80006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6076" y="2179655"/>
        <a:ext cx="336846" cy="4171"/>
      </dsp:txXfrm>
    </dsp:sp>
    <dsp:sp modelId="{AB5085FE-3512-4D5F-8D35-ACA406EE4B80}">
      <dsp:nvSpPr>
        <dsp:cNvPr id="0" name=""/>
        <dsp:cNvSpPr/>
      </dsp:nvSpPr>
      <dsp:spPr>
        <a:xfrm>
          <a:off x="6691360" y="696433"/>
          <a:ext cx="1811792" cy="10870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en-US" sz="1400" kern="1200" dirty="0"/>
            <a:t>Out of the available 100 engines id first 80 IDs have been chosen for training.</a:t>
          </a:r>
        </a:p>
      </dsp:txBody>
      <dsp:txXfrm>
        <a:off x="6691360" y="696433"/>
        <a:ext cx="1811792" cy="1087075"/>
      </dsp:txXfrm>
    </dsp:sp>
    <dsp:sp modelId="{C51A69AC-14B3-40A5-B437-08384BCBC54D}">
      <dsp:nvSpPr>
        <dsp:cNvPr id="0" name=""/>
        <dsp:cNvSpPr/>
      </dsp:nvSpPr>
      <dsp:spPr>
        <a:xfrm>
          <a:off x="1815838" y="3157711"/>
          <a:ext cx="386112" cy="315360"/>
        </a:xfrm>
        <a:custGeom>
          <a:avLst/>
          <a:gdLst/>
          <a:ahLst/>
          <a:cxnLst/>
          <a:rect l="0" t="0" r="0" b="0"/>
          <a:pathLst>
            <a:path>
              <a:moveTo>
                <a:pt x="0" y="0"/>
              </a:moveTo>
              <a:lnTo>
                <a:pt x="210156" y="0"/>
              </a:lnTo>
              <a:lnTo>
                <a:pt x="210156" y="315360"/>
              </a:lnTo>
              <a:lnTo>
                <a:pt x="386112" y="31536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5830" y="3313306"/>
        <a:ext cx="26129" cy="4171"/>
      </dsp:txXfrm>
    </dsp:sp>
    <dsp:sp modelId="{02F89B88-E18A-414C-84AB-D6520BF06346}">
      <dsp:nvSpPr>
        <dsp:cNvPr id="0" name=""/>
        <dsp:cNvSpPr/>
      </dsp:nvSpPr>
      <dsp:spPr>
        <a:xfrm>
          <a:off x="5846" y="2614174"/>
          <a:ext cx="1811792" cy="10870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en-US" sz="1400" kern="1200" dirty="0"/>
            <a:t>Calculate RUL for each engine’s: maximum cycle number- current cycle </a:t>
          </a:r>
        </a:p>
      </dsp:txBody>
      <dsp:txXfrm>
        <a:off x="5846" y="2614174"/>
        <a:ext cx="1811792" cy="1087075"/>
      </dsp:txXfrm>
    </dsp:sp>
    <dsp:sp modelId="{FCDD570F-7D95-448D-821C-60149F959AEA}">
      <dsp:nvSpPr>
        <dsp:cNvPr id="0" name=""/>
        <dsp:cNvSpPr/>
      </dsp:nvSpPr>
      <dsp:spPr>
        <a:xfrm>
          <a:off x="5031353" y="3157711"/>
          <a:ext cx="386112" cy="315360"/>
        </a:xfrm>
        <a:custGeom>
          <a:avLst/>
          <a:gdLst/>
          <a:ahLst/>
          <a:cxnLst/>
          <a:rect l="0" t="0" r="0" b="0"/>
          <a:pathLst>
            <a:path>
              <a:moveTo>
                <a:pt x="0" y="315360"/>
              </a:moveTo>
              <a:lnTo>
                <a:pt x="210156" y="315360"/>
              </a:lnTo>
              <a:lnTo>
                <a:pt x="210156" y="0"/>
              </a:lnTo>
              <a:lnTo>
                <a:pt x="386112" y="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1344" y="3313306"/>
        <a:ext cx="26129" cy="4171"/>
      </dsp:txXfrm>
    </dsp:sp>
    <dsp:sp modelId="{EFDC3F33-9630-423C-AB41-36154B694699}">
      <dsp:nvSpPr>
        <dsp:cNvPr id="0" name=""/>
        <dsp:cNvSpPr/>
      </dsp:nvSpPr>
      <dsp:spPr>
        <a:xfrm>
          <a:off x="2234350" y="2515581"/>
          <a:ext cx="2798802" cy="19149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t" anchorCtr="0">
          <a:noAutofit/>
        </a:bodyPr>
        <a:lstStyle/>
        <a:p>
          <a:pPr marL="0" lvl="0" indent="0" algn="l" defTabSz="622300">
            <a:lnSpc>
              <a:spcPct val="100000"/>
            </a:lnSpc>
            <a:spcBef>
              <a:spcPct val="0"/>
            </a:spcBef>
            <a:spcAft>
              <a:spcPct val="35000"/>
            </a:spcAft>
            <a:buNone/>
          </a:pPr>
          <a:r>
            <a:rPr lang="en-US" sz="1400" kern="1200" dirty="0"/>
            <a:t>Assign labels to each data point for classification: </a:t>
          </a:r>
        </a:p>
        <a:p>
          <a:pPr marL="114300" lvl="1" indent="-114300" algn="l" defTabSz="622300">
            <a:lnSpc>
              <a:spcPct val="100000"/>
            </a:lnSpc>
            <a:spcBef>
              <a:spcPct val="0"/>
            </a:spcBef>
            <a:spcAft>
              <a:spcPct val="15000"/>
            </a:spcAft>
            <a:buChar char="•"/>
          </a:pPr>
          <a:r>
            <a:rPr lang="en-US" sz="1400" kern="1200" dirty="0"/>
            <a:t>Label2 ('label2') as 1 if RUL is less than or equal to 'w1', 2 if RUL is less than or equal to 'w0', and 0 otherwise.</a:t>
          </a:r>
        </a:p>
        <a:p>
          <a:pPr marL="114300" lvl="1" indent="-114300" algn="l" defTabSz="622300">
            <a:lnSpc>
              <a:spcPct val="100000"/>
            </a:lnSpc>
            <a:spcBef>
              <a:spcPct val="0"/>
            </a:spcBef>
            <a:spcAft>
              <a:spcPct val="15000"/>
            </a:spcAft>
            <a:buChar char="•"/>
          </a:pPr>
          <a:r>
            <a:rPr lang="en-US" sz="1400" kern="1200" dirty="0"/>
            <a:t>W1=30 and W0=10 have been opted.</a:t>
          </a:r>
        </a:p>
      </dsp:txBody>
      <dsp:txXfrm>
        <a:off x="2234350" y="2515581"/>
        <a:ext cx="2798802" cy="1914981"/>
      </dsp:txXfrm>
    </dsp:sp>
    <dsp:sp modelId="{076535E2-585A-478F-AEA9-E63A131F3054}">
      <dsp:nvSpPr>
        <dsp:cNvPr id="0" name=""/>
        <dsp:cNvSpPr/>
      </dsp:nvSpPr>
      <dsp:spPr>
        <a:xfrm>
          <a:off x="5449865" y="2332001"/>
          <a:ext cx="2568523" cy="16514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779" tIns="93190" rIns="88779" bIns="93190" numCol="1" spcCol="1270" anchor="ctr" anchorCtr="0">
          <a:noAutofit/>
        </a:bodyPr>
        <a:lstStyle/>
        <a:p>
          <a:pPr marL="0" lvl="0" indent="0" algn="ctr" defTabSz="622300">
            <a:lnSpc>
              <a:spcPct val="100000"/>
            </a:lnSpc>
            <a:spcBef>
              <a:spcPct val="0"/>
            </a:spcBef>
            <a:spcAft>
              <a:spcPct val="35000"/>
            </a:spcAft>
            <a:buNone/>
          </a:pPr>
          <a:r>
            <a:rPr lang="de-DE" sz="1400" kern="1200" dirty="0"/>
            <a:t>Create</a:t>
          </a:r>
          <a:r>
            <a:rPr lang="de-DE" sz="1400" kern="1200" baseline="0" dirty="0"/>
            <a:t> a copy of attribute ‚‘</a:t>
          </a:r>
          <a:r>
            <a:rPr lang="de-DE" sz="1400" kern="1200" baseline="0" dirty="0" err="1"/>
            <a:t>cycle</a:t>
          </a:r>
          <a:r>
            <a:rPr lang="de-DE" sz="1400" kern="1200" baseline="0" dirty="0"/>
            <a:t>‘ and perform min-</a:t>
          </a:r>
          <a:r>
            <a:rPr lang="de-DE" sz="1400" kern="1200" baseline="0" dirty="0" err="1"/>
            <a:t>max</a:t>
          </a:r>
          <a:r>
            <a:rPr lang="de-DE" sz="1400" kern="1200" baseline="0" dirty="0"/>
            <a:t> normalization </a:t>
          </a:r>
          <a:r>
            <a:rPr lang="de-DE" sz="1400" kern="1200" baseline="0" dirty="0" err="1"/>
            <a:t>to</a:t>
          </a:r>
          <a:r>
            <a:rPr lang="de-DE" sz="1400" kern="1200" baseline="0" dirty="0"/>
            <a:t> all attributes except </a:t>
          </a:r>
          <a:r>
            <a:rPr lang="en-US" sz="1400" kern="1200" baseline="0" dirty="0"/>
            <a:t>['id', 'cycle’, ‘RUL’, 'label2']</a:t>
          </a:r>
          <a:endParaRPr lang="en-US" sz="1400" kern="1200" dirty="0"/>
        </a:p>
      </dsp:txBody>
      <dsp:txXfrm>
        <a:off x="5449865" y="2332001"/>
        <a:ext cx="2568523" cy="165141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4441B-CAAA-4543-AC2F-914643F3E062}">
      <dsp:nvSpPr>
        <dsp:cNvPr id="0" name=""/>
        <dsp:cNvSpPr/>
      </dsp:nvSpPr>
      <dsp:spPr>
        <a:xfrm>
          <a:off x="1742437" y="1311284"/>
          <a:ext cx="319299" cy="103109"/>
        </a:xfrm>
        <a:custGeom>
          <a:avLst/>
          <a:gdLst/>
          <a:ahLst/>
          <a:cxnLst/>
          <a:rect l="0" t="0" r="0" b="0"/>
          <a:pathLst>
            <a:path>
              <a:moveTo>
                <a:pt x="0" y="103109"/>
              </a:moveTo>
              <a:lnTo>
                <a:pt x="176749" y="103109"/>
              </a:lnTo>
              <a:lnTo>
                <a:pt x="176749" y="0"/>
              </a:lnTo>
              <a:lnTo>
                <a:pt x="319299" y="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2967" y="1360839"/>
        <a:ext cx="18238" cy="3999"/>
      </dsp:txXfrm>
    </dsp:sp>
    <dsp:sp modelId="{9708FB53-D048-4D3C-8DC5-1F17A624E836}">
      <dsp:nvSpPr>
        <dsp:cNvPr id="0" name=""/>
        <dsp:cNvSpPr/>
      </dsp:nvSpPr>
      <dsp:spPr>
        <a:xfrm>
          <a:off x="7158" y="680479"/>
          <a:ext cx="1737079" cy="146782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de-DE" sz="1400" kern="1200" dirty="0"/>
            <a:t>Generate a </a:t>
          </a:r>
          <a:r>
            <a:rPr lang="de-DE" sz="1400" kern="1200" dirty="0" err="1"/>
            <a:t>sequence</a:t>
          </a:r>
          <a:r>
            <a:rPr lang="de-DE" sz="1400" kern="1200" dirty="0"/>
            <a:t> </a:t>
          </a:r>
          <a:r>
            <a:rPr lang="de-DE" sz="1400" kern="1200" dirty="0" err="1"/>
            <a:t>for</a:t>
          </a:r>
          <a:r>
            <a:rPr lang="de-DE" sz="1400" kern="1200" dirty="0"/>
            <a:t> </a:t>
          </a:r>
          <a:r>
            <a:rPr lang="de-DE" sz="1400" kern="1200" dirty="0" err="1"/>
            <a:t>each</a:t>
          </a:r>
          <a:r>
            <a:rPr lang="de-DE" sz="1400" kern="1200" dirty="0"/>
            <a:t> </a:t>
          </a:r>
          <a:r>
            <a:rPr lang="de-DE" sz="1400" kern="1200" dirty="0" err="1"/>
            <a:t>engine</a:t>
          </a:r>
          <a:r>
            <a:rPr lang="de-DE" sz="1400" kern="1200" dirty="0"/>
            <a:t> </a:t>
          </a:r>
          <a:r>
            <a:rPr lang="en-US" sz="1400" kern="1200" dirty="0"/>
            <a:t>to reshape features into</a:t>
          </a:r>
        </a:p>
        <a:p>
          <a:pPr marL="0" lvl="0" indent="0" algn="ctr" defTabSz="622300">
            <a:lnSpc>
              <a:spcPct val="100000"/>
            </a:lnSpc>
            <a:spcBef>
              <a:spcPct val="0"/>
            </a:spcBef>
            <a:spcAft>
              <a:spcPct val="35000"/>
            </a:spcAft>
            <a:buNone/>
          </a:pPr>
          <a:r>
            <a:rPr lang="en-US" sz="1400" kern="1200" dirty="0"/>
            <a:t> (12138, 50, 25)</a:t>
          </a:r>
        </a:p>
      </dsp:txBody>
      <dsp:txXfrm>
        <a:off x="7158" y="680479"/>
        <a:ext cx="1737079" cy="1467828"/>
      </dsp:txXfrm>
    </dsp:sp>
    <dsp:sp modelId="{97A80107-4D02-4F54-856F-8B8744C3C8B7}">
      <dsp:nvSpPr>
        <dsp:cNvPr id="0" name=""/>
        <dsp:cNvSpPr/>
      </dsp:nvSpPr>
      <dsp:spPr>
        <a:xfrm>
          <a:off x="4061837" y="1090734"/>
          <a:ext cx="155753" cy="220550"/>
        </a:xfrm>
        <a:custGeom>
          <a:avLst/>
          <a:gdLst/>
          <a:ahLst/>
          <a:cxnLst/>
          <a:rect l="0" t="0" r="0" b="0"/>
          <a:pathLst>
            <a:path>
              <a:moveTo>
                <a:pt x="0" y="220550"/>
              </a:moveTo>
              <a:lnTo>
                <a:pt x="94976" y="220550"/>
              </a:lnTo>
              <a:lnTo>
                <a:pt x="94976" y="0"/>
              </a:lnTo>
              <a:lnTo>
                <a:pt x="155753" y="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2496" y="1199009"/>
        <a:ext cx="14436" cy="3999"/>
      </dsp:txXfrm>
    </dsp:sp>
    <dsp:sp modelId="{B1F8B9F9-D881-42E6-9923-2FAD8D7D66C7}">
      <dsp:nvSpPr>
        <dsp:cNvPr id="0" name=""/>
        <dsp:cNvSpPr/>
      </dsp:nvSpPr>
      <dsp:spPr>
        <a:xfrm>
          <a:off x="2094137" y="557937"/>
          <a:ext cx="1969500" cy="15066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en-US" sz="1400" kern="1200" dirty="0"/>
            <a:t>Remove the columns that are not adding values to feature extraction such as </a:t>
          </a:r>
          <a:r>
            <a:rPr lang="en-US" sz="1400" kern="1200" baseline="0" dirty="0"/>
            <a:t>['id', 'cycle’, ‘RUL’,'label1’,'label2’]</a:t>
          </a:r>
          <a:endParaRPr lang="en-US" sz="1400" kern="1200" dirty="0"/>
        </a:p>
      </dsp:txBody>
      <dsp:txXfrm>
        <a:off x="2094137" y="557937"/>
        <a:ext cx="1969500" cy="1506693"/>
      </dsp:txXfrm>
    </dsp:sp>
    <dsp:sp modelId="{D7D2930B-B7AD-4BF0-B4BF-AB76047EBAEB}">
      <dsp:nvSpPr>
        <dsp:cNvPr id="0" name=""/>
        <dsp:cNvSpPr/>
      </dsp:nvSpPr>
      <dsp:spPr>
        <a:xfrm>
          <a:off x="5979747" y="1090734"/>
          <a:ext cx="295067" cy="229263"/>
        </a:xfrm>
        <a:custGeom>
          <a:avLst/>
          <a:gdLst/>
          <a:ahLst/>
          <a:cxnLst/>
          <a:rect l="0" t="0" r="0" b="0"/>
          <a:pathLst>
            <a:path>
              <a:moveTo>
                <a:pt x="0" y="0"/>
              </a:moveTo>
              <a:lnTo>
                <a:pt x="164633" y="0"/>
              </a:lnTo>
              <a:lnTo>
                <a:pt x="164633" y="229263"/>
              </a:lnTo>
              <a:lnTo>
                <a:pt x="295067" y="229263"/>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17324" y="1203366"/>
        <a:ext cx="19913" cy="3999"/>
      </dsp:txXfrm>
    </dsp:sp>
    <dsp:sp modelId="{053B02A6-B30E-4994-9DD8-7F8FF9C55C35}">
      <dsp:nvSpPr>
        <dsp:cNvPr id="0" name=""/>
        <dsp:cNvSpPr/>
      </dsp:nvSpPr>
      <dsp:spPr>
        <a:xfrm>
          <a:off x="4249991" y="631478"/>
          <a:ext cx="1731555" cy="9185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fr-FR" sz="1400" kern="1200" dirty="0" err="1"/>
            <a:t>train_df.shape</a:t>
          </a:r>
          <a:r>
            <a:rPr lang="fr-FR" sz="1400" kern="1200" dirty="0"/>
            <a:t> = (16138, 30)</a:t>
          </a:r>
          <a:r>
            <a:rPr lang="en-US" sz="1400" kern="1200" dirty="0"/>
            <a:t> &amp; </a:t>
          </a:r>
          <a:r>
            <a:rPr lang="en-US" sz="1400" kern="1200" dirty="0" err="1"/>
            <a:t>seq_array.shape</a:t>
          </a:r>
          <a:r>
            <a:rPr lang="en-US" sz="1400" kern="1200" dirty="0"/>
            <a:t> = (12138, 50, 25)</a:t>
          </a:r>
        </a:p>
      </dsp:txBody>
      <dsp:txXfrm>
        <a:off x="4249991" y="631478"/>
        <a:ext cx="1731555" cy="918511"/>
      </dsp:txXfrm>
    </dsp:sp>
    <dsp:sp modelId="{3B8B88F9-8B37-4B91-99C0-4CB3DE281C1B}">
      <dsp:nvSpPr>
        <dsp:cNvPr id="0" name=""/>
        <dsp:cNvSpPr/>
      </dsp:nvSpPr>
      <dsp:spPr>
        <a:xfrm>
          <a:off x="875697" y="2256850"/>
          <a:ext cx="6360498" cy="733860"/>
        </a:xfrm>
        <a:custGeom>
          <a:avLst/>
          <a:gdLst/>
          <a:ahLst/>
          <a:cxnLst/>
          <a:rect l="0" t="0" r="0" b="0"/>
          <a:pathLst>
            <a:path>
              <a:moveTo>
                <a:pt x="6360498" y="0"/>
              </a:moveTo>
              <a:lnTo>
                <a:pt x="6360498" y="384030"/>
              </a:lnTo>
              <a:lnTo>
                <a:pt x="0" y="384030"/>
              </a:lnTo>
              <a:lnTo>
                <a:pt x="0" y="73386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95790" y="2621781"/>
        <a:ext cx="320313" cy="3999"/>
      </dsp:txXfrm>
    </dsp:sp>
    <dsp:sp modelId="{AB5085FE-3512-4D5F-8D35-ACA406EE4B80}">
      <dsp:nvSpPr>
        <dsp:cNvPr id="0" name=""/>
        <dsp:cNvSpPr/>
      </dsp:nvSpPr>
      <dsp:spPr>
        <a:xfrm>
          <a:off x="6307214" y="381344"/>
          <a:ext cx="1857962" cy="187730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en-US" sz="1400" kern="1200" dirty="0"/>
            <a:t>generate labels for training and validation and test set by applying one hot encoding to column ‘label2’</a:t>
          </a:r>
        </a:p>
      </dsp:txBody>
      <dsp:txXfrm>
        <a:off x="6307214" y="381344"/>
        <a:ext cx="1857962" cy="1877306"/>
      </dsp:txXfrm>
    </dsp:sp>
    <dsp:sp modelId="{C51A69AC-14B3-40A5-B437-08384BCBC54D}">
      <dsp:nvSpPr>
        <dsp:cNvPr id="0" name=""/>
        <dsp:cNvSpPr/>
      </dsp:nvSpPr>
      <dsp:spPr>
        <a:xfrm>
          <a:off x="1742437" y="3544235"/>
          <a:ext cx="508572" cy="135085"/>
        </a:xfrm>
        <a:custGeom>
          <a:avLst/>
          <a:gdLst/>
          <a:ahLst/>
          <a:cxnLst/>
          <a:rect l="0" t="0" r="0" b="0"/>
          <a:pathLst>
            <a:path>
              <a:moveTo>
                <a:pt x="0" y="0"/>
              </a:moveTo>
              <a:lnTo>
                <a:pt x="271386" y="0"/>
              </a:lnTo>
              <a:lnTo>
                <a:pt x="271386" y="135085"/>
              </a:lnTo>
              <a:lnTo>
                <a:pt x="508572" y="135085"/>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2827" y="3609778"/>
        <a:ext cx="27791" cy="3999"/>
      </dsp:txXfrm>
    </dsp:sp>
    <dsp:sp modelId="{02F89B88-E18A-414C-84AB-D6520BF06346}">
      <dsp:nvSpPr>
        <dsp:cNvPr id="0" name=""/>
        <dsp:cNvSpPr/>
      </dsp:nvSpPr>
      <dsp:spPr>
        <a:xfrm>
          <a:off x="7158" y="3023111"/>
          <a:ext cx="1737079" cy="104224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en-US" sz="1400" kern="1200" baseline="0" dirty="0"/>
            <a:t>The generate </a:t>
          </a:r>
          <a:r>
            <a:rPr lang="en-US" sz="1400" kern="1200" baseline="0" dirty="0" err="1"/>
            <a:t>train_dataset</a:t>
          </a:r>
          <a:r>
            <a:rPr lang="en-US" sz="1400" kern="1200" baseline="0" dirty="0"/>
            <a:t>, using </a:t>
          </a:r>
          <a:r>
            <a:rPr lang="en-US" sz="1400" kern="1200" baseline="0" dirty="0" err="1"/>
            <a:t>seq_array</a:t>
          </a:r>
          <a:r>
            <a:rPr lang="en-US" sz="1400" kern="1200" baseline="0" dirty="0"/>
            <a:t> and dummy label array.</a:t>
          </a:r>
          <a:endParaRPr lang="en-US" sz="1400" kern="1200" dirty="0"/>
        </a:p>
      </dsp:txBody>
      <dsp:txXfrm>
        <a:off x="7158" y="3023111"/>
        <a:ext cx="1737079" cy="1042247"/>
      </dsp:txXfrm>
    </dsp:sp>
    <dsp:sp modelId="{FCDD570F-7D95-448D-821C-60149F959AEA}">
      <dsp:nvSpPr>
        <dsp:cNvPr id="0" name=""/>
        <dsp:cNvSpPr/>
      </dsp:nvSpPr>
      <dsp:spPr>
        <a:xfrm>
          <a:off x="4248191" y="3632329"/>
          <a:ext cx="943953" cy="91440"/>
        </a:xfrm>
        <a:custGeom>
          <a:avLst/>
          <a:gdLst/>
          <a:ahLst/>
          <a:cxnLst/>
          <a:rect l="0" t="0" r="0" b="0"/>
          <a:pathLst>
            <a:path>
              <a:moveTo>
                <a:pt x="0" y="46991"/>
              </a:moveTo>
              <a:lnTo>
                <a:pt x="489076" y="46991"/>
              </a:lnTo>
              <a:lnTo>
                <a:pt x="489076" y="45720"/>
              </a:lnTo>
              <a:lnTo>
                <a:pt x="94395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804" y="3676050"/>
        <a:ext cx="48727" cy="3999"/>
      </dsp:txXfrm>
    </dsp:sp>
    <dsp:sp modelId="{EFDC3F33-9630-423C-AB41-36154B694699}">
      <dsp:nvSpPr>
        <dsp:cNvPr id="0" name=""/>
        <dsp:cNvSpPr/>
      </dsp:nvSpPr>
      <dsp:spPr>
        <a:xfrm>
          <a:off x="2283409" y="2910720"/>
          <a:ext cx="1966582" cy="15372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en-US" sz="1400" kern="1200" dirty="0"/>
            <a:t>generate a train loader using </a:t>
          </a:r>
          <a:r>
            <a:rPr lang="en-US" sz="1400" kern="1200" dirty="0" err="1"/>
            <a:t>train_dataset</a:t>
          </a:r>
          <a:r>
            <a:rPr lang="en-US" sz="1400" kern="1200" dirty="0"/>
            <a:t> and batch size and repeat this for the validation set.</a:t>
          </a:r>
        </a:p>
      </dsp:txBody>
      <dsp:txXfrm>
        <a:off x="2283409" y="2910720"/>
        <a:ext cx="1966582" cy="1537200"/>
      </dsp:txXfrm>
    </dsp:sp>
    <dsp:sp modelId="{076535E2-585A-478F-AEA9-E63A131F3054}">
      <dsp:nvSpPr>
        <dsp:cNvPr id="0" name=""/>
        <dsp:cNvSpPr/>
      </dsp:nvSpPr>
      <dsp:spPr>
        <a:xfrm>
          <a:off x="5224545" y="2886389"/>
          <a:ext cx="2462605" cy="15833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118" tIns="89347" rIns="85118" bIns="89347" numCol="1" spcCol="1270" anchor="ctr" anchorCtr="0">
          <a:noAutofit/>
        </a:bodyPr>
        <a:lstStyle/>
        <a:p>
          <a:pPr marL="0" lvl="0" indent="0" algn="ctr" defTabSz="622300">
            <a:lnSpc>
              <a:spcPct val="100000"/>
            </a:lnSpc>
            <a:spcBef>
              <a:spcPct val="0"/>
            </a:spcBef>
            <a:spcAft>
              <a:spcPct val="35000"/>
            </a:spcAft>
            <a:buNone/>
          </a:pPr>
          <a:r>
            <a:rPr lang="en-US" sz="1400" kern="1200" baseline="0" dirty="0"/>
            <a:t>use </a:t>
          </a:r>
          <a:r>
            <a:rPr lang="en-US" sz="1400" kern="1200" dirty="0" err="1"/>
            <a:t>train_loader</a:t>
          </a:r>
          <a:r>
            <a:rPr lang="en-US" sz="1400" kern="1200" dirty="0"/>
            <a:t> for training Transformer model and </a:t>
          </a:r>
          <a:r>
            <a:rPr lang="en-US" sz="1400" kern="1200" dirty="0" err="1"/>
            <a:t>val_loader</a:t>
          </a:r>
          <a:r>
            <a:rPr lang="en-US" sz="1400" kern="1200" dirty="0"/>
            <a:t> for hyperparameter tuning.</a:t>
          </a:r>
        </a:p>
      </dsp:txBody>
      <dsp:txXfrm>
        <a:off x="5224545" y="2886389"/>
        <a:ext cx="2462605" cy="15833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886AE-12F3-4FB5-AC82-80A5F4A9D6F7}">
      <dsp:nvSpPr>
        <dsp:cNvPr id="0" name=""/>
        <dsp:cNvSpPr/>
      </dsp:nvSpPr>
      <dsp:spPr>
        <a:xfrm>
          <a:off x="0" y="573"/>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CE85F-C2A5-4B64-BF63-22632A0C6799}">
      <dsp:nvSpPr>
        <dsp:cNvPr id="0" name=""/>
        <dsp:cNvSpPr/>
      </dsp:nvSpPr>
      <dsp:spPr>
        <a:xfrm>
          <a:off x="0" y="573"/>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de-DE" sz="1500" kern="1200" dirty="0" err="1"/>
            <a:t>Bayesian</a:t>
          </a:r>
          <a:r>
            <a:rPr lang="de-DE" sz="1500" kern="1200" dirty="0"/>
            <a:t> optimization has been used </a:t>
          </a:r>
          <a:r>
            <a:rPr lang="de-DE" sz="1500" kern="1200" dirty="0" err="1"/>
            <a:t>to</a:t>
          </a:r>
          <a:r>
            <a:rPr lang="de-DE" sz="1500" kern="1200" dirty="0"/>
            <a:t> find the best parameters of the transformer model. </a:t>
          </a:r>
          <a:endParaRPr lang="en-US" sz="1500" kern="1200" dirty="0"/>
        </a:p>
      </dsp:txBody>
      <dsp:txXfrm>
        <a:off x="0" y="573"/>
        <a:ext cx="8509000" cy="671121"/>
      </dsp:txXfrm>
    </dsp:sp>
    <dsp:sp modelId="{8091FEAB-9612-4E7F-A428-98BAE25D224E}">
      <dsp:nvSpPr>
        <dsp:cNvPr id="0" name=""/>
        <dsp:cNvSpPr/>
      </dsp:nvSpPr>
      <dsp:spPr>
        <a:xfrm>
          <a:off x="0" y="671695"/>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23C8D-C636-4CDD-B466-F68D3E9E4CE5}">
      <dsp:nvSpPr>
        <dsp:cNvPr id="0" name=""/>
        <dsp:cNvSpPr/>
      </dsp:nvSpPr>
      <dsp:spPr>
        <a:xfrm>
          <a:off x="0" y="671695"/>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de-DE" sz="1500" kern="1200" dirty="0"/>
            <a:t>P(</a:t>
          </a:r>
          <a:r>
            <a:rPr lang="de-DE" sz="1500" kern="1200" dirty="0" err="1"/>
            <a:t>accuracy</a:t>
          </a:r>
          <a:r>
            <a:rPr lang="de-DE" sz="1500" kern="1200" dirty="0"/>
            <a:t> | hyperparameter combination) = </a:t>
          </a:r>
          <a14:m xmlns:a14="http://schemas.microsoft.com/office/drawing/2010/main">
            <m:oMath xmlns:m="http://schemas.openxmlformats.org/officeDocument/2006/math">
              <m:f>
                <m:fPr>
                  <m:ctrlPr>
                    <a:rPr lang="de-DE" sz="1500" i="1" kern="1200">
                      <a:latin typeface="Cambria Math" panose="02040503050406030204" pitchFamily="18" charset="0"/>
                    </a:rPr>
                  </m:ctrlPr>
                </m:fPr>
                <m:num>
                  <m:r>
                    <a:rPr lang="de-DE" sz="1500" b="0" i="1" kern="1200">
                      <a:latin typeface="Cambria Math" panose="02040503050406030204" pitchFamily="18" charset="0"/>
                    </a:rPr>
                    <m:t>𝑃</m:t>
                  </m:r>
                  <m:d>
                    <m:dPr>
                      <m:ctrlPr>
                        <a:rPr lang="de-DE" sz="1500" b="0" i="1" kern="1200">
                          <a:latin typeface="Cambria Math" panose="02040503050406030204" pitchFamily="18" charset="0"/>
                        </a:rPr>
                      </m:ctrlPr>
                    </m:dPr>
                    <m:e>
                      <m:r>
                        <m:rPr>
                          <m:nor/>
                        </m:rPr>
                        <a:rPr lang="de-DE" sz="1500" kern="1200"/>
                        <m:t>hyperparameter</m:t>
                      </m:r>
                      <m:r>
                        <m:rPr>
                          <m:nor/>
                        </m:rPr>
                        <a:rPr lang="de-DE" sz="1500" i="1" kern="1200"/>
                        <m:t> </m:t>
                      </m:r>
                      <m:r>
                        <m:rPr>
                          <m:nor/>
                        </m:rPr>
                        <a:rPr lang="de-DE" sz="1500" kern="1200"/>
                        <m:t>combination</m:t>
                      </m:r>
                    </m:e>
                    <m:e>
                      <m:r>
                        <a:rPr lang="de-DE" sz="1500" b="0" i="1" kern="1200">
                          <a:latin typeface="Cambria Math" panose="02040503050406030204" pitchFamily="18" charset="0"/>
                        </a:rPr>
                        <m:t>𝑚𝑒𝑡𝑟𝑖𝑐</m:t>
                      </m:r>
                    </m:e>
                  </m:d>
                  <m:r>
                    <a:rPr lang="de-DE" sz="1500" b="0" i="1" kern="1200">
                      <a:latin typeface="Cambria Math" panose="02040503050406030204" pitchFamily="18" charset="0"/>
                    </a:rPr>
                    <m:t>𝑃</m:t>
                  </m:r>
                  <m:r>
                    <a:rPr lang="de-DE" sz="1500" b="0" i="1" kern="1200">
                      <a:latin typeface="Cambria Math" panose="02040503050406030204" pitchFamily="18" charset="0"/>
                    </a:rPr>
                    <m:t>(</m:t>
                  </m:r>
                  <m:r>
                    <a:rPr lang="de-DE" sz="1500" b="0" i="1" kern="1200" smtClean="0">
                      <a:latin typeface="Cambria Math" panose="02040503050406030204" pitchFamily="18" charset="0"/>
                    </a:rPr>
                    <m:t>𝑎𝑐𝑐𝑢𝑟𝑎𝑐𝑦</m:t>
                  </m:r>
                  <m:r>
                    <a:rPr lang="de-DE" sz="1500" b="0" i="1" kern="1200">
                      <a:latin typeface="Cambria Math" panose="02040503050406030204" pitchFamily="18" charset="0"/>
                    </a:rPr>
                    <m:t>)</m:t>
                  </m:r>
                </m:num>
                <m:den>
                  <m:r>
                    <a:rPr lang="de-DE" sz="1500" b="0" i="1" kern="1200">
                      <a:latin typeface="Cambria Math" panose="02040503050406030204" pitchFamily="18" charset="0"/>
                    </a:rPr>
                    <m:t>𝑃</m:t>
                  </m:r>
                  <m:r>
                    <a:rPr lang="de-DE" sz="1500" b="0" i="1" kern="1200">
                      <a:latin typeface="Cambria Math" panose="02040503050406030204" pitchFamily="18" charset="0"/>
                    </a:rPr>
                    <m:t>(</m:t>
                  </m:r>
                  <m:r>
                    <m:rPr>
                      <m:nor/>
                    </m:rPr>
                    <a:rPr lang="de-DE" sz="1500" kern="1200"/>
                    <m:t>hyperparameter</m:t>
                  </m:r>
                  <m:r>
                    <m:rPr>
                      <m:nor/>
                    </m:rPr>
                    <a:rPr lang="de-DE" sz="1500" i="1" kern="1200"/>
                    <m:t> </m:t>
                  </m:r>
                  <m:r>
                    <m:rPr>
                      <m:nor/>
                    </m:rPr>
                    <a:rPr lang="de-DE" sz="1500" kern="1200"/>
                    <m:t>combination</m:t>
                  </m:r>
                  <m:r>
                    <a:rPr lang="de-DE" sz="1500" b="0" i="1" kern="1200">
                      <a:latin typeface="Cambria Math" panose="02040503050406030204" pitchFamily="18" charset="0"/>
                    </a:rPr>
                    <m:t>)</m:t>
                  </m:r>
                </m:den>
              </m:f>
            </m:oMath>
          </a14:m>
          <a:endParaRPr lang="en-US" sz="1500" kern="1200" dirty="0"/>
        </a:p>
      </dsp:txBody>
      <dsp:txXfrm>
        <a:off x="0" y="671695"/>
        <a:ext cx="8509000" cy="671121"/>
      </dsp:txXfrm>
    </dsp:sp>
    <dsp:sp modelId="{244C3C79-B400-453A-A07B-D2F1573521EF}">
      <dsp:nvSpPr>
        <dsp:cNvPr id="0" name=""/>
        <dsp:cNvSpPr/>
      </dsp:nvSpPr>
      <dsp:spPr>
        <a:xfrm>
          <a:off x="0" y="1342817"/>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8774C-BF93-4347-835F-AD96D5D9D4E1}">
      <dsp:nvSpPr>
        <dsp:cNvPr id="0" name=""/>
        <dsp:cNvSpPr/>
      </dsp:nvSpPr>
      <dsp:spPr>
        <a:xfrm>
          <a:off x="0" y="1342817"/>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de-DE" sz="1500" kern="1200" dirty="0"/>
            <a:t>P(</a:t>
          </a:r>
          <a:r>
            <a:rPr lang="de-DE" sz="1500" kern="1200" dirty="0" err="1"/>
            <a:t>accuracy</a:t>
          </a:r>
          <a:r>
            <a:rPr lang="de-DE" sz="1500" kern="1200" dirty="0"/>
            <a:t> | hyperparameter combination) gives the probability of a </a:t>
          </a:r>
          <a:r>
            <a:rPr lang="de-DE" sz="1500" kern="1200" dirty="0" err="1"/>
            <a:t>given</a:t>
          </a:r>
          <a:r>
            <a:rPr lang="de-DE" sz="1500" kern="1200" dirty="0"/>
            <a:t> </a:t>
          </a:r>
          <a:r>
            <a:rPr lang="de-DE" sz="1500" kern="1200" dirty="0" err="1"/>
            <a:t>accuracy</a:t>
          </a:r>
          <a:r>
            <a:rPr lang="de-DE" sz="1500" kern="1200" dirty="0"/>
            <a:t> </a:t>
          </a:r>
          <a:r>
            <a:rPr lang="de-DE" sz="1500" kern="1200" dirty="0" err="1"/>
            <a:t>being</a:t>
          </a:r>
          <a:r>
            <a:rPr lang="de-DE" sz="1500" kern="1200" dirty="0"/>
            <a:t> maximized given the combination of hyperparameter values.</a:t>
          </a:r>
          <a:endParaRPr lang="en-US" sz="1500" kern="1200" dirty="0"/>
        </a:p>
      </dsp:txBody>
      <dsp:txXfrm>
        <a:off x="0" y="1342817"/>
        <a:ext cx="8509000" cy="671121"/>
      </dsp:txXfrm>
    </dsp:sp>
    <dsp:sp modelId="{636AF625-EE12-4B96-8824-B6E3E628FB97}">
      <dsp:nvSpPr>
        <dsp:cNvPr id="0" name=""/>
        <dsp:cNvSpPr/>
      </dsp:nvSpPr>
      <dsp:spPr>
        <a:xfrm>
          <a:off x="0" y="2013939"/>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6CEB71-BFA1-4A41-8621-F622534488F3}">
      <dsp:nvSpPr>
        <dsp:cNvPr id="0" name=""/>
        <dsp:cNvSpPr/>
      </dsp:nvSpPr>
      <dsp:spPr>
        <a:xfrm>
          <a:off x="0" y="2013939"/>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de-DE" sz="1500" kern="1200" dirty="0"/>
            <a:t>P(hyperparameter combination | </a:t>
          </a:r>
          <a:r>
            <a:rPr lang="de-DE" sz="1500" kern="1200" dirty="0" err="1"/>
            <a:t>accuracy</a:t>
          </a:r>
          <a:r>
            <a:rPr lang="de-DE" sz="1500" kern="1200" dirty="0"/>
            <a:t>) </a:t>
          </a:r>
          <a:r>
            <a:rPr lang="de-DE" sz="1500" kern="1200" dirty="0" err="1"/>
            <a:t>is</a:t>
          </a:r>
          <a:r>
            <a:rPr lang="de-DE" sz="1500" kern="1200" dirty="0"/>
            <a:t> the probability of a </a:t>
          </a:r>
          <a:r>
            <a:rPr lang="de-DE" sz="1500" kern="1200" dirty="0" err="1"/>
            <a:t>certain</a:t>
          </a:r>
          <a:r>
            <a:rPr lang="de-DE" sz="1500" kern="1200" dirty="0"/>
            <a:t> </a:t>
          </a:r>
          <a:r>
            <a:rPr lang="de-DE" sz="1500" kern="1200" dirty="0" err="1"/>
            <a:t>parameter</a:t>
          </a:r>
          <a:r>
            <a:rPr lang="de-DE" sz="1500" kern="1200" dirty="0"/>
            <a:t> combination </a:t>
          </a:r>
          <a:r>
            <a:rPr lang="de-DE" sz="1500" kern="1200" dirty="0" err="1"/>
            <a:t>if</a:t>
          </a:r>
          <a:r>
            <a:rPr lang="de-DE" sz="1500" kern="1200" dirty="0"/>
            <a:t> the </a:t>
          </a:r>
          <a:r>
            <a:rPr lang="de-DE" sz="1500" kern="1200" dirty="0" err="1"/>
            <a:t>given</a:t>
          </a:r>
          <a:r>
            <a:rPr lang="de-DE" sz="1500" kern="1200" dirty="0"/>
            <a:t> </a:t>
          </a:r>
          <a:r>
            <a:rPr lang="de-DE" sz="1500" kern="1200" dirty="0" err="1"/>
            <a:t>accuracy</a:t>
          </a:r>
          <a:r>
            <a:rPr lang="de-DE" sz="1500" kern="1200" dirty="0"/>
            <a:t> </a:t>
          </a:r>
          <a:r>
            <a:rPr lang="de-DE" sz="1500" kern="1200" dirty="0" err="1"/>
            <a:t>is</a:t>
          </a:r>
          <a:r>
            <a:rPr lang="de-DE" sz="1500" kern="1200" dirty="0"/>
            <a:t> maximized.</a:t>
          </a:r>
          <a:endParaRPr lang="en-US" sz="1500" kern="1200" dirty="0"/>
        </a:p>
      </dsp:txBody>
      <dsp:txXfrm>
        <a:off x="0" y="2013939"/>
        <a:ext cx="8509000" cy="671121"/>
      </dsp:txXfrm>
    </dsp:sp>
    <dsp:sp modelId="{63DF763F-1624-4A36-847A-8B58F2D85E82}">
      <dsp:nvSpPr>
        <dsp:cNvPr id="0" name=""/>
        <dsp:cNvSpPr/>
      </dsp:nvSpPr>
      <dsp:spPr>
        <a:xfrm>
          <a:off x="0" y="2685060"/>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608AC-BC63-4454-AE05-23B452773D67}">
      <dsp:nvSpPr>
        <dsp:cNvPr id="0" name=""/>
        <dsp:cNvSpPr/>
      </dsp:nvSpPr>
      <dsp:spPr>
        <a:xfrm>
          <a:off x="0" y="2685060"/>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P(accuracy) is the initial accuracy quantity in the scalar.</a:t>
          </a:r>
        </a:p>
      </dsp:txBody>
      <dsp:txXfrm>
        <a:off x="0" y="2685060"/>
        <a:ext cx="8509000" cy="671121"/>
      </dsp:txXfrm>
    </dsp:sp>
    <dsp:sp modelId="{BD009302-132E-4021-B4B4-F0A793BD78E7}">
      <dsp:nvSpPr>
        <dsp:cNvPr id="0" name=""/>
        <dsp:cNvSpPr/>
      </dsp:nvSpPr>
      <dsp:spPr>
        <a:xfrm>
          <a:off x="0" y="3356182"/>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B1E4DB-2BC7-4D46-BF76-AD1E94F95886}">
      <dsp:nvSpPr>
        <dsp:cNvPr id="0" name=""/>
        <dsp:cNvSpPr/>
      </dsp:nvSpPr>
      <dsp:spPr>
        <a:xfrm>
          <a:off x="0" y="3356182"/>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P(hyperparameter combination) is the probability of getting that particular hyperparameter combination.</a:t>
          </a:r>
        </a:p>
      </dsp:txBody>
      <dsp:txXfrm>
        <a:off x="0" y="3356182"/>
        <a:ext cx="8509000" cy="671121"/>
      </dsp:txXfrm>
    </dsp:sp>
    <dsp:sp modelId="{74009679-B8BC-4CC4-8259-2339A4F66B47}">
      <dsp:nvSpPr>
        <dsp:cNvPr id="0" name=""/>
        <dsp:cNvSpPr/>
      </dsp:nvSpPr>
      <dsp:spPr>
        <a:xfrm>
          <a:off x="0" y="4027304"/>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9D4A4-3714-4703-80A3-41F5942489B4}">
      <dsp:nvSpPr>
        <dsp:cNvPr id="0" name=""/>
        <dsp:cNvSpPr/>
      </dsp:nvSpPr>
      <dsp:spPr>
        <a:xfrm>
          <a:off x="0" y="4027304"/>
          <a:ext cx="8509000" cy="671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The algorithm iteratively explores hyperparameter configurations, learning from past trials to improve model performance with each iteration.</a:t>
          </a:r>
          <a:endParaRPr lang="en-US" sz="1500" kern="1200" dirty="0"/>
        </a:p>
      </dsp:txBody>
      <dsp:txXfrm>
        <a:off x="0" y="4027304"/>
        <a:ext cx="8509000" cy="671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0385C-D939-4D1C-B58A-4864759FFE59}">
      <dsp:nvSpPr>
        <dsp:cNvPr id="0" name=""/>
        <dsp:cNvSpPr/>
      </dsp:nvSpPr>
      <dsp:spPr>
        <a:xfrm>
          <a:off x="0" y="1950"/>
          <a:ext cx="8509000" cy="988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A7617-47A4-45B2-9F97-420A7B342A9F}">
      <dsp:nvSpPr>
        <dsp:cNvPr id="0" name=""/>
        <dsp:cNvSpPr/>
      </dsp:nvSpPr>
      <dsp:spPr>
        <a:xfrm>
          <a:off x="299003" y="224349"/>
          <a:ext cx="543643" cy="5436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5B9951-F815-49F7-AE30-F4BEF705136A}">
      <dsp:nvSpPr>
        <dsp:cNvPr id="0" name=""/>
        <dsp:cNvSpPr/>
      </dsp:nvSpPr>
      <dsp:spPr>
        <a:xfrm>
          <a:off x="1141650" y="1950"/>
          <a:ext cx="7367349" cy="98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0" tIns="104610" rIns="104610" bIns="104610" numCol="1" spcCol="1270" anchor="ctr" anchorCtr="0">
          <a:noAutofit/>
        </a:bodyPr>
        <a:lstStyle/>
        <a:p>
          <a:pPr marL="0" lvl="0" indent="0" algn="l" defTabSz="933450">
            <a:lnSpc>
              <a:spcPct val="90000"/>
            </a:lnSpc>
            <a:spcBef>
              <a:spcPct val="0"/>
            </a:spcBef>
            <a:spcAft>
              <a:spcPct val="35000"/>
            </a:spcAft>
            <a:buNone/>
          </a:pPr>
          <a:r>
            <a:rPr lang="en-US" sz="2100" kern="1200" dirty="0"/>
            <a:t>Prognostic health management  predict the remaining useful life(RUL).</a:t>
          </a:r>
        </a:p>
      </dsp:txBody>
      <dsp:txXfrm>
        <a:off x="1141650" y="1950"/>
        <a:ext cx="7367349" cy="988441"/>
      </dsp:txXfrm>
    </dsp:sp>
    <dsp:sp modelId="{58F34DBE-30FB-4482-ABCF-A41872272F5D}">
      <dsp:nvSpPr>
        <dsp:cNvPr id="0" name=""/>
        <dsp:cNvSpPr/>
      </dsp:nvSpPr>
      <dsp:spPr>
        <a:xfrm>
          <a:off x="0" y="1237502"/>
          <a:ext cx="8509000" cy="988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E0E62-9BF8-4E83-9046-BBCD0916BD2F}">
      <dsp:nvSpPr>
        <dsp:cNvPr id="0" name=""/>
        <dsp:cNvSpPr/>
      </dsp:nvSpPr>
      <dsp:spPr>
        <a:xfrm>
          <a:off x="299003" y="1459902"/>
          <a:ext cx="543643" cy="5436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184C6E-BF7D-4CCE-BA60-E6AE7EE79922}">
      <dsp:nvSpPr>
        <dsp:cNvPr id="0" name=""/>
        <dsp:cNvSpPr/>
      </dsp:nvSpPr>
      <dsp:spPr>
        <a:xfrm>
          <a:off x="1141650" y="1237502"/>
          <a:ext cx="7367349" cy="98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0" tIns="104610" rIns="104610" bIns="104610" numCol="1" spcCol="1270" anchor="ctr" anchorCtr="0">
          <a:noAutofit/>
        </a:bodyPr>
        <a:lstStyle/>
        <a:p>
          <a:pPr marL="0" lvl="0" indent="0" algn="l" defTabSz="933450">
            <a:lnSpc>
              <a:spcPct val="90000"/>
            </a:lnSpc>
            <a:spcBef>
              <a:spcPct val="0"/>
            </a:spcBef>
            <a:spcAft>
              <a:spcPct val="35000"/>
            </a:spcAft>
            <a:buNone/>
          </a:pPr>
          <a:r>
            <a:rPr lang="de-DE" sz="2100" kern="1200" dirty="0" err="1"/>
            <a:t>Prognostics</a:t>
          </a:r>
          <a:r>
            <a:rPr lang="de-DE" sz="2100" kern="1200" dirty="0"/>
            <a:t> is </a:t>
          </a:r>
          <a:r>
            <a:rPr lang="de-DE" sz="2100" kern="1200" dirty="0" err="1"/>
            <a:t>concerned</a:t>
          </a:r>
          <a:r>
            <a:rPr lang="de-DE" sz="2100" kern="1200" dirty="0"/>
            <a:t> </a:t>
          </a:r>
          <a:r>
            <a:rPr lang="de-DE" sz="2100" kern="1200" dirty="0" err="1"/>
            <a:t>with</a:t>
          </a:r>
          <a:r>
            <a:rPr lang="de-DE" sz="2100" kern="1200" dirty="0"/>
            <a:t> the prediction of time when </a:t>
          </a:r>
          <a:r>
            <a:rPr lang="de-DE" sz="2100" kern="1200" dirty="0" err="1"/>
            <a:t>components</a:t>
          </a:r>
          <a:r>
            <a:rPr lang="de-DE" sz="2100" kern="1200" dirty="0"/>
            <a:t> fail.</a:t>
          </a:r>
          <a:endParaRPr lang="en-US" sz="2100" kern="1200" dirty="0"/>
        </a:p>
      </dsp:txBody>
      <dsp:txXfrm>
        <a:off x="1141650" y="1237502"/>
        <a:ext cx="7367349" cy="988441"/>
      </dsp:txXfrm>
    </dsp:sp>
    <dsp:sp modelId="{41680E67-B16E-44C6-8274-7D4E9F3267B4}">
      <dsp:nvSpPr>
        <dsp:cNvPr id="0" name=""/>
        <dsp:cNvSpPr/>
      </dsp:nvSpPr>
      <dsp:spPr>
        <a:xfrm>
          <a:off x="0" y="2473055"/>
          <a:ext cx="8509000" cy="988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8AE65-937F-4EDD-986C-333565BA5F65}">
      <dsp:nvSpPr>
        <dsp:cNvPr id="0" name=""/>
        <dsp:cNvSpPr/>
      </dsp:nvSpPr>
      <dsp:spPr>
        <a:xfrm>
          <a:off x="299003" y="2695454"/>
          <a:ext cx="543643" cy="5436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5D8634-EA6C-48DE-B684-B79FC5AE8B2C}">
      <dsp:nvSpPr>
        <dsp:cNvPr id="0" name=""/>
        <dsp:cNvSpPr/>
      </dsp:nvSpPr>
      <dsp:spPr>
        <a:xfrm>
          <a:off x="1141650" y="2473055"/>
          <a:ext cx="7367349" cy="98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0" tIns="104610" rIns="104610" bIns="104610" numCol="1" spcCol="1270" anchor="ctr" anchorCtr="0">
          <a:noAutofit/>
        </a:bodyPr>
        <a:lstStyle/>
        <a:p>
          <a:pPr marL="0" lvl="0" indent="0" algn="l" defTabSz="933450">
            <a:lnSpc>
              <a:spcPct val="90000"/>
            </a:lnSpc>
            <a:spcBef>
              <a:spcPct val="0"/>
            </a:spcBef>
            <a:spcAft>
              <a:spcPct val="35000"/>
            </a:spcAft>
            <a:buNone/>
          </a:pPr>
          <a:r>
            <a:rPr lang="de-DE" sz="2100" kern="1200" dirty="0" err="1"/>
            <a:t>It</a:t>
          </a:r>
          <a:r>
            <a:rPr lang="de-DE" sz="2100" kern="1200" dirty="0"/>
            <a:t> </a:t>
          </a:r>
          <a:r>
            <a:rPr lang="de-DE" sz="2100" kern="1200" dirty="0" err="1"/>
            <a:t>ultimately</a:t>
          </a:r>
          <a:r>
            <a:rPr lang="de-DE" sz="2100" kern="1200" dirty="0"/>
            <a:t> </a:t>
          </a:r>
          <a:r>
            <a:rPr lang="de-DE" sz="2100" kern="1200" dirty="0" err="1"/>
            <a:t>helps</a:t>
          </a:r>
          <a:r>
            <a:rPr lang="de-DE" sz="2100" kern="1200" dirty="0"/>
            <a:t> </a:t>
          </a:r>
          <a:r>
            <a:rPr lang="de-DE" sz="2100" kern="1200" dirty="0" err="1"/>
            <a:t>us</a:t>
          </a:r>
          <a:r>
            <a:rPr lang="de-DE" sz="2100" kern="1200" dirty="0"/>
            <a:t> to </a:t>
          </a:r>
          <a:r>
            <a:rPr lang="de-DE" sz="2100" kern="1200" dirty="0" err="1"/>
            <a:t>figure</a:t>
          </a:r>
          <a:r>
            <a:rPr lang="de-DE" sz="2100" kern="1200" dirty="0"/>
            <a:t> out the tentative time frame, when </a:t>
          </a:r>
          <a:r>
            <a:rPr lang="de-DE" sz="2100" kern="1200" dirty="0" err="1"/>
            <a:t>one</a:t>
          </a:r>
          <a:r>
            <a:rPr lang="de-DE" sz="2100" kern="1200" dirty="0"/>
            <a:t> </a:t>
          </a:r>
          <a:r>
            <a:rPr lang="de-DE" sz="2100" kern="1200" dirty="0" err="1"/>
            <a:t>can</a:t>
          </a:r>
          <a:r>
            <a:rPr lang="de-DE" sz="2100" kern="1200" dirty="0"/>
            <a:t> </a:t>
          </a:r>
          <a:r>
            <a:rPr lang="de-DE" sz="2100" kern="1200" dirty="0" err="1"/>
            <a:t>replace</a:t>
          </a:r>
          <a:r>
            <a:rPr lang="de-DE" sz="2100" kern="1200" dirty="0"/>
            <a:t> the </a:t>
          </a:r>
          <a:r>
            <a:rPr lang="de-DE" sz="2100" kern="1200" dirty="0" err="1"/>
            <a:t>components</a:t>
          </a:r>
          <a:r>
            <a:rPr lang="de-DE" sz="2100" kern="1200" dirty="0"/>
            <a:t> </a:t>
          </a:r>
          <a:r>
            <a:rPr lang="de-DE" sz="2100" kern="1200" dirty="0" err="1"/>
            <a:t>before</a:t>
          </a:r>
          <a:r>
            <a:rPr lang="de-DE" sz="2100" kern="1200" dirty="0"/>
            <a:t> </a:t>
          </a:r>
          <a:r>
            <a:rPr lang="de-DE" sz="2100" kern="1200" dirty="0" err="1"/>
            <a:t>it</a:t>
          </a:r>
          <a:r>
            <a:rPr lang="de-DE" sz="2100" kern="1200" dirty="0"/>
            <a:t> </a:t>
          </a:r>
          <a:r>
            <a:rPr lang="de-DE" sz="2100" kern="1200" dirty="0" err="1"/>
            <a:t>fails</a:t>
          </a:r>
          <a:r>
            <a:rPr lang="de-DE" sz="2100" kern="1200" dirty="0"/>
            <a:t>.</a:t>
          </a:r>
          <a:endParaRPr lang="en-US" sz="2100" kern="1200" dirty="0"/>
        </a:p>
      </dsp:txBody>
      <dsp:txXfrm>
        <a:off x="1141650" y="2473055"/>
        <a:ext cx="7367349" cy="988441"/>
      </dsp:txXfrm>
    </dsp:sp>
    <dsp:sp modelId="{9976441E-84D2-4410-8C38-49CACDB26CF9}">
      <dsp:nvSpPr>
        <dsp:cNvPr id="0" name=""/>
        <dsp:cNvSpPr/>
      </dsp:nvSpPr>
      <dsp:spPr>
        <a:xfrm>
          <a:off x="0" y="3708607"/>
          <a:ext cx="8509000" cy="9884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BCA98-A362-45C7-A207-0C4274F15518}">
      <dsp:nvSpPr>
        <dsp:cNvPr id="0" name=""/>
        <dsp:cNvSpPr/>
      </dsp:nvSpPr>
      <dsp:spPr>
        <a:xfrm>
          <a:off x="299003" y="3931007"/>
          <a:ext cx="543643" cy="5436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B25506-BAD6-4EE7-B5E1-CE62702BCF83}">
      <dsp:nvSpPr>
        <dsp:cNvPr id="0" name=""/>
        <dsp:cNvSpPr/>
      </dsp:nvSpPr>
      <dsp:spPr>
        <a:xfrm>
          <a:off x="1141650" y="3708607"/>
          <a:ext cx="7367349" cy="988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0" tIns="104610" rIns="104610" bIns="104610" numCol="1" spcCol="1270" anchor="ctr" anchorCtr="0">
          <a:noAutofit/>
        </a:bodyPr>
        <a:lstStyle/>
        <a:p>
          <a:pPr marL="0" lvl="0" indent="0" algn="l" defTabSz="933450">
            <a:lnSpc>
              <a:spcPct val="90000"/>
            </a:lnSpc>
            <a:spcBef>
              <a:spcPct val="0"/>
            </a:spcBef>
            <a:spcAft>
              <a:spcPct val="35000"/>
            </a:spcAft>
            <a:buNone/>
          </a:pPr>
          <a:r>
            <a:rPr lang="de-DE" sz="2100" kern="1200" dirty="0" err="1"/>
            <a:t>Stochastic</a:t>
          </a:r>
          <a:r>
            <a:rPr lang="de-DE" sz="2100" kern="1200" dirty="0"/>
            <a:t> </a:t>
          </a:r>
          <a:r>
            <a:rPr lang="de-DE" sz="2100" kern="1200" dirty="0" err="1"/>
            <a:t>approach</a:t>
          </a:r>
          <a:r>
            <a:rPr lang="de-DE" sz="2100" kern="1200" dirty="0"/>
            <a:t> has been </a:t>
          </a:r>
          <a:r>
            <a:rPr lang="de-DE" sz="2100" kern="1200" dirty="0" err="1"/>
            <a:t>adopted</a:t>
          </a:r>
          <a:r>
            <a:rPr lang="de-DE" sz="2100" kern="1200" dirty="0"/>
            <a:t> in </a:t>
          </a:r>
          <a:r>
            <a:rPr lang="de-DE" sz="2100" kern="1200" dirty="0" err="1"/>
            <a:t>my</a:t>
          </a:r>
          <a:r>
            <a:rPr lang="de-DE" sz="2100" kern="1200" dirty="0"/>
            <a:t> </a:t>
          </a:r>
          <a:r>
            <a:rPr lang="de-DE" sz="2100" kern="1200" dirty="0" err="1"/>
            <a:t>work</a:t>
          </a:r>
          <a:r>
            <a:rPr lang="de-DE" sz="2100" kern="1200" dirty="0"/>
            <a:t> to </a:t>
          </a:r>
          <a:r>
            <a:rPr lang="de-DE" sz="2100" kern="1200" dirty="0" err="1"/>
            <a:t>estimate</a:t>
          </a:r>
          <a:r>
            <a:rPr lang="de-DE" sz="2100" kern="1200" dirty="0"/>
            <a:t> RUL  due to multiple </a:t>
          </a:r>
          <a:r>
            <a:rPr lang="de-DE" sz="2100" kern="1200" dirty="0" err="1"/>
            <a:t>sources</a:t>
          </a:r>
          <a:r>
            <a:rPr lang="de-DE" sz="2100" kern="1200" dirty="0"/>
            <a:t> of </a:t>
          </a:r>
          <a:r>
            <a:rPr lang="de-DE" sz="2100" kern="1200" dirty="0" err="1"/>
            <a:t>uncertainty</a:t>
          </a:r>
          <a:r>
            <a:rPr lang="de-DE" sz="2100" kern="1200" dirty="0"/>
            <a:t>.</a:t>
          </a:r>
          <a:endParaRPr lang="en-US" sz="2100" kern="1200" dirty="0"/>
        </a:p>
      </dsp:txBody>
      <dsp:txXfrm>
        <a:off x="1141650" y="3708607"/>
        <a:ext cx="7367349" cy="9884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90E37-8437-4046-B9A4-21817B497613}">
      <dsp:nvSpPr>
        <dsp:cNvPr id="0" name=""/>
        <dsp:cNvSpPr/>
      </dsp:nvSpPr>
      <dsp:spPr>
        <a:xfrm>
          <a:off x="0" y="573"/>
          <a:ext cx="8509000" cy="13422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3D0667-4756-4DC5-A97D-D26F9C22AA02}">
      <dsp:nvSpPr>
        <dsp:cNvPr id="0" name=""/>
        <dsp:cNvSpPr/>
      </dsp:nvSpPr>
      <dsp:spPr>
        <a:xfrm>
          <a:off x="406028" y="302578"/>
          <a:ext cx="738234" cy="738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23F77-D1E1-4894-90DD-C1C60A95620D}">
      <dsp:nvSpPr>
        <dsp:cNvPr id="0" name=""/>
        <dsp:cNvSpPr/>
      </dsp:nvSpPr>
      <dsp:spPr>
        <a:xfrm>
          <a:off x="1550291" y="573"/>
          <a:ext cx="3829050" cy="1342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4" tIns="142054" rIns="142054" bIns="142054" numCol="1" spcCol="1270" anchor="ctr" anchorCtr="0">
          <a:noAutofit/>
        </a:bodyPr>
        <a:lstStyle/>
        <a:p>
          <a:pPr marL="0" lvl="0" indent="0" algn="l" defTabSz="977900">
            <a:lnSpc>
              <a:spcPct val="90000"/>
            </a:lnSpc>
            <a:spcBef>
              <a:spcPct val="0"/>
            </a:spcBef>
            <a:spcAft>
              <a:spcPct val="35000"/>
            </a:spcAft>
            <a:buNone/>
          </a:pPr>
          <a:r>
            <a:rPr lang="de-DE" sz="2200" kern="1200" dirty="0"/>
            <a:t>Lei Y et. al. (2018) </a:t>
          </a:r>
          <a:r>
            <a:rPr lang="de-DE" sz="2200" kern="1200" dirty="0" err="1"/>
            <a:t>classified</a:t>
          </a:r>
          <a:r>
            <a:rPr lang="de-DE" sz="2200" kern="1200" dirty="0"/>
            <a:t> </a:t>
          </a:r>
          <a:r>
            <a:rPr lang="de-DE" sz="2200" kern="1200" dirty="0" err="1"/>
            <a:t>the</a:t>
          </a:r>
          <a:r>
            <a:rPr lang="de-DE" sz="2200" kern="1200" dirty="0"/>
            <a:t> </a:t>
          </a:r>
          <a:r>
            <a:rPr lang="de-DE" sz="2200" kern="1200" dirty="0" err="1"/>
            <a:t>Prognostic</a:t>
          </a:r>
          <a:r>
            <a:rPr lang="de-DE" sz="2200" kern="1200" dirty="0"/>
            <a:t> </a:t>
          </a:r>
          <a:r>
            <a:rPr lang="de-DE" sz="2200" kern="1200" dirty="0" err="1"/>
            <a:t>approach</a:t>
          </a:r>
          <a:r>
            <a:rPr lang="de-DE" sz="2200" kern="1200" dirty="0"/>
            <a:t> </a:t>
          </a:r>
          <a:r>
            <a:rPr lang="de-DE" sz="2200" kern="1200" dirty="0" err="1"/>
            <a:t>into</a:t>
          </a:r>
          <a:r>
            <a:rPr lang="de-DE" sz="2200" kern="1200" dirty="0"/>
            <a:t> </a:t>
          </a:r>
          <a:r>
            <a:rPr lang="de-DE" sz="2200" kern="1200" dirty="0" err="1"/>
            <a:t>four</a:t>
          </a:r>
          <a:r>
            <a:rPr lang="de-DE" sz="2200" kern="1200" dirty="0"/>
            <a:t> </a:t>
          </a:r>
          <a:r>
            <a:rPr lang="de-DE" sz="2200" kern="1200" dirty="0" err="1"/>
            <a:t>categories</a:t>
          </a:r>
          <a:r>
            <a:rPr lang="de-DE" sz="2200" kern="1200" dirty="0"/>
            <a:t>.</a:t>
          </a:r>
          <a:endParaRPr lang="en-US" sz="2200" kern="1200" dirty="0"/>
        </a:p>
      </dsp:txBody>
      <dsp:txXfrm>
        <a:off x="1550291" y="573"/>
        <a:ext cx="3829050" cy="1342243"/>
      </dsp:txXfrm>
    </dsp:sp>
    <dsp:sp modelId="{51FBD756-54D6-414A-93EC-CFC70FE172C3}">
      <dsp:nvSpPr>
        <dsp:cNvPr id="0" name=""/>
        <dsp:cNvSpPr/>
      </dsp:nvSpPr>
      <dsp:spPr>
        <a:xfrm>
          <a:off x="5379341" y="573"/>
          <a:ext cx="3129658" cy="1342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4" tIns="142054" rIns="142054" bIns="142054" numCol="1" spcCol="1270" anchor="ctr" anchorCtr="0">
          <a:noAutofit/>
        </a:bodyPr>
        <a:lstStyle/>
        <a:p>
          <a:pPr marL="0" lvl="0" indent="0" algn="l" defTabSz="577850">
            <a:lnSpc>
              <a:spcPct val="90000"/>
            </a:lnSpc>
            <a:spcBef>
              <a:spcPct val="0"/>
            </a:spcBef>
            <a:spcAft>
              <a:spcPct val="35000"/>
            </a:spcAft>
            <a:buNone/>
          </a:pPr>
          <a:r>
            <a:rPr lang="de-DE" sz="1300" kern="1200"/>
            <a:t>Physics model-based approaches.</a:t>
          </a:r>
          <a:endParaRPr lang="en-US" sz="1300" kern="1200" dirty="0"/>
        </a:p>
        <a:p>
          <a:pPr marL="0" lvl="0" indent="0" algn="l" defTabSz="577850">
            <a:lnSpc>
              <a:spcPct val="90000"/>
            </a:lnSpc>
            <a:spcBef>
              <a:spcPct val="0"/>
            </a:spcBef>
            <a:spcAft>
              <a:spcPct val="35000"/>
            </a:spcAft>
            <a:buNone/>
          </a:pPr>
          <a:r>
            <a:rPr lang="de-DE" sz="1300" kern="1200" dirty="0"/>
            <a:t>Statistical model-</a:t>
          </a:r>
          <a:r>
            <a:rPr lang="de-DE" sz="1300" kern="1200" dirty="0" err="1"/>
            <a:t>based</a:t>
          </a:r>
          <a:r>
            <a:rPr lang="de-DE" sz="1300" kern="1200" dirty="0"/>
            <a:t> </a:t>
          </a:r>
          <a:r>
            <a:rPr lang="de-DE" sz="1300" kern="1200" dirty="0" err="1"/>
            <a:t>approaches</a:t>
          </a:r>
          <a:r>
            <a:rPr lang="de-DE" sz="1300" kern="1200" dirty="0"/>
            <a:t>.</a:t>
          </a:r>
          <a:endParaRPr lang="en-US" sz="1300" kern="1200" dirty="0"/>
        </a:p>
        <a:p>
          <a:pPr marL="0" lvl="0" indent="0" algn="l" defTabSz="577850">
            <a:lnSpc>
              <a:spcPct val="90000"/>
            </a:lnSpc>
            <a:spcBef>
              <a:spcPct val="0"/>
            </a:spcBef>
            <a:spcAft>
              <a:spcPct val="35000"/>
            </a:spcAft>
            <a:buNone/>
          </a:pPr>
          <a:r>
            <a:rPr lang="de-DE" sz="1300" kern="1200" dirty="0"/>
            <a:t>Data-</a:t>
          </a:r>
          <a:r>
            <a:rPr lang="de-DE" sz="1300" kern="1200" dirty="0" err="1"/>
            <a:t>driven</a:t>
          </a:r>
          <a:r>
            <a:rPr lang="de-DE" sz="1300" kern="1200" dirty="0"/>
            <a:t> AI </a:t>
          </a:r>
          <a:r>
            <a:rPr lang="de-DE" sz="1300" kern="1200" dirty="0" err="1"/>
            <a:t>approaches</a:t>
          </a:r>
          <a:r>
            <a:rPr lang="de-DE" sz="1300" kern="1200" dirty="0"/>
            <a:t>.</a:t>
          </a:r>
          <a:endParaRPr lang="en-US" sz="1300" kern="1200" dirty="0"/>
        </a:p>
        <a:p>
          <a:pPr marL="0" lvl="0" indent="0" algn="l" defTabSz="577850">
            <a:lnSpc>
              <a:spcPct val="90000"/>
            </a:lnSpc>
            <a:spcBef>
              <a:spcPct val="0"/>
            </a:spcBef>
            <a:spcAft>
              <a:spcPct val="35000"/>
            </a:spcAft>
            <a:buNone/>
          </a:pPr>
          <a:r>
            <a:rPr lang="de-DE" sz="1300" kern="1200" dirty="0"/>
            <a:t>Hybrid </a:t>
          </a:r>
          <a:r>
            <a:rPr lang="de-DE" sz="1300" kern="1200" dirty="0" err="1"/>
            <a:t>Approaches</a:t>
          </a:r>
          <a:r>
            <a:rPr lang="de-DE" sz="1300" kern="1200" dirty="0"/>
            <a:t>.</a:t>
          </a:r>
          <a:endParaRPr lang="en-US" sz="1300" kern="1200" dirty="0"/>
        </a:p>
      </dsp:txBody>
      <dsp:txXfrm>
        <a:off x="5379341" y="573"/>
        <a:ext cx="3129658" cy="1342243"/>
      </dsp:txXfrm>
    </dsp:sp>
    <dsp:sp modelId="{B320A61C-03E1-4455-BCEB-4867EEDEEC3F}">
      <dsp:nvSpPr>
        <dsp:cNvPr id="0" name=""/>
        <dsp:cNvSpPr/>
      </dsp:nvSpPr>
      <dsp:spPr>
        <a:xfrm>
          <a:off x="0" y="1678378"/>
          <a:ext cx="8509000" cy="13422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1D010-A704-4295-A836-60E401F99A78}">
      <dsp:nvSpPr>
        <dsp:cNvPr id="0" name=""/>
        <dsp:cNvSpPr/>
      </dsp:nvSpPr>
      <dsp:spPr>
        <a:xfrm>
          <a:off x="406028" y="1980382"/>
          <a:ext cx="738234" cy="738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57D129-42D7-44A2-9C80-FEF0B33EF4D7}">
      <dsp:nvSpPr>
        <dsp:cNvPr id="0" name=""/>
        <dsp:cNvSpPr/>
      </dsp:nvSpPr>
      <dsp:spPr>
        <a:xfrm>
          <a:off x="1550291" y="1678378"/>
          <a:ext cx="6958708" cy="1342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4" tIns="142054" rIns="142054" bIns="142054" numCol="1" spcCol="1270" anchor="ctr" anchorCtr="0">
          <a:noAutofit/>
        </a:bodyPr>
        <a:lstStyle/>
        <a:p>
          <a:pPr marL="0" lvl="0" indent="0" algn="l" defTabSz="977900">
            <a:lnSpc>
              <a:spcPct val="90000"/>
            </a:lnSpc>
            <a:spcBef>
              <a:spcPct val="0"/>
            </a:spcBef>
            <a:spcAft>
              <a:spcPct val="35000"/>
            </a:spcAft>
            <a:buNone/>
          </a:pPr>
          <a:r>
            <a:rPr lang="de-DE" sz="2200" kern="1200" dirty="0"/>
            <a:t>Data-</a:t>
          </a:r>
          <a:r>
            <a:rPr lang="de-DE" sz="2200" kern="1200" dirty="0" err="1"/>
            <a:t>driven</a:t>
          </a:r>
          <a:r>
            <a:rPr lang="de-DE" sz="2200" kern="1200" dirty="0"/>
            <a:t> AI </a:t>
          </a:r>
          <a:r>
            <a:rPr lang="de-DE" sz="2200" kern="1200" dirty="0" err="1"/>
            <a:t>approaches</a:t>
          </a:r>
          <a:r>
            <a:rPr lang="de-DE" sz="2200" kern="1200" dirty="0"/>
            <a:t> </a:t>
          </a:r>
          <a:r>
            <a:rPr lang="de-DE" sz="2200" kern="1200" dirty="0" err="1"/>
            <a:t>are</a:t>
          </a:r>
          <a:r>
            <a:rPr lang="de-DE" sz="2200" kern="1200" dirty="0"/>
            <a:t> </a:t>
          </a:r>
          <a:r>
            <a:rPr lang="de-DE" sz="2200" kern="1200" dirty="0" err="1"/>
            <a:t>good</a:t>
          </a:r>
          <a:r>
            <a:rPr lang="de-DE" sz="2200" kern="1200" dirty="0"/>
            <a:t> at </a:t>
          </a:r>
          <a:r>
            <a:rPr lang="de-DE" sz="2200" kern="1200" dirty="0" err="1"/>
            <a:t>capturing</a:t>
          </a:r>
          <a:r>
            <a:rPr lang="de-DE" sz="2200" kern="1200" dirty="0"/>
            <a:t> </a:t>
          </a:r>
          <a:r>
            <a:rPr lang="de-DE" sz="2200" kern="1200" dirty="0" err="1"/>
            <a:t>uncertainty</a:t>
          </a:r>
          <a:r>
            <a:rPr lang="de-DE" sz="2200" kern="1200" dirty="0"/>
            <a:t>.</a:t>
          </a:r>
          <a:endParaRPr lang="en-US" sz="2200" kern="1200" dirty="0"/>
        </a:p>
      </dsp:txBody>
      <dsp:txXfrm>
        <a:off x="1550291" y="1678378"/>
        <a:ext cx="6958708" cy="1342243"/>
      </dsp:txXfrm>
    </dsp:sp>
    <dsp:sp modelId="{1916B0A9-C847-4005-B6F0-760604E55545}">
      <dsp:nvSpPr>
        <dsp:cNvPr id="0" name=""/>
        <dsp:cNvSpPr/>
      </dsp:nvSpPr>
      <dsp:spPr>
        <a:xfrm>
          <a:off x="0" y="3356182"/>
          <a:ext cx="8509000" cy="13422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AA7B8-DB36-4A77-879A-00D133F23DE8}">
      <dsp:nvSpPr>
        <dsp:cNvPr id="0" name=""/>
        <dsp:cNvSpPr/>
      </dsp:nvSpPr>
      <dsp:spPr>
        <a:xfrm>
          <a:off x="406028" y="3658187"/>
          <a:ext cx="738234" cy="738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9DA42D-B43E-452D-B9F2-DFD1B18F1F21}">
      <dsp:nvSpPr>
        <dsp:cNvPr id="0" name=""/>
        <dsp:cNvSpPr/>
      </dsp:nvSpPr>
      <dsp:spPr>
        <a:xfrm>
          <a:off x="1550291" y="3356182"/>
          <a:ext cx="6958708" cy="1342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054" tIns="142054" rIns="142054" bIns="142054" numCol="1" spcCol="1270" anchor="ctr" anchorCtr="0">
          <a:noAutofit/>
        </a:bodyPr>
        <a:lstStyle/>
        <a:p>
          <a:pPr marL="0" lvl="0" indent="0" algn="l" defTabSz="977900">
            <a:lnSpc>
              <a:spcPct val="90000"/>
            </a:lnSpc>
            <a:spcBef>
              <a:spcPct val="0"/>
            </a:spcBef>
            <a:spcAft>
              <a:spcPct val="35000"/>
            </a:spcAft>
            <a:buNone/>
          </a:pPr>
          <a:r>
            <a:rPr lang="de-DE" sz="2200" kern="1200" dirty="0"/>
            <a:t>The </a:t>
          </a:r>
          <a:r>
            <a:rPr lang="de-DE" sz="2200" kern="1200" dirty="0" err="1"/>
            <a:t>aim</a:t>
          </a:r>
          <a:r>
            <a:rPr lang="de-DE" sz="2200" kern="1200" dirty="0"/>
            <a:t> of </a:t>
          </a:r>
          <a:r>
            <a:rPr lang="de-DE" sz="2200" kern="1200" dirty="0" err="1"/>
            <a:t>this</a:t>
          </a:r>
          <a:r>
            <a:rPr lang="de-DE" sz="2200" kern="1200" dirty="0"/>
            <a:t> </a:t>
          </a:r>
          <a:r>
            <a:rPr lang="de-DE" sz="2200" kern="1200" dirty="0" err="1"/>
            <a:t>thesis</a:t>
          </a:r>
          <a:r>
            <a:rPr lang="de-DE" sz="2200" kern="1200" dirty="0"/>
            <a:t> is </a:t>
          </a:r>
          <a:r>
            <a:rPr lang="en-US" sz="2200" kern="1200" dirty="0"/>
            <a:t> Predictive Maintenance of Degrading Turbofan Engines using Transformer architectures.</a:t>
          </a:r>
        </a:p>
      </dsp:txBody>
      <dsp:txXfrm>
        <a:off x="1550291" y="3356182"/>
        <a:ext cx="6958708" cy="1342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BAF21-3970-4039-B4C1-218C15E37330}">
      <dsp:nvSpPr>
        <dsp:cNvPr id="0" name=""/>
        <dsp:cNvSpPr/>
      </dsp:nvSpPr>
      <dsp:spPr>
        <a:xfrm>
          <a:off x="6647" y="93265"/>
          <a:ext cx="4719835" cy="3775868"/>
        </a:xfrm>
        <a:prstGeom prst="homePlate">
          <a:avLst>
            <a:gd name="adj" fmla="val 2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6505" tIns="66040" rIns="666021" bIns="66040" numCol="1" spcCol="1270" anchor="ctr" anchorCtr="0">
          <a:noAutofit/>
        </a:bodyPr>
        <a:lstStyle/>
        <a:p>
          <a:pPr marL="0" lvl="0" indent="0" algn="ctr" defTabSz="1155700">
            <a:lnSpc>
              <a:spcPct val="90000"/>
            </a:lnSpc>
            <a:spcBef>
              <a:spcPct val="0"/>
            </a:spcBef>
            <a:spcAft>
              <a:spcPct val="35000"/>
            </a:spcAft>
            <a:buNone/>
          </a:pPr>
          <a:r>
            <a:rPr lang="de-DE" sz="2600" kern="1200" dirty="0"/>
            <a:t>A </a:t>
          </a:r>
          <a:r>
            <a:rPr lang="en-US" sz="2600" kern="1200" dirty="0"/>
            <a:t>decision-oriented metric </a:t>
          </a:r>
          <a14:m xmlns:a14="http://schemas.microsoft.com/office/drawing/2010/main">
            <m:oMath xmlns:m="http://schemas.openxmlformats.org/officeDocument/2006/math">
              <m:acc>
                <m:accPr>
                  <m:chr m:val="̂"/>
                  <m:ctrlPr>
                    <a:rPr lang="de-DE" sz="2600" i="1" kern="1200" smtClean="0">
                      <a:latin typeface="Cambria Math" panose="02040503050406030204" pitchFamily="18" charset="0"/>
                    </a:rPr>
                  </m:ctrlPr>
                </m:accPr>
                <m:e>
                  <m:r>
                    <a:rPr lang="de-DE" sz="2600" b="0" i="1" kern="1200" smtClean="0">
                      <a:latin typeface="Cambria Math" panose="02040503050406030204" pitchFamily="18" charset="0"/>
                    </a:rPr>
                    <m:t>𝑀</m:t>
                  </m:r>
                  <m:r>
                    <a:rPr lang="de-DE" sz="2600" b="0" i="1" kern="1200" smtClean="0">
                      <a:latin typeface="Cambria Math" panose="02040503050406030204" pitchFamily="18" charset="0"/>
                    </a:rPr>
                    <m:t> </m:t>
                  </m:r>
                </m:e>
              </m:acc>
            </m:oMath>
          </a14:m>
          <a:r>
            <a:rPr lang="en-US" sz="2600" kern="1200" dirty="0"/>
            <a:t> has been used for prognostic performance evaluation within any given decision setting.</a:t>
          </a:r>
        </a:p>
      </dsp:txBody>
      <dsp:txXfrm>
        <a:off x="6647" y="93265"/>
        <a:ext cx="4247852" cy="3775868"/>
      </dsp:txXfrm>
    </dsp:sp>
    <dsp:sp modelId="{CDA12FFA-AEFD-4D26-A9A9-1EE43BC74667}">
      <dsp:nvSpPr>
        <dsp:cNvPr id="0" name=""/>
        <dsp:cNvSpPr/>
      </dsp:nvSpPr>
      <dsp:spPr>
        <a:xfrm>
          <a:off x="3782515" y="93265"/>
          <a:ext cx="4719835" cy="3775868"/>
        </a:xfrm>
        <a:prstGeom prst="chevron">
          <a:avLst>
            <a:gd name="adj" fmla="val 25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6505" tIns="66040" rIns="166505" bIns="66040" numCol="1" spcCol="1270" anchor="t" anchorCtr="0">
          <a:noAutofit/>
        </a:bodyPr>
        <a:lstStyle/>
        <a:p>
          <a:pPr marL="0" lvl="0" indent="0" algn="l" defTabSz="1155700">
            <a:lnSpc>
              <a:spcPct val="90000"/>
            </a:lnSpc>
            <a:spcBef>
              <a:spcPct val="0"/>
            </a:spcBef>
            <a:spcAft>
              <a:spcPct val="35000"/>
            </a:spcAft>
            <a:buNone/>
          </a:pPr>
          <a:r>
            <a:rPr lang="en-US" sz="2600" u="sng" kern="1200"/>
            <a:t>PDM Decision settings: </a:t>
          </a:r>
          <a:endParaRPr lang="en-US" sz="2600" kern="1200"/>
        </a:p>
        <a:p>
          <a:pPr marL="228600" lvl="1" indent="-228600" algn="l" defTabSz="889000">
            <a:lnSpc>
              <a:spcPct val="90000"/>
            </a:lnSpc>
            <a:spcBef>
              <a:spcPct val="0"/>
            </a:spcBef>
            <a:spcAft>
              <a:spcPct val="15000"/>
            </a:spcAft>
            <a:buChar char="•"/>
          </a:pPr>
          <a:r>
            <a:rPr lang="en-US" sz="2000" kern="1200" dirty="0"/>
            <a:t>Consider the decision of when to replace a component.</a:t>
          </a:r>
        </a:p>
        <a:p>
          <a:pPr marL="228600" lvl="1" indent="-228600" algn="l" defTabSz="889000">
            <a:lnSpc>
              <a:spcPct val="90000"/>
            </a:lnSpc>
            <a:spcBef>
              <a:spcPct val="0"/>
            </a:spcBef>
            <a:spcAft>
              <a:spcPct val="15000"/>
            </a:spcAft>
            <a:buChar char="•"/>
          </a:pPr>
          <a:r>
            <a:rPr lang="en-US" sz="2000" kern="1200" dirty="0"/>
            <a:t>Consider a decision on ordering and keeping a replacement component in the inventory</a:t>
          </a:r>
        </a:p>
      </dsp:txBody>
      <dsp:txXfrm>
        <a:off x="4726482" y="93265"/>
        <a:ext cx="2831901" cy="37758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90C6E-28EA-4834-8010-865113582DA3}">
      <dsp:nvSpPr>
        <dsp:cNvPr id="0" name=""/>
        <dsp:cNvSpPr/>
      </dsp:nvSpPr>
      <dsp:spPr>
        <a:xfrm>
          <a:off x="501597" y="60155"/>
          <a:ext cx="993676" cy="99367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4C9F2-0204-4BD6-AF68-FB078C60A474}">
      <dsp:nvSpPr>
        <dsp:cNvPr id="0" name=""/>
        <dsp:cNvSpPr/>
      </dsp:nvSpPr>
      <dsp:spPr>
        <a:xfrm>
          <a:off x="710269" y="268827"/>
          <a:ext cx="576332" cy="576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97DED1-6F83-4962-83A7-4F18A4789A20}">
      <dsp:nvSpPr>
        <dsp:cNvPr id="0" name=""/>
        <dsp:cNvSpPr/>
      </dsp:nvSpPr>
      <dsp:spPr>
        <a:xfrm>
          <a:off x="1708204" y="60155"/>
          <a:ext cx="2342236" cy="9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de-DE" sz="1700" kern="1200" dirty="0"/>
            <a:t>Single Component </a:t>
          </a:r>
          <a:r>
            <a:rPr lang="de-DE" sz="1700" kern="1200" dirty="0" err="1"/>
            <a:t>problem</a:t>
          </a:r>
          <a:r>
            <a:rPr lang="de-DE" sz="1700" kern="1200" dirty="0"/>
            <a:t> is </a:t>
          </a:r>
          <a:r>
            <a:rPr lang="de-DE" sz="1700" kern="1200" dirty="0" err="1"/>
            <a:t>studied</a:t>
          </a:r>
          <a:r>
            <a:rPr lang="de-DE" sz="1700" kern="1200" dirty="0"/>
            <a:t>.</a:t>
          </a:r>
          <a:endParaRPr lang="en-US" sz="1700" kern="1200" dirty="0"/>
        </a:p>
      </dsp:txBody>
      <dsp:txXfrm>
        <a:off x="1708204" y="60155"/>
        <a:ext cx="2342236" cy="993676"/>
      </dsp:txXfrm>
    </dsp:sp>
    <dsp:sp modelId="{8A4A16BC-6033-4733-ABE0-723A1D72AB55}">
      <dsp:nvSpPr>
        <dsp:cNvPr id="0" name=""/>
        <dsp:cNvSpPr/>
      </dsp:nvSpPr>
      <dsp:spPr>
        <a:xfrm>
          <a:off x="4458558" y="60155"/>
          <a:ext cx="993676" cy="99367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52B03-9E36-41EC-8228-B000ADB5ED59}">
      <dsp:nvSpPr>
        <dsp:cNvPr id="0" name=""/>
        <dsp:cNvSpPr/>
      </dsp:nvSpPr>
      <dsp:spPr>
        <a:xfrm>
          <a:off x="4667230" y="268827"/>
          <a:ext cx="576332" cy="5763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6423EA-80EE-47BD-9571-2E1E92E39E8F}">
      <dsp:nvSpPr>
        <dsp:cNvPr id="0" name=""/>
        <dsp:cNvSpPr/>
      </dsp:nvSpPr>
      <dsp:spPr>
        <a:xfrm>
          <a:off x="5665165" y="60155"/>
          <a:ext cx="2342236" cy="9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de-DE" sz="1700" kern="1200" dirty="0"/>
            <a:t>Component is </a:t>
          </a:r>
          <a:r>
            <a:rPr lang="de-DE" sz="1700" kern="1200" dirty="0" err="1"/>
            <a:t>monitored</a:t>
          </a:r>
          <a:r>
            <a:rPr lang="de-DE" sz="1700" kern="1200" dirty="0"/>
            <a:t> </a:t>
          </a:r>
          <a:r>
            <a:rPr lang="de-DE" sz="1700" kern="1200" dirty="0" err="1"/>
            <a:t>continuously</a:t>
          </a:r>
          <a:r>
            <a:rPr lang="de-DE" sz="1700" kern="1200" dirty="0"/>
            <a:t>.</a:t>
          </a:r>
          <a:endParaRPr lang="en-US" sz="1700" kern="1200" dirty="0"/>
        </a:p>
      </dsp:txBody>
      <dsp:txXfrm>
        <a:off x="5665165" y="60155"/>
        <a:ext cx="2342236" cy="993676"/>
      </dsp:txXfrm>
    </dsp:sp>
    <dsp:sp modelId="{87F36CCF-D2F4-4D01-9126-C9E1521EF1F3}">
      <dsp:nvSpPr>
        <dsp:cNvPr id="0" name=""/>
        <dsp:cNvSpPr/>
      </dsp:nvSpPr>
      <dsp:spPr>
        <a:xfrm>
          <a:off x="501597" y="1852661"/>
          <a:ext cx="993676" cy="99367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98653E-A079-4F62-8398-2E906B22D8AD}">
      <dsp:nvSpPr>
        <dsp:cNvPr id="0" name=""/>
        <dsp:cNvSpPr/>
      </dsp:nvSpPr>
      <dsp:spPr>
        <a:xfrm>
          <a:off x="710269" y="2061333"/>
          <a:ext cx="576332" cy="5763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A883D2-BF79-49D9-89FB-0D4AAE97F301}">
      <dsp:nvSpPr>
        <dsp:cNvPr id="0" name=""/>
        <dsp:cNvSpPr/>
      </dsp:nvSpPr>
      <dsp:spPr>
        <a:xfrm>
          <a:off x="1708204" y="1852661"/>
          <a:ext cx="2342236" cy="9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de-DE" sz="1700" kern="1200" dirty="0" err="1"/>
            <a:t>Probabilistic</a:t>
          </a:r>
          <a:r>
            <a:rPr lang="de-DE" sz="1700" kern="1200" dirty="0"/>
            <a:t> RUL has been </a:t>
          </a:r>
          <a:r>
            <a:rPr lang="de-DE" sz="1700" kern="1200" dirty="0" err="1"/>
            <a:t>derived</a:t>
          </a:r>
          <a:r>
            <a:rPr lang="de-DE" sz="1700" kern="1200" dirty="0"/>
            <a:t> from </a:t>
          </a:r>
          <a:r>
            <a:rPr lang="de-DE" sz="1700" kern="1200" dirty="0" err="1"/>
            <a:t>monitored</a:t>
          </a:r>
          <a:r>
            <a:rPr lang="de-DE" sz="1700" kern="1200" dirty="0"/>
            <a:t> </a:t>
          </a:r>
          <a:r>
            <a:rPr lang="de-DE" sz="1700" kern="1200" dirty="0" err="1"/>
            <a:t>data</a:t>
          </a:r>
          <a:r>
            <a:rPr lang="de-DE" sz="1700" kern="1200" dirty="0"/>
            <a:t>.</a:t>
          </a:r>
          <a:endParaRPr lang="en-US" sz="1700" kern="1200" dirty="0"/>
        </a:p>
      </dsp:txBody>
      <dsp:txXfrm>
        <a:off x="1708204" y="1852661"/>
        <a:ext cx="2342236" cy="993676"/>
      </dsp:txXfrm>
    </dsp:sp>
    <dsp:sp modelId="{6246F4C9-9134-4A41-8075-DF69BDBBDC8E}">
      <dsp:nvSpPr>
        <dsp:cNvPr id="0" name=""/>
        <dsp:cNvSpPr/>
      </dsp:nvSpPr>
      <dsp:spPr>
        <a:xfrm>
          <a:off x="4458558" y="1852661"/>
          <a:ext cx="993676" cy="99367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9684B-07E7-4816-953E-8393E2EF63E9}">
      <dsp:nvSpPr>
        <dsp:cNvPr id="0" name=""/>
        <dsp:cNvSpPr/>
      </dsp:nvSpPr>
      <dsp:spPr>
        <a:xfrm>
          <a:off x="4667230" y="2061333"/>
          <a:ext cx="576332" cy="5763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A92AD7-7600-4133-AA5E-3C21AB2841E4}">
      <dsp:nvSpPr>
        <dsp:cNvPr id="0" name=""/>
        <dsp:cNvSpPr/>
      </dsp:nvSpPr>
      <dsp:spPr>
        <a:xfrm>
          <a:off x="5665165" y="1852661"/>
          <a:ext cx="2342236" cy="9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de-DE" sz="1700" kern="1200" dirty="0" err="1"/>
            <a:t>Inspections</a:t>
          </a:r>
          <a:r>
            <a:rPr lang="de-DE" sz="1700" kern="1200" dirty="0"/>
            <a:t> </a:t>
          </a:r>
          <a:r>
            <a:rPr lang="de-DE" sz="1700" kern="1200" dirty="0" err="1"/>
            <a:t>are</a:t>
          </a:r>
          <a:r>
            <a:rPr lang="de-DE" sz="1700" kern="1200" dirty="0"/>
            <a:t> not </a:t>
          </a:r>
          <a:r>
            <a:rPr lang="de-DE" sz="1700" kern="1200" dirty="0" err="1"/>
            <a:t>considered</a:t>
          </a:r>
          <a:r>
            <a:rPr lang="de-DE" sz="1700" kern="1200" dirty="0"/>
            <a:t>.</a:t>
          </a:r>
          <a:endParaRPr lang="en-US" sz="1700" kern="1200" dirty="0"/>
        </a:p>
      </dsp:txBody>
      <dsp:txXfrm>
        <a:off x="5665165" y="1852661"/>
        <a:ext cx="2342236" cy="993676"/>
      </dsp:txXfrm>
    </dsp:sp>
    <dsp:sp modelId="{E93C7741-53DF-4408-A498-2F3C0135AF9B}">
      <dsp:nvSpPr>
        <dsp:cNvPr id="0" name=""/>
        <dsp:cNvSpPr/>
      </dsp:nvSpPr>
      <dsp:spPr>
        <a:xfrm>
          <a:off x="501597" y="3645168"/>
          <a:ext cx="993676" cy="99367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D3D7A-444B-45CA-B2E0-246AA9C1812E}">
      <dsp:nvSpPr>
        <dsp:cNvPr id="0" name=""/>
        <dsp:cNvSpPr/>
      </dsp:nvSpPr>
      <dsp:spPr>
        <a:xfrm>
          <a:off x="710269" y="3853840"/>
          <a:ext cx="576332" cy="5763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653FC1-CC23-4AE7-83C1-32F94C168FF1}">
      <dsp:nvSpPr>
        <dsp:cNvPr id="0" name=""/>
        <dsp:cNvSpPr/>
      </dsp:nvSpPr>
      <dsp:spPr>
        <a:xfrm>
          <a:off x="1708204" y="3645168"/>
          <a:ext cx="2342236" cy="993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de-DE" sz="1700" kern="1200" dirty="0"/>
            <a:t>Maintenance </a:t>
          </a:r>
          <a:r>
            <a:rPr lang="de-DE" sz="1700" kern="1200" dirty="0" err="1"/>
            <a:t>decision</a:t>
          </a:r>
          <a:r>
            <a:rPr lang="de-DE" sz="1700" kern="1200" dirty="0"/>
            <a:t> action has been </a:t>
          </a:r>
          <a:r>
            <a:rPr lang="de-DE" sz="1700" kern="1200" dirty="0" err="1"/>
            <a:t>made</a:t>
          </a:r>
          <a:r>
            <a:rPr lang="de-DE" sz="1700" kern="1200" dirty="0"/>
            <a:t> at discrete time steps </a:t>
          </a:r>
          <a:r>
            <a:rPr lang="de-DE" sz="1700" kern="1200" dirty="0" err="1"/>
            <a:t>defined</a:t>
          </a:r>
          <a:r>
            <a:rPr lang="de-DE" sz="1700" kern="1200" dirty="0"/>
            <a:t> </a:t>
          </a:r>
          <a:r>
            <a:rPr lang="de-DE" sz="1700" kern="1200" dirty="0" err="1"/>
            <a:t>by</a:t>
          </a:r>
          <a:r>
            <a:rPr lang="de-DE" sz="1700" kern="1200" dirty="0"/>
            <a:t> t</a:t>
          </a:r>
          <a:r>
            <a:rPr lang="de-DE" sz="1700" kern="1200" baseline="-25000" dirty="0"/>
            <a:t>k  </a:t>
          </a:r>
          <a:endParaRPr lang="en-US" sz="1700" kern="1200" dirty="0"/>
        </a:p>
      </dsp:txBody>
      <dsp:txXfrm>
        <a:off x="1708204" y="3645168"/>
        <a:ext cx="2342236" cy="9936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CBB0D-21A7-48BD-9E2F-A2646E27FF94}">
      <dsp:nvSpPr>
        <dsp:cNvPr id="0" name=""/>
        <dsp:cNvSpPr/>
      </dsp:nvSpPr>
      <dsp:spPr>
        <a:xfrm>
          <a:off x="0" y="4242"/>
          <a:ext cx="8509000" cy="987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8B72A-6358-4A07-97CC-AEB204C5B8C7}">
      <dsp:nvSpPr>
        <dsp:cNvPr id="0" name=""/>
        <dsp:cNvSpPr/>
      </dsp:nvSpPr>
      <dsp:spPr>
        <a:xfrm>
          <a:off x="298711" y="226425"/>
          <a:ext cx="543112" cy="543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729D42-B90E-43E5-AF3B-5746F284C8DE}">
      <dsp:nvSpPr>
        <dsp:cNvPr id="0" name=""/>
        <dsp:cNvSpPr/>
      </dsp:nvSpPr>
      <dsp:spPr>
        <a:xfrm>
          <a:off x="1140535" y="4242"/>
          <a:ext cx="7367349" cy="98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08" tIns="104508" rIns="104508" bIns="104508" numCol="1" spcCol="1270" anchor="ctr" anchorCtr="0">
          <a:noAutofit/>
        </a:bodyPr>
        <a:lstStyle/>
        <a:p>
          <a:pPr marL="0" lvl="0" indent="0" algn="l" defTabSz="977900">
            <a:lnSpc>
              <a:spcPct val="90000"/>
            </a:lnSpc>
            <a:spcBef>
              <a:spcPct val="0"/>
            </a:spcBef>
            <a:spcAft>
              <a:spcPct val="35000"/>
            </a:spcAft>
            <a:buNone/>
          </a:pPr>
          <a:r>
            <a:rPr lang="de-DE" sz="2200" kern="1200" dirty="0" err="1"/>
            <a:t>Discrete</a:t>
          </a:r>
          <a:r>
            <a:rPr lang="de-DE" sz="2200" kern="1200" dirty="0"/>
            <a:t>-time </a:t>
          </a:r>
          <a:r>
            <a:rPr lang="de-DE" sz="2200" kern="1200" dirty="0" err="1"/>
            <a:t>steps</a:t>
          </a:r>
          <a:r>
            <a:rPr lang="de-DE" sz="2200" kern="1200" dirty="0"/>
            <a:t> </a:t>
          </a:r>
          <a:r>
            <a:rPr lang="de-DE" sz="2200" kern="1200" dirty="0" err="1"/>
            <a:t>t</a:t>
          </a:r>
          <a:r>
            <a:rPr lang="de-DE" sz="2200" kern="1200" baseline="-25000" dirty="0" err="1"/>
            <a:t>k</a:t>
          </a:r>
          <a:r>
            <a:rPr lang="de-DE" sz="2200" kern="1200" dirty="0"/>
            <a:t>, </a:t>
          </a:r>
          <a:r>
            <a:rPr lang="de-DE" sz="2200" kern="1200" dirty="0" err="1"/>
            <a:t>where</a:t>
          </a:r>
          <a:r>
            <a:rPr lang="de-DE" sz="2200" kern="1200" dirty="0"/>
            <a:t> t</a:t>
          </a:r>
          <a:r>
            <a:rPr lang="de-DE" sz="2200" kern="1200" baseline="-25000" dirty="0"/>
            <a:t>k </a:t>
          </a:r>
          <a:r>
            <a:rPr lang="de-DE" sz="2200" kern="1200" dirty="0"/>
            <a:t>= k•∆T and integer k = 1,2, …N and ∆T = 10 </a:t>
          </a:r>
          <a:r>
            <a:rPr lang="de-DE" sz="2200" kern="1200" dirty="0" err="1"/>
            <a:t>flight</a:t>
          </a:r>
          <a:r>
            <a:rPr lang="de-DE" sz="2200" kern="1200" dirty="0"/>
            <a:t> cycles.</a:t>
          </a:r>
          <a:endParaRPr lang="en-US" sz="2200" kern="1200" dirty="0"/>
        </a:p>
      </dsp:txBody>
      <dsp:txXfrm>
        <a:off x="1140535" y="4242"/>
        <a:ext cx="7367349" cy="987476"/>
      </dsp:txXfrm>
    </dsp:sp>
    <dsp:sp modelId="{13D0DA63-6A9B-4692-A77D-52F99E516115}">
      <dsp:nvSpPr>
        <dsp:cNvPr id="0" name=""/>
        <dsp:cNvSpPr/>
      </dsp:nvSpPr>
      <dsp:spPr>
        <a:xfrm>
          <a:off x="0" y="1238588"/>
          <a:ext cx="8509000" cy="987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678CC-E85F-485F-85ED-B6B069D0BB29}">
      <dsp:nvSpPr>
        <dsp:cNvPr id="0" name=""/>
        <dsp:cNvSpPr/>
      </dsp:nvSpPr>
      <dsp:spPr>
        <a:xfrm>
          <a:off x="298711" y="1460770"/>
          <a:ext cx="543112" cy="543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1A6D0A-4E40-4EAB-9A2C-25CFB825CEFB}">
      <dsp:nvSpPr>
        <dsp:cNvPr id="0" name=""/>
        <dsp:cNvSpPr/>
      </dsp:nvSpPr>
      <dsp:spPr>
        <a:xfrm>
          <a:off x="1140535" y="1238588"/>
          <a:ext cx="3829050" cy="98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08" tIns="104508" rIns="104508" bIns="104508" numCol="1" spcCol="1270" anchor="ctr" anchorCtr="0">
          <a:noAutofit/>
        </a:bodyPr>
        <a:lstStyle/>
        <a:p>
          <a:pPr marL="0" lvl="0" indent="0" algn="l" defTabSz="977900">
            <a:lnSpc>
              <a:spcPct val="90000"/>
            </a:lnSpc>
            <a:spcBef>
              <a:spcPct val="0"/>
            </a:spcBef>
            <a:spcAft>
              <a:spcPct val="35000"/>
            </a:spcAft>
            <a:buNone/>
          </a:pPr>
          <a:r>
            <a:rPr lang="de-DE" sz="2200" kern="1200" dirty="0" err="1"/>
            <a:t>Two</a:t>
          </a:r>
          <a:r>
            <a:rPr lang="de-DE" sz="2200" kern="1200" dirty="0"/>
            <a:t> </a:t>
          </a:r>
          <a:r>
            <a:rPr lang="de-DE" sz="2200" kern="1200" dirty="0" err="1"/>
            <a:t>types</a:t>
          </a:r>
          <a:r>
            <a:rPr lang="de-DE" sz="2200" kern="1200" dirty="0"/>
            <a:t> of replacement action </a:t>
          </a:r>
          <a:r>
            <a:rPr lang="de-DE" sz="2200" kern="1200" dirty="0" err="1"/>
            <a:t>are</a:t>
          </a:r>
          <a:r>
            <a:rPr lang="de-DE" sz="2200" kern="1200" dirty="0"/>
            <a:t> </a:t>
          </a:r>
          <a:r>
            <a:rPr lang="de-DE" sz="2200" kern="1200" dirty="0" err="1"/>
            <a:t>considered</a:t>
          </a:r>
          <a:r>
            <a:rPr lang="de-DE" sz="2200" kern="1200" dirty="0"/>
            <a:t>:</a:t>
          </a:r>
          <a:endParaRPr lang="en-US" sz="2200" kern="1200" dirty="0"/>
        </a:p>
      </dsp:txBody>
      <dsp:txXfrm>
        <a:off x="1140535" y="1238588"/>
        <a:ext cx="3829050" cy="987476"/>
      </dsp:txXfrm>
    </dsp:sp>
    <dsp:sp modelId="{BC5BA88B-2E26-4BBF-B9D1-0A4A838C7E0E}">
      <dsp:nvSpPr>
        <dsp:cNvPr id="0" name=""/>
        <dsp:cNvSpPr/>
      </dsp:nvSpPr>
      <dsp:spPr>
        <a:xfrm>
          <a:off x="4969585" y="1238588"/>
          <a:ext cx="3538299" cy="98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08" tIns="104508" rIns="104508" bIns="104508" numCol="1" spcCol="1270" anchor="ctr" anchorCtr="0">
          <a:noAutofit/>
        </a:bodyPr>
        <a:lstStyle/>
        <a:p>
          <a:pPr marL="0" lvl="0" indent="0" algn="l" defTabSz="488950">
            <a:lnSpc>
              <a:spcPct val="90000"/>
            </a:lnSpc>
            <a:spcBef>
              <a:spcPct val="0"/>
            </a:spcBef>
            <a:spcAft>
              <a:spcPct val="35000"/>
            </a:spcAft>
            <a:buNone/>
          </a:pPr>
          <a:r>
            <a:rPr lang="en-US" sz="1100" kern="1200"/>
            <a:t>Preventive replacement with cost </a:t>
          </a:r>
          <a:r>
            <a:rPr lang="de-DE" sz="1100" kern="1200"/>
            <a:t>C</a:t>
          </a:r>
          <a:r>
            <a:rPr lang="de-DE" sz="1100" kern="1200" baseline="-25000"/>
            <a:t>p </a:t>
          </a:r>
          <a:endParaRPr lang="en-US" sz="1100" kern="1200"/>
        </a:p>
        <a:p>
          <a:pPr marL="0" lvl="0" indent="0" algn="l" defTabSz="488950">
            <a:lnSpc>
              <a:spcPct val="90000"/>
            </a:lnSpc>
            <a:spcBef>
              <a:spcPct val="0"/>
            </a:spcBef>
            <a:spcAft>
              <a:spcPct val="35000"/>
            </a:spcAft>
            <a:buNone/>
          </a:pPr>
          <a:r>
            <a:rPr lang="de-DE" sz="1100" kern="1200" dirty="0"/>
            <a:t>Corrective replacement </a:t>
          </a:r>
          <a:r>
            <a:rPr lang="de-DE" sz="1100" kern="1200" dirty="0" err="1"/>
            <a:t>with</a:t>
          </a:r>
          <a:r>
            <a:rPr lang="de-DE" sz="1100" kern="1200" dirty="0"/>
            <a:t> cost C</a:t>
          </a:r>
          <a:r>
            <a:rPr lang="de-DE" sz="1100" kern="1200" baseline="-25000" dirty="0"/>
            <a:t>c </a:t>
          </a:r>
          <a:r>
            <a:rPr lang="de-DE" sz="1100" kern="1200" dirty="0" err="1"/>
            <a:t>which</a:t>
          </a:r>
          <a:r>
            <a:rPr lang="de-DE" sz="1100" kern="1200" dirty="0"/>
            <a:t> </a:t>
          </a:r>
          <a:r>
            <a:rPr lang="de-DE" sz="1100" kern="1200" dirty="0" err="1"/>
            <a:t>occurs</a:t>
          </a:r>
          <a:r>
            <a:rPr lang="de-DE" sz="1100" kern="1200" dirty="0"/>
            <a:t> upon </a:t>
          </a:r>
          <a:r>
            <a:rPr lang="de-DE" sz="1100" kern="1200" dirty="0" err="1"/>
            <a:t>component</a:t>
          </a:r>
          <a:r>
            <a:rPr lang="de-DE" sz="1100" kern="1200" dirty="0"/>
            <a:t> </a:t>
          </a:r>
          <a:r>
            <a:rPr lang="de-DE" sz="1100" kern="1200" dirty="0" err="1"/>
            <a:t>failure</a:t>
          </a:r>
          <a:r>
            <a:rPr lang="de-DE" sz="1100" kern="1200" dirty="0"/>
            <a:t>. Corrective replacement </a:t>
          </a:r>
          <a:r>
            <a:rPr lang="de-DE" sz="1100" kern="1200" dirty="0" err="1"/>
            <a:t>causes</a:t>
          </a:r>
          <a:r>
            <a:rPr lang="de-DE" sz="1100" kern="1200" dirty="0"/>
            <a:t> a </a:t>
          </a:r>
          <a:r>
            <a:rPr lang="de-DE" sz="1100" kern="1200" dirty="0" err="1"/>
            <a:t>higher</a:t>
          </a:r>
          <a:r>
            <a:rPr lang="de-DE" sz="1100" kern="1200" dirty="0"/>
            <a:t> cost </a:t>
          </a:r>
          <a:r>
            <a:rPr lang="de-DE" sz="1100" kern="1200" dirty="0" err="1"/>
            <a:t>than</a:t>
          </a:r>
          <a:r>
            <a:rPr lang="de-DE" sz="1100" kern="1200" dirty="0"/>
            <a:t> preventive replacement. </a:t>
          </a:r>
        </a:p>
        <a:p>
          <a:pPr marL="0" lvl="0" indent="0" algn="l" defTabSz="488950">
            <a:lnSpc>
              <a:spcPct val="90000"/>
            </a:lnSpc>
            <a:spcBef>
              <a:spcPct val="0"/>
            </a:spcBef>
            <a:spcAft>
              <a:spcPct val="35000"/>
            </a:spcAft>
            <a:buNone/>
          </a:pPr>
          <a:r>
            <a:rPr lang="de-DE" sz="1100" kern="1200" dirty="0"/>
            <a:t>C</a:t>
          </a:r>
          <a:r>
            <a:rPr lang="de-DE" sz="1100" kern="1200" baseline="-25000" dirty="0"/>
            <a:t>c</a:t>
          </a:r>
          <a:r>
            <a:rPr lang="de-DE" sz="1100" kern="1200" dirty="0"/>
            <a:t> &gt;</a:t>
          </a:r>
          <a:r>
            <a:rPr lang="de-DE" sz="1100" kern="1200" baseline="-25000" dirty="0"/>
            <a:t> </a:t>
          </a:r>
          <a:r>
            <a:rPr lang="de-DE" sz="1100" kern="1200" dirty="0" err="1"/>
            <a:t>C</a:t>
          </a:r>
          <a:r>
            <a:rPr lang="de-DE" sz="1100" kern="1200" baseline="-25000" dirty="0" err="1"/>
            <a:t>p</a:t>
          </a:r>
          <a:endParaRPr lang="en-US" sz="1100" kern="1200" dirty="0"/>
        </a:p>
      </dsp:txBody>
      <dsp:txXfrm>
        <a:off x="4969585" y="1238588"/>
        <a:ext cx="3538299" cy="987476"/>
      </dsp:txXfrm>
    </dsp:sp>
    <dsp:sp modelId="{154B494E-7F87-4972-BC2B-3E83FC03477C}">
      <dsp:nvSpPr>
        <dsp:cNvPr id="0" name=""/>
        <dsp:cNvSpPr/>
      </dsp:nvSpPr>
      <dsp:spPr>
        <a:xfrm>
          <a:off x="0" y="2472934"/>
          <a:ext cx="8509000" cy="987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56189-E3E8-47E7-8CAC-B059A18BB2E3}">
      <dsp:nvSpPr>
        <dsp:cNvPr id="0" name=""/>
        <dsp:cNvSpPr/>
      </dsp:nvSpPr>
      <dsp:spPr>
        <a:xfrm>
          <a:off x="298711" y="2695116"/>
          <a:ext cx="543112" cy="5431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9F2A0C-9FFD-47F0-A8A0-28FA4731EDAE}">
      <dsp:nvSpPr>
        <dsp:cNvPr id="0" name=""/>
        <dsp:cNvSpPr/>
      </dsp:nvSpPr>
      <dsp:spPr>
        <a:xfrm>
          <a:off x="1140535" y="2472934"/>
          <a:ext cx="7367349" cy="98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08" tIns="104508" rIns="104508" bIns="104508" numCol="1" spcCol="1270" anchor="ctr" anchorCtr="0">
          <a:noAutofit/>
        </a:bodyPr>
        <a:lstStyle/>
        <a:p>
          <a:pPr marL="0" lvl="0" indent="0" algn="l" defTabSz="977900">
            <a:lnSpc>
              <a:spcPct val="90000"/>
            </a:lnSpc>
            <a:spcBef>
              <a:spcPct val="0"/>
            </a:spcBef>
            <a:spcAft>
              <a:spcPct val="35000"/>
            </a:spcAft>
            <a:buNone/>
          </a:pPr>
          <a:r>
            <a:rPr lang="de-DE" sz="2200" kern="1200" dirty="0"/>
            <a:t>Replacement is </a:t>
          </a:r>
          <a:r>
            <a:rPr lang="de-DE" sz="2200" kern="1200" dirty="0" err="1"/>
            <a:t>assumed</a:t>
          </a:r>
          <a:r>
            <a:rPr lang="de-DE" sz="2200" kern="1200" dirty="0"/>
            <a:t> to </a:t>
          </a:r>
          <a:r>
            <a:rPr lang="de-DE" sz="2200" kern="1200" dirty="0" err="1"/>
            <a:t>be</a:t>
          </a:r>
          <a:r>
            <a:rPr lang="de-DE" sz="2200" kern="1200" dirty="0"/>
            <a:t> a </a:t>
          </a:r>
          <a:r>
            <a:rPr lang="de-DE" sz="2200" kern="1200" dirty="0" err="1"/>
            <a:t>perfect</a:t>
          </a:r>
          <a:r>
            <a:rPr lang="de-DE" sz="2200" kern="1200" dirty="0"/>
            <a:t> replacement. </a:t>
          </a:r>
          <a:endParaRPr lang="en-US" sz="2200" kern="1200" dirty="0"/>
        </a:p>
      </dsp:txBody>
      <dsp:txXfrm>
        <a:off x="1140535" y="2472934"/>
        <a:ext cx="7367349" cy="987476"/>
      </dsp:txXfrm>
    </dsp:sp>
    <dsp:sp modelId="{5BBE5530-45E8-4AAB-B0D4-7699C2404335}">
      <dsp:nvSpPr>
        <dsp:cNvPr id="0" name=""/>
        <dsp:cNvSpPr/>
      </dsp:nvSpPr>
      <dsp:spPr>
        <a:xfrm>
          <a:off x="0" y="3707280"/>
          <a:ext cx="8509000" cy="9874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BE5B8-FB01-4B97-A549-A53C85E03D3C}">
      <dsp:nvSpPr>
        <dsp:cNvPr id="0" name=""/>
        <dsp:cNvSpPr/>
      </dsp:nvSpPr>
      <dsp:spPr>
        <a:xfrm>
          <a:off x="298711" y="3929462"/>
          <a:ext cx="543112" cy="54311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B70570-F8A9-49F9-93C5-077DF2D8AF97}">
      <dsp:nvSpPr>
        <dsp:cNvPr id="0" name=""/>
        <dsp:cNvSpPr/>
      </dsp:nvSpPr>
      <dsp:spPr>
        <a:xfrm>
          <a:off x="1140535" y="3707280"/>
          <a:ext cx="7367349" cy="98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08" tIns="104508" rIns="104508" bIns="104508" numCol="1" spcCol="1270" anchor="ctr" anchorCtr="0">
          <a:noAutofit/>
        </a:bodyPr>
        <a:lstStyle/>
        <a:p>
          <a:pPr marL="0" lvl="0" indent="0" algn="l" defTabSz="977900">
            <a:lnSpc>
              <a:spcPct val="90000"/>
            </a:lnSpc>
            <a:spcBef>
              <a:spcPct val="0"/>
            </a:spcBef>
            <a:spcAft>
              <a:spcPct val="35000"/>
            </a:spcAft>
            <a:buNone/>
          </a:pPr>
          <a:r>
            <a:rPr lang="de-DE" sz="2200" kern="1200" dirty="0"/>
            <a:t>Maintenance is a viable </a:t>
          </a:r>
          <a:r>
            <a:rPr lang="de-DE" sz="2200" kern="1200" dirty="0" err="1"/>
            <a:t>decision</a:t>
          </a:r>
          <a:r>
            <a:rPr lang="de-DE" sz="2200" kern="1200" dirty="0"/>
            <a:t> i.e. </a:t>
          </a:r>
          <a:r>
            <a:rPr lang="en-US" sz="2200" kern="1200" dirty="0"/>
            <a:t>necessary repairs can be taken to address issues before they escalate.</a:t>
          </a:r>
        </a:p>
      </dsp:txBody>
      <dsp:txXfrm>
        <a:off x="1140535" y="3707280"/>
        <a:ext cx="7367349" cy="9874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4810A-A0B7-4280-9152-A26BC5C618A6}">
      <dsp:nvSpPr>
        <dsp:cNvPr id="0" name=""/>
        <dsp:cNvSpPr/>
      </dsp:nvSpPr>
      <dsp:spPr>
        <a:xfrm>
          <a:off x="0" y="2294"/>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A9D5C1-D135-4EB6-B25C-4B055A434CF0}">
      <dsp:nvSpPr>
        <dsp:cNvPr id="0" name=""/>
        <dsp:cNvSpPr/>
      </dsp:nvSpPr>
      <dsp:spPr>
        <a:xfrm>
          <a:off x="0" y="2294"/>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𝐶</m:t>
                  </m:r>
                </m:e>
                <m:sub>
                  <m:r>
                    <a:rPr lang="de-DE" sz="2000" b="0" i="1" kern="1200" smtClean="0">
                      <a:latin typeface="Cambria Math" panose="02040503050406030204" pitchFamily="18" charset="0"/>
                    </a:rPr>
                    <m:t>𝑑𝑒𝑙𝑎𝑦</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dirty="0"/>
            <a:t>= max(</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𝑜𝑟𝑑𝑒𝑟</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dirty="0"/>
            <a:t>+ L - </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𝑙𝑐</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baseline="30000" dirty="0"/>
            <a:t> </a:t>
          </a:r>
          <a:r>
            <a:rPr lang="de-DE" sz="2000" kern="1200" dirty="0"/>
            <a:t>,0)•c</a:t>
          </a:r>
          <a:r>
            <a:rPr lang="de-DE" sz="2000" kern="1200" baseline="-25000" dirty="0"/>
            <a:t>unav</a:t>
          </a:r>
          <a:endParaRPr lang="en-US" sz="2000" kern="1200" dirty="0"/>
        </a:p>
      </dsp:txBody>
      <dsp:txXfrm>
        <a:off x="0" y="2294"/>
        <a:ext cx="8509000" cy="782401"/>
      </dsp:txXfrm>
    </dsp:sp>
    <dsp:sp modelId="{DAA5D0FB-E531-4E46-9C74-A5C59C6244BE}">
      <dsp:nvSpPr>
        <dsp:cNvPr id="0" name=""/>
        <dsp:cNvSpPr/>
      </dsp:nvSpPr>
      <dsp:spPr>
        <a:xfrm>
          <a:off x="0" y="784696"/>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586258-EBF1-40C3-9E0C-4FEF745DC0E1}">
      <dsp:nvSpPr>
        <dsp:cNvPr id="0" name=""/>
        <dsp:cNvSpPr/>
      </dsp:nvSpPr>
      <dsp:spPr>
        <a:xfrm>
          <a:off x="0" y="784696"/>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𝐶</m:t>
                  </m:r>
                </m:e>
                <m:sub>
                  <m:r>
                    <a:rPr lang="de-DE" sz="2000" b="0" i="1" kern="1200" smtClean="0">
                      <a:latin typeface="Cambria Math" panose="02040503050406030204" pitchFamily="18" charset="0"/>
                    </a:rPr>
                    <m:t>𝑠𝑡𝑜𝑐𝑘</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dirty="0"/>
            <a:t>= max(</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𝑙𝑐</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baseline="-25000" dirty="0"/>
            <a:t>  </a:t>
          </a:r>
          <a:r>
            <a:rPr lang="de-DE" sz="2000" kern="1200" dirty="0"/>
            <a:t>-(</a:t>
          </a: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𝑜𝑟𝑑𝑒𝑟</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baseline="-25000" dirty="0"/>
            <a:t> </a:t>
          </a:r>
          <a:r>
            <a:rPr lang="de-DE" sz="2000" kern="1200" dirty="0"/>
            <a:t>+ L) ,0)•c</a:t>
          </a:r>
          <a:r>
            <a:rPr lang="de-DE" sz="2000" kern="1200" baseline="-25000" dirty="0"/>
            <a:t>inv </a:t>
          </a:r>
          <a:r>
            <a:rPr lang="de-DE" sz="2000" kern="1200" dirty="0"/>
            <a:t>, L = 2•∆T=20 cycles</a:t>
          </a:r>
          <a:endParaRPr lang="en-US" sz="2000" kern="1200" dirty="0"/>
        </a:p>
      </dsp:txBody>
      <dsp:txXfrm>
        <a:off x="0" y="784696"/>
        <a:ext cx="8509000" cy="782401"/>
      </dsp:txXfrm>
    </dsp:sp>
    <dsp:sp modelId="{4088018E-BE39-4DFC-8250-ACB80FED62DC}">
      <dsp:nvSpPr>
        <dsp:cNvPr id="0" name=""/>
        <dsp:cNvSpPr/>
      </dsp:nvSpPr>
      <dsp:spPr>
        <a:xfrm>
          <a:off x="0" y="1567098"/>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B19BC0-6FBC-4BDC-BC86-50DC34950ED8}">
      <dsp:nvSpPr>
        <dsp:cNvPr id="0" name=""/>
        <dsp:cNvSpPr/>
      </dsp:nvSpPr>
      <dsp:spPr>
        <a:xfrm>
          <a:off x="0" y="1567098"/>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𝐶</m:t>
                  </m:r>
                </m:e>
                <m:sub>
                  <m:r>
                    <a:rPr lang="de-DE" sz="2000" b="0" i="1" kern="1200" smtClean="0">
                      <a:latin typeface="Cambria Math" panose="02040503050406030204" pitchFamily="18" charset="0"/>
                    </a:rPr>
                    <m:t>𝑟𝑒𝑝</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dirty="0"/>
            <a:t>= The (undiscounted) cost of the replacement action for the </a:t>
          </a:r>
          <a:r>
            <a:rPr lang="de-DE" sz="2000" kern="1200" dirty="0" err="1"/>
            <a:t>i</a:t>
          </a:r>
          <a:r>
            <a:rPr lang="de-DE" sz="2000" kern="1200" baseline="30000" dirty="0" err="1"/>
            <a:t>th</a:t>
          </a:r>
          <a:r>
            <a:rPr lang="de-DE" sz="2000" kern="1200" baseline="30000" dirty="0"/>
            <a:t> </a:t>
          </a:r>
          <a:r>
            <a:rPr lang="de-DE" sz="2000" kern="1200" dirty="0"/>
            <a:t>component.</a:t>
          </a:r>
          <a:endParaRPr lang="en-US" sz="2000" kern="1200" dirty="0"/>
        </a:p>
      </dsp:txBody>
      <dsp:txXfrm>
        <a:off x="0" y="1567098"/>
        <a:ext cx="8509000" cy="782401"/>
      </dsp:txXfrm>
    </dsp:sp>
    <dsp:sp modelId="{5DDD368F-24B2-4991-8C27-E18994BCB44F}">
      <dsp:nvSpPr>
        <dsp:cNvPr id="0" name=""/>
        <dsp:cNvSpPr/>
      </dsp:nvSpPr>
      <dsp:spPr>
        <a:xfrm>
          <a:off x="0" y="2349500"/>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C3FE6B-BCB3-4610-8FD7-D7F510CAB949}">
      <dsp:nvSpPr>
        <dsp:cNvPr id="0" name=""/>
        <dsp:cNvSpPr/>
      </dsp:nvSpPr>
      <dsp:spPr>
        <a:xfrm>
          <a:off x="0" y="2349500"/>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dirty="0"/>
            <a:t>C</a:t>
          </a:r>
          <a:r>
            <a:rPr lang="de-DE" sz="2000" kern="1200" baseline="-25000" dirty="0"/>
            <a:t>unav </a:t>
          </a:r>
          <a:r>
            <a:rPr lang="de-DE" sz="2000" kern="1200" dirty="0"/>
            <a:t>= is the system unavailability cost per unit of time. </a:t>
          </a:r>
        </a:p>
        <a:p>
          <a:pPr marL="0" lvl="0" indent="0" algn="l" defTabSz="889000">
            <a:lnSpc>
              <a:spcPct val="90000"/>
            </a:lnSpc>
            <a:spcBef>
              <a:spcPct val="0"/>
            </a:spcBef>
            <a:spcAft>
              <a:spcPct val="35000"/>
            </a:spcAft>
            <a:buNone/>
          </a:pPr>
          <a:r>
            <a:rPr lang="de-DE" sz="2000" kern="1200" dirty="0"/>
            <a:t>(</a:t>
          </a:r>
          <a:r>
            <a:rPr lang="de-DE" sz="2000" kern="1200" dirty="0" err="1"/>
            <a:t>Unavailability</a:t>
          </a:r>
          <a:r>
            <a:rPr lang="de-DE" sz="2000" kern="1200" dirty="0"/>
            <a:t> </a:t>
          </a:r>
          <a:r>
            <a:rPr lang="de-DE" sz="2000" kern="1200" dirty="0" err="1"/>
            <a:t>cost</a:t>
          </a:r>
          <a:r>
            <a:rPr lang="de-DE" sz="2000" kern="1200" dirty="0"/>
            <a:t>)</a:t>
          </a:r>
          <a:endParaRPr lang="en-US" sz="2000" kern="1200" dirty="0"/>
        </a:p>
      </dsp:txBody>
      <dsp:txXfrm>
        <a:off x="0" y="2349500"/>
        <a:ext cx="8509000" cy="782401"/>
      </dsp:txXfrm>
    </dsp:sp>
    <dsp:sp modelId="{67AE5A2B-39B3-486A-9CE9-D24F0B05164F}">
      <dsp:nvSpPr>
        <dsp:cNvPr id="0" name=""/>
        <dsp:cNvSpPr/>
      </dsp:nvSpPr>
      <dsp:spPr>
        <a:xfrm>
          <a:off x="0" y="3131901"/>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4ED808-BE45-4606-A0D1-9A73D55A2667}">
      <dsp:nvSpPr>
        <dsp:cNvPr id="0" name=""/>
        <dsp:cNvSpPr/>
      </dsp:nvSpPr>
      <dsp:spPr>
        <a:xfrm>
          <a:off x="0" y="3131901"/>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de-DE" sz="2000" kern="1200" dirty="0"/>
            <a:t>C</a:t>
          </a:r>
          <a:r>
            <a:rPr lang="de-DE" sz="2000" kern="1200" baseline="-25000" dirty="0"/>
            <a:t>inv </a:t>
          </a:r>
          <a:r>
            <a:rPr lang="de-DE" sz="2000" kern="1200" dirty="0"/>
            <a:t>= is the holding inventory cost per unit time for a </a:t>
          </a:r>
          <a:r>
            <a:rPr lang="de-DE" sz="2000" kern="1200" dirty="0" err="1"/>
            <a:t>component</a:t>
          </a:r>
          <a:r>
            <a:rPr lang="de-DE" sz="2000" kern="1200" dirty="0"/>
            <a:t>. (</a:t>
          </a:r>
          <a:r>
            <a:rPr lang="de-DE" sz="2000" kern="1200" dirty="0" err="1"/>
            <a:t>Inventory</a:t>
          </a:r>
          <a:r>
            <a:rPr lang="de-DE" sz="2000" kern="1200" dirty="0"/>
            <a:t> </a:t>
          </a:r>
          <a:r>
            <a:rPr lang="de-DE" sz="2000" kern="1200" dirty="0" err="1"/>
            <a:t>cost</a:t>
          </a:r>
          <a:r>
            <a:rPr lang="de-DE" sz="2000" kern="1200" dirty="0"/>
            <a:t>)</a:t>
          </a:r>
          <a:endParaRPr lang="en-US" sz="2000" kern="1200" dirty="0"/>
        </a:p>
      </dsp:txBody>
      <dsp:txXfrm>
        <a:off x="0" y="3131901"/>
        <a:ext cx="8509000" cy="782401"/>
      </dsp:txXfrm>
    </dsp:sp>
    <dsp:sp modelId="{F17009D0-5BB1-4536-95DA-DACBBBC044A3}">
      <dsp:nvSpPr>
        <dsp:cNvPr id="0" name=""/>
        <dsp:cNvSpPr/>
      </dsp:nvSpPr>
      <dsp:spPr>
        <a:xfrm>
          <a:off x="0" y="3914303"/>
          <a:ext cx="8509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6E4D30-7F63-4C50-9E54-6B156028FA79}">
      <dsp:nvSpPr>
        <dsp:cNvPr id="0" name=""/>
        <dsp:cNvSpPr/>
      </dsp:nvSpPr>
      <dsp:spPr>
        <a:xfrm>
          <a:off x="0" y="3914303"/>
          <a:ext cx="8509000" cy="782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sSubSup>
                <m:sSubSupPr>
                  <m:ctrlPr>
                    <a:rPr lang="de-DE" sz="2000" i="1" kern="1200" smtClean="0">
                      <a:latin typeface="Cambria Math" panose="02040503050406030204" pitchFamily="18" charset="0"/>
                    </a:rPr>
                  </m:ctrlPr>
                </m:sSubSupPr>
                <m:e>
                  <m:r>
                    <a:rPr lang="de-DE" sz="2000" b="0" i="1" kern="1200" smtClean="0">
                      <a:latin typeface="Cambria Math" panose="02040503050406030204" pitchFamily="18" charset="0"/>
                    </a:rPr>
                    <m:t>𝑇</m:t>
                  </m:r>
                </m:e>
                <m:sub>
                  <m:r>
                    <a:rPr lang="de-DE" sz="2000" b="0" i="1" kern="1200" smtClean="0">
                      <a:latin typeface="Cambria Math" panose="02040503050406030204" pitchFamily="18" charset="0"/>
                    </a:rPr>
                    <m:t>𝑜𝑟𝑑𝑒𝑟</m:t>
                  </m:r>
                </m:sub>
                <m:sup>
                  <m:r>
                    <a:rPr lang="de-DE" sz="2000" b="0" i="1" kern="1200" smtClean="0">
                      <a:latin typeface="Cambria Math" panose="02040503050406030204" pitchFamily="18" charset="0"/>
                    </a:rPr>
                    <m:t>(</m:t>
                  </m:r>
                  <m:r>
                    <a:rPr lang="de-DE" sz="2000" b="0" i="1" kern="1200" smtClean="0">
                      <a:latin typeface="Cambria Math" panose="02040503050406030204" pitchFamily="18" charset="0"/>
                    </a:rPr>
                    <m:t>𝑖</m:t>
                  </m:r>
                  <m:r>
                    <a:rPr lang="de-DE" sz="2000" b="0" i="1" kern="1200" smtClean="0">
                      <a:latin typeface="Cambria Math" panose="02040503050406030204" pitchFamily="18" charset="0"/>
                    </a:rPr>
                    <m:t>)</m:t>
                  </m:r>
                </m:sup>
              </m:sSubSup>
            </m:oMath>
          </a14:m>
          <a:r>
            <a:rPr lang="de-DE" sz="2000" kern="1200" baseline="-25000" dirty="0"/>
            <a:t> </a:t>
          </a:r>
          <a:r>
            <a:rPr lang="de-DE" sz="2000" kern="1200" dirty="0"/>
            <a:t>= is explained in PDM policy for component ordering and preventive replacement.</a:t>
          </a:r>
          <a:endParaRPr lang="en-US" sz="2000" kern="1200" dirty="0"/>
        </a:p>
      </dsp:txBody>
      <dsp:txXfrm>
        <a:off x="0" y="3914303"/>
        <a:ext cx="8509000" cy="782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0747A-7291-4F4B-ADC6-54EC2B6FB156}">
      <dsp:nvSpPr>
        <dsp:cNvPr id="0" name=""/>
        <dsp:cNvSpPr/>
      </dsp:nvSpPr>
      <dsp:spPr>
        <a:xfrm>
          <a:off x="0" y="2289"/>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70560-0E31-42BE-8F6B-EE69D34306D6}">
      <dsp:nvSpPr>
        <dsp:cNvPr id="0" name=""/>
        <dsp:cNvSpPr/>
      </dsp:nvSpPr>
      <dsp:spPr>
        <a:xfrm>
          <a:off x="0" y="2289"/>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dirty="0"/>
            <a:t>The </a:t>
          </a:r>
          <a:r>
            <a:rPr lang="de-DE" sz="1600" kern="1200" dirty="0" err="1"/>
            <a:t>policy</a:t>
          </a:r>
          <a:r>
            <a:rPr lang="de-DE" sz="1600" kern="1200" dirty="0"/>
            <a:t> </a:t>
          </a:r>
          <a:r>
            <a:rPr lang="de-DE" sz="1600" kern="1200" dirty="0" err="1"/>
            <a:t>first</a:t>
          </a:r>
          <a:r>
            <a:rPr lang="de-DE" sz="1600" kern="1200" dirty="0"/>
            <a:t> </a:t>
          </a:r>
          <a:r>
            <a:rPr lang="de-DE" sz="1600" kern="1200" dirty="0" err="1"/>
            <a:t>determines</a:t>
          </a:r>
          <a:r>
            <a:rPr lang="de-DE" sz="1600" kern="1200" dirty="0"/>
            <a:t> </a:t>
          </a:r>
          <a:r>
            <a:rPr lang="de-DE" sz="1600" kern="1200" dirty="0" err="1"/>
            <a:t>based</a:t>
          </a:r>
          <a:r>
            <a:rPr lang="de-DE" sz="1600" kern="1200" dirty="0"/>
            <a:t> on </a:t>
          </a:r>
          <a:r>
            <a:rPr lang="de-DE" sz="1600" kern="1200" dirty="0" err="1"/>
            <a:t>prognostics</a:t>
          </a:r>
          <a:r>
            <a:rPr lang="de-DE" sz="1600" kern="1200" dirty="0"/>
            <a:t> </a:t>
          </a:r>
          <a:r>
            <a:rPr lang="de-DE" sz="1600" kern="1200" dirty="0" err="1"/>
            <a:t>input</a:t>
          </a:r>
          <a:r>
            <a:rPr lang="de-DE" sz="1600" kern="1200" dirty="0"/>
            <a:t> </a:t>
          </a:r>
          <a:r>
            <a:rPr lang="de-DE" sz="1600" kern="1200" dirty="0" err="1"/>
            <a:t>whether</a:t>
          </a:r>
          <a:r>
            <a:rPr lang="de-DE" sz="1600" kern="1200" dirty="0"/>
            <a:t> a component </a:t>
          </a:r>
          <a:r>
            <a:rPr lang="de-DE" sz="1600" kern="1200" dirty="0" err="1"/>
            <a:t>should</a:t>
          </a:r>
          <a:r>
            <a:rPr lang="de-DE" sz="1600" kern="1200" dirty="0"/>
            <a:t> </a:t>
          </a:r>
          <a:r>
            <a:rPr lang="de-DE" sz="1600" kern="1200" dirty="0" err="1"/>
            <a:t>be</a:t>
          </a:r>
          <a:r>
            <a:rPr lang="de-DE" sz="1600" kern="1200" dirty="0"/>
            <a:t> </a:t>
          </a:r>
          <a:r>
            <a:rPr lang="de-DE" sz="1600" kern="1200" dirty="0" err="1"/>
            <a:t>ordered</a:t>
          </a:r>
          <a:r>
            <a:rPr lang="de-DE" sz="1600" kern="1200" dirty="0"/>
            <a:t> </a:t>
          </a:r>
          <a:r>
            <a:rPr lang="de-DE" sz="1600" kern="1200" dirty="0" err="1"/>
            <a:t>or</a:t>
          </a:r>
          <a:r>
            <a:rPr lang="de-DE" sz="1600" kern="1200" dirty="0"/>
            <a:t> not.</a:t>
          </a:r>
          <a:endParaRPr lang="en-US" sz="1600" kern="1200" dirty="0"/>
        </a:p>
      </dsp:txBody>
      <dsp:txXfrm>
        <a:off x="0" y="2289"/>
        <a:ext cx="4181475" cy="780551"/>
      </dsp:txXfrm>
    </dsp:sp>
    <dsp:sp modelId="{EF095DD4-F10F-464D-A141-088289C1FB57}">
      <dsp:nvSpPr>
        <dsp:cNvPr id="0" name=""/>
        <dsp:cNvSpPr/>
      </dsp:nvSpPr>
      <dsp:spPr>
        <a:xfrm>
          <a:off x="0" y="78284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E134-F4A8-4E30-A116-44BC29C08731}">
      <dsp:nvSpPr>
        <dsp:cNvPr id="0" name=""/>
        <dsp:cNvSpPr/>
      </dsp:nvSpPr>
      <dsp:spPr>
        <a:xfrm>
          <a:off x="0" y="782840"/>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Sup>
                <m:sSubSupPr>
                  <m:ctrlPr>
                    <a:rPr lang="de-DE" sz="1600" i="1" kern="1200" smtClean="0">
                      <a:latin typeface="Cambria Math" panose="02040503050406030204" pitchFamily="18" charset="0"/>
                    </a:rPr>
                  </m:ctrlPr>
                </m:sSubSupPr>
                <m:e>
                  <m:r>
                    <a:rPr lang="de-DE" sz="1600" b="0" i="1" kern="1200">
                      <a:latin typeface="Cambria Math" panose="02040503050406030204" pitchFamily="18" charset="0"/>
                    </a:rPr>
                    <m:t>𝑝</m:t>
                  </m:r>
                </m:e>
                <m:sub>
                  <m:r>
                    <a:rPr lang="de-DE" sz="1600" b="0" i="1" kern="1200">
                      <a:latin typeface="Cambria Math" panose="02040503050406030204" pitchFamily="18" charset="0"/>
                    </a:rPr>
                    <m:t>𝑡h𝑟𝑒𝑠</m:t>
                  </m:r>
                </m:sub>
                <m:sup>
                  <m:r>
                    <a:rPr lang="de-DE" sz="1600" b="0" i="1" kern="1200">
                      <a:latin typeface="Cambria Math" panose="02040503050406030204" pitchFamily="18" charset="0"/>
                    </a:rPr>
                    <m:t>𝑜𝑟𝑑𝑒𝑟</m:t>
                  </m:r>
                </m:sup>
              </m:sSubSup>
            </m:oMath>
          </a14:m>
          <a:r>
            <a:rPr lang="de-DE" sz="1600" kern="1200" dirty="0"/>
            <a:t> = 0.11 (</a:t>
          </a:r>
          <a:r>
            <a:rPr lang="de-DE" sz="1600" kern="1200" dirty="0" err="1"/>
            <a:t>Optimized</a:t>
          </a:r>
          <a:r>
            <a:rPr lang="de-DE" sz="1600" kern="1200" dirty="0"/>
            <a:t> </a:t>
          </a:r>
          <a:r>
            <a:rPr lang="de-DE" sz="1600" kern="1200" dirty="0" err="1"/>
            <a:t>threshold</a:t>
          </a:r>
          <a:r>
            <a:rPr lang="de-DE" sz="1600" kern="1200" dirty="0"/>
            <a:t> values).</a:t>
          </a:r>
          <a:endParaRPr lang="en-US" sz="1600" kern="1200" dirty="0"/>
        </a:p>
      </dsp:txBody>
      <dsp:txXfrm>
        <a:off x="0" y="782840"/>
        <a:ext cx="4181475" cy="780551"/>
      </dsp:txXfrm>
    </dsp:sp>
    <dsp:sp modelId="{9FAB38D2-699B-4876-B192-8A86668E924C}">
      <dsp:nvSpPr>
        <dsp:cNvPr id="0" name=""/>
        <dsp:cNvSpPr/>
      </dsp:nvSpPr>
      <dsp:spPr>
        <a:xfrm>
          <a:off x="0" y="156339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5808C2-5906-470C-8420-231B1A347FA2}">
      <dsp:nvSpPr>
        <dsp:cNvPr id="0" name=""/>
        <dsp:cNvSpPr/>
      </dsp:nvSpPr>
      <dsp:spPr>
        <a:xfrm>
          <a:off x="0" y="1563392"/>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dirty="0"/>
            <a:t>Pr(RU </a:t>
          </a:r>
          <a:r>
            <a:rPr lang="de-DE" sz="1600" kern="1200" dirty="0" err="1"/>
            <a:t>L</a:t>
          </a:r>
          <a:r>
            <a:rPr lang="de-DE" sz="1600" kern="1200" baseline="-25000" dirty="0" err="1"/>
            <a:t>pred,k</a:t>
          </a:r>
          <a:r>
            <a:rPr lang="de-DE" sz="1600" kern="1200" baseline="-25000" dirty="0"/>
            <a:t> </a:t>
          </a:r>
          <a14:m xmlns:a14="http://schemas.microsoft.com/office/drawing/2010/main">
            <m:oMath xmlns:m="http://schemas.openxmlformats.org/officeDocument/2006/math">
              <m:r>
                <a:rPr lang="de-DE" sz="1600" i="1" kern="1200">
                  <a:latin typeface="Cambria Math" panose="02040503050406030204" pitchFamily="18" charset="0"/>
                </a:rPr>
                <m:t>≤</m:t>
              </m:r>
            </m:oMath>
          </a14:m>
          <a:r>
            <a:rPr lang="de-DE" sz="1600" kern="1200" dirty="0"/>
            <a:t> w+∆T) </a:t>
          </a:r>
          <a:r>
            <a:rPr lang="de-DE" sz="1600" kern="1200" dirty="0" err="1"/>
            <a:t>is</a:t>
          </a:r>
          <a:r>
            <a:rPr lang="de-DE" sz="1600" kern="1200" dirty="0"/>
            <a:t> </a:t>
          </a:r>
          <a:r>
            <a:rPr lang="de-DE" sz="1600" kern="1200" dirty="0" err="1"/>
            <a:t>sum</a:t>
          </a:r>
          <a:r>
            <a:rPr lang="de-DE" sz="1600" kern="1200" dirty="0"/>
            <a:t> of class1 and class2 </a:t>
          </a:r>
          <a:r>
            <a:rPr lang="de-DE" sz="1600" kern="1200" dirty="0" err="1"/>
            <a:t>probabilities</a:t>
          </a:r>
          <a:r>
            <a:rPr lang="de-DE" sz="1600" kern="1200" dirty="0"/>
            <a:t>.</a:t>
          </a:r>
          <a:endParaRPr lang="en-US" sz="1600" kern="1200" dirty="0"/>
        </a:p>
      </dsp:txBody>
      <dsp:txXfrm>
        <a:off x="0" y="1563392"/>
        <a:ext cx="4181475" cy="780551"/>
      </dsp:txXfrm>
    </dsp:sp>
    <dsp:sp modelId="{146B7DDB-65FC-4213-8A69-560495923455}">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670B0-2B83-421C-A4E7-8F4471B0B43E}">
      <dsp:nvSpPr>
        <dsp:cNvPr id="0" name=""/>
        <dsp:cNvSpPr/>
      </dsp:nvSpPr>
      <dsp:spPr>
        <a:xfrm>
          <a:off x="0" y="2343944"/>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a:t>W = </a:t>
          </a:r>
          <a14:m xmlns:a14="http://schemas.microsoft.com/office/drawing/2010/main">
            <m:oMath xmlns:m="http://schemas.openxmlformats.org/officeDocument/2006/math">
              <m:d>
                <m:dPr>
                  <m:begChr m:val="⌈"/>
                  <m:endChr m:val="⌉"/>
                  <m:ctrlPr>
                    <a:rPr lang="de-DE" sz="1600" i="1" kern="1200">
                      <a:latin typeface="Cambria Math" panose="02040503050406030204" pitchFamily="18" charset="0"/>
                    </a:rPr>
                  </m:ctrlPr>
                </m:dPr>
                <m:e>
                  <m:f>
                    <m:fPr>
                      <m:ctrlPr>
                        <a:rPr lang="de-DE" sz="1600" i="1" kern="1200">
                          <a:latin typeface="Cambria Math" panose="02040503050406030204" pitchFamily="18" charset="0"/>
                        </a:rPr>
                      </m:ctrlPr>
                    </m:fPr>
                    <m:num>
                      <m:r>
                        <a:rPr lang="de-DE" sz="1600" b="0" i="1" kern="1200">
                          <a:latin typeface="Cambria Math" panose="02040503050406030204" pitchFamily="18" charset="0"/>
                        </a:rPr>
                        <m:t>𝐿</m:t>
                      </m:r>
                    </m:num>
                    <m:den>
                      <m:r>
                        <m:rPr>
                          <m:nor/>
                        </m:rPr>
                        <a:rPr lang="de-DE" sz="1600" kern="1200"/>
                        <m:t>∆</m:t>
                      </m:r>
                      <m:r>
                        <m:rPr>
                          <m:nor/>
                        </m:rPr>
                        <a:rPr lang="de-DE" sz="1600" kern="1200"/>
                        <m:t>T</m:t>
                      </m:r>
                    </m:den>
                  </m:f>
                </m:e>
              </m:d>
            </m:oMath>
          </a14:m>
          <a:r>
            <a:rPr lang="de-DE" sz="1600" kern="1200"/>
            <a:t>• ∆T is a ordering lead time.</a:t>
          </a:r>
          <a:endParaRPr lang="en-US" sz="1600" kern="1200"/>
        </a:p>
      </dsp:txBody>
      <dsp:txXfrm>
        <a:off x="0" y="2343944"/>
        <a:ext cx="4181475" cy="780551"/>
      </dsp:txXfrm>
    </dsp:sp>
    <dsp:sp modelId="{05D137AE-4E01-4B4B-B930-EB28FD669207}">
      <dsp:nvSpPr>
        <dsp:cNvPr id="0" name=""/>
        <dsp:cNvSpPr/>
      </dsp:nvSpPr>
      <dsp:spPr>
        <a:xfrm>
          <a:off x="0" y="3124495"/>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A1BD7-D582-4A09-8B70-509D88FA84FF}">
      <dsp:nvSpPr>
        <dsp:cNvPr id="0" name=""/>
        <dsp:cNvSpPr/>
      </dsp:nvSpPr>
      <dsp:spPr>
        <a:xfrm>
          <a:off x="0" y="3124495"/>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dirty="0"/>
            <a:t>A </a:t>
          </a:r>
          <a:r>
            <a:rPr lang="de-DE" sz="1600" kern="1200" dirty="0" err="1"/>
            <a:t>lead</a:t>
          </a:r>
          <a:r>
            <a:rPr lang="de-DE" sz="1600" kern="1200" dirty="0"/>
            <a:t> time L </a:t>
          </a:r>
          <a:r>
            <a:rPr lang="de-DE" sz="1600" kern="1200" dirty="0" err="1"/>
            <a:t>is</a:t>
          </a:r>
          <a:r>
            <a:rPr lang="de-DE" sz="1600" kern="1200" dirty="0"/>
            <a:t> </a:t>
          </a:r>
          <a:r>
            <a:rPr lang="de-DE" sz="1600" kern="1200" dirty="0" err="1"/>
            <a:t>required</a:t>
          </a:r>
          <a:r>
            <a:rPr lang="de-DE" sz="1600" kern="1200" dirty="0"/>
            <a:t> </a:t>
          </a:r>
          <a:r>
            <a:rPr lang="de-DE" sz="1600" kern="1200" dirty="0" err="1"/>
            <a:t>for</a:t>
          </a:r>
          <a:r>
            <a:rPr lang="de-DE" sz="1600" kern="1200" dirty="0"/>
            <a:t> the component </a:t>
          </a:r>
          <a:r>
            <a:rPr lang="de-DE" sz="1600" kern="1200" dirty="0" err="1"/>
            <a:t>to</a:t>
          </a:r>
          <a:r>
            <a:rPr lang="de-DE" sz="1600" kern="1200" dirty="0"/>
            <a:t> </a:t>
          </a:r>
          <a:r>
            <a:rPr lang="de-DE" sz="1600" kern="1200" dirty="0" err="1"/>
            <a:t>become</a:t>
          </a:r>
          <a:r>
            <a:rPr lang="de-DE" sz="1600" kern="1200" dirty="0"/>
            <a:t> </a:t>
          </a:r>
          <a:r>
            <a:rPr lang="de-DE" sz="1600" kern="1200" dirty="0" err="1"/>
            <a:t>available</a:t>
          </a:r>
          <a:r>
            <a:rPr lang="de-DE" sz="1600" kern="1200" dirty="0"/>
            <a:t> upon </a:t>
          </a:r>
          <a:r>
            <a:rPr lang="de-DE" sz="1600" kern="1200" dirty="0" err="1"/>
            <a:t>ordering</a:t>
          </a:r>
          <a:r>
            <a:rPr lang="de-DE" sz="1600" kern="1200" dirty="0"/>
            <a:t> it.</a:t>
          </a:r>
          <a:endParaRPr lang="en-US" sz="1600" kern="1200" dirty="0"/>
        </a:p>
      </dsp:txBody>
      <dsp:txXfrm>
        <a:off x="0" y="3124495"/>
        <a:ext cx="4181475" cy="780551"/>
      </dsp:txXfrm>
    </dsp:sp>
    <dsp:sp modelId="{E350BC40-D6A0-4E99-AE51-6D292DEFF179}">
      <dsp:nvSpPr>
        <dsp:cNvPr id="0" name=""/>
        <dsp:cNvSpPr/>
      </dsp:nvSpPr>
      <dsp:spPr>
        <a:xfrm>
          <a:off x="0" y="3905047"/>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C6F9E-C48A-4F45-BF30-5280633EF869}">
      <dsp:nvSpPr>
        <dsp:cNvPr id="0" name=""/>
        <dsp:cNvSpPr/>
      </dsp:nvSpPr>
      <dsp:spPr>
        <a:xfrm>
          <a:off x="0" y="3905047"/>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kern="1200" dirty="0" err="1"/>
            <a:t>If</a:t>
          </a:r>
          <a:r>
            <a:rPr lang="de-DE" sz="1600" kern="1200" dirty="0"/>
            <a:t> a </a:t>
          </a:r>
          <a:r>
            <a:rPr lang="de-DE" sz="1600" kern="1200" dirty="0" err="1"/>
            <a:t>compont</a:t>
          </a:r>
          <a:r>
            <a:rPr lang="de-DE" sz="1600" kern="1200" dirty="0"/>
            <a:t> </a:t>
          </a:r>
          <a:r>
            <a:rPr lang="de-DE" sz="1600" kern="1200" dirty="0" err="1"/>
            <a:t>is</a:t>
          </a:r>
          <a:r>
            <a:rPr lang="de-DE" sz="1600" kern="1200" dirty="0"/>
            <a:t> </a:t>
          </a:r>
          <a:r>
            <a:rPr lang="de-DE" sz="1600" kern="1200" dirty="0" err="1"/>
            <a:t>ordered</a:t>
          </a:r>
          <a:r>
            <a:rPr lang="de-DE" sz="1600" kern="1200" dirty="0"/>
            <a:t> at time </a:t>
          </a:r>
          <a:r>
            <a:rPr lang="de-DE" sz="1600" kern="1200" dirty="0" err="1"/>
            <a:t>step</a:t>
          </a:r>
          <a:r>
            <a:rPr lang="de-DE" sz="1600" kern="1200" dirty="0"/>
            <a:t> </a:t>
          </a:r>
          <a:r>
            <a:rPr lang="de-DE" sz="1600" kern="1200" dirty="0" err="1"/>
            <a:t>t</a:t>
          </a:r>
          <a:r>
            <a:rPr lang="de-DE" sz="1600" kern="1200" baseline="-25000" dirty="0" err="1"/>
            <a:t>k</a:t>
          </a:r>
          <a:r>
            <a:rPr lang="de-DE" sz="1600" kern="1200" baseline="-25000" dirty="0"/>
            <a:t> </a:t>
          </a:r>
          <a:r>
            <a:rPr lang="de-DE" sz="1600" kern="1200" dirty="0"/>
            <a:t>the </a:t>
          </a:r>
          <a14:m xmlns:a14="http://schemas.microsoft.com/office/drawing/2010/main">
            <m:oMath xmlns:m="http://schemas.openxmlformats.org/officeDocument/2006/math">
              <m:sSubSup>
                <m:sSubSupPr>
                  <m:ctrlPr>
                    <a:rPr lang="de-DE" sz="1600" i="1" kern="1200">
                      <a:latin typeface="Cambria Math" panose="02040503050406030204" pitchFamily="18" charset="0"/>
                    </a:rPr>
                  </m:ctrlPr>
                </m:sSubSupPr>
                <m:e>
                  <m:r>
                    <a:rPr lang="de-DE" sz="1600" b="0" i="1" kern="1200">
                      <a:latin typeface="Cambria Math" panose="02040503050406030204" pitchFamily="18" charset="0"/>
                    </a:rPr>
                    <m:t>𝑇</m:t>
                  </m:r>
                </m:e>
                <m:sub>
                  <m:r>
                    <a:rPr lang="de-DE" sz="1600" b="0" i="1" kern="1200">
                      <a:latin typeface="Cambria Math" panose="02040503050406030204" pitchFamily="18" charset="0"/>
                    </a:rPr>
                    <m:t>𝑜𝑟𝑑𝑒𝑟</m:t>
                  </m:r>
                </m:sub>
                <m:sup>
                  <m:r>
                    <a:rPr lang="de-DE" sz="1600" b="0" i="1" kern="1200">
                      <a:latin typeface="Cambria Math" panose="02040503050406030204" pitchFamily="18" charset="0"/>
                    </a:rPr>
                    <m:t>(</m:t>
                  </m:r>
                  <m:r>
                    <a:rPr lang="de-DE" sz="1600" b="0" i="1" kern="1200">
                      <a:latin typeface="Cambria Math" panose="02040503050406030204" pitchFamily="18" charset="0"/>
                    </a:rPr>
                    <m:t>𝑖</m:t>
                  </m:r>
                  <m:r>
                    <a:rPr lang="de-DE" sz="1600" b="0" i="1" kern="1200">
                      <a:latin typeface="Cambria Math" panose="02040503050406030204" pitchFamily="18" charset="0"/>
                    </a:rPr>
                    <m:t>)</m:t>
                  </m:r>
                </m:sup>
              </m:sSubSup>
            </m:oMath>
          </a14:m>
          <a:r>
            <a:rPr lang="de-DE" sz="1600" kern="1200" baseline="-25000" dirty="0"/>
            <a:t> </a:t>
          </a:r>
          <a:r>
            <a:rPr lang="en-US" sz="1600" kern="1200" baseline="-25000" dirty="0"/>
            <a:t> </a:t>
          </a:r>
          <a:r>
            <a:rPr lang="en-US" sz="1600" kern="1200" dirty="0"/>
            <a:t>= </a:t>
          </a:r>
          <a:r>
            <a:rPr lang="de-DE" sz="1600" kern="1200" dirty="0" err="1"/>
            <a:t>t</a:t>
          </a:r>
          <a:r>
            <a:rPr lang="de-DE" sz="1600" kern="1200" baseline="-25000" dirty="0" err="1"/>
            <a:t>k</a:t>
          </a:r>
          <a:r>
            <a:rPr lang="de-DE" sz="1600" kern="1200" baseline="-25000" dirty="0"/>
            <a:t> </a:t>
          </a:r>
          <a:r>
            <a:rPr lang="de-DE" sz="1600" kern="1200" dirty="0"/>
            <a:t>+ w</a:t>
          </a:r>
          <a:endParaRPr lang="en-US" sz="1600" kern="1200" dirty="0"/>
        </a:p>
      </dsp:txBody>
      <dsp:txXfrm>
        <a:off x="0" y="3905047"/>
        <a:ext cx="4181475" cy="78055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5E18-9376-43D5-89BC-180C62656F32}">
      <dsp:nvSpPr>
        <dsp:cNvPr id="0" name=""/>
        <dsp:cNvSpPr/>
      </dsp:nvSpPr>
      <dsp:spPr>
        <a:xfrm>
          <a:off x="0" y="2289"/>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C9B03-C296-4ADB-A24C-6D70E78B1266}">
      <dsp:nvSpPr>
        <dsp:cNvPr id="0" name=""/>
        <dsp:cNvSpPr/>
      </dsp:nvSpPr>
      <dsp:spPr>
        <a:xfrm>
          <a:off x="0" y="2289"/>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dirty="0"/>
            <a:t>The policy determines the action a</a:t>
          </a:r>
          <a:r>
            <a:rPr lang="de-DE" sz="1700" kern="1200" baseline="-25000" dirty="0"/>
            <a:t>rep,k </a:t>
          </a:r>
          <a:r>
            <a:rPr lang="de-DE" sz="1700" kern="1200" dirty="0"/>
            <a:t>at</a:t>
          </a:r>
          <a:r>
            <a:rPr lang="de-DE" sz="1700" kern="1200" baseline="-25000" dirty="0"/>
            <a:t> </a:t>
          </a:r>
          <a:r>
            <a:rPr lang="de-DE" sz="1700" kern="1200" dirty="0"/>
            <a:t>each discrete time step t</a:t>
          </a:r>
          <a:r>
            <a:rPr lang="de-DE" sz="1700" kern="1200" baseline="-25000" dirty="0"/>
            <a:t>k </a:t>
          </a:r>
          <a:r>
            <a:rPr lang="de-DE" sz="1700" kern="1200" dirty="0"/>
            <a:t>= k•∆T</a:t>
          </a:r>
          <a:endParaRPr lang="en-US" sz="1700" kern="1200" dirty="0"/>
        </a:p>
      </dsp:txBody>
      <dsp:txXfrm>
        <a:off x="0" y="2289"/>
        <a:ext cx="4181475" cy="780551"/>
      </dsp:txXfrm>
    </dsp:sp>
    <dsp:sp modelId="{7E667216-F1EB-4AEA-BB34-D8832C58CEBB}">
      <dsp:nvSpPr>
        <dsp:cNvPr id="0" name=""/>
        <dsp:cNvSpPr/>
      </dsp:nvSpPr>
      <dsp:spPr>
        <a:xfrm>
          <a:off x="0" y="782840"/>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08434-4EC3-42F9-841E-8E2275ADCE5F}">
      <dsp:nvSpPr>
        <dsp:cNvPr id="0" name=""/>
        <dsp:cNvSpPr/>
      </dsp:nvSpPr>
      <dsp:spPr>
        <a:xfrm>
          <a:off x="0" y="782840"/>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dirty="0"/>
            <a:t>Where DN denotes do nothing.</a:t>
          </a:r>
          <a:endParaRPr lang="en-US" sz="1700" kern="1200" dirty="0"/>
        </a:p>
      </dsp:txBody>
      <dsp:txXfrm>
        <a:off x="0" y="782840"/>
        <a:ext cx="4181475" cy="780551"/>
      </dsp:txXfrm>
    </dsp:sp>
    <dsp:sp modelId="{C8885335-D6C1-4C91-902D-B73533757C22}">
      <dsp:nvSpPr>
        <dsp:cNvPr id="0" name=""/>
        <dsp:cNvSpPr/>
      </dsp:nvSpPr>
      <dsp:spPr>
        <a:xfrm>
          <a:off x="0" y="1563392"/>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C4569-B98A-4D66-A5E3-698D731656A3}">
      <dsp:nvSpPr>
        <dsp:cNvPr id="0" name=""/>
        <dsp:cNvSpPr/>
      </dsp:nvSpPr>
      <dsp:spPr>
        <a:xfrm>
          <a:off x="0" y="1563392"/>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dirty="0"/>
            <a:t>And PR denotes the preventive replacement.</a:t>
          </a:r>
          <a:endParaRPr lang="en-US" sz="1700" kern="1200" dirty="0"/>
        </a:p>
      </dsp:txBody>
      <dsp:txXfrm>
        <a:off x="0" y="1563392"/>
        <a:ext cx="4181475" cy="780551"/>
      </dsp:txXfrm>
    </dsp:sp>
    <dsp:sp modelId="{C48571BE-6307-4AC1-A059-D8F3BE2C6831}">
      <dsp:nvSpPr>
        <dsp:cNvPr id="0" name=""/>
        <dsp:cNvSpPr/>
      </dsp:nvSpPr>
      <dsp:spPr>
        <a:xfrm>
          <a:off x="0" y="2343944"/>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98F6E-97C9-425A-A67B-8E6E1753D725}">
      <dsp:nvSpPr>
        <dsp:cNvPr id="0" name=""/>
        <dsp:cNvSpPr/>
      </dsp:nvSpPr>
      <dsp:spPr>
        <a:xfrm>
          <a:off x="0" y="2343944"/>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dirty="0" err="1"/>
            <a:t>p</a:t>
          </a:r>
          <a:r>
            <a:rPr lang="de-DE" sz="1700" kern="1200" baseline="-25000" dirty="0" err="1"/>
            <a:t>thres</a:t>
          </a:r>
          <a:r>
            <a:rPr lang="de-DE" sz="1700" kern="1200" baseline="-25000" dirty="0"/>
            <a:t> </a:t>
          </a:r>
          <a:r>
            <a:rPr lang="de-DE" sz="1700" kern="1200" dirty="0"/>
            <a:t>= 0.5 has been taken for all the preventive replacement policies.</a:t>
          </a:r>
          <a:endParaRPr lang="en-US" sz="1700" kern="1200" dirty="0"/>
        </a:p>
      </dsp:txBody>
      <dsp:txXfrm>
        <a:off x="0" y="2343944"/>
        <a:ext cx="4181475" cy="780551"/>
      </dsp:txXfrm>
    </dsp:sp>
    <dsp:sp modelId="{A34B894E-08AE-485E-92F0-A9AED100DCD2}">
      <dsp:nvSpPr>
        <dsp:cNvPr id="0" name=""/>
        <dsp:cNvSpPr/>
      </dsp:nvSpPr>
      <dsp:spPr>
        <a:xfrm>
          <a:off x="0" y="3124495"/>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50D1B-A143-468E-89CB-352D0971B49B}">
      <dsp:nvSpPr>
        <dsp:cNvPr id="0" name=""/>
        <dsp:cNvSpPr/>
      </dsp:nvSpPr>
      <dsp:spPr>
        <a:xfrm>
          <a:off x="0" y="3124495"/>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de-DE" sz="1700" kern="1200" dirty="0"/>
            <a:t>Pr(RU </a:t>
          </a:r>
          <a:r>
            <a:rPr lang="de-DE" sz="1700" kern="1200" dirty="0" err="1"/>
            <a:t>L</a:t>
          </a:r>
          <a:r>
            <a:rPr lang="de-DE" sz="1700" kern="1200" baseline="-25000" dirty="0" err="1"/>
            <a:t>pred,k</a:t>
          </a:r>
          <a:r>
            <a:rPr lang="de-DE" sz="1700" kern="1200" dirty="0"/>
            <a:t> </a:t>
          </a:r>
          <a14:m xmlns:a14="http://schemas.microsoft.com/office/drawing/2010/main">
            <m:oMath xmlns:m="http://schemas.openxmlformats.org/officeDocument/2006/math">
              <m:r>
                <a:rPr lang="de-DE" sz="1700" i="1" kern="1200">
                  <a:latin typeface="Cambria Math" panose="02040503050406030204" pitchFamily="18" charset="0"/>
                </a:rPr>
                <m:t>≤</m:t>
              </m:r>
              <m:r>
                <a:rPr lang="de-DE" sz="1700" b="0" i="1" kern="1200">
                  <a:latin typeface="Cambria Math" panose="02040503050406030204" pitchFamily="18" charset="0"/>
                </a:rPr>
                <m:t> </m:t>
              </m:r>
              <m:r>
                <m:rPr>
                  <m:sty m:val="p"/>
                </m:rPr>
                <a:rPr lang="el-GR" sz="1700" b="0" i="1" kern="1200">
                  <a:latin typeface="Cambria Math" panose="02040503050406030204" pitchFamily="18" charset="0"/>
                </a:rPr>
                <m:t>Δ</m:t>
              </m:r>
              <m:r>
                <a:rPr lang="de-DE" sz="1700" b="0" i="1" kern="1200">
                  <a:latin typeface="Cambria Math" panose="02040503050406030204" pitchFamily="18" charset="0"/>
                </a:rPr>
                <m:t> </m:t>
              </m:r>
              <m:r>
                <a:rPr lang="de-DE" sz="1700" b="0" i="1" kern="1200">
                  <a:latin typeface="Cambria Math" panose="02040503050406030204" pitchFamily="18" charset="0"/>
                </a:rPr>
                <m:t>𝑇</m:t>
              </m:r>
            </m:oMath>
          </a14:m>
          <a:r>
            <a:rPr lang="en-US" sz="1700" kern="1200" dirty="0"/>
            <a:t>) is the class 2 probability.</a:t>
          </a:r>
        </a:p>
      </dsp:txBody>
      <dsp:txXfrm>
        <a:off x="0" y="3124495"/>
        <a:ext cx="4181475" cy="780551"/>
      </dsp:txXfrm>
    </dsp:sp>
    <dsp:sp modelId="{1E754A1C-E26F-4B0E-A338-A4EBAA0C1FCA}">
      <dsp:nvSpPr>
        <dsp:cNvPr id="0" name=""/>
        <dsp:cNvSpPr/>
      </dsp:nvSpPr>
      <dsp:spPr>
        <a:xfrm>
          <a:off x="0" y="3905047"/>
          <a:ext cx="41814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8455D-3438-4985-9382-24FBF1B5A69C}">
      <dsp:nvSpPr>
        <dsp:cNvPr id="0" name=""/>
        <dsp:cNvSpPr/>
      </dsp:nvSpPr>
      <dsp:spPr>
        <a:xfrm>
          <a:off x="0" y="3905047"/>
          <a:ext cx="4181475" cy="78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After replacement one has a component with lower maintenance cost.</a:t>
          </a:r>
        </a:p>
      </dsp:txBody>
      <dsp:txXfrm>
        <a:off x="0" y="3905047"/>
        <a:ext cx="4181475" cy="7805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01/10/2024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01/10/2024</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err="1"/>
              <a:t>If</a:t>
            </a:r>
            <a:r>
              <a:rPr lang="de-DE" dirty="0"/>
              <a:t> a component </a:t>
            </a:r>
            <a:r>
              <a:rPr lang="de-DE" dirty="0" err="1"/>
              <a:t>is</a:t>
            </a:r>
            <a:r>
              <a:rPr lang="de-DE" dirty="0"/>
              <a:t> </a:t>
            </a:r>
            <a:r>
              <a:rPr lang="de-DE" dirty="0" err="1"/>
              <a:t>ordered</a:t>
            </a:r>
            <a:r>
              <a:rPr lang="de-DE" dirty="0"/>
              <a:t> at </a:t>
            </a:r>
            <a:r>
              <a:rPr lang="de-DE" dirty="0" err="1"/>
              <a:t>t</a:t>
            </a:r>
            <a:r>
              <a:rPr lang="de-DE" baseline="-25000" dirty="0" err="1"/>
              <a:t>k</a:t>
            </a:r>
            <a:r>
              <a:rPr lang="de-DE" baseline="-25000" dirty="0"/>
              <a:t> </a:t>
            </a:r>
            <a:r>
              <a:rPr lang="de-DE" dirty="0"/>
              <a:t>the </a:t>
            </a:r>
            <a:r>
              <a:rPr lang="de-DE" dirty="0" err="1"/>
              <a:t>earliest</a:t>
            </a:r>
            <a:r>
              <a:rPr lang="de-DE" dirty="0"/>
              <a:t> </a:t>
            </a:r>
            <a:r>
              <a:rPr lang="de-DE" dirty="0" err="1"/>
              <a:t>future</a:t>
            </a:r>
            <a:r>
              <a:rPr lang="de-DE" dirty="0"/>
              <a:t> </a:t>
            </a:r>
            <a:r>
              <a:rPr lang="de-DE" dirty="0" err="1"/>
              <a:t>decision</a:t>
            </a:r>
            <a:r>
              <a:rPr lang="de-DE" dirty="0"/>
              <a:t> time at </a:t>
            </a:r>
            <a:r>
              <a:rPr lang="de-DE" dirty="0" err="1"/>
              <a:t>which</a:t>
            </a:r>
            <a:r>
              <a:rPr lang="de-DE" dirty="0"/>
              <a:t> the component will </a:t>
            </a:r>
            <a:r>
              <a:rPr lang="de-DE" dirty="0" err="1"/>
              <a:t>be</a:t>
            </a:r>
            <a:r>
              <a:rPr lang="de-DE" dirty="0"/>
              <a:t> </a:t>
            </a:r>
            <a:r>
              <a:rPr lang="de-DE" dirty="0" err="1"/>
              <a:t>available</a:t>
            </a:r>
            <a:r>
              <a:rPr lang="de-DE" dirty="0"/>
              <a:t> for replacement </a:t>
            </a:r>
            <a:r>
              <a:rPr lang="de-DE" dirty="0" err="1"/>
              <a:t>is</a:t>
            </a:r>
            <a:r>
              <a:rPr lang="de-DE" dirty="0"/>
              <a:t> </a:t>
            </a:r>
            <a:r>
              <a:rPr lang="de-DE" dirty="0" err="1"/>
              <a:t>t</a:t>
            </a:r>
            <a:r>
              <a:rPr lang="de-DE" baseline="-25000" dirty="0" err="1"/>
              <a:t>k</a:t>
            </a:r>
            <a:r>
              <a:rPr lang="de-DE" baseline="-25000" dirty="0"/>
              <a:t> </a:t>
            </a:r>
            <a:r>
              <a:rPr lang="de-DE" dirty="0"/>
              <a:t>+ w</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70352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err="1"/>
              <a:t>model_dim</a:t>
            </a:r>
            <a:r>
              <a:rPr lang="de-DE" dirty="0"/>
              <a:t>: </a:t>
            </a:r>
            <a:r>
              <a:rPr lang="en-US" b="0" i="0" dirty="0">
                <a:effectLst/>
                <a:latin typeface="__fkGroteskNeue_598ab8"/>
              </a:rPr>
              <a:t>It determines the size of the attention heads and the feed-forward layers.  Think of it as the "width" of your neural network.</a:t>
            </a:r>
          </a:p>
          <a:p>
            <a:r>
              <a:rPr lang="en-US" b="0" i="0" dirty="0">
                <a:effectLst/>
                <a:latin typeface="__fkGroteskNeue_598ab8"/>
              </a:rPr>
              <a:t>Sequence length (50): represents nr of tokens in each sequence. each sequence contains 50 data points or tokens. While the input shape be (4,50,25) most of the internal computations in the transformer will be working with tensors of shape (4, 50, 32).</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err="1"/>
              <a:t>batch_size</a:t>
            </a:r>
            <a:r>
              <a:rPr lang="de-DE" dirty="0"/>
              <a:t>(4): </a:t>
            </a:r>
            <a:r>
              <a:rPr lang="en-US" b="0" i="0" dirty="0">
                <a:effectLst/>
                <a:latin typeface="__fkGroteskNeue_598ab8"/>
              </a:rPr>
              <a:t>This is the number of sequences processed together in a single forward/backward pass.</a:t>
            </a:r>
          </a:p>
          <a:p>
            <a:r>
              <a:rPr lang="en-US" dirty="0"/>
              <a:t>We are processing 4 sequences i.e. processing 50*4 =200 data points(tokens)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num_heads</a:t>
            </a:r>
            <a:r>
              <a:rPr lang="en-US" dirty="0"/>
              <a:t>(4): The number of attention heads in each multi-head attention layer.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With </a:t>
            </a:r>
            <a:r>
              <a:rPr lang="de-DE" dirty="0" err="1"/>
              <a:t>patience</a:t>
            </a:r>
            <a:r>
              <a:rPr lang="en-US" b="0" i="0" dirty="0">
                <a:effectLst/>
                <a:latin typeface="__fkGroteskNeue_598ab8"/>
              </a:rPr>
              <a:t> = 5:  If the model doesn't show improvement for 5 consecutive epochs, training will stop.</a:t>
            </a:r>
          </a:p>
          <a:p>
            <a:pPr algn="l">
              <a:buFont typeface="+mj-lt"/>
              <a:buNone/>
            </a:pPr>
            <a:r>
              <a:rPr lang="en-US" b="0" i="0" dirty="0" err="1">
                <a:effectLst/>
                <a:latin typeface="__fkGroteskNeue_598ab8"/>
              </a:rPr>
              <a:t>gradient_accumulation_steps</a:t>
            </a:r>
            <a:r>
              <a:rPr lang="en-US" b="0" i="0" dirty="0">
                <a:effectLst/>
                <a:latin typeface="__fkGroteskNeue_598ab8"/>
              </a:rPr>
              <a:t> (12) is useful when you're working with models that are too large to fit a big batch into memory.</a:t>
            </a:r>
          </a:p>
          <a:p>
            <a:pPr algn="l">
              <a:buFont typeface="+mj-lt"/>
              <a:buAutoNum type="arabicPeriod"/>
            </a:pPr>
            <a:r>
              <a:rPr lang="en-US" b="0" i="0" dirty="0">
                <a:effectLst/>
                <a:latin typeface="__fkGroteskNeue_598ab8"/>
              </a:rPr>
              <a:t>Here's how it works step-by-step:</a:t>
            </a:r>
          </a:p>
          <a:p>
            <a:pPr algn="l">
              <a:buFont typeface="+mj-lt"/>
              <a:buAutoNum type="arabicPeriod"/>
            </a:pPr>
            <a:r>
              <a:rPr lang="en-US" b="0" i="0" dirty="0">
                <a:effectLst/>
                <a:latin typeface="__fkGroteskNeue_598ab8"/>
              </a:rPr>
              <a:t>Process a batch of 4 samples.</a:t>
            </a:r>
          </a:p>
          <a:p>
            <a:pPr algn="l">
              <a:buFont typeface="+mj-lt"/>
              <a:buAutoNum type="arabicPeriod"/>
            </a:pPr>
            <a:r>
              <a:rPr lang="en-US" b="0" i="0" dirty="0">
                <a:effectLst/>
                <a:latin typeface="__fkGroteskNeue_598ab8"/>
              </a:rPr>
              <a:t>Calculate the gradients, but don't update the model yet.</a:t>
            </a:r>
          </a:p>
          <a:p>
            <a:pPr algn="l">
              <a:buFont typeface="+mj-lt"/>
              <a:buAutoNum type="arabicPeriod"/>
            </a:pPr>
            <a:r>
              <a:rPr lang="en-US" b="0" i="0" dirty="0">
                <a:effectLst/>
                <a:latin typeface="__fkGroteskNeue_598ab8"/>
              </a:rPr>
              <a:t>Repeat steps 2-3 for a total of 12 times.</a:t>
            </a:r>
          </a:p>
          <a:p>
            <a:pPr algn="l">
              <a:buFont typeface="+mj-lt"/>
              <a:buAutoNum type="arabicPeriod"/>
            </a:pPr>
            <a:r>
              <a:rPr lang="en-US" b="0" i="0" dirty="0">
                <a:effectLst/>
                <a:latin typeface="__fkGroteskNeue_598ab8"/>
              </a:rPr>
              <a:t>After the 12th batch, sum up all the gradients from the 12 batches.</a:t>
            </a:r>
          </a:p>
          <a:p>
            <a:pPr algn="l">
              <a:buFont typeface="+mj-lt"/>
              <a:buAutoNum type="arabicPeriod"/>
            </a:pPr>
            <a:r>
              <a:rPr lang="en-US" b="0" i="0" dirty="0">
                <a:effectLst/>
                <a:latin typeface="__fkGroteskNeue_598ab8"/>
              </a:rPr>
              <a:t>Update the model parameters using these accumulated gradients.</a:t>
            </a:r>
          </a:p>
          <a:p>
            <a:pPr algn="l">
              <a:buFont typeface="+mj-lt"/>
              <a:buAutoNum type="arabicPeriod"/>
            </a:pPr>
            <a:r>
              <a:rPr lang="en-US" b="0" i="0" dirty="0">
                <a:effectLst/>
                <a:latin typeface="__fkGroteskNeue_598ab8"/>
              </a:rPr>
              <a:t>Reset the gradients and start over.</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616609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2286581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607991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Class 0: RUL&gt;w1(high RUL)</a:t>
            </a:r>
          </a:p>
          <a:p>
            <a:r>
              <a:rPr lang="de-DE" dirty="0"/>
              <a:t>Class 1: w0&lt;RUL&lt;=w1(Medium RUL)</a:t>
            </a:r>
          </a:p>
          <a:p>
            <a:r>
              <a:rPr lang="de-DE" dirty="0"/>
              <a:t>Class 2: RUL &lt;= w0 (Low RUL) </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352098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we always take the measurements of the last 50 cycles as input!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Every sequence is reduced by a length of 50 (=</a:t>
            </a:r>
            <a:r>
              <a:rPr lang="en-US" dirty="0" err="1"/>
              <a:t>sequence_length</a:t>
            </a:r>
            <a:r>
              <a:rPr lang="en-US" dirty="0"/>
              <a:t>). We have 80 training sets, 80*50 = 4000 "less" inputs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t>
            </a:r>
            <a:r>
              <a:rPr lang="en-US" dirty="0" err="1"/>
              <a:t>train_df.shape</a:t>
            </a:r>
            <a:r>
              <a:rPr lang="en-US" dirty="0"/>
              <a:t> = (16138, 30)</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t>
            </a:r>
            <a:r>
              <a:rPr lang="en-US" dirty="0" err="1"/>
              <a:t>seq_array.shape</a:t>
            </a:r>
            <a:r>
              <a:rPr lang="en-US" dirty="0"/>
              <a:t> = (12138, 50, 25)</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3272226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US" b="0" i="0" dirty="0">
                <a:effectLst/>
                <a:latin typeface="__fkGroteskNeue_598ab8"/>
              </a:rPr>
              <a:t>The Bayesian optimization method will intelligently select these 10 configurations, learning from the performance of previous trials to inform subsequent choices.</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US" b="0" i="0" dirty="0" err="1">
                <a:effectLst/>
                <a:latin typeface="__fkGroteskNeue_598ab8"/>
              </a:rPr>
              <a:t>num_trials</a:t>
            </a:r>
            <a:r>
              <a:rPr lang="en-US" b="0" i="0" dirty="0">
                <a:effectLst/>
                <a:latin typeface="__fkGroteskNeue_598ab8"/>
              </a:rPr>
              <a:t> refers to the number of different hyperparameter configurations.</a:t>
            </a:r>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endParaRPr lang="en-US" b="0" i="0" dirty="0">
              <a:effectLst/>
              <a:latin typeface="__fkGroteskNeue_598ab8"/>
            </a:endParaRP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3575307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F1-score: </a:t>
            </a:r>
            <a:r>
              <a:rPr lang="en-US" b="0" i="0" dirty="0">
                <a:effectLst/>
                <a:latin typeface="__fkGroteskNeue_598ab8"/>
              </a:rPr>
              <a:t>LSTM outperforms Transformer in all three classes.</a:t>
            </a:r>
          </a:p>
          <a:p>
            <a:r>
              <a:rPr lang="en-US" b="0" i="0" dirty="0">
                <a:effectLst/>
                <a:latin typeface="__fkGroteskNeue_598ab8"/>
              </a:rPr>
              <a:t>F2-score: LSTM performs better in two classes, while Transformer is slightly better in one class.</a:t>
            </a:r>
          </a:p>
          <a:p>
            <a:r>
              <a:rPr lang="en-US" b="0" i="0" dirty="0">
                <a:effectLst/>
                <a:latin typeface="__fkGroteskNeue_598ab8"/>
              </a:rPr>
              <a:t>Precision: LSTM is better for two classes, but Transformer achieves perfect precision for the third class.</a:t>
            </a:r>
          </a:p>
          <a:p>
            <a:r>
              <a:rPr lang="en-US" b="0" i="0" dirty="0">
                <a:effectLst/>
                <a:latin typeface="__fkGroteskNeue_598ab8"/>
              </a:rPr>
              <a:t>Recall: LSTM performs better in two classes, while Transformer has slightly higher recall in one class.</a:t>
            </a:r>
          </a:p>
          <a:p>
            <a:r>
              <a:rPr lang="en-US" b="0" i="0" dirty="0">
                <a:effectLst/>
                <a:latin typeface="__fkGroteskNeue_598ab8"/>
              </a:rPr>
              <a:t>F1 score, which is a harmonic mean of precision and recall, This indicates a better balance between precision and recall.</a:t>
            </a:r>
          </a:p>
          <a:p>
            <a:r>
              <a:rPr lang="en-US" b="0" i="0" dirty="0">
                <a:effectLst/>
                <a:latin typeface="__fkGroteskNeue_598ab8"/>
              </a:rPr>
              <a:t>Precision = True Positives / (True Positives + False Positives)</a:t>
            </a:r>
          </a:p>
          <a:p>
            <a:r>
              <a:rPr lang="en-US" b="0" i="0" dirty="0">
                <a:effectLst/>
                <a:latin typeface="__fkGroteskNeue_598ab8"/>
              </a:rPr>
              <a:t>Recall = True Positives / (True Positives + False Negatives)</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194345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Helvetica Neue"/>
                  </a:rPr>
                  <a:t>Plot both overall and replacement Probabilities to track the Replacement of components.</a:t>
                </a:r>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𝑟𝑒𝑝</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b="0" i="1" smtClean="0">
                                <a:latin typeface="Cambria Math" panose="02040503050406030204" pitchFamily="18" charset="0"/>
                              </a:rPr>
                              <m:t>𝐷𝑁</m:t>
                            </m:r>
                            <m:r>
                              <a:rPr lang="en-US" i="1">
                                <a:latin typeface="Cambria Math" panose="02040503050406030204" pitchFamily="18" charset="0"/>
                              </a:rPr>
                              <m:t>,  </m:t>
                            </m:r>
                            <m:r>
                              <a:rPr lang="de-DE" i="1">
                                <a:latin typeface="Cambria Math" panose="02040503050406030204" pitchFamily="18" charset="0"/>
                              </a:rPr>
                              <m:t>𝑖𝑓</m:t>
                            </m:r>
                            <m:r>
                              <a:rPr lang="de-DE" i="1">
                                <a:latin typeface="Cambria Math" panose="02040503050406030204" pitchFamily="18" charset="0"/>
                              </a:rPr>
                              <m:t> </m:t>
                            </m:r>
                            <m:r>
                              <m:rPr>
                                <m:nor/>
                              </m:rPr>
                              <a:rPr lang="de-DE" dirty="0"/>
                              <m:t>Pr</m:t>
                            </m:r>
                            <m:r>
                              <m:rPr>
                                <m:nor/>
                              </m:rPr>
                              <a:rPr lang="de-DE" dirty="0"/>
                              <m:t>(</m:t>
                            </m:r>
                            <m:r>
                              <m:rPr>
                                <m:nor/>
                              </m:rPr>
                              <a:rPr lang="de-DE" dirty="0"/>
                              <m:t>RU</m:t>
                            </m:r>
                            <m:r>
                              <m:rPr>
                                <m:nor/>
                              </m:rPr>
                              <a:rPr lang="de-DE" dirty="0"/>
                              <m:t> </m:t>
                            </m:r>
                            <m:r>
                              <m:rPr>
                                <m:nor/>
                              </m:rPr>
                              <a:rPr lang="de-DE" dirty="0"/>
                              <m:t>Lpred</m:t>
                            </m:r>
                            <m:r>
                              <m:rPr>
                                <m:nor/>
                              </m:rPr>
                              <a:rPr lang="de-DE" baseline="-25000" dirty="0"/>
                              <m:t>,</m:t>
                            </m:r>
                            <m:r>
                              <m:rPr>
                                <m:nor/>
                              </m:rPr>
                              <a:rPr lang="de-DE" baseline="-25000" dirty="0"/>
                              <m:t>k</m:t>
                            </m:r>
                            <m:r>
                              <m:rPr>
                                <m:nor/>
                              </m:rPr>
                              <a:rPr lang="de-DE" baseline="-25000" dirty="0"/>
                              <m:t> </m:t>
                            </m:r>
                            <m:r>
                              <a:rPr lang="de-DE" i="1">
                                <a:latin typeface="Cambria Math" panose="02040503050406030204" pitchFamily="18" charset="0"/>
                              </a:rPr>
                              <m:t>≤</m:t>
                            </m:r>
                            <m:r>
                              <m:rPr>
                                <m:nor/>
                              </m:rPr>
                              <a:rPr lang="de-DE" dirty="0"/>
                              <m:t>∆</m:t>
                            </m:r>
                            <m:r>
                              <m:rPr>
                                <m:nor/>
                              </m:rPr>
                              <a:rPr lang="de-DE" dirty="0"/>
                              <m:t>T</m:t>
                            </m:r>
                            <m:r>
                              <m:rPr>
                                <m:nor/>
                              </m:rPr>
                              <a:rPr lang="de-DE" dirty="0"/>
                              <m:t>)</m:t>
                            </m:r>
                            <m:r>
                              <m:rPr>
                                <m:nor/>
                              </m:rPr>
                              <a:rPr lang="en-US"/>
                              <m:t> </m:t>
                            </m:r>
                            <m:r>
                              <a:rPr lang="de-DE" b="0" i="1" smtClean="0">
                                <a:latin typeface="Cambria Math" panose="02040503050406030204" pitchFamily="18" charset="0"/>
                              </a:rPr>
                              <m:t> &lt;</m:t>
                            </m:r>
                            <m:r>
                              <m:rPr>
                                <m:sty m:val="p"/>
                              </m:rPr>
                              <a:rPr lang="de-DE" i="1" dirty="0" smtClean="0">
                                <a:latin typeface="Cambria Math" panose="02040503050406030204" pitchFamily="18" charset="0"/>
                              </a:rPr>
                              <m:t>P</m:t>
                            </m:r>
                            <m:r>
                              <m:rPr>
                                <m:nor/>
                              </m:rPr>
                              <a:rPr lang="de-DE" baseline="-25000" dirty="0" smtClean="0"/>
                              <m:t>thres</m:t>
                            </m:r>
                            <m:r>
                              <m:rPr>
                                <m:nor/>
                              </m:rPr>
                              <a:rPr lang="en-US" b="0" dirty="0"/>
                              <m:t>=0.5</m:t>
                            </m:r>
                          </m:e>
                          <m:e>
                            <m:r>
                              <a:rPr lang="de-DE" b="0" i="1" smtClean="0">
                                <a:latin typeface="Cambria Math" panose="02040503050406030204" pitchFamily="18" charset="0"/>
                              </a:rPr>
                              <m:t>𝑃𝑅</m:t>
                            </m:r>
                            <m:r>
                              <a:rPr lang="de-DE" b="0" i="1" smtClean="0">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en-US" b="0"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Helvetica Neue"/>
                  </a:rPr>
                  <a:t>Plot both overall and replacement Probabilities to track the Replacement of components.</a:t>
                </a:r>
              </a:p>
              <a:p>
                <a:r>
                  <a:rPr lang="de-DE" b="0" i="0">
                    <a:latin typeface="Cambria Math" panose="02040503050406030204" pitchFamily="18" charset="0"/>
                  </a:rPr>
                  <a:t>𝑎</a:t>
                </a:r>
                <a:r>
                  <a:rPr lang="en-US" b="0" i="0">
                    <a:latin typeface="Cambria Math" panose="02040503050406030204" pitchFamily="18" charset="0"/>
                  </a:rPr>
                  <a:t>_(</a:t>
                </a:r>
                <a:r>
                  <a:rPr lang="de-DE" b="0" i="0">
                    <a:latin typeface="Cambria Math" panose="02040503050406030204" pitchFamily="18" charset="0"/>
                  </a:rPr>
                  <a:t>𝑟𝑒𝑝,𝑘</a:t>
                </a:r>
                <a:r>
                  <a:rPr lang="en-US" b="0" i="0">
                    <a:latin typeface="Cambria Math" panose="02040503050406030204" pitchFamily="18" charset="0"/>
                  </a:rPr>
                  <a:t>)</a:t>
                </a:r>
                <a:r>
                  <a:rPr lang="en-US" dirty="0"/>
                  <a:t>=</a:t>
                </a:r>
                <a:r>
                  <a:rPr lang="en-US" i="0">
                    <a:latin typeface="Cambria Math" panose="02040503050406030204" pitchFamily="18" charset="0"/>
                  </a:rPr>
                  <a:t>{█(</a:t>
                </a:r>
                <a:r>
                  <a:rPr lang="de-DE" b="0" i="0">
                    <a:latin typeface="Cambria Math" panose="02040503050406030204" pitchFamily="18" charset="0"/>
                  </a:rPr>
                  <a:t>𝐷𝑁</a:t>
                </a:r>
                <a:r>
                  <a:rPr lang="en-US" i="0">
                    <a:latin typeface="Cambria Math" panose="02040503050406030204" pitchFamily="18" charset="0"/>
                  </a:rPr>
                  <a:t>,  </a:t>
                </a:r>
                <a:r>
                  <a:rPr lang="de-DE" i="0">
                    <a:latin typeface="Cambria Math" panose="02040503050406030204" pitchFamily="18" charset="0"/>
                  </a:rPr>
                  <a:t>𝑖𝑓 </a:t>
                </a:r>
                <a:r>
                  <a:rPr lang="de-DE" i="0" dirty="0">
                    <a:latin typeface="Cambria Math" panose="02040503050406030204" pitchFamily="18" charset="0"/>
                  </a:rPr>
                  <a:t>"</a:t>
                </a:r>
                <a:r>
                  <a:rPr lang="de-DE" i="0" dirty="0"/>
                  <a:t>Pr(RU Lpred</a:t>
                </a:r>
                <a:r>
                  <a:rPr lang="de-DE" i="0" baseline="-25000" dirty="0"/>
                  <a:t>,k </a:t>
                </a:r>
                <a:r>
                  <a:rPr lang="de-DE" i="0" baseline="-25000">
                    <a:latin typeface="Cambria Math" panose="02040503050406030204" pitchFamily="18" charset="0"/>
                  </a:rPr>
                  <a:t>" </a:t>
                </a:r>
                <a:r>
                  <a:rPr lang="de-DE" i="0">
                    <a:latin typeface="Cambria Math" panose="02040503050406030204" pitchFamily="18" charset="0"/>
                  </a:rPr>
                  <a:t>≤</a:t>
                </a:r>
                <a:r>
                  <a:rPr lang="de-DE" i="0" dirty="0">
                    <a:latin typeface="Cambria Math" panose="02040503050406030204" pitchFamily="18" charset="0"/>
                  </a:rPr>
                  <a:t>"</a:t>
                </a:r>
                <a:r>
                  <a:rPr lang="de-DE" i="0" dirty="0"/>
                  <a:t>∆T)</a:t>
                </a:r>
                <a:r>
                  <a:rPr lang="en-US" i="0"/>
                  <a:t> </a:t>
                </a:r>
                <a:r>
                  <a:rPr lang="de-DE" b="0" i="0">
                    <a:latin typeface="Cambria Math" panose="02040503050406030204" pitchFamily="18" charset="0"/>
                  </a:rPr>
                  <a:t>"  &lt;</a:t>
                </a:r>
                <a:r>
                  <a:rPr lang="de-DE" i="0" dirty="0">
                    <a:latin typeface="Cambria Math" panose="02040503050406030204" pitchFamily="18" charset="0"/>
                  </a:rPr>
                  <a:t>P</a:t>
                </a:r>
                <a:r>
                  <a:rPr lang="de-DE" i="0" baseline="-25000" dirty="0">
                    <a:latin typeface="Cambria Math" panose="02040503050406030204" pitchFamily="18" charset="0"/>
                  </a:rPr>
                  <a:t>"</a:t>
                </a:r>
                <a:r>
                  <a:rPr lang="de-DE" i="0" baseline="-25000" dirty="0"/>
                  <a:t>thres</a:t>
                </a:r>
                <a:r>
                  <a:rPr lang="en-US" b="0" i="0" dirty="0"/>
                  <a:t>=0.5</a:t>
                </a:r>
                <a:r>
                  <a:rPr lang="en-US" b="0" i="0">
                    <a:latin typeface="Cambria Math" panose="02040503050406030204" pitchFamily="18" charset="0"/>
                  </a:rPr>
                  <a:t>" @</a:t>
                </a:r>
                <a:r>
                  <a:rPr lang="de-DE" b="0" i="0">
                    <a:latin typeface="Cambria Math" panose="02040503050406030204" pitchFamily="18" charset="0"/>
                  </a:rPr>
                  <a:t>𝑃𝑅 , </a:t>
                </a:r>
                <a:r>
                  <a:rPr lang="de-DE" i="0">
                    <a:latin typeface="Cambria Math" panose="02040503050406030204" pitchFamily="18" charset="0"/>
                  </a:rPr>
                  <a:t>𝑒𝑙𝑠𝑒)┤</a:t>
                </a:r>
                <a:endParaRPr lang="en-US" dirty="0"/>
              </a:p>
              <a:p>
                <a:endParaRPr lang="en-US" b="0"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378032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Helvetica Neue"/>
                  </a:rPr>
                  <a:t>use the returned </a:t>
                </a:r>
                <a:r>
                  <a:rPr lang="en-US" b="0" i="0" dirty="0" err="1">
                    <a:solidFill>
                      <a:srgbClr val="000000"/>
                    </a:solidFill>
                    <a:effectLst/>
                    <a:latin typeface="Helvetica Neue"/>
                  </a:rPr>
                  <a:t>optimal_replacement_times</a:t>
                </a:r>
                <a:r>
                  <a:rPr lang="en-US" b="0" i="0" dirty="0">
                    <a:solidFill>
                      <a:srgbClr val="000000"/>
                    </a:solidFill>
                    <a:effectLst/>
                    <a:latin typeface="Helvetica Neue"/>
                  </a:rPr>
                  <a:t> to visualize the replacement times over cycles: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solidFill>
                    <a:srgbClr val="000000"/>
                  </a:solidFill>
                  <a:effectLst/>
                  <a:latin typeface="Helvetica Neue"/>
                </a:endParaRPr>
              </a:p>
              <a:p>
                <a:endParaRPr lang="de-DE"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𝑟𝑒𝑝</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b="0" i="1" smtClean="0">
                                <a:latin typeface="Cambria Math" panose="02040503050406030204" pitchFamily="18" charset="0"/>
                              </a:rPr>
                              <m:t>𝑃𝑅</m:t>
                            </m:r>
                            <m:r>
                              <a:rPr lang="en-US" i="1">
                                <a:latin typeface="Cambria Math" panose="02040503050406030204" pitchFamily="18" charset="0"/>
                              </a:rPr>
                              <m:t>,  </m:t>
                            </m:r>
                            <m:r>
                              <a:rPr lang="de-DE" i="1">
                                <a:latin typeface="Cambria Math" panose="02040503050406030204" pitchFamily="18" charset="0"/>
                              </a:rPr>
                              <m:t>𝑖𝑓</m:t>
                            </m:r>
                            <m:r>
                              <a:rPr lang="de-DE" b="0" i="1" smtClean="0">
                                <a:latin typeface="Cambria Math" panose="02040503050406030204" pitchFamily="18" charset="0"/>
                              </a:rPr>
                              <m:t> </m:t>
                            </m:r>
                            <m:r>
                              <m:rPr>
                                <m:nor/>
                              </m:rPr>
                              <a:rPr lang="de-DE" b="0" i="0" smtClean="0">
                                <a:latin typeface="Cambria Math" panose="02040503050406030204" pitchFamily="18" charset="0"/>
                              </a:rPr>
                              <m:t>t</m:t>
                            </m:r>
                            <m:r>
                              <m:rPr>
                                <m:nor/>
                              </m:rPr>
                              <a:rPr lang="en-US" baseline="-25000" dirty="0" smtClean="0"/>
                              <m:t>k</m:t>
                            </m:r>
                            <m:r>
                              <m:rPr>
                                <m:nor/>
                              </m:rPr>
                              <a:rPr lang="en-US" baseline="-25000" dirty="0" smtClean="0"/>
                              <m:t> </m:t>
                            </m:r>
                            <m:r>
                              <m:rPr>
                                <m:nor/>
                              </m:rPr>
                              <a:rPr lang="de-DE" b="0" i="0" dirty="0" smtClean="0"/>
                              <m:t>+</m:t>
                            </m:r>
                            <m:r>
                              <a:rPr lang="de-DE" b="0" i="1" dirty="0" smtClean="0">
                                <a:latin typeface="Cambria Math" panose="02040503050406030204" pitchFamily="18" charset="0"/>
                              </a:rPr>
                              <m:t>∆</m:t>
                            </m:r>
                            <m:r>
                              <m:rPr>
                                <m:nor/>
                              </m:rPr>
                              <a:rPr lang="de-DE" b="0" i="0" dirty="0" smtClean="0"/>
                              <m:t>T</m:t>
                            </m:r>
                            <m:r>
                              <a:rPr lang="en-US" i="1">
                                <a:latin typeface="Cambria Math" panose="02040503050406030204" pitchFamily="18" charset="0"/>
                              </a:rPr>
                              <m:t>≥</m:t>
                            </m:r>
                            <m:r>
                              <m:rPr>
                                <m:nor/>
                              </m:rPr>
                              <a:rPr lang="en-US" dirty="0"/>
                              <m:t> </m:t>
                            </m:r>
                            <m:sSubSup>
                              <m:sSubSupPr>
                                <m:ctrlPr>
                                  <a:rPr lang="de-DE" i="1">
                                    <a:latin typeface="Cambria Math" panose="02040503050406030204" pitchFamily="18" charset="0"/>
                                  </a:rPr>
                                </m:ctrlPr>
                              </m:sSubSup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up>
                                <m:r>
                                  <a:rPr lang="de-DE" i="1">
                                    <a:latin typeface="Cambria Math" panose="02040503050406030204" pitchFamily="18" charset="0"/>
                                  </a:rPr>
                                  <m:t>∗</m:t>
                                </m:r>
                              </m:sup>
                            </m:sSubSup>
                            <m:r>
                              <m:rPr>
                                <m:nor/>
                              </m:rPr>
                              <a:rPr lang="de-DE" baseline="-25000" dirty="0"/>
                              <m:t> </m:t>
                            </m:r>
                            <m:r>
                              <m:rPr>
                                <m:nor/>
                              </m:rPr>
                              <a:rPr lang="en-US"/>
                              <m:t> </m:t>
                            </m:r>
                          </m:e>
                          <m:e>
                            <m:r>
                              <a:rPr lang="de-DE" b="0" i="1" smtClean="0">
                                <a:latin typeface="Cambria Math" panose="02040503050406030204" pitchFamily="18" charset="0"/>
                              </a:rPr>
                              <m:t>𝐷𝑁</m:t>
                            </m:r>
                            <m:r>
                              <a:rPr lang="de-DE" b="0" i="1" smtClean="0">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de-DE" i="1" dirty="0">
                  <a:latin typeface="Cambria Math" panose="02040503050406030204" pitchFamily="18" charset="0"/>
                </a:endParaRPr>
              </a:p>
              <a:p>
                <a:endParaRPr lang="de-DE" i="1" dirty="0">
                  <a:latin typeface="Cambria Math" panose="02040503050406030204" pitchFamily="18" charset="0"/>
                </a:endParaRPr>
              </a:p>
              <a:p>
                <a14:m>
                  <m:oMath xmlns:m="http://schemas.openxmlformats.org/officeDocument/2006/math">
                    <m:d>
                      <m:dPr>
                        <m:ctrlPr>
                          <a:rPr lang="pt-BR" i="1" smtClean="0">
                            <a:latin typeface="Cambria Math" panose="02040503050406030204" pitchFamily="18" charset="0"/>
                          </a:rPr>
                        </m:ctrlPr>
                      </m:dPr>
                      <m:e>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e>
                    </m:d>
                  </m:oMath>
                </a14:m>
                <a:r>
                  <a:rPr lang="en-US" dirty="0"/>
                  <a:t> = </a:t>
                </a:r>
                <a14:m>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𝐸</m:t>
                        </m:r>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𝑟𝑒𝑝</m:t>
                                </m:r>
                              </m:sub>
                            </m:sSub>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𝑘</m:t>
                                    </m:r>
                                  </m:sub>
                                </m:sSub>
                              </m:e>
                            </m:d>
                          </m:e>
                        </m:d>
                      </m:num>
                      <m:den>
                        <m:r>
                          <a:rPr lang="de-DE" i="1">
                            <a:latin typeface="Cambria Math" panose="02040503050406030204" pitchFamily="18" charset="0"/>
                          </a:rPr>
                          <m:t>𝐸</m:t>
                        </m:r>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𝑙𝑐</m:t>
                                </m:r>
                              </m:sub>
                            </m:sSub>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e>
                            </m:d>
                          </m:e>
                        </m:d>
                      </m:den>
                    </m:f>
                  </m:oMath>
                </a14:m>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r>
                          <a:rPr lang="de-DE" b="0" i="1" smtClean="0">
                            <a:latin typeface="Cambria Math" panose="02040503050406030204" pitchFamily="18" charset="0"/>
                          </a:rPr>
                          <m:t> •</m:t>
                        </m:r>
                        <m:sSub>
                          <m:sSubPr>
                            <m:ctrlPr>
                              <a:rPr lang="en-US"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𝑝</m:t>
                            </m:r>
                          </m:sub>
                        </m:sSub>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latin typeface="Cambria Math" panose="02040503050406030204" pitchFamily="18" charset="0"/>
                              </a:rPr>
                              <m:t>1−</m:t>
                            </m:r>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e>
                        </m:d>
                        <m:r>
                          <a:rPr lang="de-DE" i="1">
                            <a:latin typeface="Cambria Math" panose="02040503050406030204" pitchFamily="18" charset="0"/>
                          </a:rPr>
                          <m:t>•</m:t>
                        </m:r>
                        <m:sSub>
                          <m:sSubPr>
                            <m:ctrlPr>
                              <a:rPr lang="en-US" i="1">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𝑐</m:t>
                            </m:r>
                          </m:sub>
                        </m:sSub>
                      </m:num>
                      <m:den>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r>
                          <a:rPr lang="de-DE" i="1">
                            <a:latin typeface="Cambria Math" panose="02040503050406030204" pitchFamily="18" charset="0"/>
                          </a:rPr>
                          <m:t> •</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e>
                        </m:d>
                        <m:r>
                          <a:rPr lang="de-DE" i="1">
                            <a:latin typeface="Cambria Math" panose="02040503050406030204" pitchFamily="18" charset="0"/>
                          </a:rPr>
                          <m:t>+</m:t>
                        </m:r>
                        <m:nary>
                          <m:naryPr>
                            <m:ctrlPr>
                              <a:rPr lang="en-US" i="1">
                                <a:latin typeface="Cambria Math" panose="02040503050406030204" pitchFamily="18" charset="0"/>
                              </a:rPr>
                            </m:ctrlPr>
                          </m:naryPr>
                          <m:sub>
                            <m:r>
                              <m:rPr>
                                <m:brk m:alnAt="23"/>
                              </m:rPr>
                              <a:rPr lang="de-DE" i="1">
                                <a:latin typeface="Cambria Math" panose="02040503050406030204" pitchFamily="18" charset="0"/>
                              </a:rPr>
                              <m:t>𝑡</m:t>
                            </m:r>
                          </m:sub>
                          <m:sup>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p>
                          <m:e>
                            <m:r>
                              <m:rPr>
                                <m:nor/>
                              </m:rPr>
                              <a:rPr lang="en-US" dirty="0"/>
                              <m:t>t</m:t>
                            </m:r>
                            <m:r>
                              <m:rPr>
                                <m:nor/>
                              </m:rPr>
                              <a:rPr lang="en-US" dirty="0"/>
                              <m:t>•</m:t>
                            </m:r>
                            <m:r>
                              <m:rPr>
                                <m:nor/>
                              </m:rPr>
                              <a:rPr lang="de-DE" b="0" i="0" dirty="0" smtClean="0"/>
                              <m:t> </m:t>
                            </m:r>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r>
                          <m:rPr>
                            <m:nor/>
                          </m:rPr>
                          <a:rPr lang="en-US" dirty="0"/>
                          <m:t> </m:t>
                        </m:r>
                      </m:den>
                    </m:f>
                    <m:r>
                      <a:rPr lang="de-DE" b="0" i="1" smtClean="0">
                        <a:latin typeface="Cambria Math" panose="02040503050406030204" pitchFamily="18" charset="0"/>
                      </a:rPr>
                      <m:t> </m:t>
                    </m:r>
                  </m:oMath>
                </a14:m>
                <a:r>
                  <a:rPr lang="en-US" dirty="0"/>
                  <a:t> ,</a:t>
                </a:r>
              </a:p>
              <a:p>
                <a:endParaRPr lang="en-US" dirty="0"/>
              </a:p>
              <a:p>
                <a:r>
                  <a:rPr lang="en-US" dirty="0"/>
                  <a:t>Where: </a:t>
                </a:r>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oMath>
                </a14:m>
                <a:r>
                  <a:rPr lang="en-US" dirty="0"/>
                  <a:t>= </a:t>
                </a:r>
                <a14:m>
                  <m:oMath xmlns:m="http://schemas.openxmlformats.org/officeDocument/2006/math">
                    <m:nary>
                      <m:naryPr>
                        <m:ctrlPr>
                          <a:rPr lang="en-US" i="1" smtClean="0">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smtClean="0">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endParaRPr lang="en-US" dirty="0"/>
              </a:p>
            </p:txBody>
          </p:sp>
        </mc:Choice>
        <mc:Fallback xmlns="">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Helvetica Neue"/>
                  </a:rPr>
                  <a:t>use the returned </a:t>
                </a:r>
                <a:r>
                  <a:rPr lang="en-US" b="0" i="0" dirty="0" err="1">
                    <a:solidFill>
                      <a:srgbClr val="000000"/>
                    </a:solidFill>
                    <a:effectLst/>
                    <a:latin typeface="Helvetica Neue"/>
                  </a:rPr>
                  <a:t>optimal_replacement_times</a:t>
                </a:r>
                <a:r>
                  <a:rPr lang="en-US" b="0" i="0" dirty="0">
                    <a:solidFill>
                      <a:srgbClr val="000000"/>
                    </a:solidFill>
                    <a:effectLst/>
                    <a:latin typeface="Helvetica Neue"/>
                  </a:rPr>
                  <a:t> to visualize the replacement times over cycles: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solidFill>
                    <a:srgbClr val="000000"/>
                  </a:solidFill>
                  <a:effectLst/>
                  <a:latin typeface="Helvetica Neue"/>
                </a:endParaRPr>
              </a:p>
              <a:p>
                <a:endParaRPr lang="de-DE" i="1" dirty="0">
                  <a:latin typeface="Cambria Math" panose="02040503050406030204" pitchFamily="18" charset="0"/>
                </a:endParaRPr>
              </a:p>
              <a:p>
                <a:r>
                  <a:rPr lang="de-DE" b="0" i="0">
                    <a:latin typeface="Cambria Math" panose="02040503050406030204" pitchFamily="18" charset="0"/>
                  </a:rPr>
                  <a:t>𝑎</a:t>
                </a:r>
                <a:r>
                  <a:rPr lang="en-US" b="0" i="0">
                    <a:latin typeface="Cambria Math" panose="02040503050406030204" pitchFamily="18" charset="0"/>
                  </a:rPr>
                  <a:t>_(</a:t>
                </a:r>
                <a:r>
                  <a:rPr lang="de-DE" b="0" i="0">
                    <a:latin typeface="Cambria Math" panose="02040503050406030204" pitchFamily="18" charset="0"/>
                  </a:rPr>
                  <a:t>𝑟𝑒𝑝,𝑘</a:t>
                </a:r>
                <a:r>
                  <a:rPr lang="en-US" b="0" i="0">
                    <a:latin typeface="Cambria Math" panose="02040503050406030204" pitchFamily="18" charset="0"/>
                  </a:rPr>
                  <a:t>)</a:t>
                </a:r>
                <a:r>
                  <a:rPr lang="en-US" dirty="0"/>
                  <a:t>=</a:t>
                </a:r>
                <a:r>
                  <a:rPr lang="en-US" i="0">
                    <a:latin typeface="Cambria Math" panose="02040503050406030204" pitchFamily="18" charset="0"/>
                  </a:rPr>
                  <a:t>{█(</a:t>
                </a:r>
                <a:r>
                  <a:rPr lang="de-DE" b="0" i="0">
                    <a:latin typeface="Cambria Math" panose="02040503050406030204" pitchFamily="18" charset="0"/>
                  </a:rPr>
                  <a:t>𝑃𝑅</a:t>
                </a:r>
                <a:r>
                  <a:rPr lang="en-US" i="0">
                    <a:latin typeface="Cambria Math" panose="02040503050406030204" pitchFamily="18" charset="0"/>
                  </a:rPr>
                  <a:t>,  </a:t>
                </a:r>
                <a:r>
                  <a:rPr lang="de-DE" i="0">
                    <a:latin typeface="Cambria Math" panose="02040503050406030204" pitchFamily="18" charset="0"/>
                  </a:rPr>
                  <a:t>𝑖𝑓</a:t>
                </a:r>
                <a:r>
                  <a:rPr lang="de-DE" b="0" i="0">
                    <a:latin typeface="Cambria Math" panose="02040503050406030204" pitchFamily="18" charset="0"/>
                  </a:rPr>
                  <a:t> "t</a:t>
                </a:r>
                <a:r>
                  <a:rPr lang="en-US" i="0" baseline="-25000" dirty="0"/>
                  <a:t>k </a:t>
                </a:r>
                <a:r>
                  <a:rPr lang="de-DE" b="0" i="0" dirty="0"/>
                  <a:t>+</a:t>
                </a:r>
                <a:r>
                  <a:rPr lang="de-DE" b="0" i="0" dirty="0">
                    <a:latin typeface="Cambria Math" panose="02040503050406030204" pitchFamily="18" charset="0"/>
                  </a:rPr>
                  <a:t>" ∆"</a:t>
                </a:r>
                <a:r>
                  <a:rPr lang="de-DE" b="0" i="0" dirty="0"/>
                  <a:t>T</a:t>
                </a:r>
                <a:r>
                  <a:rPr lang="en-US" b="0" i="0">
                    <a:latin typeface="Cambria Math" panose="02040503050406030204" pitchFamily="18" charset="0"/>
                  </a:rPr>
                  <a:t>" </a:t>
                </a:r>
                <a:r>
                  <a:rPr lang="en-US" i="0">
                    <a:latin typeface="Cambria Math" panose="02040503050406030204" pitchFamily="18" charset="0"/>
                  </a:rPr>
                  <a:t>≥</a:t>
                </a:r>
                <a:r>
                  <a:rPr lang="en-US" i="0" dirty="0">
                    <a:latin typeface="Cambria Math" panose="02040503050406030204" pitchFamily="18" charset="0"/>
                  </a:rPr>
                  <a:t>"</a:t>
                </a:r>
                <a:r>
                  <a:rPr lang="en-US" i="0" dirty="0"/>
                  <a:t> </a:t>
                </a:r>
                <a:r>
                  <a:rPr lang="de-DE" i="0">
                    <a:latin typeface="Cambria Math" panose="02040503050406030204" pitchFamily="18" charset="0"/>
                  </a:rPr>
                  <a:t>" 𝑇_(𝑅,𝑘)^∗</a:t>
                </a:r>
                <a:r>
                  <a:rPr lang="de-DE" i="0" baseline="-25000" dirty="0">
                    <a:latin typeface="Cambria Math" panose="02040503050406030204" pitchFamily="18" charset="0"/>
                  </a:rPr>
                  <a:t> "</a:t>
                </a:r>
                <a:r>
                  <a:rPr lang="de-DE" i="0" baseline="-25000" dirty="0"/>
                  <a:t> </a:t>
                </a:r>
                <a:r>
                  <a:rPr lang="en-US" i="0"/>
                  <a:t> </a:t>
                </a:r>
                <a:r>
                  <a:rPr lang="en-US" i="0">
                    <a:latin typeface="Cambria Math" panose="02040503050406030204" pitchFamily="18" charset="0"/>
                  </a:rPr>
                  <a:t>" @</a:t>
                </a:r>
                <a:r>
                  <a:rPr lang="de-DE" b="0" i="0">
                    <a:latin typeface="Cambria Math" panose="02040503050406030204" pitchFamily="18" charset="0"/>
                  </a:rPr>
                  <a:t>𝐷𝑁 , </a:t>
                </a:r>
                <a:r>
                  <a:rPr lang="de-DE" i="0">
                    <a:latin typeface="Cambria Math" panose="02040503050406030204" pitchFamily="18" charset="0"/>
                  </a:rPr>
                  <a:t>𝑒𝑙𝑠𝑒)┤</a:t>
                </a:r>
                <a:endParaRPr lang="en-US" dirty="0"/>
              </a:p>
              <a:p>
                <a:endParaRPr lang="de-DE" i="1" dirty="0">
                  <a:latin typeface="Cambria Math" panose="02040503050406030204" pitchFamily="18" charset="0"/>
                </a:endParaRPr>
              </a:p>
              <a:p>
                <a:endParaRPr lang="de-DE" i="1" dirty="0">
                  <a:latin typeface="Cambria Math" panose="02040503050406030204" pitchFamily="18" charset="0"/>
                </a:endParaRPr>
              </a:p>
              <a:p>
                <a:r>
                  <a:rPr lang="pt-BR" i="0">
                    <a:latin typeface="Cambria Math" panose="02040503050406030204" pitchFamily="18" charset="0"/>
                  </a:rPr>
                  <a:t>(</a:t>
                </a:r>
                <a:r>
                  <a:rPr lang="de-DE" i="0">
                    <a:latin typeface="Cambria Math" panose="02040503050406030204" pitchFamily="18" charset="0"/>
                  </a:rPr>
                  <a:t>𝑇</a:t>
                </a:r>
                <a:r>
                  <a:rPr lang="en-US" i="0">
                    <a:latin typeface="Cambria Math" panose="02040503050406030204" pitchFamily="18" charset="0"/>
                  </a:rPr>
                  <a:t>_(</a:t>
                </a:r>
                <a:r>
                  <a:rPr lang="de-DE" i="0">
                    <a:latin typeface="Cambria Math" panose="02040503050406030204" pitchFamily="18" charset="0"/>
                  </a:rPr>
                  <a:t>𝑅,𝑘</a:t>
                </a:r>
                <a:r>
                  <a:rPr lang="en-US" i="0">
                    <a:latin typeface="Cambria Math" panose="02040503050406030204" pitchFamily="18" charset="0"/>
                  </a:rPr>
                  <a:t>)</a:t>
                </a:r>
                <a:r>
                  <a:rPr lang="de-DE" i="0">
                    <a:latin typeface="Cambria Math" panose="02040503050406030204" pitchFamily="18" charset="0"/>
                  </a:rPr>
                  <a:t> )</a:t>
                </a:r>
                <a:r>
                  <a:rPr lang="en-US" dirty="0"/>
                  <a:t> = </a:t>
                </a:r>
                <a:r>
                  <a:rPr lang="de-DE" b="0" i="0">
                    <a:latin typeface="Cambria Math" panose="02040503050406030204" pitchFamily="18" charset="0"/>
                  </a:rPr>
                  <a:t>𝐸[𝐶_𝑟𝑒𝑝 (𝑇_(𝑅,𝑘) )]</a:t>
                </a:r>
                <a:r>
                  <a:rPr lang="en-US" b="0" i="0">
                    <a:latin typeface="Cambria Math" panose="02040503050406030204" pitchFamily="18" charset="0"/>
                  </a:rPr>
                  <a:t>/</a:t>
                </a:r>
                <a:r>
                  <a:rPr lang="de-DE" i="0">
                    <a:latin typeface="Cambria Math" panose="02040503050406030204" pitchFamily="18" charset="0"/>
                  </a:rPr>
                  <a:t>𝐸[</a:t>
                </a:r>
                <a:r>
                  <a:rPr lang="de-DE" b="0" i="0">
                    <a:latin typeface="Cambria Math" panose="02040503050406030204" pitchFamily="18" charset="0"/>
                  </a:rPr>
                  <a:t>𝑇_𝑙𝑐 (</a:t>
                </a:r>
                <a:r>
                  <a:rPr lang="de-DE" i="0">
                    <a:latin typeface="Cambria Math" panose="02040503050406030204" pitchFamily="18" charset="0"/>
                  </a:rPr>
                  <a:t>𝑇_(𝑅, 𝑘) )] </a:t>
                </a:r>
                <a:r>
                  <a:rPr lang="en-US" dirty="0"/>
                  <a:t> = </a:t>
                </a:r>
                <a:r>
                  <a:rPr lang="en-US" i="0">
                    <a:latin typeface="Cambria Math" panose="02040503050406030204" pitchFamily="18" charset="0"/>
                  </a:rPr>
                  <a:t>(</a:t>
                </a:r>
                <a:r>
                  <a:rPr lang="de-DE" b="0" i="0">
                    <a:latin typeface="Cambria Math" panose="02040503050406030204" pitchFamily="18" charset="0"/>
                  </a:rPr>
                  <a:t>𝑃</a:t>
                </a:r>
                <a:r>
                  <a:rPr lang="en-US" b="0" i="0">
                    <a:latin typeface="Cambria Math" panose="02040503050406030204" pitchFamily="18" charset="0"/>
                  </a:rPr>
                  <a:t>_</a:t>
                </a:r>
                <a:r>
                  <a:rPr lang="de-DE" b="0" i="0">
                    <a:latin typeface="Cambria Math" panose="02040503050406030204" pitchFamily="18" charset="0"/>
                  </a:rPr>
                  <a:t>𝑃𝑅  •𝑐</a:t>
                </a:r>
                <a:r>
                  <a:rPr lang="en-US" b="0" i="0">
                    <a:latin typeface="Cambria Math" panose="02040503050406030204" pitchFamily="18" charset="0"/>
                  </a:rPr>
                  <a:t>_</a:t>
                </a:r>
                <a:r>
                  <a:rPr lang="de-DE" b="0" i="0">
                    <a:latin typeface="Cambria Math" panose="02040503050406030204" pitchFamily="18" charset="0"/>
                  </a:rPr>
                  <a:t>𝑝+(1−</a:t>
                </a:r>
                <a:r>
                  <a:rPr lang="de-DE" i="0">
                    <a:latin typeface="Cambria Math" panose="02040503050406030204" pitchFamily="18" charset="0"/>
                  </a:rPr>
                  <a:t>𝑃</a:t>
                </a:r>
                <a:r>
                  <a:rPr lang="en-US" i="0">
                    <a:latin typeface="Cambria Math" panose="02040503050406030204" pitchFamily="18" charset="0"/>
                  </a:rPr>
                  <a:t>_</a:t>
                </a:r>
                <a:r>
                  <a:rPr lang="de-DE" i="0">
                    <a:latin typeface="Cambria Math" panose="02040503050406030204" pitchFamily="18" charset="0"/>
                  </a:rPr>
                  <a:t>𝑃𝑅 )•</a:t>
                </a:r>
                <a:r>
                  <a:rPr lang="de-DE" b="0" i="0">
                    <a:latin typeface="Cambria Math" panose="02040503050406030204" pitchFamily="18" charset="0"/>
                  </a:rPr>
                  <a:t>𝑐</a:t>
                </a:r>
                <a:r>
                  <a:rPr lang="en-US" b="0" i="0">
                    <a:latin typeface="Cambria Math" panose="02040503050406030204" pitchFamily="18" charset="0"/>
                  </a:rPr>
                  <a:t>_</a:t>
                </a:r>
                <a:r>
                  <a:rPr lang="de-DE" b="0" i="0">
                    <a:latin typeface="Cambria Math" panose="02040503050406030204" pitchFamily="18" charset="0"/>
                  </a:rPr>
                  <a:t>𝑐</a:t>
                </a:r>
                <a:r>
                  <a:rPr lang="en-US" b="0" i="0">
                    <a:latin typeface="Cambria Math" panose="02040503050406030204" pitchFamily="18" charset="0"/>
                  </a:rPr>
                  <a:t>)/(</a:t>
                </a:r>
                <a:r>
                  <a:rPr lang="de-DE" i="0">
                    <a:latin typeface="Cambria Math" panose="02040503050406030204" pitchFamily="18" charset="0"/>
                  </a:rPr>
                  <a:t>𝑃</a:t>
                </a:r>
                <a:r>
                  <a:rPr lang="en-US" i="0">
                    <a:latin typeface="Cambria Math" panose="02040503050406030204" pitchFamily="18" charset="0"/>
                  </a:rPr>
                  <a:t>_</a:t>
                </a:r>
                <a:r>
                  <a:rPr lang="de-DE" i="0">
                    <a:latin typeface="Cambria Math" panose="02040503050406030204" pitchFamily="18" charset="0"/>
                  </a:rPr>
                  <a:t>𝑃𝑅  •(𝑇_(𝑅, 𝑘) )+</a:t>
                </a:r>
                <a:r>
                  <a:rPr lang="en-US" i="0">
                    <a:latin typeface="Cambria Math" panose="02040503050406030204" pitchFamily="18" charset="0"/>
                  </a:rPr>
                  <a:t>∫</a:t>
                </a:r>
                <a:r>
                  <a:rPr lang="de-DE" i="0">
                    <a:latin typeface="Cambria Math" panose="02040503050406030204" pitchFamily="18" charset="0"/>
                  </a:rPr>
                  <a:t>_𝑡^(𝑇_(𝑅, 𝑘))</a:t>
                </a:r>
                <a:r>
                  <a:rPr lang="en-US" i="0" dirty="0">
                    <a:latin typeface="Cambria Math" panose="02040503050406030204" pitchFamily="18" charset="0"/>
                  </a:rPr>
                  <a:t>▒</a:t>
                </a:r>
                <a:r>
                  <a:rPr lang="de-DE" i="0">
                    <a:latin typeface="Cambria Math" panose="02040503050406030204" pitchFamily="18" charset="0"/>
                  </a:rPr>
                  <a:t>〖</a:t>
                </a:r>
                <a:r>
                  <a:rPr lang="en-US" i="0" dirty="0">
                    <a:latin typeface="Cambria Math" panose="02040503050406030204" pitchFamily="18" charset="0"/>
                  </a:rPr>
                  <a:t>"</a:t>
                </a:r>
                <a:r>
                  <a:rPr lang="en-US" i="0" dirty="0"/>
                  <a:t>t•</a:t>
                </a:r>
                <a:r>
                  <a:rPr lang="de-DE" b="0" i="0" dirty="0"/>
                  <a:t> </a:t>
                </a:r>
                <a:r>
                  <a:rPr lang="en-US" b="0" i="0">
                    <a:latin typeface="Cambria Math" panose="02040503050406030204" pitchFamily="18" charset="0"/>
                  </a:rPr>
                  <a:t>" </a:t>
                </a:r>
                <a:r>
                  <a:rPr lang="de-DE" i="0">
                    <a:latin typeface="Cambria Math" panose="02040503050406030204" pitchFamily="18" charset="0"/>
                  </a:rPr>
                  <a:t>𝑓</a:t>
                </a:r>
                <a:r>
                  <a:rPr lang="en-US" i="0">
                    <a:latin typeface="Cambria Math" panose="02040503050406030204" pitchFamily="18" charset="0"/>
                  </a:rPr>
                  <a:t>_(</a:t>
                </a:r>
                <a:r>
                  <a:rPr lang="de-DE" i="0">
                    <a:latin typeface="Cambria Math" panose="02040503050406030204" pitchFamily="18" charset="0"/>
                  </a:rPr>
                  <a:t>𝑅𝑈 𝐿_(𝑝𝑟𝑒𝑑,𝑘) </a:t>
                </a:r>
                <a:r>
                  <a:rPr lang="en-US" i="0">
                    <a:latin typeface="Cambria Math" panose="02040503050406030204" pitchFamily="18" charset="0"/>
                  </a:rPr>
                  <a:t>)</a:t>
                </a:r>
                <a:r>
                  <a:rPr lang="de-DE" i="0">
                    <a:latin typeface="Cambria Math" panose="02040503050406030204" pitchFamily="18" charset="0"/>
                  </a:rPr>
                  <a:t>   (</a:t>
                </a:r>
                <a:r>
                  <a:rPr lang="en-US" i="0" dirty="0">
                    <a:latin typeface="Cambria Math" panose="02040503050406030204" pitchFamily="18" charset="0"/>
                  </a:rPr>
                  <a:t>"</a:t>
                </a:r>
                <a:r>
                  <a:rPr lang="en-US" i="0" dirty="0"/>
                  <a:t>t − </a:t>
                </a:r>
                <a:r>
                  <a:rPr lang="en-US" i="0">
                    <a:latin typeface="Cambria Math" panose="02040503050406030204" pitchFamily="18" charset="0"/>
                  </a:rPr>
                  <a:t>" </a:t>
                </a:r>
                <a:r>
                  <a:rPr lang="de-DE" i="0">
                    <a:latin typeface="Cambria Math" panose="02040503050406030204" pitchFamily="18" charset="0"/>
                  </a:rPr>
                  <a:t>𝑡</a:t>
                </a:r>
                <a:r>
                  <a:rPr lang="en-US" i="0">
                    <a:latin typeface="Cambria Math" panose="02040503050406030204" pitchFamily="18" charset="0"/>
                  </a:rPr>
                  <a:t>_</a:t>
                </a:r>
                <a:r>
                  <a:rPr lang="de-DE" i="0">
                    <a:latin typeface="Cambria Math" panose="02040503050406030204" pitchFamily="18" charset="0"/>
                  </a:rPr>
                  <a:t>𝑘)</a:t>
                </a:r>
                <a:r>
                  <a:rPr lang="en-US" i="0" dirty="0">
                    <a:latin typeface="Cambria Math" panose="02040503050406030204" pitchFamily="18" charset="0"/>
                  </a:rPr>
                  <a:t>"</a:t>
                </a:r>
                <a:r>
                  <a:rPr lang="en-US" i="0" dirty="0"/>
                  <a:t> dt</a:t>
                </a:r>
                <a:r>
                  <a:rPr lang="en-US" i="0" dirty="0">
                    <a:latin typeface="Cambria Math" panose="02040503050406030204" pitchFamily="18" charset="0"/>
                  </a:rPr>
                  <a:t>" </a:t>
                </a:r>
                <a:r>
                  <a:rPr lang="de-DE" i="0">
                    <a:latin typeface="Cambria Math" panose="02040503050406030204" pitchFamily="18" charset="0"/>
                  </a:rPr>
                  <a:t>〗</a:t>
                </a:r>
                <a:r>
                  <a:rPr lang="en-US" i="0" dirty="0">
                    <a:latin typeface="Cambria Math" panose="02040503050406030204" pitchFamily="18" charset="0"/>
                  </a:rPr>
                  <a:t> "</a:t>
                </a:r>
                <a:r>
                  <a:rPr lang="en-US" i="0" dirty="0"/>
                  <a:t> </a:t>
                </a:r>
                <a:r>
                  <a:rPr lang="en-US" i="0" dirty="0">
                    <a:latin typeface="Cambria Math" panose="02040503050406030204" pitchFamily="18" charset="0"/>
                  </a:rPr>
                  <a:t>" </a:t>
                </a:r>
                <a:r>
                  <a:rPr lang="en-US" i="0">
                    <a:latin typeface="Cambria Math" panose="02040503050406030204" pitchFamily="18" charset="0"/>
                  </a:rPr>
                  <a:t>)</a:t>
                </a:r>
                <a:r>
                  <a:rPr lang="de-DE" b="0" i="0">
                    <a:latin typeface="Cambria Math" panose="02040503050406030204" pitchFamily="18" charset="0"/>
                  </a:rPr>
                  <a:t>  </a:t>
                </a:r>
                <a:r>
                  <a:rPr lang="en-US" dirty="0"/>
                  <a:t> ,</a:t>
                </a:r>
              </a:p>
              <a:p>
                <a:endParaRPr lang="en-US" dirty="0"/>
              </a:p>
              <a:p>
                <a:r>
                  <a:rPr lang="en-US" dirty="0"/>
                  <a:t>Where: </a:t>
                </a:r>
              </a:p>
              <a:p>
                <a:endParaRPr lang="en-US" dirty="0"/>
              </a:p>
              <a:p>
                <a:r>
                  <a:rPr lang="de-DE" b="0" i="0">
                    <a:latin typeface="Cambria Math" panose="02040503050406030204" pitchFamily="18" charset="0"/>
                  </a:rPr>
                  <a:t>𝑃</a:t>
                </a:r>
                <a:r>
                  <a:rPr lang="en-US" b="0" i="0">
                    <a:latin typeface="Cambria Math" panose="02040503050406030204" pitchFamily="18" charset="0"/>
                  </a:rPr>
                  <a:t>_</a:t>
                </a:r>
                <a:r>
                  <a:rPr lang="de-DE" b="0" i="0">
                    <a:latin typeface="Cambria Math" panose="02040503050406030204" pitchFamily="18" charset="0"/>
                  </a:rPr>
                  <a:t>𝑃𝑅</a:t>
                </a:r>
                <a:r>
                  <a:rPr lang="en-US" dirty="0"/>
                  <a:t>= </a:t>
                </a:r>
                <a:r>
                  <a:rPr lang="en-US" i="0">
                    <a:latin typeface="Cambria Math" panose="02040503050406030204" pitchFamily="18" charset="0"/>
                  </a:rPr>
                  <a:t>∫</a:t>
                </a:r>
                <a:r>
                  <a:rPr lang="de-DE" i="0">
                    <a:latin typeface="Cambria Math" panose="02040503050406030204" pitchFamily="18" charset="0"/>
                  </a:rPr>
                  <a:t>_</a:t>
                </a:r>
                <a:r>
                  <a:rPr lang="en-US" i="0">
                    <a:latin typeface="Cambria Math" panose="02040503050406030204" pitchFamily="18" charset="0"/>
                  </a:rPr>
                  <a:t>(</a:t>
                </a:r>
                <a:r>
                  <a:rPr lang="de-DE" i="0">
                    <a:latin typeface="Cambria Math" panose="02040503050406030204" pitchFamily="18" charset="0"/>
                  </a:rPr>
                  <a:t>𝑇_(𝑅, 𝑘)</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en-US" i="0" dirty="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de-DE" i="0">
                    <a:latin typeface="Cambria Math" panose="02040503050406030204" pitchFamily="18" charset="0"/>
                  </a:rPr>
                  <a:t>𝑓</a:t>
                </a:r>
                <a:r>
                  <a:rPr lang="en-US" i="0">
                    <a:latin typeface="Cambria Math" panose="02040503050406030204" pitchFamily="18" charset="0"/>
                  </a:rPr>
                  <a:t>_(</a:t>
                </a:r>
                <a:r>
                  <a:rPr lang="de-DE" i="0">
                    <a:latin typeface="Cambria Math" panose="02040503050406030204" pitchFamily="18" charset="0"/>
                  </a:rPr>
                  <a:t>𝑅𝑈 𝐿_(𝑝𝑟𝑒𝑑,𝑘) </a:t>
                </a:r>
                <a:r>
                  <a:rPr lang="en-US" i="0">
                    <a:latin typeface="Cambria Math" panose="02040503050406030204" pitchFamily="18" charset="0"/>
                  </a:rPr>
                  <a:t>)</a:t>
                </a:r>
                <a:r>
                  <a:rPr lang="de-DE" i="0">
                    <a:latin typeface="Cambria Math" panose="02040503050406030204" pitchFamily="18" charset="0"/>
                  </a:rPr>
                  <a:t>   (</a:t>
                </a:r>
                <a:r>
                  <a:rPr lang="en-US" i="0" dirty="0">
                    <a:latin typeface="Cambria Math" panose="02040503050406030204" pitchFamily="18" charset="0"/>
                  </a:rPr>
                  <a:t>"</a:t>
                </a:r>
                <a:r>
                  <a:rPr lang="en-US" i="0" dirty="0"/>
                  <a:t>t − </a:t>
                </a:r>
                <a:r>
                  <a:rPr lang="en-US" i="0">
                    <a:latin typeface="Cambria Math" panose="02040503050406030204" pitchFamily="18" charset="0"/>
                  </a:rPr>
                  <a:t>" </a:t>
                </a:r>
                <a:r>
                  <a:rPr lang="de-DE" i="0">
                    <a:latin typeface="Cambria Math" panose="02040503050406030204" pitchFamily="18" charset="0"/>
                  </a:rPr>
                  <a:t>𝑡</a:t>
                </a:r>
                <a:r>
                  <a:rPr lang="en-US" i="0">
                    <a:latin typeface="Cambria Math" panose="02040503050406030204" pitchFamily="18" charset="0"/>
                  </a:rPr>
                  <a:t>_</a:t>
                </a:r>
                <a:r>
                  <a:rPr lang="de-DE" i="0">
                    <a:latin typeface="Cambria Math" panose="02040503050406030204" pitchFamily="18" charset="0"/>
                  </a:rPr>
                  <a:t>𝑘)</a:t>
                </a:r>
                <a:r>
                  <a:rPr lang="en-US" i="0" dirty="0">
                    <a:latin typeface="Cambria Math" panose="02040503050406030204" pitchFamily="18" charset="0"/>
                  </a:rPr>
                  <a:t>"</a:t>
                </a:r>
                <a:r>
                  <a:rPr lang="en-US" i="0" dirty="0"/>
                  <a:t> dt</a:t>
                </a:r>
                <a:r>
                  <a:rPr lang="en-US" i="0" dirty="0">
                    <a:latin typeface="Cambria Math" panose="02040503050406030204" pitchFamily="18" charset="0"/>
                  </a:rPr>
                  <a:t>" </a:t>
                </a:r>
                <a:r>
                  <a:rPr lang="en-US" i="0">
                    <a:latin typeface="Cambria Math" panose="02040503050406030204" pitchFamily="18" charset="0"/>
                    <a:ea typeface="Cambria Math" panose="02040503050406030204" pitchFamily="18" charset="0"/>
                  </a:rPr>
                  <a:t>〗</a:t>
                </a:r>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376644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Literature</a:t>
            </a:r>
            <a:r>
              <a:rPr lang="de-DE" dirty="0"/>
              <a:t> review: </a:t>
            </a:r>
          </a:p>
          <a:p>
            <a:pPr lvl="0"/>
            <a:r>
              <a:rPr lang="en-US" dirty="0"/>
              <a:t>PDM Policies details</a:t>
            </a:r>
          </a:p>
          <a:p>
            <a:pPr lvl="0"/>
            <a:r>
              <a:rPr lang="en-US" dirty="0"/>
              <a:t>Model Architecture</a:t>
            </a:r>
          </a:p>
          <a:p>
            <a:endParaRPr lang="en-US" dirty="0"/>
          </a:p>
          <a:p>
            <a:r>
              <a:rPr lang="en-US" dirty="0"/>
              <a:t>Methodologies:</a:t>
            </a:r>
          </a:p>
          <a:p>
            <a:pPr lvl="0">
              <a:lnSpc>
                <a:spcPct val="100000"/>
              </a:lnSpc>
            </a:pPr>
            <a:r>
              <a:rPr lang="en-US" dirty="0"/>
              <a:t>Data description</a:t>
            </a:r>
          </a:p>
          <a:p>
            <a:pPr lvl="0">
              <a:lnSpc>
                <a:spcPct val="100000"/>
              </a:lnSpc>
            </a:pPr>
            <a:r>
              <a:rPr lang="en-US" dirty="0"/>
              <a:t>Code preparation</a:t>
            </a:r>
          </a:p>
          <a:p>
            <a:pPr lvl="0">
              <a:lnSpc>
                <a:spcPct val="100000"/>
              </a:lnSpc>
            </a:pPr>
            <a:r>
              <a:rPr lang="en-US" dirty="0"/>
              <a:t>Hyper parameter tuning</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2175408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a:bodyPr>
              <a:lstStyle/>
              <a:p>
                <a:endParaRPr lang="de-DE"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𝑟𝑒𝑝</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b="0" i="1" smtClean="0">
                                <a:latin typeface="Cambria Math" panose="02040503050406030204" pitchFamily="18" charset="0"/>
                              </a:rPr>
                              <m:t>𝑃𝑅</m:t>
                            </m:r>
                            <m:r>
                              <a:rPr lang="en-US" i="1">
                                <a:latin typeface="Cambria Math" panose="02040503050406030204" pitchFamily="18" charset="0"/>
                              </a:rPr>
                              <m:t>,  </m:t>
                            </m:r>
                            <m:r>
                              <a:rPr lang="de-DE" i="1">
                                <a:latin typeface="Cambria Math" panose="02040503050406030204" pitchFamily="18" charset="0"/>
                              </a:rPr>
                              <m:t>𝑖𝑓</m:t>
                            </m:r>
                            <m:r>
                              <a:rPr lang="de-DE" b="0" i="1" smtClean="0">
                                <a:latin typeface="Cambria Math" panose="02040503050406030204" pitchFamily="18" charset="0"/>
                              </a:rPr>
                              <m:t> </m:t>
                            </m:r>
                            <m:r>
                              <m:rPr>
                                <m:nor/>
                              </m:rPr>
                              <a:rPr lang="de-DE" b="0" i="0" smtClean="0">
                                <a:latin typeface="Cambria Math" panose="02040503050406030204" pitchFamily="18" charset="0"/>
                              </a:rPr>
                              <m:t>t</m:t>
                            </m:r>
                            <m:r>
                              <m:rPr>
                                <m:nor/>
                              </m:rPr>
                              <a:rPr lang="en-US" baseline="-25000" dirty="0" smtClean="0"/>
                              <m:t>k</m:t>
                            </m:r>
                            <m:r>
                              <m:rPr>
                                <m:nor/>
                              </m:rPr>
                              <a:rPr lang="en-US" baseline="-25000" dirty="0" smtClean="0"/>
                              <m:t> </m:t>
                            </m:r>
                            <m:r>
                              <m:rPr>
                                <m:nor/>
                              </m:rPr>
                              <a:rPr lang="de-DE" b="0" i="0" dirty="0" smtClean="0"/>
                              <m:t>+</m:t>
                            </m:r>
                            <m:r>
                              <a:rPr lang="de-DE" b="0" i="1" dirty="0" smtClean="0">
                                <a:latin typeface="Cambria Math" panose="02040503050406030204" pitchFamily="18" charset="0"/>
                              </a:rPr>
                              <m:t>∆</m:t>
                            </m:r>
                            <m:r>
                              <m:rPr>
                                <m:nor/>
                              </m:rPr>
                              <a:rPr lang="de-DE" b="0" i="0" dirty="0" smtClean="0"/>
                              <m:t>T</m:t>
                            </m:r>
                            <m:r>
                              <m:rPr>
                                <m:nor/>
                              </m:rPr>
                              <a:rPr lang="en-US" smtClean="0"/>
                              <m:t> </m:t>
                            </m:r>
                            <m:r>
                              <a:rPr lang="en-US" i="1">
                                <a:latin typeface="Cambria Math" panose="02040503050406030204" pitchFamily="18" charset="0"/>
                              </a:rPr>
                              <m:t>≥</m:t>
                            </m:r>
                            <m:r>
                              <m:rPr>
                                <m:nor/>
                              </m:rPr>
                              <a:rPr lang="en-US" dirty="0"/>
                              <m:t> </m:t>
                            </m:r>
                            <m:sSubSup>
                              <m:sSubSupPr>
                                <m:ctrlPr>
                                  <a:rPr lang="de-DE" i="1">
                                    <a:latin typeface="Cambria Math" panose="02040503050406030204" pitchFamily="18" charset="0"/>
                                  </a:rPr>
                                </m:ctrlPr>
                              </m:sSubSup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up>
                                <m:r>
                                  <a:rPr lang="de-DE" i="1">
                                    <a:latin typeface="Cambria Math" panose="02040503050406030204" pitchFamily="18" charset="0"/>
                                  </a:rPr>
                                  <m:t>∗</m:t>
                                </m:r>
                              </m:sup>
                            </m:sSubSup>
                          </m:e>
                          <m:e>
                            <m:r>
                              <a:rPr lang="de-DE" b="0" i="1" smtClean="0">
                                <a:latin typeface="Cambria Math" panose="02040503050406030204" pitchFamily="18" charset="0"/>
                              </a:rPr>
                              <m:t>𝐷𝑁</m:t>
                            </m:r>
                            <m:r>
                              <a:rPr lang="de-DE" b="0" i="1" smtClean="0">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de-DE" i="1" dirty="0">
                  <a:latin typeface="Cambria Math" panose="02040503050406030204" pitchFamily="18" charset="0"/>
                </a:endParaRPr>
              </a:p>
              <a:p>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e>
                    </m:d>
                  </m:oMath>
                </a14:m>
                <a:r>
                  <a:rPr lang="en-US" dirty="0"/>
                  <a:t> = </a:t>
                </a:r>
                <a14:m>
                  <m:oMath xmlns:m="http://schemas.openxmlformats.org/officeDocument/2006/math">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r>
                      <a:rPr lang="de-DE" i="1">
                        <a:latin typeface="Cambria Math" panose="02040503050406030204" pitchFamily="18" charset="0"/>
                      </a:rPr>
                      <m:t> •</m:t>
                    </m:r>
                    <m:sSub>
                      <m:sSubPr>
                        <m:ctrlPr>
                          <a:rPr lang="en-US"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𝑝</m:t>
                        </m:r>
                      </m:sub>
                    </m:sSub>
                    <m:r>
                      <a:rPr lang="de-DE" i="1">
                        <a:latin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1−</m:t>
                        </m:r>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e>
                    </m:d>
                    <m:r>
                      <a:rPr lang="de-DE" i="1">
                        <a:latin typeface="Cambria Math" panose="02040503050406030204" pitchFamily="18" charset="0"/>
                      </a:rPr>
                      <m:t>•</m:t>
                    </m:r>
                    <m:sSub>
                      <m:sSubPr>
                        <m:ctrlPr>
                          <a:rPr lang="en-US"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𝑐</m:t>
                        </m:r>
                      </m:sub>
                    </m:sSub>
                  </m:oMath>
                </a14:m>
                <a:r>
                  <a:rPr lang="en-US" dirty="0"/>
                  <a:t> +</a:t>
                </a:r>
                <a14:m>
                  <m:oMath xmlns:m="http://schemas.openxmlformats.org/officeDocument/2006/math">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de-DE" b="0" i="1" dirty="0" smtClean="0">
                                <a:latin typeface="Cambria Math" panose="02040503050406030204" pitchFamily="18" charset="0"/>
                              </a:rPr>
                              <m:t>𝐸</m:t>
                            </m:r>
                          </m:e>
                          <m:sub>
                            <m:sSub>
                              <m:sSubPr>
                                <m:ctrlPr>
                                  <a:rPr lang="en-US" i="1" dirty="0" smtClean="0">
                                    <a:latin typeface="Cambria Math" panose="02040503050406030204" pitchFamily="18" charset="0"/>
                                  </a:rPr>
                                </m:ctrlPr>
                              </m:sSubPr>
                              <m:e>
                                <m:bar>
                                  <m:barPr>
                                    <m:pos m:val="top"/>
                                    <m:ctrlPr>
                                      <a:rPr lang="en-US" i="1" dirty="0" smtClean="0">
                                        <a:latin typeface="Cambria Math" panose="02040503050406030204" pitchFamily="18" charset="0"/>
                                      </a:rPr>
                                    </m:ctrlPr>
                                  </m:barPr>
                                  <m:e>
                                    <m:r>
                                      <a:rPr lang="de-DE" b="0" i="1" dirty="0" smtClean="0">
                                        <a:latin typeface="Cambria Math" panose="02040503050406030204" pitchFamily="18" charset="0"/>
                                      </a:rPr>
                                      <m:t>𝑇</m:t>
                                    </m:r>
                                  </m:e>
                                </m:bar>
                              </m:e>
                              <m:sub>
                                <m:r>
                                  <a:rPr lang="de-DE" b="0" i="1" dirty="0" smtClean="0">
                                    <a:latin typeface="Cambria Math" panose="02040503050406030204" pitchFamily="18" charset="0"/>
                                  </a:rPr>
                                  <m:t>𝐹</m:t>
                                </m:r>
                              </m:sub>
                            </m:sSub>
                          </m:sub>
                        </m:sSub>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de-DE" b="0" i="1" dirty="0" smtClean="0">
                                    <a:latin typeface="Cambria Math" panose="02040503050406030204" pitchFamily="18" charset="0"/>
                                  </a:rPr>
                                  <m:t>𝐶</m:t>
                                </m:r>
                              </m:e>
                              <m:sub>
                                <m:r>
                                  <a:rPr lang="de-DE" b="0" i="1" dirty="0" smtClean="0">
                                    <a:latin typeface="Cambria Math" panose="02040503050406030204" pitchFamily="18" charset="0"/>
                                  </a:rPr>
                                  <m:t>𝑟𝑒𝑝</m:t>
                                </m:r>
                              </m:sub>
                            </m:sSub>
                          </m:e>
                        </m:d>
                      </m:num>
                      <m:den>
                        <m:sSub>
                          <m:sSubPr>
                            <m:ctrlPr>
                              <a:rPr lang="en-US" i="1" dirty="0">
                                <a:latin typeface="Cambria Math" panose="02040503050406030204" pitchFamily="18" charset="0"/>
                              </a:rPr>
                            </m:ctrlPr>
                          </m:sSubPr>
                          <m:e>
                            <m:r>
                              <a:rPr lang="de-DE" i="1" dirty="0">
                                <a:latin typeface="Cambria Math" panose="02040503050406030204" pitchFamily="18" charset="0"/>
                              </a:rPr>
                              <m:t>𝐸</m:t>
                            </m:r>
                          </m:e>
                          <m:sub>
                            <m:sSub>
                              <m:sSubPr>
                                <m:ctrlPr>
                                  <a:rPr lang="en-US" i="1" dirty="0">
                                    <a:latin typeface="Cambria Math" panose="02040503050406030204" pitchFamily="18" charset="0"/>
                                  </a:rPr>
                                </m:ctrlPr>
                              </m:sSubPr>
                              <m:e>
                                <m:bar>
                                  <m:barPr>
                                    <m:pos m:val="top"/>
                                    <m:ctrlPr>
                                      <a:rPr lang="en-US" i="1" dirty="0">
                                        <a:latin typeface="Cambria Math" panose="02040503050406030204" pitchFamily="18" charset="0"/>
                                      </a:rPr>
                                    </m:ctrlPr>
                                  </m:barPr>
                                  <m:e>
                                    <m:r>
                                      <a:rPr lang="de-DE" i="1" dirty="0">
                                        <a:latin typeface="Cambria Math" panose="02040503050406030204" pitchFamily="18" charset="0"/>
                                      </a:rPr>
                                      <m:t>𝑇</m:t>
                                    </m:r>
                                  </m:e>
                                </m:bar>
                              </m:e>
                              <m:sub>
                                <m:r>
                                  <a:rPr lang="de-DE" i="1" dirty="0">
                                    <a:latin typeface="Cambria Math" panose="02040503050406030204" pitchFamily="18" charset="0"/>
                                  </a:rPr>
                                  <m:t>𝐹</m:t>
                                </m:r>
                              </m:sub>
                            </m:sSub>
                          </m:sub>
                        </m:sSub>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de-DE" b="0" i="1" dirty="0" smtClean="0">
                                    <a:latin typeface="Cambria Math" panose="02040503050406030204" pitchFamily="18" charset="0"/>
                                  </a:rPr>
                                  <m:t>𝑇</m:t>
                                </m:r>
                              </m:e>
                              <m:sub>
                                <m:r>
                                  <a:rPr lang="de-DE" b="0" i="1" dirty="0" smtClean="0">
                                    <a:latin typeface="Cambria Math" panose="02040503050406030204" pitchFamily="18" charset="0"/>
                                  </a:rPr>
                                  <m:t>𝑙𝑐</m:t>
                                </m:r>
                              </m:sub>
                            </m:sSub>
                          </m:e>
                        </m:d>
                      </m:den>
                    </m:f>
                    <m:nary>
                      <m:naryPr>
                        <m:ctrlPr>
                          <a:rPr lang="en-US" i="1">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b="0" i="1" smtClean="0">
                                <a:latin typeface="Cambria Math" panose="02040503050406030204" pitchFamily="18" charset="0"/>
                              </a:rPr>
                              <m:t>(</m:t>
                            </m:r>
                            <m: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r>
                              <a:rPr lang="de-DE" b="0" i="1" smtClean="0">
                                <a:latin typeface="Cambria Math" panose="02040503050406030204" pitchFamily="18" charset="0"/>
                              </a:rPr>
                              <m:t>)</m:t>
                            </m:r>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endParaRPr lang="en-US" dirty="0"/>
              </a:p>
              <a:p>
                <a:r>
                  <a:rPr lang="en-US" dirty="0"/>
                  <a:t>,</a:t>
                </a:r>
              </a:p>
              <a:p>
                <a:endParaRPr lang="en-US" dirty="0"/>
              </a:p>
              <a:p>
                <a:r>
                  <a:rPr lang="en-US" dirty="0"/>
                  <a:t>Where: </a:t>
                </a:r>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oMath>
                </a14:m>
                <a:r>
                  <a:rPr lang="en-US" dirty="0"/>
                  <a:t>= </a:t>
                </a:r>
                <a14:m>
                  <m:oMath xmlns:m="http://schemas.openxmlformats.org/officeDocument/2006/math">
                    <m:nary>
                      <m:naryPr>
                        <m:ctrlPr>
                          <a:rPr lang="en-US" i="1" smtClean="0">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smtClean="0">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endParaRPr lang="en-US" dirty="0"/>
              </a:p>
              <a:p>
                <a:endParaRPr lang="en-US" dirty="0"/>
              </a:p>
            </p:txBody>
          </p:sp>
        </mc:Choice>
        <mc:Fallback xmlns="">
          <p:sp>
            <p:nvSpPr>
              <p:cNvPr id="3" name="Notes Placeholder 2"/>
              <p:cNvSpPr>
                <a:spLocks noGrp="1"/>
              </p:cNvSpPr>
              <p:nvPr>
                <p:ph type="body" idx="1"/>
              </p:nvPr>
            </p:nvSpPr>
            <p:spPr/>
            <p:txBody>
              <a:bodyPr>
                <a:normAutofit/>
              </a:bodyPr>
              <a:lstStyle/>
              <a:p>
                <a:endParaRPr lang="de-DE" i="1" dirty="0">
                  <a:latin typeface="Cambria Math" panose="02040503050406030204" pitchFamily="18" charset="0"/>
                </a:endParaRPr>
              </a:p>
              <a:p>
                <a:r>
                  <a:rPr lang="de-DE" b="0" i="0">
                    <a:latin typeface="Cambria Math" panose="02040503050406030204" pitchFamily="18" charset="0"/>
                  </a:rPr>
                  <a:t>𝑎</a:t>
                </a:r>
                <a:r>
                  <a:rPr lang="en-US" b="0" i="0">
                    <a:latin typeface="Cambria Math" panose="02040503050406030204" pitchFamily="18" charset="0"/>
                  </a:rPr>
                  <a:t>_(</a:t>
                </a:r>
                <a:r>
                  <a:rPr lang="de-DE" b="0" i="0">
                    <a:latin typeface="Cambria Math" panose="02040503050406030204" pitchFamily="18" charset="0"/>
                  </a:rPr>
                  <a:t>𝑟𝑒𝑝,𝑘</a:t>
                </a:r>
                <a:r>
                  <a:rPr lang="en-US" b="0" i="0">
                    <a:latin typeface="Cambria Math" panose="02040503050406030204" pitchFamily="18" charset="0"/>
                  </a:rPr>
                  <a:t>)</a:t>
                </a:r>
                <a:r>
                  <a:rPr lang="en-US" dirty="0"/>
                  <a:t>=</a:t>
                </a:r>
                <a:r>
                  <a:rPr lang="en-US" i="0">
                    <a:latin typeface="Cambria Math" panose="02040503050406030204" pitchFamily="18" charset="0"/>
                  </a:rPr>
                  <a:t>{█(</a:t>
                </a:r>
                <a:r>
                  <a:rPr lang="de-DE" b="0" i="0">
                    <a:latin typeface="Cambria Math" panose="02040503050406030204" pitchFamily="18" charset="0"/>
                  </a:rPr>
                  <a:t>𝑃𝑅</a:t>
                </a:r>
                <a:r>
                  <a:rPr lang="en-US" i="0">
                    <a:latin typeface="Cambria Math" panose="02040503050406030204" pitchFamily="18" charset="0"/>
                  </a:rPr>
                  <a:t>,  </a:t>
                </a:r>
                <a:r>
                  <a:rPr lang="de-DE" i="0">
                    <a:latin typeface="Cambria Math" panose="02040503050406030204" pitchFamily="18" charset="0"/>
                  </a:rPr>
                  <a:t>𝑖𝑓</a:t>
                </a:r>
                <a:r>
                  <a:rPr lang="de-DE" b="0" i="0">
                    <a:latin typeface="Cambria Math" panose="02040503050406030204" pitchFamily="18" charset="0"/>
                  </a:rPr>
                  <a:t> "t</a:t>
                </a:r>
                <a:r>
                  <a:rPr lang="en-US" i="0" baseline="-25000" dirty="0"/>
                  <a:t>k </a:t>
                </a:r>
                <a:r>
                  <a:rPr lang="de-DE" b="0" i="0" dirty="0"/>
                  <a:t>+" ∆"T</a:t>
                </a:r>
                <a:r>
                  <a:rPr lang="en-US" i="0"/>
                  <a:t> </a:t>
                </a:r>
                <a:r>
                  <a:rPr lang="en-US" i="0">
                    <a:latin typeface="Cambria Math" panose="02040503050406030204" pitchFamily="18" charset="0"/>
                  </a:rPr>
                  <a:t>" ≥</a:t>
                </a:r>
                <a:r>
                  <a:rPr lang="en-US" i="0" dirty="0">
                    <a:latin typeface="Cambria Math" panose="02040503050406030204" pitchFamily="18" charset="0"/>
                  </a:rPr>
                  <a:t>"</a:t>
                </a:r>
                <a:r>
                  <a:rPr lang="en-US" i="0" dirty="0"/>
                  <a:t> </a:t>
                </a:r>
                <a:r>
                  <a:rPr lang="de-DE" i="0">
                    <a:latin typeface="Cambria Math" panose="02040503050406030204" pitchFamily="18" charset="0"/>
                  </a:rPr>
                  <a:t>" 𝑇_(𝑅,𝑘)^∗</a:t>
                </a:r>
                <a:r>
                  <a:rPr lang="en-US" i="0">
                    <a:latin typeface="Cambria Math" panose="02040503050406030204" pitchFamily="18" charset="0"/>
                  </a:rPr>
                  <a:t>@</a:t>
                </a:r>
                <a:r>
                  <a:rPr lang="de-DE" b="0" i="0">
                    <a:latin typeface="Cambria Math" panose="02040503050406030204" pitchFamily="18" charset="0"/>
                  </a:rPr>
                  <a:t>𝐷𝑁 , </a:t>
                </a:r>
                <a:r>
                  <a:rPr lang="de-DE" i="0">
                    <a:latin typeface="Cambria Math" panose="02040503050406030204" pitchFamily="18" charset="0"/>
                  </a:rPr>
                  <a:t>𝑒𝑙𝑠𝑒)┤</a:t>
                </a:r>
                <a:endParaRPr lang="en-US" dirty="0"/>
              </a:p>
              <a:p>
                <a:endParaRPr lang="de-DE" i="1" dirty="0">
                  <a:latin typeface="Cambria Math" panose="02040503050406030204" pitchFamily="18" charset="0"/>
                </a:endParaRPr>
              </a:p>
              <a:p>
                <a:r>
                  <a:rPr lang="pt-BR" i="0">
                    <a:latin typeface="Cambria Math" panose="02040503050406030204" pitchFamily="18" charset="0"/>
                  </a:rPr>
                  <a:t>𝑓(</a:t>
                </a:r>
                <a:r>
                  <a:rPr lang="de-DE" i="0">
                    <a:latin typeface="Cambria Math" panose="02040503050406030204" pitchFamily="18" charset="0"/>
                  </a:rPr>
                  <a:t>𝑇</a:t>
                </a:r>
                <a:r>
                  <a:rPr lang="en-US" i="0">
                    <a:latin typeface="Cambria Math" panose="02040503050406030204" pitchFamily="18" charset="0"/>
                  </a:rPr>
                  <a:t>_(</a:t>
                </a:r>
                <a:r>
                  <a:rPr lang="de-DE" i="0">
                    <a:latin typeface="Cambria Math" panose="02040503050406030204" pitchFamily="18" charset="0"/>
                  </a:rPr>
                  <a:t>𝑅,𝑘</a:t>
                </a:r>
                <a:r>
                  <a:rPr lang="en-US" i="0">
                    <a:latin typeface="Cambria Math" panose="02040503050406030204" pitchFamily="18" charset="0"/>
                  </a:rPr>
                  <a:t>)</a:t>
                </a:r>
                <a:r>
                  <a:rPr lang="de-DE" i="0">
                    <a:latin typeface="Cambria Math" panose="02040503050406030204" pitchFamily="18" charset="0"/>
                  </a:rPr>
                  <a:t> )</a:t>
                </a:r>
                <a:r>
                  <a:rPr lang="en-US" dirty="0"/>
                  <a:t> = </a:t>
                </a:r>
                <a:r>
                  <a:rPr lang="de-DE" i="0">
                    <a:latin typeface="Cambria Math" panose="02040503050406030204" pitchFamily="18" charset="0"/>
                  </a:rPr>
                  <a:t>𝑃</a:t>
                </a:r>
                <a:r>
                  <a:rPr lang="en-US" i="0">
                    <a:latin typeface="Cambria Math" panose="02040503050406030204" pitchFamily="18" charset="0"/>
                  </a:rPr>
                  <a:t>_</a:t>
                </a:r>
                <a:r>
                  <a:rPr lang="de-DE" i="0">
                    <a:latin typeface="Cambria Math" panose="02040503050406030204" pitchFamily="18" charset="0"/>
                  </a:rPr>
                  <a:t>𝑃𝑅  •𝑐</a:t>
                </a:r>
                <a:r>
                  <a:rPr lang="en-US" i="0">
                    <a:latin typeface="Cambria Math" panose="02040503050406030204" pitchFamily="18" charset="0"/>
                  </a:rPr>
                  <a:t>_</a:t>
                </a:r>
                <a:r>
                  <a:rPr lang="de-DE" i="0">
                    <a:latin typeface="Cambria Math" panose="02040503050406030204" pitchFamily="18" charset="0"/>
                  </a:rPr>
                  <a:t>𝑝+(1−𝑃</a:t>
                </a:r>
                <a:r>
                  <a:rPr lang="en-US" i="0">
                    <a:latin typeface="Cambria Math" panose="02040503050406030204" pitchFamily="18" charset="0"/>
                  </a:rPr>
                  <a:t>_</a:t>
                </a:r>
                <a:r>
                  <a:rPr lang="de-DE" i="0">
                    <a:latin typeface="Cambria Math" panose="02040503050406030204" pitchFamily="18" charset="0"/>
                  </a:rPr>
                  <a:t>𝑃𝑅 )•𝑐</a:t>
                </a:r>
                <a:r>
                  <a:rPr lang="en-US" i="0">
                    <a:latin typeface="Cambria Math" panose="02040503050406030204" pitchFamily="18" charset="0"/>
                  </a:rPr>
                  <a:t>_</a:t>
                </a:r>
                <a:r>
                  <a:rPr lang="de-DE" i="0">
                    <a:latin typeface="Cambria Math" panose="02040503050406030204" pitchFamily="18" charset="0"/>
                  </a:rPr>
                  <a:t>𝑐</a:t>
                </a:r>
                <a:r>
                  <a:rPr lang="en-US" dirty="0"/>
                  <a:t> +</a:t>
                </a:r>
                <a:r>
                  <a:rPr lang="en-US" i="0" dirty="0">
                    <a:latin typeface="Cambria Math" panose="02040503050406030204" pitchFamily="18" charset="0"/>
                  </a:rPr>
                  <a:t>(</a:t>
                </a:r>
                <a:r>
                  <a:rPr lang="de-DE" b="0" i="0" dirty="0">
                    <a:latin typeface="Cambria Math" panose="02040503050406030204" pitchFamily="18" charset="0"/>
                  </a:rPr>
                  <a:t>𝐸</a:t>
                </a:r>
                <a:r>
                  <a:rPr lang="en-US" b="0" i="0" dirty="0">
                    <a:latin typeface="Cambria Math" panose="02040503050406030204" pitchFamily="18" charset="0"/>
                  </a:rPr>
                  <a:t>_(¯</a:t>
                </a:r>
                <a:r>
                  <a:rPr lang="de-DE" b="0" i="0" dirty="0">
                    <a:latin typeface="Cambria Math" panose="02040503050406030204" pitchFamily="18" charset="0"/>
                  </a:rPr>
                  <a:t>𝑇</a:t>
                </a:r>
                <a:r>
                  <a:rPr lang="en-US" b="0" i="0" dirty="0">
                    <a:latin typeface="Cambria Math" panose="02040503050406030204" pitchFamily="18" charset="0"/>
                  </a:rPr>
                  <a:t>_</a:t>
                </a:r>
                <a:r>
                  <a:rPr lang="de-DE" b="0" i="0" dirty="0">
                    <a:latin typeface="Cambria Math" panose="02040503050406030204" pitchFamily="18" charset="0"/>
                  </a:rPr>
                  <a:t>𝐹 </a:t>
                </a:r>
                <a:r>
                  <a:rPr lang="en-US" b="0" i="0" dirty="0">
                    <a:latin typeface="Cambria Math" panose="02040503050406030204" pitchFamily="18" charset="0"/>
                  </a:rPr>
                  <a:t>) [</a:t>
                </a:r>
                <a:r>
                  <a:rPr lang="de-DE" b="0" i="0" dirty="0">
                    <a:latin typeface="Cambria Math" panose="02040503050406030204" pitchFamily="18" charset="0"/>
                  </a:rPr>
                  <a:t>𝐶</a:t>
                </a:r>
                <a:r>
                  <a:rPr lang="en-US" b="0" i="0" dirty="0">
                    <a:latin typeface="Cambria Math" panose="02040503050406030204" pitchFamily="18" charset="0"/>
                  </a:rPr>
                  <a:t>_</a:t>
                </a:r>
                <a:r>
                  <a:rPr lang="de-DE" b="0" i="0" dirty="0">
                    <a:latin typeface="Cambria Math" panose="02040503050406030204" pitchFamily="18" charset="0"/>
                  </a:rPr>
                  <a:t>𝑟𝑒𝑝 ]</a:t>
                </a:r>
                <a:r>
                  <a:rPr lang="en-US" b="0" i="0" dirty="0">
                    <a:latin typeface="Cambria Math" panose="02040503050406030204" pitchFamily="18" charset="0"/>
                  </a:rPr>
                  <a:t>)/(</a:t>
                </a:r>
                <a:r>
                  <a:rPr lang="de-DE" i="0" dirty="0">
                    <a:latin typeface="Cambria Math" panose="02040503050406030204" pitchFamily="18" charset="0"/>
                  </a:rPr>
                  <a:t>𝐸</a:t>
                </a:r>
                <a:r>
                  <a:rPr lang="en-US" i="0" dirty="0">
                    <a:latin typeface="Cambria Math" panose="02040503050406030204" pitchFamily="18" charset="0"/>
                  </a:rPr>
                  <a:t>_(¯</a:t>
                </a:r>
                <a:r>
                  <a:rPr lang="de-DE" i="0" dirty="0">
                    <a:latin typeface="Cambria Math" panose="02040503050406030204" pitchFamily="18" charset="0"/>
                  </a:rPr>
                  <a:t>𝑇</a:t>
                </a:r>
                <a:r>
                  <a:rPr lang="en-US" i="0" dirty="0">
                    <a:latin typeface="Cambria Math" panose="02040503050406030204" pitchFamily="18" charset="0"/>
                  </a:rPr>
                  <a:t>_</a:t>
                </a:r>
                <a:r>
                  <a:rPr lang="de-DE" i="0" dirty="0">
                    <a:latin typeface="Cambria Math" panose="02040503050406030204" pitchFamily="18" charset="0"/>
                  </a:rPr>
                  <a:t>𝐹 </a:t>
                </a:r>
                <a:r>
                  <a:rPr lang="en-US" i="0" dirty="0">
                    <a:latin typeface="Cambria Math" panose="02040503050406030204" pitchFamily="18" charset="0"/>
                  </a:rPr>
                  <a:t>) [</a:t>
                </a:r>
                <a:r>
                  <a:rPr lang="de-DE" b="0" i="0" dirty="0">
                    <a:latin typeface="Cambria Math" panose="02040503050406030204" pitchFamily="18" charset="0"/>
                  </a:rPr>
                  <a:t>𝑇</a:t>
                </a:r>
                <a:r>
                  <a:rPr lang="en-US" b="0" i="0" dirty="0">
                    <a:latin typeface="Cambria Math" panose="02040503050406030204" pitchFamily="18" charset="0"/>
                  </a:rPr>
                  <a:t>_</a:t>
                </a:r>
                <a:r>
                  <a:rPr lang="de-DE" b="0" i="0" dirty="0">
                    <a:latin typeface="Cambria Math" panose="02040503050406030204" pitchFamily="18" charset="0"/>
                  </a:rPr>
                  <a:t>𝑙𝑐 ] </a:t>
                </a:r>
                <a:r>
                  <a:rPr lang="en-US" b="0" i="0" dirty="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a:t>
                </a:r>
                <a:r>
                  <a:rPr lang="de-DE" i="0">
                    <a:latin typeface="Cambria Math" panose="02040503050406030204" pitchFamily="18" charset="0"/>
                  </a:rPr>
                  <a:t>_</a:t>
                </a:r>
                <a:r>
                  <a:rPr lang="en-US" i="0">
                    <a:latin typeface="Cambria Math" panose="02040503050406030204" pitchFamily="18" charset="0"/>
                  </a:rPr>
                  <a:t>(</a:t>
                </a:r>
                <a:r>
                  <a:rPr lang="de-DE" i="0">
                    <a:latin typeface="Cambria Math" panose="02040503050406030204" pitchFamily="18" charset="0"/>
                  </a:rPr>
                  <a:t>𝑇_(𝑅, 𝑘)</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en-US" i="0" dirty="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de-DE" b="0" i="0">
                    <a:latin typeface="Cambria Math" panose="02040503050406030204" pitchFamily="18" charset="0"/>
                  </a:rPr>
                  <a:t>(𝑡−</a:t>
                </a:r>
                <a:r>
                  <a:rPr lang="de-DE" i="0">
                    <a:latin typeface="Cambria Math" panose="02040503050406030204" pitchFamily="18" charset="0"/>
                  </a:rPr>
                  <a:t>𝑇</a:t>
                </a:r>
                <a:r>
                  <a:rPr lang="en-US" i="0">
                    <a:latin typeface="Cambria Math" panose="02040503050406030204" pitchFamily="18" charset="0"/>
                  </a:rPr>
                  <a:t>_(</a:t>
                </a:r>
                <a:r>
                  <a:rPr lang="de-DE" i="0">
                    <a:latin typeface="Cambria Math" panose="02040503050406030204" pitchFamily="18" charset="0"/>
                  </a:rPr>
                  <a:t>𝑅,𝑘</a:t>
                </a:r>
                <a:r>
                  <a:rPr lang="en-US" i="0">
                    <a:latin typeface="Cambria Math" panose="02040503050406030204" pitchFamily="18" charset="0"/>
                  </a:rPr>
                  <a:t>)</a:t>
                </a:r>
                <a:r>
                  <a:rPr lang="de-DE" b="0" i="0">
                    <a:latin typeface="Cambria Math" panose="02040503050406030204" pitchFamily="18" charset="0"/>
                  </a:rPr>
                  <a:t>)</a:t>
                </a:r>
                <a:r>
                  <a:rPr lang="de-DE" i="0">
                    <a:latin typeface="Cambria Math" panose="02040503050406030204" pitchFamily="18" charset="0"/>
                  </a:rPr>
                  <a:t>𝑓</a:t>
                </a:r>
                <a:r>
                  <a:rPr lang="en-US" i="0">
                    <a:latin typeface="Cambria Math" panose="02040503050406030204" pitchFamily="18" charset="0"/>
                  </a:rPr>
                  <a:t>〗_(</a:t>
                </a:r>
                <a:r>
                  <a:rPr lang="de-DE" i="0">
                    <a:latin typeface="Cambria Math" panose="02040503050406030204" pitchFamily="18" charset="0"/>
                  </a:rPr>
                  <a:t>𝑅𝑈 𝐿_(𝑝𝑟𝑒𝑑,𝑘) </a:t>
                </a:r>
                <a:r>
                  <a:rPr lang="en-US" i="0">
                    <a:latin typeface="Cambria Math" panose="02040503050406030204" pitchFamily="18" charset="0"/>
                  </a:rPr>
                  <a:t>)</a:t>
                </a:r>
                <a:r>
                  <a:rPr lang="de-DE" i="0">
                    <a:latin typeface="Cambria Math" panose="02040503050406030204" pitchFamily="18" charset="0"/>
                  </a:rPr>
                  <a:t>   (</a:t>
                </a:r>
                <a:r>
                  <a:rPr lang="en-US" i="0" dirty="0">
                    <a:latin typeface="Cambria Math" panose="02040503050406030204" pitchFamily="18" charset="0"/>
                  </a:rPr>
                  <a:t>"</a:t>
                </a:r>
                <a:r>
                  <a:rPr lang="en-US" i="0" dirty="0"/>
                  <a:t>t − </a:t>
                </a:r>
                <a:r>
                  <a:rPr lang="en-US" i="0">
                    <a:latin typeface="Cambria Math" panose="02040503050406030204" pitchFamily="18" charset="0"/>
                  </a:rPr>
                  <a:t>" </a:t>
                </a:r>
                <a:r>
                  <a:rPr lang="de-DE" i="0">
                    <a:latin typeface="Cambria Math" panose="02040503050406030204" pitchFamily="18" charset="0"/>
                  </a:rPr>
                  <a:t>𝑡</a:t>
                </a:r>
                <a:r>
                  <a:rPr lang="en-US" i="0">
                    <a:latin typeface="Cambria Math" panose="02040503050406030204" pitchFamily="18" charset="0"/>
                  </a:rPr>
                  <a:t>_</a:t>
                </a:r>
                <a:r>
                  <a:rPr lang="de-DE" i="0">
                    <a:latin typeface="Cambria Math" panose="02040503050406030204" pitchFamily="18" charset="0"/>
                  </a:rPr>
                  <a:t>𝑘)</a:t>
                </a:r>
                <a:r>
                  <a:rPr lang="en-US" i="0" dirty="0">
                    <a:latin typeface="Cambria Math" panose="02040503050406030204" pitchFamily="18" charset="0"/>
                  </a:rPr>
                  <a:t>"</a:t>
                </a:r>
                <a:r>
                  <a:rPr lang="en-US" i="0" dirty="0"/>
                  <a:t> dt</a:t>
                </a:r>
                <a:r>
                  <a:rPr lang="en-US" i="0" dirty="0">
                    <a:latin typeface="Cambria Math" panose="02040503050406030204" pitchFamily="18" charset="0"/>
                  </a:rPr>
                  <a:t>" </a:t>
                </a:r>
                <a:r>
                  <a:rPr lang="en-US" i="0">
                    <a:latin typeface="Cambria Math" panose="02040503050406030204" pitchFamily="18" charset="0"/>
                    <a:ea typeface="Cambria Math" panose="02040503050406030204" pitchFamily="18" charset="0"/>
                  </a:rPr>
                  <a:t>〗</a:t>
                </a:r>
                <a:endParaRPr lang="en-US" dirty="0"/>
              </a:p>
              <a:p>
                <a:r>
                  <a:rPr lang="en-US" dirty="0"/>
                  <a:t>,</a:t>
                </a:r>
              </a:p>
              <a:p>
                <a:endParaRPr lang="en-US" dirty="0"/>
              </a:p>
              <a:p>
                <a:r>
                  <a:rPr lang="en-US" dirty="0"/>
                  <a:t>Where: </a:t>
                </a:r>
              </a:p>
              <a:p>
                <a:endParaRPr lang="en-US" dirty="0"/>
              </a:p>
              <a:p>
                <a:r>
                  <a:rPr lang="de-DE" b="0" i="0">
                    <a:latin typeface="Cambria Math" panose="02040503050406030204" pitchFamily="18" charset="0"/>
                  </a:rPr>
                  <a:t>𝑃</a:t>
                </a:r>
                <a:r>
                  <a:rPr lang="en-US" b="0" i="0">
                    <a:latin typeface="Cambria Math" panose="02040503050406030204" pitchFamily="18" charset="0"/>
                  </a:rPr>
                  <a:t>_</a:t>
                </a:r>
                <a:r>
                  <a:rPr lang="de-DE" b="0" i="0">
                    <a:latin typeface="Cambria Math" panose="02040503050406030204" pitchFamily="18" charset="0"/>
                  </a:rPr>
                  <a:t>𝑃𝑅</a:t>
                </a:r>
                <a:r>
                  <a:rPr lang="en-US" dirty="0"/>
                  <a:t>= </a:t>
                </a:r>
                <a:r>
                  <a:rPr lang="en-US" i="0">
                    <a:latin typeface="Cambria Math" panose="02040503050406030204" pitchFamily="18" charset="0"/>
                  </a:rPr>
                  <a:t>∫</a:t>
                </a:r>
                <a:r>
                  <a:rPr lang="de-DE" i="0">
                    <a:latin typeface="Cambria Math" panose="02040503050406030204" pitchFamily="18" charset="0"/>
                  </a:rPr>
                  <a:t>_</a:t>
                </a:r>
                <a:r>
                  <a:rPr lang="en-US" i="0">
                    <a:latin typeface="Cambria Math" panose="02040503050406030204" pitchFamily="18" charset="0"/>
                  </a:rPr>
                  <a:t>(</a:t>
                </a:r>
                <a:r>
                  <a:rPr lang="de-DE" i="0">
                    <a:latin typeface="Cambria Math" panose="02040503050406030204" pitchFamily="18" charset="0"/>
                  </a:rPr>
                  <a:t>𝑇_(𝑅, 𝑘)</a:t>
                </a:r>
                <a:r>
                  <a:rPr lang="en-US" i="0">
                    <a:latin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en-US" i="0" dirty="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a:t>
                </a:r>
                <a:r>
                  <a:rPr lang="de-DE" i="0">
                    <a:latin typeface="Cambria Math" panose="02040503050406030204" pitchFamily="18" charset="0"/>
                  </a:rPr>
                  <a:t>𝑓</a:t>
                </a:r>
                <a:r>
                  <a:rPr lang="en-US" i="0">
                    <a:latin typeface="Cambria Math" panose="02040503050406030204" pitchFamily="18" charset="0"/>
                  </a:rPr>
                  <a:t>_(</a:t>
                </a:r>
                <a:r>
                  <a:rPr lang="de-DE" i="0">
                    <a:latin typeface="Cambria Math" panose="02040503050406030204" pitchFamily="18" charset="0"/>
                  </a:rPr>
                  <a:t>𝑅𝑈 𝐿_(𝑝𝑟𝑒𝑑,𝑘) </a:t>
                </a:r>
                <a:r>
                  <a:rPr lang="en-US" i="0">
                    <a:latin typeface="Cambria Math" panose="02040503050406030204" pitchFamily="18" charset="0"/>
                  </a:rPr>
                  <a:t>)</a:t>
                </a:r>
                <a:r>
                  <a:rPr lang="de-DE" i="0">
                    <a:latin typeface="Cambria Math" panose="02040503050406030204" pitchFamily="18" charset="0"/>
                  </a:rPr>
                  <a:t>   (</a:t>
                </a:r>
                <a:r>
                  <a:rPr lang="en-US" i="0" dirty="0">
                    <a:latin typeface="Cambria Math" panose="02040503050406030204" pitchFamily="18" charset="0"/>
                  </a:rPr>
                  <a:t>"</a:t>
                </a:r>
                <a:r>
                  <a:rPr lang="en-US" i="0" dirty="0"/>
                  <a:t>t − </a:t>
                </a:r>
                <a:r>
                  <a:rPr lang="en-US" i="0">
                    <a:latin typeface="Cambria Math" panose="02040503050406030204" pitchFamily="18" charset="0"/>
                  </a:rPr>
                  <a:t>" </a:t>
                </a:r>
                <a:r>
                  <a:rPr lang="de-DE" i="0">
                    <a:latin typeface="Cambria Math" panose="02040503050406030204" pitchFamily="18" charset="0"/>
                  </a:rPr>
                  <a:t>𝑡</a:t>
                </a:r>
                <a:r>
                  <a:rPr lang="en-US" i="0">
                    <a:latin typeface="Cambria Math" panose="02040503050406030204" pitchFamily="18" charset="0"/>
                  </a:rPr>
                  <a:t>_</a:t>
                </a:r>
                <a:r>
                  <a:rPr lang="de-DE" i="0">
                    <a:latin typeface="Cambria Math" panose="02040503050406030204" pitchFamily="18" charset="0"/>
                  </a:rPr>
                  <a:t>𝑘)</a:t>
                </a:r>
                <a:r>
                  <a:rPr lang="en-US" i="0" dirty="0">
                    <a:latin typeface="Cambria Math" panose="02040503050406030204" pitchFamily="18" charset="0"/>
                  </a:rPr>
                  <a:t>"</a:t>
                </a:r>
                <a:r>
                  <a:rPr lang="en-US" i="0" dirty="0"/>
                  <a:t> dt</a:t>
                </a:r>
                <a:r>
                  <a:rPr lang="en-US" i="0" dirty="0">
                    <a:latin typeface="Cambria Math" panose="02040503050406030204" pitchFamily="18" charset="0"/>
                  </a:rPr>
                  <a:t>" </a:t>
                </a:r>
                <a:r>
                  <a:rPr lang="en-US" i="0">
                    <a:latin typeface="Cambria Math" panose="02040503050406030204" pitchFamily="18" charset="0"/>
                    <a:ea typeface="Cambria Math" panose="02040503050406030204" pitchFamily="18" charset="0"/>
                  </a:rPr>
                  <a:t>〗</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172415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14:m>
                  <m:oMath xmlns:m="http://schemas.openxmlformats.org/officeDocument/2006/math">
                    <m:sSub>
                      <m:sSubPr>
                        <m:ctrlPr>
                          <a:rPr kumimoji="0" lang="en-US" altLang="en-US" sz="1200" b="0" i="1" u="none" strike="noStrike" cap="none" normalizeH="0" baseline="0" smtClean="0">
                            <a:ln>
                              <a:noFill/>
                            </a:ln>
                            <a:solidFill>
                              <a:srgbClr val="000000"/>
                            </a:solidFill>
                            <a:effectLst/>
                            <a:latin typeface="Cambria Math" panose="02040503050406030204" pitchFamily="18" charset="0"/>
                          </a:rPr>
                        </m:ctrlPr>
                      </m:sSubPr>
                      <m:e>
                        <m:r>
                          <a:rPr kumimoji="0" lang="de-DE" altLang="en-US" sz="1200" b="0" i="1" u="none" strike="noStrike" cap="none" normalizeH="0" baseline="0" smtClean="0">
                            <a:ln>
                              <a:noFill/>
                            </a:ln>
                            <a:solidFill>
                              <a:srgbClr val="000000"/>
                            </a:solidFill>
                            <a:effectLst/>
                            <a:latin typeface="Cambria Math" panose="02040503050406030204" pitchFamily="18" charset="0"/>
                          </a:rPr>
                          <m:t>𝑇</m:t>
                        </m:r>
                      </m:e>
                      <m:sub>
                        <m:r>
                          <a:rPr kumimoji="0" lang="de-DE" altLang="en-US" sz="1200" b="0" i="1" u="none" strike="noStrike" cap="none" normalizeH="0" baseline="0" smtClean="0">
                            <a:ln>
                              <a:noFill/>
                            </a:ln>
                            <a:solidFill>
                              <a:srgbClr val="000000"/>
                            </a:solidFill>
                            <a:effectLst/>
                            <a:latin typeface="Cambria Math" panose="02040503050406030204" pitchFamily="18" charset="0"/>
                          </a:rPr>
                          <m:t>𝑅</m:t>
                        </m:r>
                      </m:sub>
                    </m:sSub>
                  </m:oMath>
                </a14:m>
                <a:r>
                  <a:rPr lang="en-US" altLang="en-US" sz="1200" dirty="0">
                    <a:solidFill>
                      <a:srgbClr val="000000"/>
                    </a:solidFill>
                  </a:rPr>
                  <a:t> is replacement cycles for each engine id.</a:t>
                </a:r>
                <a:endParaRPr lang="en-US" dirty="0"/>
              </a:p>
            </p:txBody>
          </p:sp>
        </mc:Choice>
        <mc:Fallback>
          <p:sp>
            <p:nvSpPr>
              <p:cNvPr id="3" name="Notes Placeholder 2"/>
              <p:cNvSpPr>
                <a:spLocks noGrp="1"/>
              </p:cNvSpPr>
              <p:nvPr>
                <p:ph type="body" idx="1"/>
              </p:nvPr>
            </p:nvSpPr>
            <p:spPr/>
            <p:txBody>
              <a:bodyPr/>
              <a:lstStyle/>
              <a:p>
                <a:r>
                  <a:rPr kumimoji="0" lang="de-DE" altLang="en-US" sz="1200" b="0" i="0" u="none" strike="noStrike" cap="none" normalizeH="0" baseline="0">
                    <a:ln>
                      <a:noFill/>
                    </a:ln>
                    <a:solidFill>
                      <a:srgbClr val="000000"/>
                    </a:solidFill>
                    <a:effectLst/>
                    <a:latin typeface="Cambria Math" panose="02040503050406030204" pitchFamily="18" charset="0"/>
                  </a:rPr>
                  <a:t>𝑇</a:t>
                </a:r>
                <a:r>
                  <a:rPr kumimoji="0" lang="en-US" altLang="en-US" sz="1200" b="0" i="0" u="none" strike="noStrike" cap="none" normalizeH="0" baseline="0">
                    <a:ln>
                      <a:noFill/>
                    </a:ln>
                    <a:solidFill>
                      <a:srgbClr val="000000"/>
                    </a:solidFill>
                    <a:effectLst/>
                    <a:latin typeface="Cambria Math" panose="02040503050406030204" pitchFamily="18" charset="0"/>
                  </a:rPr>
                  <a:t>_</a:t>
                </a:r>
                <a:r>
                  <a:rPr kumimoji="0" lang="de-DE" altLang="en-US" sz="1200" b="0" i="0" u="none" strike="noStrike" cap="none" normalizeH="0" baseline="0">
                    <a:ln>
                      <a:noFill/>
                    </a:ln>
                    <a:solidFill>
                      <a:srgbClr val="000000"/>
                    </a:solidFill>
                    <a:effectLst/>
                    <a:latin typeface="Cambria Math" panose="02040503050406030204" pitchFamily="18" charset="0"/>
                  </a:rPr>
                  <a:t>𝑅</a:t>
                </a:r>
                <a:r>
                  <a:rPr lang="en-US" altLang="en-US" sz="1200" dirty="0">
                    <a:solidFill>
                      <a:srgbClr val="000000"/>
                    </a:solidFill>
                  </a:rPr>
                  <a:t> is replacement cycles for each engine id.</a:t>
                </a:r>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3543237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kumimoji="0" lang="de-DE" altLang="en-US" sz="1200" b="0" i="0" u="none" strike="noStrike" cap="none" normalizeH="0" baseline="0">
                    <a:ln>
                      <a:noFill/>
                    </a:ln>
                    <a:solidFill>
                      <a:srgbClr val="000000"/>
                    </a:solidFill>
                    <a:effectLst/>
                    <a:latin typeface="Cambria Math" panose="02040503050406030204" pitchFamily="18" charset="0"/>
                  </a:rPr>
                  <a:t>𝑇</a:t>
                </a:r>
                <a:r>
                  <a:rPr kumimoji="0" lang="en-US" altLang="en-US" sz="1200" b="0" i="0" u="none" strike="noStrike" cap="none" normalizeH="0" baseline="0">
                    <a:ln>
                      <a:noFill/>
                    </a:ln>
                    <a:solidFill>
                      <a:srgbClr val="000000"/>
                    </a:solidFill>
                    <a:effectLst/>
                    <a:latin typeface="Cambria Math" panose="02040503050406030204" pitchFamily="18" charset="0"/>
                  </a:rPr>
                  <a:t>_</a:t>
                </a:r>
                <a:r>
                  <a:rPr kumimoji="0" lang="de-DE" altLang="en-US" sz="1200" b="0" i="0" u="none" strike="noStrike" cap="none" normalizeH="0" baseline="0">
                    <a:ln>
                      <a:noFill/>
                    </a:ln>
                    <a:solidFill>
                      <a:srgbClr val="000000"/>
                    </a:solidFill>
                    <a:effectLst/>
                    <a:latin typeface="Cambria Math" panose="02040503050406030204" pitchFamily="18" charset="0"/>
                  </a:rPr>
                  <a:t>𝑅</a:t>
                </a:r>
                <a:r>
                  <a:rPr lang="en-US" altLang="en-US" sz="1200" dirty="0">
                    <a:solidFill>
                      <a:srgbClr val="000000"/>
                    </a:solidFill>
                  </a:rPr>
                  <a:t> (</a:t>
                </a:r>
                <a:r>
                  <a:rPr lang="en-US" altLang="en-US" sz="1200" dirty="0" err="1">
                    <a:solidFill>
                      <a:srgbClr val="000000"/>
                    </a:solidFill>
                  </a:rPr>
                  <a:t>PdM</a:t>
                </a:r>
                <a:r>
                  <a:rPr lang="en-US" altLang="en-US" sz="1200" dirty="0">
                    <a:solidFill>
                      <a:srgbClr val="000000"/>
                    </a:solidFill>
                  </a:rPr>
                  <a:t> Policy1 Transformer)=</a:t>
                </a:r>
                <a:r>
                  <a:rPr lang="en-US" dirty="0"/>
                  <a:t>[240, 200, 290, 260, 180, 270, 170, 200, 210, 150, 130, 340, 150, 250, 280, 330, 190, 150, 180, 190]</a:t>
                </a:r>
              </a:p>
              <a:p>
                <a:pPr algn="l"/>
                <a:r>
                  <a:rPr kumimoji="0" lang="de-DE" altLang="en-US" sz="1800" b="0" i="0" u="none" strike="noStrike" cap="none" normalizeH="0" baseline="0">
                    <a:ln>
                      <a:noFill/>
                    </a:ln>
                    <a:solidFill>
                      <a:srgbClr val="000000"/>
                    </a:solidFill>
                    <a:effectLst/>
                    <a:latin typeface="Cambria Math" panose="02040503050406030204" pitchFamily="18" charset="0"/>
                  </a:rPr>
                  <a:t>𝑇</a:t>
                </a:r>
                <a:r>
                  <a:rPr kumimoji="0" lang="en-US" altLang="en-US" sz="1800" b="0" i="0" u="none" strike="noStrike" cap="none" normalizeH="0" baseline="0">
                    <a:ln>
                      <a:noFill/>
                    </a:ln>
                    <a:solidFill>
                      <a:srgbClr val="000000"/>
                    </a:solidFill>
                    <a:effectLst/>
                    <a:latin typeface="Cambria Math" panose="02040503050406030204" pitchFamily="18" charset="0"/>
                  </a:rPr>
                  <a:t>_</a:t>
                </a:r>
                <a:r>
                  <a:rPr kumimoji="0" lang="de-DE" altLang="en-US" sz="1800" b="0" i="0" u="none" strike="noStrike" cap="none" normalizeH="0" baseline="0">
                    <a:ln>
                      <a:noFill/>
                    </a:ln>
                    <a:solidFill>
                      <a:srgbClr val="000000"/>
                    </a:solidFill>
                    <a:effectLst/>
                    <a:latin typeface="Cambria Math" panose="02040503050406030204" pitchFamily="18" charset="0"/>
                  </a:rPr>
                  <a:t>𝑅</a:t>
                </a:r>
                <a:r>
                  <a:rPr lang="en-US" altLang="en-US" sz="1800" dirty="0">
                    <a:solidFill>
                      <a:srgbClr val="000000"/>
                    </a:solidFill>
                  </a:rPr>
                  <a:t> (</a:t>
                </a:r>
                <a:r>
                  <a:rPr lang="en-US" altLang="en-US" sz="1800" dirty="0" err="1">
                    <a:solidFill>
                      <a:srgbClr val="000000"/>
                    </a:solidFill>
                  </a:rPr>
                  <a:t>PdM</a:t>
                </a:r>
                <a:r>
                  <a:rPr lang="en-US" altLang="en-US" sz="1800" dirty="0">
                    <a:solidFill>
                      <a:srgbClr val="000000"/>
                    </a:solidFill>
                  </a:rPr>
                  <a:t> Policy1 LSTM)</a:t>
                </a:r>
                <a:r>
                  <a:rPr lang="en-US" sz="1800" b="0" i="0" u="none" strike="noStrike" baseline="0" dirty="0">
                    <a:latin typeface="STIXMath-Regular"/>
                  </a:rPr>
                  <a:t> </a:t>
                </a:r>
                <a:r>
                  <a:rPr lang="en-US" sz="1800" b="0" i="0" u="none" strike="noStrike" baseline="0" dirty="0">
                    <a:latin typeface="CharisSIL"/>
                  </a:rPr>
                  <a:t>= [230, 200, 290, 260, 180, 260, 170, 200, 210, 150, 130, 330, 150, 250, 280, 330, 190, 150, 180, 190]</a:t>
                </a:r>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29059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Metric</a:t>
            </a:r>
            <a:r>
              <a:rPr lang="de-DE" dirty="0"/>
              <a:t> M </a:t>
            </a:r>
            <a:r>
              <a:rPr lang="de-DE" dirty="0" err="1"/>
              <a:t>is</a:t>
            </a:r>
            <a:r>
              <a:rPr lang="de-DE" dirty="0"/>
              <a:t> </a:t>
            </a:r>
            <a:r>
              <a:rPr lang="de-DE" dirty="0" err="1"/>
              <a:t>testing</a:t>
            </a:r>
            <a:r>
              <a:rPr lang="de-DE" dirty="0"/>
              <a:t> </a:t>
            </a:r>
            <a:r>
              <a:rPr lang="de-DE" dirty="0" err="1"/>
              <a:t>prognostic</a:t>
            </a:r>
            <a:r>
              <a:rPr lang="de-DE" dirty="0"/>
              <a:t> </a:t>
            </a:r>
            <a:r>
              <a:rPr lang="de-DE" dirty="0" err="1"/>
              <a:t>algorithms</a:t>
            </a:r>
            <a:r>
              <a:rPr lang="de-DE" dirty="0"/>
              <a:t> </a:t>
            </a:r>
            <a:r>
              <a:rPr lang="de-DE" dirty="0" err="1"/>
              <a:t>with</a:t>
            </a:r>
            <a:r>
              <a:rPr lang="de-DE" dirty="0"/>
              <a:t> </a:t>
            </a:r>
            <a:r>
              <a:rPr lang="de-DE" dirty="0" err="1"/>
              <a:t>respect</a:t>
            </a:r>
            <a:r>
              <a:rPr lang="de-DE" dirty="0"/>
              <a:t> </a:t>
            </a:r>
            <a:r>
              <a:rPr lang="de-DE" dirty="0" err="1"/>
              <a:t>to</a:t>
            </a:r>
            <a:r>
              <a:rPr lang="de-DE" dirty="0"/>
              <a:t> </a:t>
            </a:r>
            <a:r>
              <a:rPr lang="de-DE" dirty="0" err="1"/>
              <a:t>how</a:t>
            </a:r>
            <a:r>
              <a:rPr lang="de-DE" dirty="0"/>
              <a:t> </a:t>
            </a:r>
            <a:r>
              <a:rPr lang="de-DE" dirty="0" err="1"/>
              <a:t>well</a:t>
            </a:r>
            <a:r>
              <a:rPr lang="de-DE" dirty="0"/>
              <a:t> </a:t>
            </a:r>
            <a:r>
              <a:rPr lang="de-DE" dirty="0" err="1"/>
              <a:t>it</a:t>
            </a:r>
            <a:r>
              <a:rPr lang="de-DE" dirty="0"/>
              <a:t> </a:t>
            </a:r>
            <a:r>
              <a:rPr lang="de-DE" dirty="0" err="1"/>
              <a:t>can</a:t>
            </a:r>
            <a:r>
              <a:rPr lang="de-DE" dirty="0"/>
              <a:t> </a:t>
            </a:r>
            <a:r>
              <a:rPr lang="de-DE" dirty="0" err="1"/>
              <a:t>predict</a:t>
            </a:r>
            <a:r>
              <a:rPr lang="de-DE" dirty="0"/>
              <a:t> </a:t>
            </a:r>
            <a:r>
              <a:rPr lang="de-DE" dirty="0" err="1"/>
              <a:t>the</a:t>
            </a:r>
            <a:r>
              <a:rPr lang="de-DE" dirty="0"/>
              <a:t> </a:t>
            </a:r>
            <a:r>
              <a:rPr lang="de-DE" dirty="0" err="1"/>
              <a:t>exact</a:t>
            </a:r>
            <a:r>
              <a:rPr lang="de-DE" dirty="0"/>
              <a:t> RUL.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Two heuristic thresholds have been used which were optimized on the training set using the LSTM model.</a:t>
            </a:r>
          </a:p>
          <a:p>
            <a:pPr algn="l">
              <a:buFont typeface="Arial" panose="020B0604020202020204" pitchFamily="34" charset="0"/>
              <a:buNone/>
            </a:pPr>
            <a:r>
              <a:rPr lang="en-US" b="0" i="0" dirty="0">
                <a:effectLst/>
                <a:latin typeface="__fkGroteskNeue_598ab8"/>
              </a:rPr>
              <a:t>Key differences from vanilla transformers:</a:t>
            </a:r>
          </a:p>
          <a:p>
            <a:pPr algn="l">
              <a:buFont typeface="Arial" panose="020B0604020202020204" pitchFamily="34" charset="0"/>
              <a:buChar char="•"/>
            </a:pPr>
            <a:r>
              <a:rPr lang="en-US" b="0" i="0" dirty="0">
                <a:effectLst/>
                <a:latin typeface="__fkGroteskNeue_598ab8"/>
              </a:rPr>
              <a:t>Specialized positional encodings for time</a:t>
            </a:r>
          </a:p>
          <a:p>
            <a:pPr algn="l">
              <a:buFont typeface="Arial" panose="020B0604020202020204" pitchFamily="34" charset="0"/>
              <a:buChar char="•"/>
            </a:pPr>
            <a:r>
              <a:rPr lang="en-US" b="0" i="0" dirty="0">
                <a:effectLst/>
                <a:latin typeface="__fkGroteskNeue_598ab8"/>
              </a:rPr>
              <a:t>Mechanisms to handle longer sequences efficiently</a:t>
            </a:r>
          </a:p>
          <a:p>
            <a:pPr algn="l">
              <a:buFont typeface="Arial" panose="020B0604020202020204" pitchFamily="34" charset="0"/>
              <a:buChar char="•"/>
            </a:pPr>
            <a:r>
              <a:rPr lang="en-US" b="0" i="0" dirty="0">
                <a:effectLst/>
                <a:latin typeface="__fkGroteskNeue_598ab8"/>
              </a:rPr>
              <a:t>Incorporation of time-specific features and patterns</a:t>
            </a:r>
          </a:p>
          <a:p>
            <a:pPr algn="l">
              <a:buFont typeface="Arial" panose="020B0604020202020204" pitchFamily="34" charset="0"/>
              <a:buChar char="•"/>
            </a:pPr>
            <a:r>
              <a:rPr lang="en-US" b="0" i="0" dirty="0">
                <a:effectLst/>
                <a:latin typeface="__fkGroteskNeue_598ab8"/>
              </a:rPr>
              <a:t>Adaptations to output distributions rather than point estimates</a:t>
            </a:r>
          </a:p>
          <a:p>
            <a:pPr algn="l">
              <a:buFont typeface="Arial" panose="020B0604020202020204" pitchFamily="34" charset="0"/>
              <a:buChar char="•"/>
            </a:pPr>
            <a:r>
              <a:rPr lang="en-US" b="0" i="0" dirty="0">
                <a:effectLst/>
                <a:latin typeface="__fkGroteskNeue_598ab8"/>
              </a:rPr>
              <a:t>Ability to handle multivariate time series data</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heuristic thresholds I used were optimized using LSTM model, which is one of the possible reasons for the poor performance of the Transformer model.</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93717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08864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422055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dirty="0"/>
              <a:t>∆T = 10 </a:t>
            </a:r>
            <a:r>
              <a:rPr lang="de-DE" sz="1200" dirty="0" err="1"/>
              <a:t>flight</a:t>
            </a:r>
            <a:r>
              <a:rPr lang="de-DE" sz="1200" dirty="0"/>
              <a:t> cycles </a:t>
            </a:r>
            <a:r>
              <a:rPr lang="de-DE" sz="1200" dirty="0" err="1"/>
              <a:t>have</a:t>
            </a:r>
            <a:r>
              <a:rPr lang="de-DE" sz="1200" dirty="0"/>
              <a:t> been </a:t>
            </a:r>
            <a:r>
              <a:rPr lang="de-DE" sz="1200" dirty="0" err="1"/>
              <a:t>chosen</a:t>
            </a:r>
            <a:r>
              <a:rPr lang="de-DE" sz="1200" dirty="0"/>
              <a:t> </a:t>
            </a:r>
            <a:r>
              <a:rPr lang="de-DE" sz="1200" dirty="0" err="1"/>
              <a:t>based</a:t>
            </a:r>
            <a:r>
              <a:rPr lang="de-DE" sz="1200" dirty="0"/>
              <a:t> on the </a:t>
            </a:r>
            <a:r>
              <a:rPr lang="de-DE" sz="1200" dirty="0" err="1"/>
              <a:t>authors‘s</a:t>
            </a:r>
            <a:r>
              <a:rPr lang="de-DE" sz="1200" dirty="0"/>
              <a:t> </a:t>
            </a:r>
            <a:r>
              <a:rPr lang="de-DE" sz="1200" dirty="0" err="1"/>
              <a:t>expertise</a:t>
            </a:r>
            <a:r>
              <a:rPr lang="de-DE" sz="1200" dirty="0"/>
              <a:t>.</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79877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Perfect</a:t>
            </a:r>
            <a:r>
              <a:rPr lang="de-DE" dirty="0"/>
              <a:t> replacement </a:t>
            </a:r>
            <a:r>
              <a:rPr lang="de-DE" dirty="0" err="1"/>
              <a:t>means</a:t>
            </a:r>
            <a:r>
              <a:rPr lang="de-DE" dirty="0"/>
              <a:t> </a:t>
            </a:r>
            <a:r>
              <a:rPr lang="de-DE" dirty="0" err="1"/>
              <a:t>bringing</a:t>
            </a:r>
            <a:r>
              <a:rPr lang="de-DE" dirty="0"/>
              <a:t> the component back to </a:t>
            </a:r>
            <a:r>
              <a:rPr lang="de-DE" dirty="0" err="1"/>
              <a:t>its</a:t>
            </a:r>
            <a:r>
              <a:rPr lang="de-DE" dirty="0"/>
              <a:t> original </a:t>
            </a:r>
            <a:r>
              <a:rPr lang="de-DE" dirty="0" err="1"/>
              <a:t>state</a:t>
            </a:r>
            <a:r>
              <a:rPr lang="de-DE" dirty="0"/>
              <a:t>.</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01522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Time steps when preventive replacement happens to </a:t>
                </a:r>
                <a:r>
                  <a:rPr lang="de-DE" dirty="0" err="1"/>
                  <a:t>i</a:t>
                </a:r>
                <a:r>
                  <a:rPr lang="de-DE" baseline="30000" dirty="0" err="1"/>
                  <a:t>th</a:t>
                </a:r>
                <a:r>
                  <a:rPr lang="de-DE" dirty="0"/>
                  <a:t> component.</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lies in the set {t</a:t>
                </a:r>
                <a:r>
                  <a:rPr lang="de-DE" baseline="-25000" dirty="0"/>
                  <a:t>k</a:t>
                </a:r>
                <a:r>
                  <a:rPr lang="de-DE" dirty="0"/>
                  <a:t> = k•∆T</a:t>
                </a:r>
                <a:r>
                  <a:rPr lang="en-US" dirty="0"/>
                  <a:t>, k= 1,2,3, …}</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𝐹</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 Time steps when corrective replacement happens to </a:t>
                </a:r>
                <a:r>
                  <a:rPr lang="de-DE" dirty="0" err="1"/>
                  <a:t>i</a:t>
                </a:r>
                <a:r>
                  <a:rPr lang="de-DE" baseline="30000" dirty="0" err="1"/>
                  <a:t>th</a:t>
                </a:r>
                <a:r>
                  <a:rPr lang="de-DE" baseline="30000" dirty="0"/>
                  <a:t> </a:t>
                </a:r>
                <a:r>
                  <a:rPr lang="de-DE" dirty="0"/>
                  <a:t>component in case of component failure.</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𝑙𝑐</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30000" dirty="0"/>
                  <a:t> </a:t>
                </a:r>
                <a:r>
                  <a:rPr lang="de-DE" dirty="0"/>
                  <a:t>= min[</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30000" dirty="0"/>
                  <a:t> </a:t>
                </a:r>
                <a:r>
                  <a:rPr lang="de-DE" dirty="0"/>
                  <a:t>,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𝐹</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dirty="0"/>
                  <a:t>]</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𝑝𝑒𝑟𝑓𝑒𝑐𝑡</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25000" dirty="0"/>
                  <a:t> </a:t>
                </a:r>
                <a:r>
                  <a:rPr lang="de-DE" dirty="0"/>
                  <a:t>= is the time step k•∆T</a:t>
                </a:r>
                <a:r>
                  <a:rPr lang="en-US" dirty="0"/>
                  <a:t>, directly before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𝑇</m:t>
                        </m:r>
                      </m:e>
                      <m:sub>
                        <m:r>
                          <a:rPr lang="de-DE" b="0" i="1" smtClean="0">
                            <a:latin typeface="Cambria Math" panose="02040503050406030204" pitchFamily="18" charset="0"/>
                          </a:rPr>
                          <m:t>𝐹</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de-DE" baseline="30000"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L is a deterministic lead time. Which is the time from component</a:t>
                </a:r>
                <a:r>
                  <a:rPr lang="de-DE" baseline="0" dirty="0"/>
                  <a:t> </a:t>
                </a:r>
                <a:r>
                  <a:rPr lang="de-DE" dirty="0"/>
                  <a:t>ordering to delivery.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𝐶</m:t>
                        </m:r>
                      </m:e>
                      <m:sub>
                        <m:r>
                          <a:rPr lang="de-DE" b="0" i="1" smtClean="0">
                            <a:latin typeface="Cambria Math" panose="02040503050406030204" pitchFamily="18" charset="0"/>
                          </a:rPr>
                          <m:t>𝑑𝑒𝑙𝑎𝑦</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r>
                      <a:rPr lang="de-DE" b="0" i="0" smtClean="0">
                        <a:latin typeface="Cambria Math" panose="02040503050406030204" pitchFamily="18" charset="0"/>
                      </a:rPr>
                      <m:t> </m:t>
                    </m:r>
                  </m:oMath>
                </a14:m>
                <a:r>
                  <a:rPr lang="en-US" dirty="0"/>
                  <a:t>is the cost related to a late ordering of a component for replacement.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t>
                </a:r>
                <a14:m>
                  <m:oMath xmlns:m="http://schemas.openxmlformats.org/officeDocument/2006/math">
                    <m:sSubSup>
                      <m:sSubSupPr>
                        <m:ctrlPr>
                          <a:rPr lang="de-DE" i="1" smtClean="0">
                            <a:latin typeface="Cambria Math" panose="02040503050406030204" pitchFamily="18" charset="0"/>
                          </a:rPr>
                        </m:ctrlPr>
                      </m:sSubSupPr>
                      <m:e>
                        <m:r>
                          <a:rPr lang="de-DE" b="0" i="1" smtClean="0">
                            <a:latin typeface="Cambria Math" panose="02040503050406030204" pitchFamily="18" charset="0"/>
                          </a:rPr>
                          <m:t>𝐶</m:t>
                        </m:r>
                      </m:e>
                      <m:sub>
                        <m:r>
                          <a:rPr lang="de-DE" b="0" i="1" smtClean="0">
                            <a:latin typeface="Cambria Math" panose="02040503050406030204" pitchFamily="18" charset="0"/>
                          </a:rPr>
                          <m:t>𝑠𝑡𝑜𝑐𝑘</m:t>
                        </m:r>
                      </m:sub>
                      <m:sup>
                        <m:r>
                          <a:rPr lang="de-DE" b="0" i="1" smtClean="0">
                            <a:latin typeface="Cambria Math" panose="02040503050406030204" pitchFamily="18" charset="0"/>
                          </a:rPr>
                          <m:t>(</m:t>
                        </m:r>
                        <m:r>
                          <a:rPr lang="de-DE" b="0" i="1" smtClean="0">
                            <a:latin typeface="Cambria Math" panose="02040503050406030204" pitchFamily="18" charset="0"/>
                          </a:rPr>
                          <m:t>𝑖</m:t>
                        </m:r>
                        <m:r>
                          <a:rPr lang="de-DE" b="0" i="1" smtClean="0">
                            <a:latin typeface="Cambria Math" panose="02040503050406030204" pitchFamily="18" charset="0"/>
                          </a:rPr>
                          <m:t>)</m:t>
                        </m:r>
                      </m:sup>
                    </m:sSubSup>
                  </m:oMath>
                </a14:m>
                <a:r>
                  <a:rPr lang="en-US" dirty="0"/>
                  <a:t> is the cost related to an early ordering</a:t>
                </a:r>
                <a:r>
                  <a:rPr lang="en-US" baseline="0" dirty="0"/>
                  <a:t> of a component i.e. the holding inventory cost.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Assumptions for the costs, taken by the 2019 RESS paper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C_p</a:t>
                </a:r>
                <a:r>
                  <a:rPr lang="en-US" dirty="0"/>
                  <a:t>    = 100, </a:t>
                </a:r>
                <a:r>
                  <a:rPr lang="en-US" dirty="0" err="1"/>
                  <a:t>C_c</a:t>
                </a:r>
                <a:r>
                  <a:rPr lang="en-US" dirty="0"/>
                  <a:t>    = 1000, </a:t>
                </a:r>
                <a:r>
                  <a:rPr lang="en-US" dirty="0" err="1"/>
                  <a:t>C_unav</a:t>
                </a:r>
                <a:r>
                  <a:rPr lang="en-US" dirty="0"/>
                  <a:t> = 10, </a:t>
                </a:r>
                <a:r>
                  <a:rPr lang="en-US" dirty="0" err="1"/>
                  <a:t>C_inv</a:t>
                </a:r>
                <a:r>
                  <a:rPr lang="en-US" dirty="0"/>
                  <a:t>  = 1, DT     = 10  # Decisions can be taken every DT=10, L      = 20  # lead time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Calibri" panose="020F0502020204030204" pitchFamily="34" charset="0"/>
                  </a:rPr>
                  <a:t> inventory holding is cheap, unavailability cost are much more expensive, preventive </a:t>
                </a:r>
                <a:r>
                  <a:rPr lang="en-US" b="0" i="0" dirty="0" err="1">
                    <a:solidFill>
                      <a:srgbClr val="000000"/>
                    </a:solidFill>
                    <a:effectLst/>
                    <a:latin typeface="Calibri" panose="020F0502020204030204" pitchFamily="34" charset="0"/>
                  </a:rPr>
                  <a:t>ist</a:t>
                </a:r>
                <a:r>
                  <a:rPr lang="en-US" b="0" i="0" dirty="0">
                    <a:solidFill>
                      <a:srgbClr val="000000"/>
                    </a:solidFill>
                    <a:effectLst/>
                    <a:latin typeface="Calibri" panose="020F0502020204030204" pitchFamily="34" charset="0"/>
                  </a:rPr>
                  <a:t> more expensive than that, and corrective replacement is the most expensive.</a:t>
                </a:r>
                <a:endParaRPr lang="en-US" dirty="0"/>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mc:Choice>
        <mc:Fallback>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b="0" i="0">
                    <a:latin typeface="Cambria Math" panose="02040503050406030204" pitchFamily="18" charset="0"/>
                  </a:rPr>
                  <a:t>𝑇_𝑅^((𝑖))</a:t>
                </a:r>
                <a:r>
                  <a:rPr lang="de-DE" dirty="0"/>
                  <a:t>= Time steps when preventive replacement happens to </a:t>
                </a:r>
                <a:r>
                  <a:rPr lang="de-DE" dirty="0" err="1"/>
                  <a:t>i</a:t>
                </a:r>
                <a:r>
                  <a:rPr lang="de-DE" baseline="30000" dirty="0" err="1"/>
                  <a:t>th</a:t>
                </a:r>
                <a:r>
                  <a:rPr lang="de-DE" dirty="0"/>
                  <a:t> component.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b="0" i="0">
                    <a:latin typeface="Cambria Math" panose="02040503050406030204" pitchFamily="18" charset="0"/>
                  </a:rPr>
                  <a:t>𝑇_𝑅^((𝑖))</a:t>
                </a:r>
                <a:r>
                  <a:rPr lang="de-DE" dirty="0"/>
                  <a:t> lies in the set {t</a:t>
                </a:r>
                <a:r>
                  <a:rPr lang="de-DE" baseline="-25000" dirty="0"/>
                  <a:t>k</a:t>
                </a:r>
                <a:r>
                  <a:rPr lang="de-DE" dirty="0"/>
                  <a:t> = k•∆T</a:t>
                </a:r>
                <a:r>
                  <a:rPr lang="en-US" dirty="0"/>
                  <a:t>, k= 1,2,3,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b="0" i="0">
                    <a:latin typeface="Cambria Math" panose="02040503050406030204" pitchFamily="18" charset="0"/>
                  </a:rPr>
                  <a:t>𝑇_𝐹^((𝑖))</a:t>
                </a:r>
                <a:r>
                  <a:rPr lang="de-DE" dirty="0"/>
                  <a:t>= Time steps when corrective replacement happens to </a:t>
                </a:r>
                <a:r>
                  <a:rPr lang="de-DE" dirty="0" err="1"/>
                  <a:t>i</a:t>
                </a:r>
                <a:r>
                  <a:rPr lang="de-DE" baseline="30000" dirty="0" err="1"/>
                  <a:t>th</a:t>
                </a:r>
                <a:r>
                  <a:rPr lang="de-DE" baseline="30000" dirty="0"/>
                  <a:t> </a:t>
                </a:r>
                <a:r>
                  <a:rPr lang="de-DE" dirty="0"/>
                  <a:t>component in case of component failure.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b="0" i="0">
                    <a:latin typeface="Cambria Math" panose="02040503050406030204" pitchFamily="18" charset="0"/>
                  </a:rPr>
                  <a:t>𝑇_𝑙𝑐^((𝑖))</a:t>
                </a:r>
                <a:r>
                  <a:rPr lang="de-DE" baseline="30000" dirty="0"/>
                  <a:t> </a:t>
                </a:r>
                <a:r>
                  <a:rPr lang="de-DE" dirty="0"/>
                  <a:t>= min[</a:t>
                </a:r>
                <a:r>
                  <a:rPr lang="de-DE" b="0" i="0">
                    <a:latin typeface="Cambria Math" panose="02040503050406030204" pitchFamily="18" charset="0"/>
                  </a:rPr>
                  <a:t>𝑇_𝑅^((𝑖))</a:t>
                </a:r>
                <a:r>
                  <a:rPr lang="de-DE" baseline="30000" dirty="0"/>
                  <a:t> </a:t>
                </a:r>
                <a:r>
                  <a:rPr lang="de-DE" dirty="0"/>
                  <a:t>, </a:t>
                </a:r>
                <a:r>
                  <a:rPr lang="de-DE" b="0" i="0">
                    <a:latin typeface="Cambria Math" panose="02040503050406030204" pitchFamily="18" charset="0"/>
                  </a:rPr>
                  <a:t>𝑇_𝐹^((𝑖))</a:t>
                </a:r>
                <a:r>
                  <a:rPr lang="de-DE" dirty="0"/>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b="0" i="0">
                    <a:latin typeface="Cambria Math" panose="02040503050406030204" pitchFamily="18" charset="0"/>
                  </a:rPr>
                  <a:t>𝑇_(𝑅,𝑝𝑒𝑟𝑓𝑒𝑐𝑡)^((𝑖))</a:t>
                </a:r>
                <a:r>
                  <a:rPr lang="de-DE" baseline="-25000" dirty="0"/>
                  <a:t> </a:t>
                </a:r>
                <a:r>
                  <a:rPr lang="de-DE" dirty="0"/>
                  <a:t>= is the time step k•∆T</a:t>
                </a:r>
                <a:r>
                  <a:rPr lang="en-US" dirty="0"/>
                  <a:t>, directly before </a:t>
                </a:r>
                <a:r>
                  <a:rPr lang="de-DE" b="0" i="0">
                    <a:latin typeface="Cambria Math" panose="02040503050406030204" pitchFamily="18" charset="0"/>
                  </a:rPr>
                  <a:t>𝑇_𝐹^((𝑖))</a:t>
                </a:r>
                <a:r>
                  <a:rPr lang="de-DE" baseline="30000"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L is a deterministic lead time. Which is the time from component</a:t>
                </a:r>
                <a:r>
                  <a:rPr lang="de-DE" baseline="0" dirty="0"/>
                  <a:t> </a:t>
                </a:r>
                <a:r>
                  <a:rPr lang="de-DE" dirty="0"/>
                  <a:t>ordering to delivery. </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 </a:t>
                </a:r>
                <a:r>
                  <a:rPr lang="de-DE" b="0" i="0">
                    <a:latin typeface="Cambria Math" panose="02040503050406030204" pitchFamily="18" charset="0"/>
                  </a:rPr>
                  <a:t>𝐶_𝑑𝑒𝑙𝑎𝑦^((𝑖))  </a:t>
                </a:r>
                <a:r>
                  <a:rPr lang="en-US" dirty="0"/>
                  <a:t>is the cost related to a late ordering of a component for replacement.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t>
                </a:r>
                <a:r>
                  <a:rPr lang="de-DE" b="0" i="0">
                    <a:latin typeface="Cambria Math" panose="02040503050406030204" pitchFamily="18" charset="0"/>
                  </a:rPr>
                  <a:t>𝐶_𝑠𝑡𝑜𝑐𝑘^((𝑖))</a:t>
                </a:r>
                <a:r>
                  <a:rPr lang="en-US" dirty="0"/>
                  <a:t> is the cost related to an early ordering</a:t>
                </a:r>
                <a:r>
                  <a:rPr lang="en-US" baseline="0" dirty="0"/>
                  <a:t> of a component i.e. the holding inventory cost.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 Assumptions for the costs, taken by the 2019 RESS paper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C_p</a:t>
                </a:r>
                <a:r>
                  <a:rPr lang="en-US" dirty="0"/>
                  <a:t>    = 100, </a:t>
                </a:r>
                <a:r>
                  <a:rPr lang="en-US" dirty="0" err="1"/>
                  <a:t>C_c</a:t>
                </a:r>
                <a:r>
                  <a:rPr lang="en-US" dirty="0"/>
                  <a:t>    = 1000, </a:t>
                </a:r>
                <a:r>
                  <a:rPr lang="en-US" dirty="0" err="1"/>
                  <a:t>C_unav</a:t>
                </a:r>
                <a:r>
                  <a:rPr lang="en-US" dirty="0"/>
                  <a:t> = 10, </a:t>
                </a:r>
                <a:r>
                  <a:rPr lang="en-US" dirty="0" err="1"/>
                  <a:t>C_inv</a:t>
                </a:r>
                <a:r>
                  <a:rPr lang="en-US" dirty="0"/>
                  <a:t>  = 1, DT     = 10  # Decisions can be taken every DT=10, L      = 20  # lead time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Calibri" panose="020F0502020204030204" pitchFamily="34" charset="0"/>
                  </a:rPr>
                  <a:t> inventory holding is cheap, unavailability cost are much more expensive, preventive </a:t>
                </a:r>
                <a:r>
                  <a:rPr lang="en-US" b="0" i="0" dirty="0" err="1">
                    <a:solidFill>
                      <a:srgbClr val="000000"/>
                    </a:solidFill>
                    <a:effectLst/>
                    <a:latin typeface="Calibri" panose="020F0502020204030204" pitchFamily="34" charset="0"/>
                  </a:rPr>
                  <a:t>ist</a:t>
                </a:r>
                <a:r>
                  <a:rPr lang="en-US" b="0" i="0" dirty="0">
                    <a:solidFill>
                      <a:srgbClr val="000000"/>
                    </a:solidFill>
                    <a:effectLst/>
                    <a:latin typeface="Calibri" panose="020F0502020204030204" pitchFamily="34" charset="0"/>
                  </a:rPr>
                  <a:t> more expensive than that, and corrective replacement is the most expensive.</a:t>
                </a:r>
                <a:endParaRPr lang="en-US" dirty="0"/>
              </a:p>
              <a:p>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17662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L is a deterministic lead time. Which is the time from component</a:t>
                </a:r>
                <a:r>
                  <a:rPr lang="de-DE" baseline="0" dirty="0"/>
                  <a:t> </a:t>
                </a:r>
                <a:r>
                  <a:rPr lang="de-DE" dirty="0"/>
                  <a:t>ordering to delivery. </a:t>
                </a:r>
                <a:r>
                  <a:rPr lang="de-DE" b="0" i="0">
                    <a:latin typeface="Cambria Math" panose="02040503050406030204" pitchFamily="18" charset="0"/>
                  </a:rPr>
                  <a:t>𝐶_𝑑𝑒𝑙𝑎𝑦^((𝑖))</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is the cost related to a late ordering of a component for replacement. </a:t>
                </a:r>
                <a:r>
                  <a:rPr lang="de-DE" b="0" i="0">
                    <a:latin typeface="Cambria Math" panose="02040503050406030204" pitchFamily="18" charset="0"/>
                  </a:rPr>
                  <a:t>𝐶_𝑠𝑡𝑜𝑐𝑘^((𝑖))</a:t>
                </a:r>
                <a:r>
                  <a:rPr lang="en-US" dirty="0"/>
                  <a:t> is the cost related to an early ordering</a:t>
                </a:r>
                <a:r>
                  <a:rPr lang="en-US" baseline="0" dirty="0"/>
                  <a:t> of a component i.e. the holding inventory cost.</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94101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For a </a:t>
                </a:r>
                <a:r>
                  <a:rPr lang="de-DE" dirty="0" err="1"/>
                  <a:t>perfect</a:t>
                </a:r>
                <a:r>
                  <a:rPr lang="de-DE" dirty="0"/>
                  <a:t> </a:t>
                </a:r>
                <a:r>
                  <a:rPr lang="de-DE" dirty="0" err="1"/>
                  <a:t>monitoring</a:t>
                </a:r>
                <a:r>
                  <a:rPr lang="de-DE" dirty="0"/>
                  <a:t> case, </a:t>
                </a:r>
                <a:r>
                  <a:rPr lang="de-DE" dirty="0" err="1"/>
                  <a:t>every</a:t>
                </a:r>
                <a:r>
                  <a:rPr lang="de-DE" dirty="0"/>
                  <a:t> component will </a:t>
                </a:r>
                <a:r>
                  <a:rPr lang="de-DE" dirty="0" err="1"/>
                  <a:t>be</a:t>
                </a:r>
                <a:r>
                  <a:rPr lang="de-DE" dirty="0"/>
                  <a:t> preventive  </a:t>
                </a:r>
                <a:r>
                  <a:rPr lang="de-DE" dirty="0" err="1"/>
                  <a:t>one</a:t>
                </a:r>
                <a:r>
                  <a:rPr lang="de-DE" dirty="0"/>
                  <a:t>(</a:t>
                </a:r>
                <a:r>
                  <a:rPr lang="de-DE" dirty="0" err="1"/>
                  <a:t>c</a:t>
                </a:r>
                <a:r>
                  <a:rPr lang="de-DE" baseline="-25000" dirty="0" err="1"/>
                  <a:t>p</a:t>
                </a:r>
                <a:r>
                  <a:rPr lang="de-DE" dirty="0"/>
                  <a:t>), and the expected life cycle length of component will </a:t>
                </a:r>
                <a:r>
                  <a:rPr lang="de-DE" dirty="0" err="1"/>
                  <a:t>be</a:t>
                </a:r>
                <a:r>
                  <a:rPr lang="de-DE" dirty="0"/>
                  <a:t> </a:t>
                </a:r>
                <a:r>
                  <a:rPr lang="de-DE" dirty="0" err="1"/>
                  <a:t>equal</a:t>
                </a:r>
                <a:r>
                  <a:rPr lang="de-DE" dirty="0"/>
                  <a:t> </a:t>
                </a:r>
                <a:r>
                  <a:rPr lang="de-DE" dirty="0" err="1"/>
                  <a:t>to</a:t>
                </a:r>
                <a:r>
                  <a:rPr lang="de-DE" dirty="0"/>
                  <a:t> </a:t>
                </a:r>
                <a:r>
                  <a:rPr lang="de-DE" dirty="0" err="1"/>
                  <a:t>mean</a:t>
                </a:r>
                <a:r>
                  <a:rPr lang="de-DE" dirty="0"/>
                  <a:t> of </a:t>
                </a:r>
                <a:r>
                  <a:rPr lang="de-DE" dirty="0" err="1"/>
                  <a:t>distribution</a:t>
                </a:r>
                <a:r>
                  <a:rPr lang="de-DE" dirty="0"/>
                  <a:t> </a:t>
                </a:r>
                <a14:m>
                  <m:oMath xmlns:m="http://schemas.openxmlformats.org/officeDocument/2006/math">
                    <m:sSub>
                      <m:sSubPr>
                        <m:ctrlPr>
                          <a:rPr lang="en-US" sz="1200" i="1" smtClean="0">
                            <a:latin typeface="Cambria Math" panose="02040503050406030204" pitchFamily="18" charset="0"/>
                          </a:rPr>
                        </m:ctrlPr>
                      </m:sSubPr>
                      <m:e>
                        <m:r>
                          <a:rPr lang="de-DE" sz="1200" b="0" i="1">
                            <a:latin typeface="Cambria Math" panose="02040503050406030204" pitchFamily="18" charset="0"/>
                          </a:rPr>
                          <m:t>𝑓</m:t>
                        </m:r>
                      </m:e>
                      <m:sub>
                        <m:sSub>
                          <m:sSubPr>
                            <m:ctrlPr>
                              <a:rPr lang="en-US" sz="1200" i="1">
                                <a:latin typeface="Cambria Math" panose="02040503050406030204" pitchFamily="18" charset="0"/>
                              </a:rPr>
                            </m:ctrlPr>
                          </m:sSubPr>
                          <m:e>
                            <m:r>
                              <a:rPr lang="de-DE" sz="1200" b="0" i="1">
                                <a:latin typeface="Cambria Math" panose="02040503050406030204" pitchFamily="18" charset="0"/>
                              </a:rPr>
                              <m:t>𝑇</m:t>
                            </m:r>
                          </m:e>
                          <m:sub>
                            <m:sSub>
                              <m:sSubPr>
                                <m:ctrlPr>
                                  <a:rPr lang="en-US" sz="1200" i="1">
                                    <a:latin typeface="Cambria Math" panose="02040503050406030204" pitchFamily="18" charset="0"/>
                                  </a:rPr>
                                </m:ctrlPr>
                              </m:sSubPr>
                              <m:e>
                                <m:r>
                                  <a:rPr lang="de-DE" sz="1200" b="0" i="1">
                                    <a:latin typeface="Cambria Math" panose="02040503050406030204" pitchFamily="18" charset="0"/>
                                  </a:rPr>
                                  <m:t>𝐹</m:t>
                                </m:r>
                              </m:e>
                              <m:sub>
                                <m:r>
                                  <a:rPr lang="de-DE" sz="1200" b="0" i="1">
                                    <a:latin typeface="Cambria Math" panose="02040503050406030204" pitchFamily="18" charset="0"/>
                                  </a:rPr>
                                  <m:t>𝑝𝑟𝑒𝑑</m:t>
                                </m:r>
                                <m:r>
                                  <a:rPr lang="de-DE" sz="1200" b="0" i="1">
                                    <a:latin typeface="Cambria Math" panose="02040503050406030204" pitchFamily="18" charset="0"/>
                                  </a:rPr>
                                  <m:t>,</m:t>
                                </m:r>
                                <m:r>
                                  <a:rPr lang="de-DE" sz="1200" b="0" i="1">
                                    <a:latin typeface="Cambria Math" panose="02040503050406030204" pitchFamily="18" charset="0"/>
                                  </a:rPr>
                                  <m:t>𝑘</m:t>
                                </m:r>
                              </m:sub>
                            </m:sSub>
                          </m:sub>
                        </m:sSub>
                      </m:sub>
                    </m:sSub>
                    <m:d>
                      <m:dPr>
                        <m:ctrlPr>
                          <a:rPr lang="de-DE" sz="1200" b="0" i="1">
                            <a:latin typeface="Cambria Math" panose="02040503050406030204" pitchFamily="18" charset="0"/>
                          </a:rPr>
                        </m:ctrlPr>
                      </m:dPr>
                      <m:e>
                        <m:r>
                          <m:rPr>
                            <m:sty m:val="p"/>
                          </m:rPr>
                          <a:rPr lang="de-DE" sz="1200" b="0" i="0">
                            <a:latin typeface="Cambria Math" panose="02040503050406030204" pitchFamily="18" charset="0"/>
                          </a:rPr>
                          <m:t>t</m:t>
                        </m:r>
                      </m:e>
                    </m:d>
                  </m:oMath>
                </a14:m>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For a </a:t>
                </a:r>
                <a:r>
                  <a:rPr lang="de-DE" dirty="0" err="1"/>
                  <a:t>perfect</a:t>
                </a:r>
                <a:r>
                  <a:rPr lang="de-DE" dirty="0"/>
                  <a:t> </a:t>
                </a:r>
                <a:r>
                  <a:rPr lang="de-DE" dirty="0" err="1"/>
                  <a:t>monitoring</a:t>
                </a:r>
                <a:r>
                  <a:rPr lang="de-DE" dirty="0"/>
                  <a:t> case, </a:t>
                </a:r>
                <a:r>
                  <a:rPr lang="de-DE" dirty="0" err="1"/>
                  <a:t>every</a:t>
                </a:r>
                <a:r>
                  <a:rPr lang="de-DE" dirty="0"/>
                  <a:t> component will </a:t>
                </a:r>
                <a:r>
                  <a:rPr lang="de-DE" dirty="0" err="1"/>
                  <a:t>be</a:t>
                </a:r>
                <a:r>
                  <a:rPr lang="de-DE" dirty="0"/>
                  <a:t> preventive  </a:t>
                </a:r>
                <a:r>
                  <a:rPr lang="de-DE" dirty="0" err="1"/>
                  <a:t>one</a:t>
                </a:r>
                <a:r>
                  <a:rPr lang="de-DE" dirty="0"/>
                  <a:t>(</a:t>
                </a:r>
                <a:r>
                  <a:rPr lang="de-DE" dirty="0" err="1"/>
                  <a:t>c</a:t>
                </a:r>
                <a:r>
                  <a:rPr lang="de-DE" baseline="-25000" dirty="0" err="1"/>
                  <a:t>p</a:t>
                </a:r>
                <a:r>
                  <a:rPr lang="de-DE" dirty="0"/>
                  <a:t>), and the expected life cycle length of component will </a:t>
                </a:r>
                <a:r>
                  <a:rPr lang="de-DE" dirty="0" err="1"/>
                  <a:t>be</a:t>
                </a:r>
                <a:r>
                  <a:rPr lang="de-DE" dirty="0"/>
                  <a:t> </a:t>
                </a:r>
                <a:r>
                  <a:rPr lang="de-DE" dirty="0" err="1"/>
                  <a:t>equal</a:t>
                </a:r>
                <a:r>
                  <a:rPr lang="de-DE" dirty="0"/>
                  <a:t> </a:t>
                </a:r>
                <a:r>
                  <a:rPr lang="de-DE" dirty="0" err="1"/>
                  <a:t>to</a:t>
                </a:r>
                <a:r>
                  <a:rPr lang="de-DE" dirty="0"/>
                  <a:t> </a:t>
                </a:r>
                <a:r>
                  <a:rPr lang="de-DE" dirty="0" err="1"/>
                  <a:t>mean</a:t>
                </a:r>
                <a:r>
                  <a:rPr lang="de-DE" dirty="0"/>
                  <a:t> of </a:t>
                </a:r>
                <a:r>
                  <a:rPr lang="de-DE" dirty="0" err="1"/>
                  <a:t>distribution</a:t>
                </a:r>
                <a:r>
                  <a:rPr lang="de-DE" dirty="0"/>
                  <a:t> </a:t>
                </a:r>
                <a:r>
                  <a:rPr lang="de-DE" sz="1200" b="0" i="0">
                    <a:latin typeface="Cambria Math" panose="02040503050406030204" pitchFamily="18" charset="0"/>
                  </a:rPr>
                  <a:t>𝑓</a:t>
                </a:r>
                <a:r>
                  <a:rPr lang="en-US" sz="1200" b="0" i="0">
                    <a:latin typeface="Cambria Math" panose="02040503050406030204" pitchFamily="18" charset="0"/>
                  </a:rPr>
                  <a:t>_(</a:t>
                </a:r>
                <a:r>
                  <a:rPr lang="de-DE" sz="1200" b="0" i="0">
                    <a:latin typeface="Cambria Math" panose="02040503050406030204" pitchFamily="18" charset="0"/>
                  </a:rPr>
                  <a:t>𝑇</a:t>
                </a:r>
                <a:r>
                  <a:rPr lang="en-US" sz="1200" b="0" i="0">
                    <a:latin typeface="Cambria Math" panose="02040503050406030204" pitchFamily="18" charset="0"/>
                  </a:rPr>
                  <a:t>_(</a:t>
                </a:r>
                <a:r>
                  <a:rPr lang="de-DE" sz="1200" b="0" i="0">
                    <a:latin typeface="Cambria Math" panose="02040503050406030204" pitchFamily="18" charset="0"/>
                  </a:rPr>
                  <a:t>𝐹</a:t>
                </a:r>
                <a:r>
                  <a:rPr lang="en-US" sz="1200" b="0" i="0">
                    <a:latin typeface="Cambria Math" panose="02040503050406030204" pitchFamily="18" charset="0"/>
                  </a:rPr>
                  <a:t>_(</a:t>
                </a:r>
                <a:r>
                  <a:rPr lang="de-DE" sz="1200" b="0" i="0">
                    <a:latin typeface="Cambria Math" panose="02040503050406030204" pitchFamily="18" charset="0"/>
                  </a:rPr>
                  <a:t>𝑝𝑟𝑒𝑑,𝑘</a:t>
                </a:r>
                <a:r>
                  <a:rPr lang="en-US" sz="1200" b="0" i="0">
                    <a:latin typeface="Cambria Math" panose="02040503050406030204" pitchFamily="18" charset="0"/>
                  </a:rPr>
                  <a:t>)</a:t>
                </a:r>
                <a:r>
                  <a:rPr lang="de-DE" sz="1200" b="0" i="0">
                    <a:latin typeface="Cambria Math" panose="02040503050406030204" pitchFamily="18" charset="0"/>
                  </a:rPr>
                  <a:t> </a:t>
                </a:r>
                <a:r>
                  <a:rPr lang="en-US" sz="1200" b="0" i="0">
                    <a:latin typeface="Cambria Math" panose="02040503050406030204" pitchFamily="18" charset="0"/>
                  </a:rPr>
                  <a:t>)</a:t>
                </a:r>
                <a:r>
                  <a:rPr lang="de-DE" sz="1200" b="0" i="0">
                    <a:latin typeface="Cambria Math" panose="02040503050406030204" pitchFamily="18" charset="0"/>
                  </a:rPr>
                  <a:t> </a:t>
                </a:r>
                <a:r>
                  <a:rPr lang="en-US" sz="1200" b="0" i="0">
                    <a:latin typeface="Cambria Math" panose="02040503050406030204" pitchFamily="18" charset="0"/>
                  </a:rPr>
                  <a:t>)</a:t>
                </a:r>
                <a:r>
                  <a:rPr lang="de-DE" sz="1200" b="0" i="0">
                    <a:latin typeface="Cambria Math" panose="02040503050406030204" pitchFamily="18" charset="0"/>
                  </a:rPr>
                  <a:t> (t)</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92851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dirty="0"/>
              <a:t>Jitendra Tiwari (TUM)</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dirty="0"/>
              <a:t>Jitendra Tiwari (TUM)</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51787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926229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2514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a:t>Jitendra Tiwari (TUM)</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9443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262336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288204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092685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5581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64514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16750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63214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a:t>Jitendra Tiwari (TUM)</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77378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2261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0739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8175129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a:t>Jitendra Tiwari (TUM)</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727868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36733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Jitendra Tiwari (TUM)</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266202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9476022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a:t>Jitendra Tiwari (TUM)</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934937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dirty="0"/>
              <a:t>Jitendra Tiwari (TUM)</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740265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dirty="0"/>
              <a:t>Jitendra Tiwari (TUM)</a:t>
            </a:r>
            <a:endParaRPr lang="en-US" dirty="0"/>
          </a:p>
        </p:txBody>
      </p:sp>
    </p:spTree>
    <p:extLst>
      <p:ext uri="{BB962C8B-B14F-4D97-AF65-F5344CB8AC3E}">
        <p14:creationId xmlns:p14="http://schemas.microsoft.com/office/powerpoint/2010/main" val="1720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70510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a:t>Jitendra Tiwari (TUM)</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02009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6921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Jitendra Tiwari (TUM)</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36083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dirty="0"/>
              <a:t>Jitendra Tiwari (TUM)</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977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3.emf"/><Relationship Id="rId5" Type="http://schemas.openxmlformats.org/officeDocument/2006/relationships/slideLayout" Target="../slideLayouts/slideLayout14.xml"/><Relationship Id="rId10" Type="http://schemas.openxmlformats.org/officeDocument/2006/relationships/image" Target="../media/image2.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w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w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image" Target="../media/image3.emf"/><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5.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11"/>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Jitendra Tiwari (TUM)</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25" r:id="rId2"/>
    <p:sldLayoutId id="2147483740" r:id="rId3"/>
    <p:sldLayoutId id="2147483741" r:id="rId4"/>
    <p:sldLayoutId id="2147483742" r:id="rId5"/>
    <p:sldLayoutId id="2147483743" r:id="rId6"/>
    <p:sldLayoutId id="2147483744" r:id="rId7"/>
    <p:sldLayoutId id="2147483745" r:id="rId8"/>
    <p:sldLayoutId id="2147483746" r:id="rId9"/>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10"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11"/>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a:t>Jitendra Tiwari (TUM)</a:t>
            </a: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733" r:id="rId2"/>
    <p:sldLayoutId id="2147483734" r:id="rId3"/>
    <p:sldLayoutId id="2147483735" r:id="rId4"/>
    <p:sldLayoutId id="2147483736" r:id="rId5"/>
    <p:sldLayoutId id="2147483737" r:id="rId6"/>
    <p:sldLayoutId id="2147483738" r:id="rId7"/>
    <p:sldLayoutId id="2147483739"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Jitendra Tiwari (TUM)</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Fakultät für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26" r:id="rId2"/>
    <p:sldLayoutId id="2147483727" r:id="rId3"/>
    <p:sldLayoutId id="2147483728" r:id="rId4"/>
    <p:sldLayoutId id="2147483729" r:id="rId5"/>
    <p:sldLayoutId id="2147483730" r:id="rId6"/>
    <p:sldLayoutId id="2147483731" r:id="rId7"/>
    <p:sldLayoutId id="2147483732"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Jitendra Tiwari (TUM)</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7"/>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a:t>Jitendra Tiwari (TUM)</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747" r:id="rId2"/>
    <p:sldLayoutId id="2147483748" r:id="rId3"/>
    <p:sldLayoutId id="2147483749" r:id="rId4"/>
    <p:sldLayoutId id="2147483750" r:id="rId5"/>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4"/>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a:t>Jitendra Tiwari (TUM)</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tendra.tiwari@tum.de"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8.xml"/><Relationship Id="rId2" Type="http://schemas.openxmlformats.org/officeDocument/2006/relationships/image" Target="../media/image47.png"/><Relationship Id="rId1" Type="http://schemas.openxmlformats.org/officeDocument/2006/relationships/slideLayout" Target="../slideLayouts/slideLayout29.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0.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8.png"/><Relationship Id="rId1" Type="http://schemas.openxmlformats.org/officeDocument/2006/relationships/slideLayout" Target="../slideLayouts/slideLayout29.xml"/><Relationship Id="rId6" Type="http://schemas.openxmlformats.org/officeDocument/2006/relationships/diagramColors" Target="../diagrams/colors10.xml"/><Relationship Id="rId11" Type="http://schemas.openxmlformats.org/officeDocument/2006/relationships/diagramColors" Target="../diagrams/colors100.xml"/><Relationship Id="rId5" Type="http://schemas.openxmlformats.org/officeDocument/2006/relationships/diagramQuickStyle" Target="../diagrams/quickStyle10.xml"/><Relationship Id="rId10" Type="http://schemas.openxmlformats.org/officeDocument/2006/relationships/diagramQuickStyle" Target="../diagrams/quickStyle100.xml"/><Relationship Id="rId4" Type="http://schemas.openxmlformats.org/officeDocument/2006/relationships/diagramLayout" Target="../diagrams/layout10.xml"/><Relationship Id="rId9" Type="http://schemas.openxmlformats.org/officeDocument/2006/relationships/diagramLayout" Target="../diagrams/layout100.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49.png"/><Relationship Id="rId1" Type="http://schemas.openxmlformats.org/officeDocument/2006/relationships/slideLayout" Target="../slideLayouts/slideLayout29.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0.xml"/><Relationship Id="rId3" Type="http://schemas.openxmlformats.org/officeDocument/2006/relationships/diagramLayout" Target="../diagrams/layout13.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7.xml"/><Relationship Id="rId6" Type="http://schemas.microsoft.com/office/2007/relationships/diagramDrawing" Target="../diagrams/drawing11.xml"/><Relationship Id="rId5" Type="http://schemas.openxmlformats.org/officeDocument/2006/relationships/diagramColors" Target="../diagrams/colors13.xml"/><Relationship Id="rId10" Type="http://schemas.openxmlformats.org/officeDocument/2006/relationships/diagramColors" Target="../diagrams/colors110.xml"/><Relationship Id="rId4" Type="http://schemas.openxmlformats.org/officeDocument/2006/relationships/diagramQuickStyle" Target="../diagrams/quickStyle13.xml"/><Relationship Id="rId9" Type="http://schemas.openxmlformats.org/officeDocument/2006/relationships/diagramQuickStyle" Target="../diagrams/quickStyle110.xml"/></Relationships>
</file>

<file path=ppt/slides/_rels/slide14.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0.png"/><Relationship Id="rId7" Type="http://schemas.openxmlformats.org/officeDocument/2006/relationships/diagramColors" Target="../diagrams/colors14.xml"/><Relationship Id="rId12" Type="http://schemas.openxmlformats.org/officeDocument/2006/relationships/diagramColors" Target="../diagrams/colors130.xml"/><Relationship Id="rId2" Type="http://schemas.openxmlformats.org/officeDocument/2006/relationships/notesSlide" Target="../notesSlides/notesSlide9.xml"/><Relationship Id="rId1" Type="http://schemas.openxmlformats.org/officeDocument/2006/relationships/slideLayout" Target="../slideLayouts/slideLayout29.xml"/><Relationship Id="rId6" Type="http://schemas.openxmlformats.org/officeDocument/2006/relationships/diagramQuickStyle" Target="../diagrams/quickStyle14.xml"/><Relationship Id="rId11" Type="http://schemas.openxmlformats.org/officeDocument/2006/relationships/diagramQuickStyle" Target="../diagrams/quickStyle130.xml"/><Relationship Id="rId5" Type="http://schemas.openxmlformats.org/officeDocument/2006/relationships/diagramLayout" Target="../diagrams/layout14.xml"/><Relationship Id="rId10" Type="http://schemas.openxmlformats.org/officeDocument/2006/relationships/diagramLayout" Target="../diagrams/layout130.xml"/><Relationship Id="rId4" Type="http://schemas.openxmlformats.org/officeDocument/2006/relationships/diagramData" Target="../diagrams/data17.xml"/><Relationship Id="rId9" Type="http://schemas.openxmlformats.org/officeDocument/2006/relationships/diagramData" Target="../diagrams/data170.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52.png"/><Relationship Id="rId7" Type="http://schemas.openxmlformats.org/officeDocument/2006/relationships/diagramColors" Target="../diagrams/colors16.xml"/><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2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16.xml"/><Relationship Id="rId2" Type="http://schemas.openxmlformats.org/officeDocument/2006/relationships/notesSlide" Target="../notesSlides/notesSlide14.xml"/><Relationship Id="rId1" Type="http://schemas.openxmlformats.org/officeDocument/2006/relationships/slideLayout" Target="../slideLayouts/slideLayout2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7.xml"/><Relationship Id="rId2" Type="http://schemas.openxmlformats.org/officeDocument/2006/relationships/notesSlide" Target="../notesSlides/notesSlide15.xml"/><Relationship Id="rId1" Type="http://schemas.openxmlformats.org/officeDocument/2006/relationships/slideLayout" Target="../slideLayouts/slideLayout2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7.xml"/><Relationship Id="rId6" Type="http://schemas.microsoft.com/office/2007/relationships/diagramDrawing" Target="../diagrams/drawing18.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7.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7.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0591" y="2470290"/>
            <a:ext cx="8508999" cy="3397419"/>
          </a:xfrm>
        </p:spPr>
        <p:txBody>
          <a:bodyPr/>
          <a:lstStyle/>
          <a:p>
            <a:pPr algn="l"/>
            <a:r>
              <a:rPr lang="en-US" sz="1800" b="1" dirty="0">
                <a:latin typeface="NimbusSanL-Bold"/>
              </a:rPr>
              <a:t>Jitendra</a:t>
            </a:r>
            <a:r>
              <a:rPr lang="en-US" sz="1800" b="1" i="0" u="none" strike="noStrike" baseline="0" dirty="0">
                <a:latin typeface="NimbusSanL-Bold"/>
              </a:rPr>
              <a:t> Tiwari</a:t>
            </a:r>
            <a:r>
              <a:rPr lang="en-US" sz="1800" b="0" i="0" u="none" strike="noStrike" baseline="0" dirty="0">
                <a:latin typeface="NimbusSanL-Regu"/>
              </a:rPr>
              <a:t>,</a:t>
            </a:r>
          </a:p>
          <a:p>
            <a:pPr algn="l"/>
            <a:r>
              <a:rPr lang="en-US" sz="1800" dirty="0">
                <a:latin typeface="SFTT1728"/>
                <a:hlinkClick r:id="rId3"/>
              </a:rPr>
              <a:t>jitendra</a:t>
            </a:r>
            <a:r>
              <a:rPr lang="en-US" sz="1800" b="0" i="0" u="none" strike="noStrike" baseline="0" dirty="0">
                <a:latin typeface="SFTT1728"/>
                <a:hlinkClick r:id="rId3"/>
              </a:rPr>
              <a:t>.tiwari@tum.de</a:t>
            </a:r>
            <a:endParaRPr lang="en-US" sz="1800" b="0" i="0" u="none" strike="noStrike" baseline="0" dirty="0">
              <a:latin typeface="SFTT1728"/>
            </a:endParaRPr>
          </a:p>
          <a:p>
            <a:pPr algn="l"/>
            <a:r>
              <a:rPr lang="en-US" sz="1800" dirty="0">
                <a:latin typeface="SFTT1728"/>
              </a:rPr>
              <a:t>Supervised by Daniel </a:t>
            </a:r>
            <a:r>
              <a:rPr lang="en-US" sz="1800" dirty="0" err="1">
                <a:latin typeface="SFTT1728"/>
              </a:rPr>
              <a:t>Koutas</a:t>
            </a:r>
            <a:endParaRPr lang="en-US" sz="1800" b="0" i="0" u="none" strike="noStrike" baseline="0" dirty="0">
              <a:latin typeface="SFTT1728"/>
            </a:endParaRPr>
          </a:p>
          <a:p>
            <a:pPr algn="l"/>
            <a:r>
              <a:rPr lang="en-US" sz="1800" b="0" i="0" u="none" strike="noStrike" baseline="0" dirty="0">
                <a:latin typeface="NimbusSanL-Regu"/>
              </a:rPr>
              <a:t>Engineering Risk Analysis Group</a:t>
            </a:r>
          </a:p>
          <a:p>
            <a:pPr algn="l"/>
            <a:r>
              <a:rPr lang="en-US" sz="1800" b="0" i="0" u="none" strike="noStrike" baseline="0" dirty="0">
                <a:latin typeface="NimbusSanL-Regu"/>
              </a:rPr>
              <a:t>Technische Universität München</a:t>
            </a:r>
          </a:p>
          <a:p>
            <a:pPr algn="l"/>
            <a:r>
              <a:rPr lang="en-US" sz="1800" b="0" i="0" u="none" strike="noStrike" baseline="0" dirty="0">
                <a:latin typeface="NimbusSanL-Regu"/>
              </a:rPr>
              <a:t>München - Oct </a:t>
            </a:r>
            <a:r>
              <a:rPr lang="en-US" sz="1800" dirty="0">
                <a:latin typeface="NimbusSanL-Regu"/>
              </a:rPr>
              <a:t>2nd</a:t>
            </a:r>
            <a:r>
              <a:rPr lang="en-US" sz="1800" b="0" i="0" u="none" strike="noStrike" baseline="0" dirty="0">
                <a:latin typeface="NimbusSanL-Regu"/>
              </a:rPr>
              <a:t>, 2024</a:t>
            </a:r>
            <a:endParaRPr lang="de-DE" dirty="0"/>
          </a:p>
        </p:txBody>
      </p:sp>
      <p:sp>
        <p:nvSpPr>
          <p:cNvPr id="7" name="Titel 6"/>
          <p:cNvSpPr>
            <a:spLocks noGrp="1"/>
          </p:cNvSpPr>
          <p:nvPr>
            <p:ph type="title"/>
          </p:nvPr>
        </p:nvSpPr>
        <p:spPr>
          <a:xfrm>
            <a:off x="319090" y="994334"/>
            <a:ext cx="8508999" cy="1233607"/>
          </a:xfrm>
        </p:spPr>
        <p:txBody>
          <a:bodyPr/>
          <a:lstStyle/>
          <a:p>
            <a:r>
              <a:rPr lang="en-US" sz="3600" dirty="0"/>
              <a:t>Transformer-based Predictive Maintenance of Degrading Turbofan Engines</a:t>
            </a:r>
            <a:endParaRPr lang="de-DE" sz="3600" dirty="0"/>
          </a:p>
        </p:txBody>
      </p:sp>
      <p:pic>
        <p:nvPicPr>
          <p:cNvPr id="5" name="Bild 4" descr="TUM_Glockenturm.tif"/>
          <p:cNvPicPr>
            <a:picLocks noChangeAspect="1"/>
          </p:cNvPicPr>
          <p:nvPr/>
        </p:nvPicPr>
        <p:blipFill>
          <a:blip r:embed="rId4"/>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4DD72E-F2F7-E88B-D872-7B2AC1FC7B2D}"/>
                  </a:ext>
                </a:extLst>
              </p:cNvPr>
              <p:cNvSpPr>
                <a:spLocks noGrp="1"/>
              </p:cNvSpPr>
              <p:nvPr>
                <p:ph idx="14"/>
              </p:nvPr>
            </p:nvSpPr>
            <p:spPr/>
            <p:txBody>
              <a:bodyPr/>
              <a:lstStyle/>
              <a:p>
                <a:endParaRPr lang="de-DE" dirty="0"/>
              </a:p>
              <a:p>
                <a:endParaRPr lang="en-US" dirty="0"/>
              </a:p>
              <a:p>
                <a:endParaRPr lang="en-US" dirty="0"/>
              </a:p>
              <a:p>
                <a:endParaRPr lang="en-US" dirty="0"/>
              </a:p>
              <a:p>
                <a:endParaRPr lang="en-US" dirty="0"/>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𝑜𝑟𝑑𝑒𝑟</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i="1">
                                <a:latin typeface="Cambria Math" panose="02040503050406030204" pitchFamily="18" charset="0"/>
                              </a:rPr>
                              <m:t>𝑂</m:t>
                            </m:r>
                            <m:r>
                              <a:rPr lang="en-US" i="1">
                                <a:latin typeface="Cambria Math" panose="02040503050406030204" pitchFamily="18" charset="0"/>
                              </a:rPr>
                              <m:t>,  </m:t>
                            </m:r>
                            <m:r>
                              <a:rPr lang="de-DE" i="1">
                                <a:latin typeface="Cambria Math" panose="02040503050406030204" pitchFamily="18" charset="0"/>
                              </a:rPr>
                              <m:t>𝑖𝑓</m:t>
                            </m:r>
                            <m:r>
                              <m:rPr>
                                <m:nor/>
                              </m:rPr>
                              <a:rPr lang="de-DE" b="0" i="0" smtClean="0">
                                <a:latin typeface="Cambria Math" panose="02040503050406030204" pitchFamily="18" charset="0"/>
                              </a:rPr>
                              <m:t> </m:t>
                            </m:r>
                            <m:r>
                              <m:rPr>
                                <m:nor/>
                              </m:rPr>
                              <a:rPr lang="de-DE" dirty="0"/>
                              <m:t>Pr</m:t>
                            </m:r>
                            <m:r>
                              <m:rPr>
                                <m:nor/>
                              </m:rPr>
                              <a:rPr lang="de-DE" dirty="0"/>
                              <m:t>(</m:t>
                            </m:r>
                            <m:r>
                              <m:rPr>
                                <m:nor/>
                              </m:rPr>
                              <a:rPr lang="de-DE" dirty="0"/>
                              <m:t>RU</m:t>
                            </m:r>
                            <m:r>
                              <m:rPr>
                                <m:nor/>
                              </m:rPr>
                              <a:rPr lang="de-DE" dirty="0"/>
                              <m:t> </m:t>
                            </m:r>
                            <m:r>
                              <m:rPr>
                                <m:nor/>
                              </m:rPr>
                              <a:rPr lang="de-DE" dirty="0"/>
                              <m:t>Lpred</m:t>
                            </m:r>
                            <m:r>
                              <m:rPr>
                                <m:nor/>
                              </m:rPr>
                              <a:rPr lang="de-DE" baseline="-25000" dirty="0"/>
                              <m:t>,</m:t>
                            </m:r>
                            <m:r>
                              <m:rPr>
                                <m:nor/>
                              </m:rPr>
                              <a:rPr lang="de-DE" baseline="-25000" dirty="0"/>
                              <m:t>k</m:t>
                            </m:r>
                            <m:r>
                              <m:rPr>
                                <m:nor/>
                              </m:rPr>
                              <a:rPr lang="de-DE" baseline="-25000" dirty="0"/>
                              <m:t> </m:t>
                            </m:r>
                            <m:r>
                              <a:rPr lang="de-DE" i="1">
                                <a:latin typeface="Cambria Math" panose="02040503050406030204" pitchFamily="18" charset="0"/>
                              </a:rPr>
                              <m:t>≤</m:t>
                            </m:r>
                            <m:r>
                              <m:rPr>
                                <m:nor/>
                              </m:rPr>
                              <a:rPr lang="de-DE" dirty="0"/>
                              <m:t> </m:t>
                            </m:r>
                            <m:r>
                              <m:rPr>
                                <m:nor/>
                              </m:rPr>
                              <a:rPr lang="de-DE" dirty="0"/>
                              <m:t>w</m:t>
                            </m:r>
                            <m:r>
                              <m:rPr>
                                <m:nor/>
                              </m:rPr>
                              <a:rPr lang="de-DE" dirty="0"/>
                              <m:t>+∆</m:t>
                            </m:r>
                            <m:r>
                              <m:rPr>
                                <m:nor/>
                              </m:rPr>
                              <a:rPr lang="de-DE" dirty="0"/>
                              <m:t>T</m:t>
                            </m:r>
                            <m:r>
                              <a:rPr lang="en-US" i="1">
                                <a:latin typeface="Cambria Math" panose="02040503050406030204" pitchFamily="18" charset="0"/>
                              </a:rPr>
                              <m:t>≥</m:t>
                            </m:r>
                            <m:sSubSup>
                              <m:sSubSupPr>
                                <m:ctrlPr>
                                  <a:rPr lang="de-DE" i="1">
                                    <a:latin typeface="Cambria Math" panose="02040503050406030204" pitchFamily="18" charset="0"/>
                                  </a:rPr>
                                </m:ctrlPr>
                              </m:sSubSupPr>
                              <m:e>
                                <m:r>
                                  <a:rPr lang="de-DE" i="1">
                                    <a:latin typeface="Cambria Math" panose="02040503050406030204" pitchFamily="18" charset="0"/>
                                  </a:rPr>
                                  <m:t>𝑝</m:t>
                                </m:r>
                              </m:e>
                              <m:sub>
                                <m:r>
                                  <a:rPr lang="de-DE" i="1">
                                    <a:latin typeface="Cambria Math" panose="02040503050406030204" pitchFamily="18" charset="0"/>
                                  </a:rPr>
                                  <m:t>𝑡h𝑟𝑒𝑠</m:t>
                                </m:r>
                              </m:sub>
                              <m:sup>
                                <m:r>
                                  <a:rPr lang="de-DE" i="1">
                                    <a:latin typeface="Cambria Math" panose="02040503050406030204" pitchFamily="18" charset="0"/>
                                  </a:rPr>
                                  <m:t>𝑜𝑟𝑑𝑒𝑟</m:t>
                                </m:r>
                              </m:sup>
                            </m:sSubSup>
                            <m:r>
                              <m:rPr>
                                <m:nor/>
                              </m:rPr>
                              <a:rPr lang="en-US"/>
                              <m:t> </m:t>
                            </m:r>
                          </m:e>
                          <m:e>
                            <m:r>
                              <a:rPr lang="de-DE" i="1">
                                <a:latin typeface="Cambria Math" panose="02040503050406030204" pitchFamily="18" charset="0"/>
                              </a:rPr>
                              <m:t>𝑁𝑂</m:t>
                            </m:r>
                            <m:r>
                              <a:rPr lang="en-US" i="1">
                                <a:latin typeface="Cambria Math" panose="02040503050406030204" pitchFamily="18" charset="0"/>
                              </a:rPr>
                              <m:t>,</m:t>
                            </m:r>
                            <m:r>
                              <a:rPr lang="de-DE" b="0" i="1" smtClean="0">
                                <a:latin typeface="Cambria Math" panose="02040503050406030204" pitchFamily="18" charset="0"/>
                              </a:rPr>
                              <m:t> </m:t>
                            </m:r>
                            <m:r>
                              <a:rPr lang="de-DE" i="1">
                                <a:latin typeface="Cambria Math" panose="02040503050406030204" pitchFamily="18" charset="0"/>
                              </a:rPr>
                              <m:t>𝑒𝑙𝑠𝑒</m:t>
                            </m:r>
                          </m:e>
                        </m:eqArr>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1D4DD72E-F2F7-E88B-D872-7B2AC1FC7B2D}"/>
                  </a:ext>
                </a:extLst>
              </p:cNvPr>
              <p:cNvSpPr>
                <a:spLocks noGrp="1" noRot="1" noChangeAspect="1" noMove="1" noResize="1" noEditPoints="1" noAdjustHandles="1" noChangeArrowheads="1" noChangeShapeType="1" noTextEdit="1"/>
              </p:cNvSpPr>
              <p:nvPr>
                <p:ph idx="14"/>
              </p:nvPr>
            </p:nvSpPr>
            <p:spPr>
              <a:blipFill>
                <a:blip r:embed="rId2"/>
                <a:stretch>
                  <a:fillRect l="-1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CF2F2A0B-0D04-EAF6-A936-ED60FBBB1484}"/>
                  </a:ext>
                </a:extLst>
              </p:cNvPr>
              <p:cNvGraphicFramePr>
                <a:graphicFrameLocks noGrp="1"/>
              </p:cNvGraphicFramePr>
              <p:nvPr>
                <p:ph idx="15"/>
                <p:extLst>
                  <p:ext uri="{D42A27DB-BD31-4B8C-83A1-F6EECF244321}">
                    <p14:modId xmlns:p14="http://schemas.microsoft.com/office/powerpoint/2010/main" val="348435233"/>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Content Placeholder 7">
                <a:extLst>
                  <a:ext uri="{FF2B5EF4-FFF2-40B4-BE49-F238E27FC236}">
                    <a16:creationId xmlns:a16="http://schemas.microsoft.com/office/drawing/2014/main" id="{CF2F2A0B-0D04-EAF6-A936-ED60FBBB1484}"/>
                  </a:ext>
                </a:extLst>
              </p:cNvPr>
              <p:cNvGraphicFramePr>
                <a:graphicFrameLocks noGrp="1"/>
              </p:cNvGraphicFramePr>
              <p:nvPr>
                <p:ph idx="15"/>
                <p:extLst>
                  <p:ext uri="{D42A27DB-BD31-4B8C-83A1-F6EECF244321}">
                    <p14:modId xmlns:p14="http://schemas.microsoft.com/office/powerpoint/2010/main" val="348435233"/>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4" name="Slide Number Placeholder 3">
            <a:extLst>
              <a:ext uri="{FF2B5EF4-FFF2-40B4-BE49-F238E27FC236}">
                <a16:creationId xmlns:a16="http://schemas.microsoft.com/office/drawing/2014/main" id="{11E92CBF-ABEB-73C4-AA67-40CA83AC6B96}"/>
              </a:ext>
            </a:extLst>
          </p:cNvPr>
          <p:cNvSpPr>
            <a:spLocks noGrp="1"/>
          </p:cNvSpPr>
          <p:nvPr>
            <p:ph type="sldNum" sz="quarter" idx="16"/>
          </p:nvPr>
        </p:nvSpPr>
        <p:spPr/>
        <p:txBody>
          <a:bodyPr/>
          <a:lstStyle/>
          <a:p>
            <a:fld id="{CE58CB1E-F828-4F11-99E0-327109AF9DA4}" type="slidenum">
              <a:rPr lang="de-DE" smtClean="0"/>
              <a:pPr/>
              <a:t>10</a:t>
            </a:fld>
            <a:endParaRPr lang="de-DE" dirty="0"/>
          </a:p>
        </p:txBody>
      </p:sp>
      <p:sp>
        <p:nvSpPr>
          <p:cNvPr id="5" name="Footer Placeholder 4">
            <a:extLst>
              <a:ext uri="{FF2B5EF4-FFF2-40B4-BE49-F238E27FC236}">
                <a16:creationId xmlns:a16="http://schemas.microsoft.com/office/drawing/2014/main" id="{D219E886-7B39-B7F7-1BD9-347FD3EB0C7C}"/>
              </a:ext>
            </a:extLst>
          </p:cNvPr>
          <p:cNvSpPr>
            <a:spLocks noGrp="1"/>
          </p:cNvSpPr>
          <p:nvPr>
            <p:ph type="ftr" sz="quarter" idx="17"/>
          </p:nvPr>
        </p:nvSpPr>
        <p:spPr>
          <a:xfrm>
            <a:off x="311162" y="6473313"/>
            <a:ext cx="8515846" cy="365125"/>
          </a:xfrm>
        </p:spPr>
        <p:txBody>
          <a:bodyPr/>
          <a:lstStyle/>
          <a:p>
            <a:pPr algn="ctr"/>
            <a:r>
              <a:rPr lang="de-DE" dirty="0"/>
              <a:t>Jitendra Tiwari (TUM)</a:t>
            </a:r>
            <a:endParaRPr lang="en-US" dirty="0"/>
          </a:p>
        </p:txBody>
      </p:sp>
      <p:sp>
        <p:nvSpPr>
          <p:cNvPr id="6" name="Title 5">
            <a:extLst>
              <a:ext uri="{FF2B5EF4-FFF2-40B4-BE49-F238E27FC236}">
                <a16:creationId xmlns:a16="http://schemas.microsoft.com/office/drawing/2014/main" id="{82982CA2-C62E-CD8D-D398-4CCA84C7C682}"/>
              </a:ext>
            </a:extLst>
          </p:cNvPr>
          <p:cNvSpPr>
            <a:spLocks noGrp="1"/>
          </p:cNvSpPr>
          <p:nvPr>
            <p:ph type="title"/>
          </p:nvPr>
        </p:nvSpPr>
        <p:spPr>
          <a:xfrm>
            <a:off x="319090" y="994334"/>
            <a:ext cx="8508999" cy="820738"/>
          </a:xfrm>
        </p:spPr>
        <p:txBody>
          <a:bodyPr/>
          <a:lstStyle/>
          <a:p>
            <a:r>
              <a:rPr lang="de-DE" dirty="0" err="1"/>
              <a:t>PdM</a:t>
            </a:r>
            <a:r>
              <a:rPr lang="de-DE" dirty="0"/>
              <a:t> policy for Component Ordering and Preventive Replacement</a:t>
            </a:r>
            <a:endParaRPr lang="en-US" dirty="0"/>
          </a:p>
        </p:txBody>
      </p:sp>
    </p:spTree>
    <p:extLst>
      <p:ext uri="{BB962C8B-B14F-4D97-AF65-F5344CB8AC3E}">
        <p14:creationId xmlns:p14="http://schemas.microsoft.com/office/powerpoint/2010/main" val="50628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F8211DD-54EC-DD98-5863-D95182AA14C4}"/>
                  </a:ext>
                </a:extLst>
              </p:cNvPr>
              <p:cNvSpPr>
                <a:spLocks noGrp="1"/>
              </p:cNvSpPr>
              <p:nvPr>
                <p:ph idx="14"/>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𝑟𝑒𝑝</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b="0" i="1" smtClean="0">
                                <a:latin typeface="Cambria Math" panose="02040503050406030204" pitchFamily="18" charset="0"/>
                              </a:rPr>
                              <m:t>𝐷𝑁</m:t>
                            </m:r>
                            <m:r>
                              <a:rPr lang="en-US" i="1">
                                <a:latin typeface="Cambria Math" panose="02040503050406030204" pitchFamily="18" charset="0"/>
                              </a:rPr>
                              <m:t>,  </m:t>
                            </m:r>
                            <m:r>
                              <a:rPr lang="de-DE" i="1">
                                <a:latin typeface="Cambria Math" panose="02040503050406030204" pitchFamily="18" charset="0"/>
                              </a:rPr>
                              <m:t>𝑖𝑓</m:t>
                            </m:r>
                            <m:r>
                              <m:rPr>
                                <m:nor/>
                              </m:rPr>
                              <a:rPr lang="de-DE" dirty="0"/>
                              <m:t>Pr</m:t>
                            </m:r>
                            <m:r>
                              <m:rPr>
                                <m:nor/>
                              </m:rPr>
                              <a:rPr lang="de-DE" dirty="0"/>
                              <m:t>(</m:t>
                            </m:r>
                            <m:r>
                              <m:rPr>
                                <m:nor/>
                              </m:rPr>
                              <a:rPr lang="de-DE" dirty="0"/>
                              <m:t>RU</m:t>
                            </m:r>
                            <m:r>
                              <m:rPr>
                                <m:nor/>
                              </m:rPr>
                              <a:rPr lang="de-DE" dirty="0"/>
                              <m:t> </m:t>
                            </m:r>
                            <m:r>
                              <m:rPr>
                                <m:nor/>
                              </m:rPr>
                              <a:rPr lang="de-DE" dirty="0"/>
                              <m:t>Lpred</m:t>
                            </m:r>
                            <m:r>
                              <m:rPr>
                                <m:nor/>
                              </m:rPr>
                              <a:rPr lang="de-DE" baseline="-25000" dirty="0"/>
                              <m:t>,</m:t>
                            </m:r>
                            <m:r>
                              <m:rPr>
                                <m:nor/>
                              </m:rPr>
                              <a:rPr lang="de-DE" baseline="-25000" dirty="0"/>
                              <m:t>k</m:t>
                            </m:r>
                            <m:r>
                              <m:rPr>
                                <m:nor/>
                              </m:rPr>
                              <a:rPr lang="de-DE" dirty="0"/>
                              <m:t> </m:t>
                            </m:r>
                            <m:r>
                              <a:rPr lang="de-DE" i="1">
                                <a:latin typeface="Cambria Math" panose="02040503050406030204" pitchFamily="18" charset="0"/>
                              </a:rPr>
                              <m:t>≤ </m:t>
                            </m:r>
                            <m:r>
                              <m:rPr>
                                <m:sty m:val="p"/>
                              </m:rPr>
                              <a:rPr lang="el-GR" i="1">
                                <a:latin typeface="Cambria Math" panose="02040503050406030204" pitchFamily="18" charset="0"/>
                              </a:rPr>
                              <m:t>Δ</m:t>
                            </m:r>
                            <m:r>
                              <a:rPr lang="de-DE" i="1">
                                <a:latin typeface="Cambria Math" panose="02040503050406030204" pitchFamily="18" charset="0"/>
                              </a:rPr>
                              <m:t> </m:t>
                            </m:r>
                            <m:r>
                              <a:rPr lang="de-DE" i="1">
                                <a:latin typeface="Cambria Math" panose="02040503050406030204" pitchFamily="18" charset="0"/>
                              </a:rPr>
                              <m:t>𝑇</m:t>
                            </m:r>
                            <m:r>
                              <m:rPr>
                                <m:nor/>
                              </m:rPr>
                              <a:rPr lang="en-US" dirty="0"/>
                              <m:t>)</m:t>
                            </m:r>
                            <m:r>
                              <a:rPr lang="de-DE" b="0" i="1" smtClean="0">
                                <a:latin typeface="Cambria Math" panose="02040503050406030204" pitchFamily="18" charset="0"/>
                              </a:rPr>
                              <m:t>&lt;</m:t>
                            </m:r>
                            <m:r>
                              <m:rPr>
                                <m:nor/>
                              </m:rPr>
                              <a:rPr lang="de-DE" dirty="0"/>
                              <m:t>p</m:t>
                            </m:r>
                            <m:r>
                              <m:rPr>
                                <m:nor/>
                              </m:rPr>
                              <a:rPr lang="de-DE" baseline="-25000" dirty="0"/>
                              <m:t>thres</m:t>
                            </m:r>
                            <m:r>
                              <m:rPr>
                                <m:nor/>
                              </m:rPr>
                              <a:rPr lang="en-US"/>
                              <m:t> </m:t>
                            </m:r>
                          </m:e>
                          <m:e>
                            <m:r>
                              <a:rPr lang="de-DE" b="0" i="1" smtClean="0">
                                <a:latin typeface="Cambria Math" panose="02040503050406030204" pitchFamily="18" charset="0"/>
                              </a:rPr>
                              <m:t>𝑃𝑅</m:t>
                            </m:r>
                            <m:r>
                              <a:rPr lang="de-DE" b="0" i="1" smtClean="0">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en-US" dirty="0"/>
              </a:p>
            </p:txBody>
          </p:sp>
        </mc:Choice>
        <mc:Fallback>
          <p:sp>
            <p:nvSpPr>
              <p:cNvPr id="6" name="Content Placeholder 5">
                <a:extLst>
                  <a:ext uri="{FF2B5EF4-FFF2-40B4-BE49-F238E27FC236}">
                    <a16:creationId xmlns:a16="http://schemas.microsoft.com/office/drawing/2014/main" id="{CF8211DD-54EC-DD98-5863-D95182AA14C4}"/>
                  </a:ext>
                </a:extLst>
              </p:cNvPr>
              <p:cNvSpPr>
                <a:spLocks noGrp="1" noRot="1" noChangeAspect="1" noMove="1" noResize="1" noEditPoints="1" noAdjustHandles="1" noChangeArrowheads="1" noChangeShapeType="1" noTextEdit="1"/>
              </p:cNvSpPr>
              <p:nvPr>
                <p:ph idx="14"/>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7362978C-034E-9913-6E7C-6CF9DEBF393C}"/>
                  </a:ext>
                </a:extLst>
              </p:cNvPr>
              <p:cNvGraphicFramePr>
                <a:graphicFrameLocks noGrp="1"/>
              </p:cNvGraphicFramePr>
              <p:nvPr>
                <p:ph idx="15"/>
                <p:extLst>
                  <p:ext uri="{D42A27DB-BD31-4B8C-83A1-F6EECF244321}">
                    <p14:modId xmlns:p14="http://schemas.microsoft.com/office/powerpoint/2010/main" val="2667388259"/>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Content Placeholder 7">
                <a:extLst>
                  <a:ext uri="{FF2B5EF4-FFF2-40B4-BE49-F238E27FC236}">
                    <a16:creationId xmlns:a16="http://schemas.microsoft.com/office/drawing/2014/main" id="{7362978C-034E-9913-6E7C-6CF9DEBF393C}"/>
                  </a:ext>
                </a:extLst>
              </p:cNvPr>
              <p:cNvGraphicFramePr>
                <a:graphicFrameLocks noGrp="1"/>
              </p:cNvGraphicFramePr>
              <p:nvPr>
                <p:ph idx="15"/>
                <p:extLst>
                  <p:ext uri="{D42A27DB-BD31-4B8C-83A1-F6EECF244321}">
                    <p14:modId xmlns:p14="http://schemas.microsoft.com/office/powerpoint/2010/main" val="2667388259"/>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Slide Number Placeholder 2">
            <a:extLst>
              <a:ext uri="{FF2B5EF4-FFF2-40B4-BE49-F238E27FC236}">
                <a16:creationId xmlns:a16="http://schemas.microsoft.com/office/drawing/2014/main" id="{86FE228F-9918-28FB-5C8E-40C6A158F9BF}"/>
              </a:ext>
            </a:extLst>
          </p:cNvPr>
          <p:cNvSpPr>
            <a:spLocks noGrp="1"/>
          </p:cNvSpPr>
          <p:nvPr>
            <p:ph type="sldNum" sz="quarter" idx="16"/>
          </p:nvPr>
        </p:nvSpPr>
        <p:spPr/>
        <p:txBody>
          <a:bodyPr anchor="ctr">
            <a:normAutofit/>
          </a:bodyPr>
          <a:lstStyle/>
          <a:p>
            <a:pPr>
              <a:spcAft>
                <a:spcPts val="600"/>
              </a:spcAft>
            </a:pPr>
            <a:fld id="{CE58CB1E-F828-4F11-99E0-327109AF9DA4}" type="slidenum">
              <a:rPr lang="de-DE" smtClean="0"/>
              <a:pPr>
                <a:spcAft>
                  <a:spcPts val="600"/>
                </a:spcAft>
              </a:pPr>
              <a:t>11</a:t>
            </a:fld>
            <a:endParaRPr lang="de-DE"/>
          </a:p>
        </p:txBody>
      </p:sp>
      <p:sp>
        <p:nvSpPr>
          <p:cNvPr id="4" name="Footer Placeholder 3">
            <a:extLst>
              <a:ext uri="{FF2B5EF4-FFF2-40B4-BE49-F238E27FC236}">
                <a16:creationId xmlns:a16="http://schemas.microsoft.com/office/drawing/2014/main" id="{F55D856E-475B-3905-E995-DE7CF8C620E0}"/>
              </a:ext>
            </a:extLst>
          </p:cNvPr>
          <p:cNvSpPr>
            <a:spLocks noGrp="1"/>
          </p:cNvSpPr>
          <p:nvPr>
            <p:ph type="ftr" sz="quarter" idx="17"/>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9EEC439E-8399-A2DC-918E-F10DDE95D98A}"/>
              </a:ext>
            </a:extLst>
          </p:cNvPr>
          <p:cNvSpPr>
            <a:spLocks noGrp="1"/>
          </p:cNvSpPr>
          <p:nvPr>
            <p:ph type="title"/>
          </p:nvPr>
        </p:nvSpPr>
        <p:spPr/>
        <p:txBody>
          <a:bodyPr wrap="square" anchor="t">
            <a:normAutofit/>
          </a:bodyPr>
          <a:lstStyle/>
          <a:p>
            <a:r>
              <a:rPr lang="de-DE" dirty="0"/>
              <a:t>PDM Policy1 for Preventive Replacement</a:t>
            </a:r>
            <a:endParaRPr lang="en-US" dirty="0"/>
          </a:p>
        </p:txBody>
      </p:sp>
    </p:spTree>
    <p:extLst>
      <p:ext uri="{BB962C8B-B14F-4D97-AF65-F5344CB8AC3E}">
        <p14:creationId xmlns:p14="http://schemas.microsoft.com/office/powerpoint/2010/main" val="374814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B16040-E551-84BC-6533-04F37FADD00C}"/>
                  </a:ext>
                </a:extLst>
              </p:cNvPr>
              <p:cNvSpPr>
                <a:spLocks noGrp="1"/>
              </p:cNvSpPr>
              <p:nvPr>
                <p:ph idx="14"/>
              </p:nvPr>
            </p:nvSpPr>
            <p:spPr/>
            <p:txBody>
              <a:bodyPr/>
              <a:lstStyle/>
              <a:p>
                <a:endParaRPr lang="de-DE"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𝑎</m:t>
                        </m:r>
                      </m:e>
                      <m:sub>
                        <m:r>
                          <a:rPr lang="de-DE" b="0" i="1" smtClean="0">
                            <a:latin typeface="Cambria Math" panose="02040503050406030204" pitchFamily="18" charset="0"/>
                          </a:rPr>
                          <m:t>𝑟𝑒𝑝</m:t>
                        </m:r>
                        <m:r>
                          <a:rPr lang="de-DE" b="0" i="1" smtClean="0">
                            <a:latin typeface="Cambria Math" panose="02040503050406030204" pitchFamily="18" charset="0"/>
                          </a:rPr>
                          <m:t>,</m:t>
                        </m:r>
                        <m:r>
                          <a:rPr lang="de-DE" b="0" i="1" smtClean="0">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b="0" i="1" smtClean="0">
                                <a:latin typeface="Cambria Math" panose="02040503050406030204" pitchFamily="18" charset="0"/>
                              </a:rPr>
                              <m:t>𝑃𝑅</m:t>
                            </m:r>
                            <m:r>
                              <a:rPr lang="en-US" i="1">
                                <a:latin typeface="Cambria Math" panose="02040503050406030204" pitchFamily="18" charset="0"/>
                              </a:rPr>
                              <m:t>,</m:t>
                            </m:r>
                            <m:r>
                              <a:rPr lang="de-DE" i="1">
                                <a:latin typeface="Cambria Math" panose="02040503050406030204" pitchFamily="18" charset="0"/>
                              </a:rPr>
                              <m:t>𝑖𝑓</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dirty="0">
                                <a:latin typeface="Cambria Math" panose="02040503050406030204" pitchFamily="18" charset="0"/>
                              </a:rPr>
                              <m:t>+</m:t>
                            </m:r>
                            <m:r>
                              <a:rPr lang="en-US" i="1" dirty="0">
                                <a:latin typeface="Cambria Math" panose="02040503050406030204" pitchFamily="18" charset="0"/>
                              </a:rPr>
                              <m:t>∆</m:t>
                            </m:r>
                            <m:r>
                              <a:rPr lang="de-DE" i="1" dirty="0">
                                <a:latin typeface="Cambria Math" panose="02040503050406030204" pitchFamily="18" charset="0"/>
                              </a:rPr>
                              <m:t>𝑇</m:t>
                            </m:r>
                            <m:r>
                              <m:rPr>
                                <m:nor/>
                              </m:rPr>
                              <a:rPr lang="en-US"/>
                              <m:t> </m:t>
                            </m:r>
                            <m:r>
                              <a:rPr lang="en-US" i="1">
                                <a:latin typeface="Cambria Math" panose="02040503050406030204" pitchFamily="18" charset="0"/>
                              </a:rPr>
                              <m:t>≥</m:t>
                            </m:r>
                            <m:r>
                              <m:rPr>
                                <m:nor/>
                              </m:rPr>
                              <a:rPr lang="en-US" dirty="0"/>
                              <m:t> </m:t>
                            </m:r>
                            <m:sSubSup>
                              <m:sSubSupPr>
                                <m:ctrlPr>
                                  <a:rPr lang="de-DE" i="1">
                                    <a:latin typeface="Cambria Math" panose="02040503050406030204" pitchFamily="18" charset="0"/>
                                  </a:rPr>
                                </m:ctrlPr>
                              </m:sSubSup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up>
                                <m:r>
                                  <a:rPr lang="de-DE" i="1">
                                    <a:latin typeface="Cambria Math" panose="02040503050406030204" pitchFamily="18" charset="0"/>
                                  </a:rPr>
                                  <m:t>∗</m:t>
                                </m:r>
                              </m:sup>
                            </m:sSubSup>
                          </m:e>
                          <m:e>
                            <m:r>
                              <a:rPr lang="de-DE" b="0" i="1" smtClean="0">
                                <a:latin typeface="Cambria Math" panose="02040503050406030204" pitchFamily="18" charset="0"/>
                              </a:rPr>
                              <m:t>𝐷𝑁</m:t>
                            </m:r>
                            <m:r>
                              <a:rPr lang="de-DE" b="0" i="1" smtClean="0">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de-DE" i="1" dirty="0">
                  <a:latin typeface="Cambria Math" panose="02040503050406030204" pitchFamily="18" charset="0"/>
                </a:endParaRPr>
              </a:p>
              <a:p>
                <a:endParaRPr lang="de-DE" i="1" dirty="0">
                  <a:latin typeface="Cambria Math" panose="02040503050406030204" pitchFamily="18" charset="0"/>
                </a:endParaRPr>
              </a:p>
              <a:p>
                <a14:m>
                  <m:oMath xmlns:m="http://schemas.openxmlformats.org/officeDocument/2006/math">
                    <m:d>
                      <m:dPr>
                        <m:ctrlPr>
                          <a:rPr lang="pt-BR" i="1" smtClean="0">
                            <a:latin typeface="Cambria Math" panose="02040503050406030204" pitchFamily="18" charset="0"/>
                          </a:rPr>
                        </m:ctrlPr>
                      </m:dPr>
                      <m:e>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e>
                    </m:d>
                  </m:oMath>
                </a14:m>
                <a:r>
                  <a:rPr lang="en-US" dirty="0"/>
                  <a:t> = </a:t>
                </a:r>
                <a14:m>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𝐸</m:t>
                        </m:r>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𝑟𝑒𝑝</m:t>
                                </m:r>
                              </m:sub>
                            </m:sSub>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𝑅</m:t>
                                    </m:r>
                                    <m:r>
                                      <a:rPr lang="de-DE" b="0" i="1" smtClean="0">
                                        <a:latin typeface="Cambria Math" panose="02040503050406030204" pitchFamily="18" charset="0"/>
                                      </a:rPr>
                                      <m:t>,</m:t>
                                    </m:r>
                                    <m:r>
                                      <a:rPr lang="de-DE" b="0" i="1" smtClean="0">
                                        <a:latin typeface="Cambria Math" panose="02040503050406030204" pitchFamily="18" charset="0"/>
                                      </a:rPr>
                                      <m:t>𝑘</m:t>
                                    </m:r>
                                  </m:sub>
                                </m:sSub>
                              </m:e>
                            </m:d>
                          </m:e>
                        </m:d>
                      </m:num>
                      <m:den>
                        <m:r>
                          <a:rPr lang="de-DE" i="1">
                            <a:latin typeface="Cambria Math" panose="02040503050406030204" pitchFamily="18" charset="0"/>
                          </a:rPr>
                          <m:t>𝐸</m:t>
                        </m:r>
                        <m:d>
                          <m:dPr>
                            <m:begChr m:val="["/>
                            <m:endChr m:val="]"/>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𝑇</m:t>
                                </m:r>
                              </m:e>
                              <m:sub>
                                <m:r>
                                  <a:rPr lang="de-DE" b="0" i="1" smtClean="0">
                                    <a:latin typeface="Cambria Math" panose="02040503050406030204" pitchFamily="18" charset="0"/>
                                  </a:rPr>
                                  <m:t>𝑙𝑐</m:t>
                                </m:r>
                              </m:sub>
                            </m:sSub>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e>
                            </m:d>
                          </m:e>
                        </m:d>
                      </m:den>
                    </m:f>
                  </m:oMath>
                </a14:m>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r>
                          <a:rPr lang="de-DE" b="0" i="1" smtClean="0">
                            <a:latin typeface="Cambria Math" panose="02040503050406030204" pitchFamily="18" charset="0"/>
                          </a:rPr>
                          <m:t> •</m:t>
                        </m:r>
                        <m:sSub>
                          <m:sSubPr>
                            <m:ctrlPr>
                              <a:rPr lang="en-US"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𝑝</m:t>
                            </m:r>
                          </m:sub>
                        </m:sSub>
                        <m:r>
                          <a:rPr lang="de-DE" b="0" i="1" smtClean="0">
                            <a:latin typeface="Cambria Math" panose="02040503050406030204" pitchFamily="18" charset="0"/>
                          </a:rPr>
                          <m:t>+</m:t>
                        </m:r>
                        <m:d>
                          <m:dPr>
                            <m:ctrlPr>
                              <a:rPr lang="de-DE" b="0" i="1" smtClean="0">
                                <a:latin typeface="Cambria Math" panose="02040503050406030204" pitchFamily="18" charset="0"/>
                              </a:rPr>
                            </m:ctrlPr>
                          </m:dPr>
                          <m:e>
                            <m:r>
                              <a:rPr lang="de-DE" b="0" i="1" smtClean="0">
                                <a:latin typeface="Cambria Math" panose="02040503050406030204" pitchFamily="18" charset="0"/>
                              </a:rPr>
                              <m:t>1−</m:t>
                            </m:r>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e>
                        </m:d>
                        <m:r>
                          <a:rPr lang="de-DE" i="1">
                            <a:latin typeface="Cambria Math" panose="02040503050406030204" pitchFamily="18" charset="0"/>
                          </a:rPr>
                          <m:t>•</m:t>
                        </m:r>
                        <m:sSub>
                          <m:sSubPr>
                            <m:ctrlPr>
                              <a:rPr lang="en-US" i="1">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𝑐</m:t>
                            </m:r>
                          </m:sub>
                        </m:sSub>
                      </m:num>
                      <m:den>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r>
                          <a:rPr lang="de-DE" i="1">
                            <a:latin typeface="Cambria Math" panose="02040503050406030204" pitchFamily="18" charset="0"/>
                          </a:rPr>
                          <m:t> •</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e>
                        </m:d>
                        <m:r>
                          <a:rPr lang="de-DE" i="1">
                            <a:latin typeface="Cambria Math" panose="02040503050406030204" pitchFamily="18" charset="0"/>
                          </a:rPr>
                          <m:t>+</m:t>
                        </m:r>
                        <m:nary>
                          <m:naryPr>
                            <m:ctrlPr>
                              <a:rPr lang="en-US" i="1">
                                <a:latin typeface="Cambria Math" panose="02040503050406030204" pitchFamily="18" charset="0"/>
                              </a:rPr>
                            </m:ctrlPr>
                          </m:naryPr>
                          <m:sub>
                            <m:r>
                              <m:rPr>
                                <m:brk m:alnAt="23"/>
                              </m:rPr>
                              <a:rPr lang="de-DE" i="1">
                                <a:latin typeface="Cambria Math" panose="02040503050406030204" pitchFamily="18" charset="0"/>
                              </a:rPr>
                              <m:t>𝑡</m:t>
                            </m:r>
                          </m:sub>
                          <m:sup>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p>
                          <m:e>
                            <m:r>
                              <m:rPr>
                                <m:nor/>
                              </m:rPr>
                              <a:rPr lang="en-US" dirty="0"/>
                              <m:t>t</m:t>
                            </m:r>
                            <m:r>
                              <m:rPr>
                                <m:nor/>
                              </m:rPr>
                              <a:rPr lang="en-US" dirty="0"/>
                              <m:t>•</m:t>
                            </m:r>
                            <m:r>
                              <m:rPr>
                                <m:nor/>
                              </m:rPr>
                              <a:rPr lang="de-DE" b="0" i="0" dirty="0" smtClean="0"/>
                              <m:t> </m:t>
                            </m:r>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r>
                          <m:rPr>
                            <m:nor/>
                          </m:rPr>
                          <a:rPr lang="en-US" dirty="0"/>
                          <m:t> </m:t>
                        </m:r>
                      </m:den>
                    </m:f>
                    <m:r>
                      <a:rPr lang="de-DE" b="0" i="1" smtClean="0">
                        <a:latin typeface="Cambria Math" panose="02040503050406030204" pitchFamily="18" charset="0"/>
                      </a:rPr>
                      <m:t> </m:t>
                    </m:r>
                  </m:oMath>
                </a14:m>
                <a:r>
                  <a:rPr lang="en-US" dirty="0"/>
                  <a:t> ,</a:t>
                </a:r>
              </a:p>
              <a:p>
                <a:endParaRPr lang="en-US" dirty="0"/>
              </a:p>
              <a:p>
                <a:r>
                  <a:rPr lang="en-US" dirty="0"/>
                  <a:t>Where: </a:t>
                </a:r>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oMath>
                </a14:m>
                <a:r>
                  <a:rPr lang="en-US" dirty="0"/>
                  <a:t>= </a:t>
                </a:r>
                <a14:m>
                  <m:oMath xmlns:m="http://schemas.openxmlformats.org/officeDocument/2006/math">
                    <m:nary>
                      <m:naryPr>
                        <m:ctrlPr>
                          <a:rPr lang="en-US" i="1" smtClean="0">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smtClean="0">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endParaRPr lang="en-US" dirty="0"/>
              </a:p>
            </p:txBody>
          </p:sp>
        </mc:Choice>
        <mc:Fallback>
          <p:sp>
            <p:nvSpPr>
              <p:cNvPr id="3" name="Content Placeholder 2">
                <a:extLst>
                  <a:ext uri="{FF2B5EF4-FFF2-40B4-BE49-F238E27FC236}">
                    <a16:creationId xmlns:a16="http://schemas.microsoft.com/office/drawing/2014/main" id="{0DB16040-E551-84BC-6533-04F37FADD00C}"/>
                  </a:ext>
                </a:extLst>
              </p:cNvPr>
              <p:cNvSpPr>
                <a:spLocks noGrp="1" noRot="1" noChangeAspect="1" noMove="1" noResize="1" noEditPoints="1" noAdjustHandles="1" noChangeArrowheads="1" noChangeShapeType="1" noTextEdit="1"/>
              </p:cNvSpPr>
              <p:nvPr>
                <p:ph idx="14"/>
              </p:nvPr>
            </p:nvSpPr>
            <p:spPr>
              <a:blipFill>
                <a:blip r:embed="rId2"/>
                <a:stretch>
                  <a:fillRect l="-2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Content Placeholder 8">
                <a:extLst>
                  <a:ext uri="{FF2B5EF4-FFF2-40B4-BE49-F238E27FC236}">
                    <a16:creationId xmlns:a16="http://schemas.microsoft.com/office/drawing/2014/main" id="{D4598D43-01F9-AAC7-7EB2-47D2C1D57818}"/>
                  </a:ext>
                </a:extLst>
              </p:cNvPr>
              <p:cNvGraphicFramePr>
                <a:graphicFrameLocks noGrp="1"/>
              </p:cNvGraphicFramePr>
              <p:nvPr>
                <p:ph idx="15"/>
                <p:extLst>
                  <p:ext uri="{D42A27DB-BD31-4B8C-83A1-F6EECF244321}">
                    <p14:modId xmlns:p14="http://schemas.microsoft.com/office/powerpoint/2010/main" val="202012443"/>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Content Placeholder 8">
                <a:extLst>
                  <a:ext uri="{FF2B5EF4-FFF2-40B4-BE49-F238E27FC236}">
                    <a16:creationId xmlns:a16="http://schemas.microsoft.com/office/drawing/2014/main" id="{D4598D43-01F9-AAC7-7EB2-47D2C1D57818}"/>
                  </a:ext>
                </a:extLst>
              </p:cNvPr>
              <p:cNvGraphicFramePr>
                <a:graphicFrameLocks noGrp="1"/>
              </p:cNvGraphicFramePr>
              <p:nvPr>
                <p:ph idx="15"/>
                <p:extLst>
                  <p:ext uri="{D42A27DB-BD31-4B8C-83A1-F6EECF244321}">
                    <p14:modId xmlns:p14="http://schemas.microsoft.com/office/powerpoint/2010/main" val="202012443"/>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4" name="Slide Number Placeholder 3">
            <a:extLst>
              <a:ext uri="{FF2B5EF4-FFF2-40B4-BE49-F238E27FC236}">
                <a16:creationId xmlns:a16="http://schemas.microsoft.com/office/drawing/2014/main" id="{503A772F-4D85-60DA-F283-FFF1AB20BD6E}"/>
              </a:ext>
            </a:extLst>
          </p:cNvPr>
          <p:cNvSpPr>
            <a:spLocks noGrp="1"/>
          </p:cNvSpPr>
          <p:nvPr>
            <p:ph type="sldNum" sz="quarter" idx="16"/>
          </p:nvPr>
        </p:nvSpPr>
        <p:spPr/>
        <p:txBody>
          <a:bodyPr/>
          <a:lstStyle/>
          <a:p>
            <a:fld id="{CE58CB1E-F828-4F11-99E0-327109AF9DA4}" type="slidenum">
              <a:rPr lang="de-DE" smtClean="0"/>
              <a:pPr/>
              <a:t>12</a:t>
            </a:fld>
            <a:endParaRPr lang="de-DE" dirty="0"/>
          </a:p>
        </p:txBody>
      </p:sp>
      <p:sp>
        <p:nvSpPr>
          <p:cNvPr id="5" name="Footer Placeholder 4">
            <a:extLst>
              <a:ext uri="{FF2B5EF4-FFF2-40B4-BE49-F238E27FC236}">
                <a16:creationId xmlns:a16="http://schemas.microsoft.com/office/drawing/2014/main" id="{B4DFAE1C-7595-F9E7-3F65-ABB4D197D591}"/>
              </a:ext>
            </a:extLst>
          </p:cNvPr>
          <p:cNvSpPr>
            <a:spLocks noGrp="1"/>
          </p:cNvSpPr>
          <p:nvPr>
            <p:ph type="ftr" sz="quarter" idx="17"/>
          </p:nvPr>
        </p:nvSpPr>
        <p:spPr>
          <a:xfrm>
            <a:off x="311162" y="6473313"/>
            <a:ext cx="8515846" cy="365125"/>
          </a:xfrm>
        </p:spPr>
        <p:txBody>
          <a:bodyPr/>
          <a:lstStyle/>
          <a:p>
            <a:pPr algn="ctr"/>
            <a:r>
              <a:rPr lang="de-DE" dirty="0"/>
              <a:t>Jitendra Tiwari (TUM)</a:t>
            </a:r>
            <a:endParaRPr lang="en-US" dirty="0"/>
          </a:p>
        </p:txBody>
      </p:sp>
      <p:sp>
        <p:nvSpPr>
          <p:cNvPr id="6" name="Title 5">
            <a:extLst>
              <a:ext uri="{FF2B5EF4-FFF2-40B4-BE49-F238E27FC236}">
                <a16:creationId xmlns:a16="http://schemas.microsoft.com/office/drawing/2014/main" id="{60081B90-8583-EB4D-EC20-2B4306892FA4}"/>
              </a:ext>
            </a:extLst>
          </p:cNvPr>
          <p:cNvSpPr>
            <a:spLocks noGrp="1"/>
          </p:cNvSpPr>
          <p:nvPr>
            <p:ph type="title"/>
          </p:nvPr>
        </p:nvSpPr>
        <p:spPr/>
        <p:txBody>
          <a:bodyPr/>
          <a:lstStyle/>
          <a:p>
            <a:r>
              <a:rPr lang="de-DE" dirty="0"/>
              <a:t>The objective function for PdM Policy 2</a:t>
            </a:r>
            <a:endParaRPr lang="en-US" dirty="0"/>
          </a:p>
        </p:txBody>
      </p:sp>
    </p:spTree>
    <p:extLst>
      <p:ext uri="{BB962C8B-B14F-4D97-AF65-F5344CB8AC3E}">
        <p14:creationId xmlns:p14="http://schemas.microsoft.com/office/powerpoint/2010/main" val="326913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5" name="Content Placeholder 14">
                <a:extLst>
                  <a:ext uri="{FF2B5EF4-FFF2-40B4-BE49-F238E27FC236}">
                    <a16:creationId xmlns:a16="http://schemas.microsoft.com/office/drawing/2014/main" id="{D85242BC-B4E5-CAA7-5F1B-ED21204495F6}"/>
                  </a:ext>
                </a:extLst>
              </p:cNvPr>
              <p:cNvGraphicFramePr>
                <a:graphicFrameLocks noGrp="1"/>
              </p:cNvGraphicFramePr>
              <p:nvPr>
                <p:ph idx="1"/>
                <p:extLst>
                  <p:ext uri="{D42A27DB-BD31-4B8C-83A1-F6EECF244321}">
                    <p14:modId xmlns:p14="http://schemas.microsoft.com/office/powerpoint/2010/main" val="3082960149"/>
                  </p:ext>
                </p:extLst>
              </p:nvPr>
            </p:nvGraphicFramePr>
            <p:xfrm>
              <a:off x="319090" y="1762188"/>
              <a:ext cx="8508999" cy="4711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5" name="Content Placeholder 14">
                <a:extLst>
                  <a:ext uri="{FF2B5EF4-FFF2-40B4-BE49-F238E27FC236}">
                    <a16:creationId xmlns:a16="http://schemas.microsoft.com/office/drawing/2014/main" id="{D85242BC-B4E5-CAA7-5F1B-ED21204495F6}"/>
                  </a:ext>
                </a:extLst>
              </p:cNvPr>
              <p:cNvGraphicFramePr>
                <a:graphicFrameLocks noGrp="1"/>
              </p:cNvGraphicFramePr>
              <p:nvPr>
                <p:ph idx="1"/>
                <p:extLst>
                  <p:ext uri="{D42A27DB-BD31-4B8C-83A1-F6EECF244321}">
                    <p14:modId xmlns:p14="http://schemas.microsoft.com/office/powerpoint/2010/main" val="3082960149"/>
                  </p:ext>
                </p:extLst>
              </p:nvPr>
            </p:nvGraphicFramePr>
            <p:xfrm>
              <a:off x="319090" y="1762188"/>
              <a:ext cx="8508999" cy="4711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Slide Number Placeholder 2">
            <a:extLst>
              <a:ext uri="{FF2B5EF4-FFF2-40B4-BE49-F238E27FC236}">
                <a16:creationId xmlns:a16="http://schemas.microsoft.com/office/drawing/2014/main" id="{8F73E19C-089B-4688-9588-277D2A9E9BC7}"/>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Footer Placeholder 3">
            <a:extLst>
              <a:ext uri="{FF2B5EF4-FFF2-40B4-BE49-F238E27FC236}">
                <a16:creationId xmlns:a16="http://schemas.microsoft.com/office/drawing/2014/main" id="{2A4A6BE6-CBDC-E9DF-F7F5-8D0ACC7A11B3}"/>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9E53DD3C-64E7-58A7-7FD7-D9E67DF1FE33}"/>
              </a:ext>
            </a:extLst>
          </p:cNvPr>
          <p:cNvSpPr>
            <a:spLocks noGrp="1"/>
          </p:cNvSpPr>
          <p:nvPr>
            <p:ph type="title"/>
          </p:nvPr>
        </p:nvSpPr>
        <p:spPr/>
        <p:txBody>
          <a:bodyPr/>
          <a:lstStyle/>
          <a:p>
            <a:r>
              <a:rPr lang="de-DE" dirty="0"/>
              <a:t>PDM Policy for PR </a:t>
            </a:r>
            <a:r>
              <a:rPr lang="de-DE" dirty="0" err="1"/>
              <a:t>based</a:t>
            </a:r>
            <a:r>
              <a:rPr lang="de-DE" dirty="0"/>
              <a:t> on </a:t>
            </a:r>
            <a:r>
              <a:rPr lang="de-DE" dirty="0" err="1"/>
              <a:t>full</a:t>
            </a:r>
            <a:r>
              <a:rPr lang="de-DE" dirty="0"/>
              <a:t> RUL distribution</a:t>
            </a:r>
            <a:endParaRPr lang="en-US" dirty="0"/>
          </a:p>
        </p:txBody>
      </p:sp>
    </p:spTree>
    <p:extLst>
      <p:ext uri="{BB962C8B-B14F-4D97-AF65-F5344CB8AC3E}">
        <p14:creationId xmlns:p14="http://schemas.microsoft.com/office/powerpoint/2010/main" val="281616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13759333-A931-1ECE-AB0F-87A00437CCB5}"/>
                  </a:ext>
                </a:extLst>
              </p:cNvPr>
              <p:cNvSpPr>
                <a:spLocks noGrp="1"/>
              </p:cNvSpPr>
              <p:nvPr>
                <p:ph idx="14"/>
              </p:nvPr>
            </p:nvSpPr>
            <p:spPr>
              <a:xfrm>
                <a:off x="285638" y="1762188"/>
                <a:ext cx="4180910" cy="4687380"/>
              </a:xfrm>
            </p:spPr>
            <p:txBody>
              <a:bodyPr/>
              <a:lstStyle/>
              <a:p>
                <a:endParaRPr lang="de-DE" i="1" dirty="0">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de-DE" i="1">
                            <a:latin typeface="Cambria Math" panose="02040503050406030204" pitchFamily="18" charset="0"/>
                          </a:rPr>
                          <m:t>𝑎</m:t>
                        </m:r>
                      </m:e>
                      <m:sub>
                        <m:r>
                          <a:rPr lang="de-DE" i="1">
                            <a:latin typeface="Cambria Math" panose="02040503050406030204" pitchFamily="18" charset="0"/>
                          </a:rPr>
                          <m:t>𝑟𝑒𝑝</m:t>
                        </m:r>
                        <m:r>
                          <a:rPr lang="de-DE" i="1">
                            <a:latin typeface="Cambria Math" panose="02040503050406030204" pitchFamily="18" charset="0"/>
                          </a:rPr>
                          <m:t>,</m:t>
                        </m:r>
                        <m:r>
                          <a:rPr lang="de-DE" i="1">
                            <a:latin typeface="Cambria Math" panose="02040503050406030204" pitchFamily="18" charset="0"/>
                          </a:rPr>
                          <m:t>𝑘</m:t>
                        </m:r>
                      </m:sub>
                    </m:sSub>
                  </m:oMath>
                </a14:m>
                <a:r>
                  <a:rPr lang="en-US" dirty="0"/>
                  <a:t>=</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de-DE" i="1">
                                <a:latin typeface="Cambria Math" panose="02040503050406030204" pitchFamily="18" charset="0"/>
                              </a:rPr>
                              <m:t>𝑃𝑅</m:t>
                            </m:r>
                            <m:r>
                              <a:rPr lang="en-US" i="1">
                                <a:latin typeface="Cambria Math" panose="02040503050406030204" pitchFamily="18" charset="0"/>
                              </a:rPr>
                              <m:t>,  </m:t>
                            </m:r>
                            <m:r>
                              <a:rPr lang="de-DE" i="1">
                                <a:latin typeface="Cambria Math" panose="02040503050406030204" pitchFamily="18" charset="0"/>
                              </a:rPr>
                              <m:t>𝑖𝑓</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b="0" i="1" dirty="0" smtClean="0">
                                <a:latin typeface="Cambria Math" panose="02040503050406030204" pitchFamily="18" charset="0"/>
                              </a:rPr>
                              <m:t>+</m:t>
                            </m:r>
                            <m:r>
                              <a:rPr lang="en-US" i="1" dirty="0" smtClean="0"/>
                              <m:t>∆</m:t>
                            </m:r>
                            <m:r>
                              <a:rPr lang="de-DE" b="0" i="1" dirty="0" smtClean="0">
                                <a:latin typeface="Cambria Math" panose="02040503050406030204" pitchFamily="18" charset="0"/>
                              </a:rPr>
                              <m:t>𝑇</m:t>
                            </m:r>
                            <m:r>
                              <m:rPr>
                                <m:nor/>
                              </m:rPr>
                              <a:rPr lang="en-US"/>
                              <m:t> </m:t>
                            </m:r>
                            <m:r>
                              <a:rPr lang="en-US" i="1">
                                <a:latin typeface="Cambria Math" panose="02040503050406030204" pitchFamily="18" charset="0"/>
                              </a:rPr>
                              <m:t>≥</m:t>
                            </m:r>
                            <m:r>
                              <m:rPr>
                                <m:nor/>
                              </m:rPr>
                              <a:rPr lang="en-US" dirty="0"/>
                              <m:t> </m:t>
                            </m:r>
                            <m:sSubSup>
                              <m:sSubSupPr>
                                <m:ctrlPr>
                                  <a:rPr lang="de-DE" i="1">
                                    <a:latin typeface="Cambria Math" panose="02040503050406030204" pitchFamily="18" charset="0"/>
                                  </a:rPr>
                                </m:ctrlPr>
                              </m:sSubSup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up>
                                <m:r>
                                  <a:rPr lang="de-DE" i="1">
                                    <a:latin typeface="Cambria Math" panose="02040503050406030204" pitchFamily="18" charset="0"/>
                                  </a:rPr>
                                  <m:t>∗</m:t>
                                </m:r>
                              </m:sup>
                            </m:sSubSup>
                            <m:r>
                              <m:rPr>
                                <m:nor/>
                              </m:rPr>
                              <a:rPr lang="de-DE" baseline="-25000" dirty="0"/>
                              <m:t> </m:t>
                            </m:r>
                            <m:r>
                              <m:rPr>
                                <m:nor/>
                              </m:rPr>
                              <a:rPr lang="en-US"/>
                              <m:t> </m:t>
                            </m:r>
                          </m:e>
                          <m:e>
                            <m:r>
                              <a:rPr lang="de-DE" i="1">
                                <a:latin typeface="Cambria Math" panose="02040503050406030204" pitchFamily="18" charset="0"/>
                              </a:rPr>
                              <m:t>𝐷𝑁</m:t>
                            </m:r>
                            <m:r>
                              <a:rPr lang="de-DE" i="1">
                                <a:latin typeface="Cambria Math" panose="02040503050406030204" pitchFamily="18" charset="0"/>
                              </a:rPr>
                              <m:t> , </m:t>
                            </m:r>
                            <m:r>
                              <a:rPr lang="de-DE" i="1">
                                <a:latin typeface="Cambria Math" panose="02040503050406030204" pitchFamily="18" charset="0"/>
                              </a:rPr>
                              <m:t>𝑒𝑙𝑠𝑒</m:t>
                            </m:r>
                          </m:e>
                        </m:eqArr>
                      </m:e>
                    </m:d>
                  </m:oMath>
                </a14:m>
                <a:endParaRPr lang="en-US" dirty="0"/>
              </a:p>
              <a:p>
                <a:endParaRPr lang="de-DE" i="1" dirty="0">
                  <a:latin typeface="Cambria Math" panose="02040503050406030204" pitchFamily="18" charset="0"/>
                </a:endParaRPr>
              </a:p>
              <a:p>
                <a:endParaRPr lang="de-DE" i="1" dirty="0">
                  <a:latin typeface="Cambria Math" panose="02040503050406030204" pitchFamily="18" charset="0"/>
                </a:endParaRPr>
              </a:p>
              <a:p>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e>
                    </m:d>
                  </m:oMath>
                </a14:m>
                <a:r>
                  <a:rPr lang="en-US" dirty="0"/>
                  <a:t> = </a:t>
                </a:r>
                <a14:m>
                  <m:oMath xmlns:m="http://schemas.openxmlformats.org/officeDocument/2006/math">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r>
                      <a:rPr lang="de-DE" i="1">
                        <a:latin typeface="Cambria Math" panose="02040503050406030204" pitchFamily="18" charset="0"/>
                      </a:rPr>
                      <m:t> •</m:t>
                    </m:r>
                    <m:sSub>
                      <m:sSubPr>
                        <m:ctrlPr>
                          <a:rPr lang="en-US"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𝑝</m:t>
                        </m:r>
                      </m:sub>
                    </m:sSub>
                    <m:r>
                      <a:rPr lang="de-DE" i="1">
                        <a:latin typeface="Cambria Math" panose="02040503050406030204" pitchFamily="18" charset="0"/>
                      </a:rPr>
                      <m:t>+</m:t>
                    </m:r>
                    <m:d>
                      <m:dPr>
                        <m:ctrlPr>
                          <a:rPr lang="de-DE" i="1">
                            <a:latin typeface="Cambria Math" panose="02040503050406030204" pitchFamily="18" charset="0"/>
                          </a:rPr>
                        </m:ctrlPr>
                      </m:dPr>
                      <m:e>
                        <m:r>
                          <a:rPr lang="de-DE" i="1">
                            <a:latin typeface="Cambria Math" panose="02040503050406030204" pitchFamily="18" charset="0"/>
                          </a:rPr>
                          <m:t>1−</m:t>
                        </m:r>
                        <m:sSub>
                          <m:sSubPr>
                            <m:ctrlPr>
                              <a:rPr lang="en-US" i="1">
                                <a:latin typeface="Cambria Math" panose="02040503050406030204" pitchFamily="18" charset="0"/>
                              </a:rPr>
                            </m:ctrlPr>
                          </m:sSubPr>
                          <m:e>
                            <m:r>
                              <a:rPr lang="de-DE" i="1">
                                <a:latin typeface="Cambria Math" panose="02040503050406030204" pitchFamily="18" charset="0"/>
                              </a:rPr>
                              <m:t>𝑃</m:t>
                            </m:r>
                          </m:e>
                          <m:sub>
                            <m:r>
                              <a:rPr lang="de-DE" i="1">
                                <a:latin typeface="Cambria Math" panose="02040503050406030204" pitchFamily="18" charset="0"/>
                              </a:rPr>
                              <m:t>𝑃𝑅</m:t>
                            </m:r>
                          </m:sub>
                        </m:sSub>
                      </m:e>
                    </m:d>
                    <m:r>
                      <a:rPr lang="de-DE" i="1">
                        <a:latin typeface="Cambria Math" panose="02040503050406030204" pitchFamily="18" charset="0"/>
                      </a:rPr>
                      <m:t>•</m:t>
                    </m:r>
                    <m:sSub>
                      <m:sSubPr>
                        <m:ctrlPr>
                          <a:rPr lang="en-US"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𝑐</m:t>
                        </m:r>
                      </m:sub>
                    </m:sSub>
                  </m:oMath>
                </a14:m>
                <a:r>
                  <a:rPr lang="en-US" dirty="0"/>
                  <a:t> +</a:t>
                </a:r>
                <a14:m>
                  <m:oMath xmlns:m="http://schemas.openxmlformats.org/officeDocument/2006/math">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de-DE" b="0" i="1" dirty="0" smtClean="0">
                                <a:latin typeface="Cambria Math" panose="02040503050406030204" pitchFamily="18" charset="0"/>
                              </a:rPr>
                              <m:t>𝐸</m:t>
                            </m:r>
                          </m:e>
                          <m:sub>
                            <m:sSub>
                              <m:sSubPr>
                                <m:ctrlPr>
                                  <a:rPr lang="en-US" i="1" dirty="0" smtClean="0">
                                    <a:latin typeface="Cambria Math" panose="02040503050406030204" pitchFamily="18" charset="0"/>
                                  </a:rPr>
                                </m:ctrlPr>
                              </m:sSubPr>
                              <m:e>
                                <m:bar>
                                  <m:barPr>
                                    <m:pos m:val="top"/>
                                    <m:ctrlPr>
                                      <a:rPr lang="en-US" i="1" dirty="0" smtClean="0">
                                        <a:latin typeface="Cambria Math" panose="02040503050406030204" pitchFamily="18" charset="0"/>
                                      </a:rPr>
                                    </m:ctrlPr>
                                  </m:barPr>
                                  <m:e>
                                    <m:r>
                                      <a:rPr lang="de-DE" b="0" i="1" dirty="0" smtClean="0">
                                        <a:latin typeface="Cambria Math" panose="02040503050406030204" pitchFamily="18" charset="0"/>
                                      </a:rPr>
                                      <m:t>𝑇</m:t>
                                    </m:r>
                                  </m:e>
                                </m:bar>
                              </m:e>
                              <m:sub>
                                <m:r>
                                  <a:rPr lang="de-DE" b="0" i="1" dirty="0" smtClean="0">
                                    <a:latin typeface="Cambria Math" panose="02040503050406030204" pitchFamily="18" charset="0"/>
                                  </a:rPr>
                                  <m:t>𝐹</m:t>
                                </m:r>
                              </m:sub>
                            </m:sSub>
                          </m:sub>
                        </m:sSub>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de-DE" b="0" i="1" dirty="0" smtClean="0">
                                    <a:latin typeface="Cambria Math" panose="02040503050406030204" pitchFamily="18" charset="0"/>
                                  </a:rPr>
                                  <m:t>𝐶</m:t>
                                </m:r>
                              </m:e>
                              <m:sub>
                                <m:r>
                                  <a:rPr lang="de-DE" b="0" i="1" dirty="0" smtClean="0">
                                    <a:latin typeface="Cambria Math" panose="02040503050406030204" pitchFamily="18" charset="0"/>
                                  </a:rPr>
                                  <m:t>𝑟𝑒𝑝</m:t>
                                </m:r>
                              </m:sub>
                            </m:sSub>
                          </m:e>
                        </m:d>
                      </m:num>
                      <m:den>
                        <m:sSub>
                          <m:sSubPr>
                            <m:ctrlPr>
                              <a:rPr lang="en-US" i="1" dirty="0">
                                <a:latin typeface="Cambria Math" panose="02040503050406030204" pitchFamily="18" charset="0"/>
                              </a:rPr>
                            </m:ctrlPr>
                          </m:sSubPr>
                          <m:e>
                            <m:r>
                              <a:rPr lang="de-DE" i="1" dirty="0">
                                <a:latin typeface="Cambria Math" panose="02040503050406030204" pitchFamily="18" charset="0"/>
                              </a:rPr>
                              <m:t>𝐸</m:t>
                            </m:r>
                          </m:e>
                          <m:sub>
                            <m:sSub>
                              <m:sSubPr>
                                <m:ctrlPr>
                                  <a:rPr lang="en-US" i="1" dirty="0">
                                    <a:latin typeface="Cambria Math" panose="02040503050406030204" pitchFamily="18" charset="0"/>
                                  </a:rPr>
                                </m:ctrlPr>
                              </m:sSubPr>
                              <m:e>
                                <m:bar>
                                  <m:barPr>
                                    <m:pos m:val="top"/>
                                    <m:ctrlPr>
                                      <a:rPr lang="en-US" i="1" dirty="0">
                                        <a:latin typeface="Cambria Math" panose="02040503050406030204" pitchFamily="18" charset="0"/>
                                      </a:rPr>
                                    </m:ctrlPr>
                                  </m:barPr>
                                  <m:e>
                                    <m:r>
                                      <a:rPr lang="de-DE" i="1" dirty="0">
                                        <a:latin typeface="Cambria Math" panose="02040503050406030204" pitchFamily="18" charset="0"/>
                                      </a:rPr>
                                      <m:t>𝑇</m:t>
                                    </m:r>
                                  </m:e>
                                </m:bar>
                              </m:e>
                              <m:sub>
                                <m:r>
                                  <a:rPr lang="de-DE" i="1" dirty="0">
                                    <a:latin typeface="Cambria Math" panose="02040503050406030204" pitchFamily="18" charset="0"/>
                                  </a:rPr>
                                  <m:t>𝐹</m:t>
                                </m:r>
                              </m:sub>
                            </m:sSub>
                          </m:sub>
                        </m:sSub>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de-DE" b="0" i="1" dirty="0" smtClean="0">
                                    <a:latin typeface="Cambria Math" panose="02040503050406030204" pitchFamily="18" charset="0"/>
                                  </a:rPr>
                                  <m:t>𝑇</m:t>
                                </m:r>
                              </m:e>
                              <m:sub>
                                <m:r>
                                  <a:rPr lang="de-DE" b="0" i="1" dirty="0" smtClean="0">
                                    <a:latin typeface="Cambria Math" panose="02040503050406030204" pitchFamily="18" charset="0"/>
                                  </a:rPr>
                                  <m:t>𝑙𝑐</m:t>
                                </m:r>
                              </m:sub>
                            </m:sSub>
                          </m:e>
                        </m:d>
                      </m:den>
                    </m:f>
                    <m:nary>
                      <m:naryPr>
                        <m:ctrlPr>
                          <a:rPr lang="en-US" i="1">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b="0" i="1" smtClean="0">
                                <a:latin typeface="Cambria Math" panose="02040503050406030204" pitchFamily="18" charset="0"/>
                              </a:rPr>
                              <m:t>(</m:t>
                            </m:r>
                            <m: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en-US"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m:t>
                                </m:r>
                                <m:r>
                                  <a:rPr lang="de-DE" i="1">
                                    <a:latin typeface="Cambria Math" panose="02040503050406030204" pitchFamily="18" charset="0"/>
                                  </a:rPr>
                                  <m:t>𝑘</m:t>
                                </m:r>
                              </m:sub>
                            </m:sSub>
                            <m:r>
                              <a:rPr lang="de-DE" b="0" i="1" smtClean="0">
                                <a:latin typeface="Cambria Math" panose="02040503050406030204" pitchFamily="18" charset="0"/>
                              </a:rPr>
                              <m:t>)</m:t>
                            </m:r>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r>
                  <a:rPr lang="en-US" dirty="0"/>
                  <a:t>,</a:t>
                </a:r>
              </a:p>
              <a:p>
                <a:endParaRPr lang="en-US" dirty="0"/>
              </a:p>
              <a:p>
                <a:r>
                  <a:rPr lang="en-US" dirty="0"/>
                  <a:t>Where: </a:t>
                </a:r>
              </a:p>
              <a:p>
                <a:endParaRPr lang="en-US" dirty="0"/>
              </a:p>
              <a:p>
                <a14:m>
                  <m:oMath xmlns:m="http://schemas.openxmlformats.org/officeDocument/2006/math">
                    <m:sSub>
                      <m:sSubPr>
                        <m:ctrlPr>
                          <a:rPr lang="en-US"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𝑃𝑅</m:t>
                        </m:r>
                      </m:sub>
                    </m:sSub>
                  </m:oMath>
                </a14:m>
                <a:r>
                  <a:rPr lang="en-US" dirty="0"/>
                  <a:t>= </a:t>
                </a:r>
                <a14:m>
                  <m:oMath xmlns:m="http://schemas.openxmlformats.org/officeDocument/2006/math">
                    <m:nary>
                      <m:naryPr>
                        <m:ctrlPr>
                          <a:rPr lang="en-US" i="1" smtClean="0">
                            <a:latin typeface="Cambria Math" panose="02040503050406030204" pitchFamily="18" charset="0"/>
                          </a:rPr>
                        </m:ctrlPr>
                      </m:naryPr>
                      <m:sub>
                        <m:sSub>
                          <m:sSubPr>
                            <m:ctrlPr>
                              <a:rPr lang="de-DE" i="1">
                                <a:latin typeface="Cambria Math" panose="02040503050406030204" pitchFamily="18" charset="0"/>
                              </a:rPr>
                            </m:ctrlPr>
                          </m:sSubPr>
                          <m:e>
                            <m:r>
                              <a:rPr lang="de-DE" i="1">
                                <a:latin typeface="Cambria Math" panose="02040503050406030204" pitchFamily="18" charset="0"/>
                              </a:rPr>
                              <m:t>𝑇</m:t>
                            </m:r>
                          </m:e>
                          <m:sub>
                            <m:r>
                              <a:rPr lang="de-DE" i="1">
                                <a:latin typeface="Cambria Math" panose="02040503050406030204" pitchFamily="18" charset="0"/>
                              </a:rPr>
                              <m:t>𝑅</m:t>
                            </m:r>
                            <m:r>
                              <a:rPr lang="de-DE" i="1">
                                <a:latin typeface="Cambria Math" panose="02040503050406030204" pitchFamily="18" charset="0"/>
                              </a:rPr>
                              <m:t>, </m:t>
                            </m:r>
                            <m:r>
                              <a:rPr lang="de-DE" i="1">
                                <a:latin typeface="Cambria Math" panose="02040503050406030204" pitchFamily="18" charset="0"/>
                              </a:rPr>
                              <m:t>𝑘</m:t>
                            </m:r>
                          </m:sub>
                        </m:sSub>
                      </m:sub>
                      <m:sup>
                        <m:r>
                          <a:rPr lang="en-US" i="1" smtClean="0">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de-DE" i="1">
                                <a:latin typeface="Cambria Math" panose="02040503050406030204" pitchFamily="18" charset="0"/>
                              </a:rPr>
                              <m:t>𝑓</m:t>
                            </m:r>
                          </m:e>
                          <m:sub>
                            <m:r>
                              <a:rPr lang="de-DE" i="1">
                                <a:latin typeface="Cambria Math" panose="02040503050406030204" pitchFamily="18" charset="0"/>
                              </a:rPr>
                              <m:t>𝑅𝑈</m:t>
                            </m:r>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𝐿</m:t>
                                </m:r>
                              </m:e>
                              <m:sub>
                                <m:r>
                                  <a:rPr lang="de-DE" i="1">
                                    <a:latin typeface="Cambria Math" panose="02040503050406030204" pitchFamily="18" charset="0"/>
                                  </a:rPr>
                                  <m:t>𝑝𝑟𝑒𝑑</m:t>
                                </m:r>
                                <m:r>
                                  <a:rPr lang="de-DE" i="1">
                                    <a:latin typeface="Cambria Math" panose="02040503050406030204" pitchFamily="18" charset="0"/>
                                  </a:rPr>
                                  <m:t>,</m:t>
                                </m:r>
                                <m:r>
                                  <a:rPr lang="de-DE" i="1">
                                    <a:latin typeface="Cambria Math" panose="02040503050406030204" pitchFamily="18" charset="0"/>
                                  </a:rPr>
                                  <m:t>𝑘</m:t>
                                </m:r>
                              </m:sub>
                            </m:sSub>
                          </m:sub>
                        </m:sSub>
                        <m:r>
                          <a:rPr lang="de-DE" i="1">
                            <a:latin typeface="Cambria Math" panose="02040503050406030204" pitchFamily="18" charset="0"/>
                          </a:rPr>
                          <m:t>  </m:t>
                        </m:r>
                        <m:r>
                          <a:rPr lang="de-DE">
                            <a:latin typeface="Cambria Math" panose="02040503050406030204" pitchFamily="18" charset="0"/>
                          </a:rPr>
                          <m:t>(</m:t>
                        </m:r>
                        <m:r>
                          <m:rPr>
                            <m:nor/>
                          </m:rPr>
                          <a:rPr lang="en-US" dirty="0"/>
                          <m:t>t</m:t>
                        </m:r>
                        <m:r>
                          <m:rPr>
                            <m:nor/>
                          </m:rPr>
                          <a:rPr lang="en-US" dirty="0"/>
                          <m:t> − </m:t>
                        </m:r>
                        <m:sSub>
                          <m:sSubPr>
                            <m:ctrlPr>
                              <a:rPr lang="en-US" i="1">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𝑘</m:t>
                            </m:r>
                          </m:sub>
                        </m:sSub>
                        <m:r>
                          <a:rPr lang="de-DE" i="1">
                            <a:latin typeface="Cambria Math" panose="02040503050406030204" pitchFamily="18" charset="0"/>
                          </a:rPr>
                          <m:t>)</m:t>
                        </m:r>
                        <m:r>
                          <m:rPr>
                            <m:nor/>
                          </m:rPr>
                          <a:rPr lang="en-US" dirty="0"/>
                          <m:t> </m:t>
                        </m:r>
                        <m:r>
                          <m:rPr>
                            <m:nor/>
                          </m:rPr>
                          <a:rPr lang="en-US" dirty="0"/>
                          <m:t>dt</m:t>
                        </m:r>
                      </m:e>
                    </m:nary>
                  </m:oMath>
                </a14:m>
                <a:endParaRPr lang="en-US" dirty="0"/>
              </a:p>
              <a:p>
                <a:endParaRPr lang="en-US" dirty="0"/>
              </a:p>
            </p:txBody>
          </p:sp>
        </mc:Choice>
        <mc:Fallback>
          <p:sp>
            <p:nvSpPr>
              <p:cNvPr id="7" name="Content Placeholder 6">
                <a:extLst>
                  <a:ext uri="{FF2B5EF4-FFF2-40B4-BE49-F238E27FC236}">
                    <a16:creationId xmlns:a16="http://schemas.microsoft.com/office/drawing/2014/main" id="{13759333-A931-1ECE-AB0F-87A00437CCB5}"/>
                  </a:ext>
                </a:extLst>
              </p:cNvPr>
              <p:cNvSpPr>
                <a:spLocks noGrp="1" noRot="1" noChangeAspect="1" noMove="1" noResize="1" noEditPoints="1" noAdjustHandles="1" noChangeArrowheads="1" noChangeShapeType="1" noTextEdit="1"/>
              </p:cNvSpPr>
              <p:nvPr>
                <p:ph idx="14"/>
              </p:nvPr>
            </p:nvSpPr>
            <p:spPr>
              <a:xfrm>
                <a:off x="285638" y="1762188"/>
                <a:ext cx="4180910" cy="4687380"/>
              </a:xfrm>
              <a:blipFill>
                <a:blip r:embed="rId3"/>
                <a:stretch>
                  <a:fillRect l="-3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Content Placeholder 8">
                <a:extLst>
                  <a:ext uri="{FF2B5EF4-FFF2-40B4-BE49-F238E27FC236}">
                    <a16:creationId xmlns:a16="http://schemas.microsoft.com/office/drawing/2014/main" id="{D4598D43-01F9-AAC7-7EB2-47D2C1D57818}"/>
                  </a:ext>
                </a:extLst>
              </p:cNvPr>
              <p:cNvGraphicFramePr>
                <a:graphicFrameLocks noGrp="1"/>
              </p:cNvGraphicFramePr>
              <p:nvPr>
                <p:ph idx="15"/>
                <p:extLst>
                  <p:ext uri="{D42A27DB-BD31-4B8C-83A1-F6EECF244321}">
                    <p14:modId xmlns:p14="http://schemas.microsoft.com/office/powerpoint/2010/main" val="2745471956"/>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9" name="Content Placeholder 8">
                <a:extLst>
                  <a:ext uri="{FF2B5EF4-FFF2-40B4-BE49-F238E27FC236}">
                    <a16:creationId xmlns:a16="http://schemas.microsoft.com/office/drawing/2014/main" id="{D4598D43-01F9-AAC7-7EB2-47D2C1D57818}"/>
                  </a:ext>
                </a:extLst>
              </p:cNvPr>
              <p:cNvGraphicFramePr>
                <a:graphicFrameLocks noGrp="1"/>
              </p:cNvGraphicFramePr>
              <p:nvPr>
                <p:ph idx="15"/>
                <p:extLst>
                  <p:ext uri="{D42A27DB-BD31-4B8C-83A1-F6EECF244321}">
                    <p14:modId xmlns:p14="http://schemas.microsoft.com/office/powerpoint/2010/main" val="2745471956"/>
                  </p:ext>
                </p:extLst>
              </p:nvPr>
            </p:nvGraphicFramePr>
            <p:xfrm>
              <a:off x="4646613" y="1762125"/>
              <a:ext cx="4181475" cy="46878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4" name="Slide Number Placeholder 3">
            <a:extLst>
              <a:ext uri="{FF2B5EF4-FFF2-40B4-BE49-F238E27FC236}">
                <a16:creationId xmlns:a16="http://schemas.microsoft.com/office/drawing/2014/main" id="{503A772F-4D85-60DA-F283-FFF1AB20BD6E}"/>
              </a:ext>
            </a:extLst>
          </p:cNvPr>
          <p:cNvSpPr>
            <a:spLocks noGrp="1"/>
          </p:cNvSpPr>
          <p:nvPr>
            <p:ph type="sldNum" sz="quarter" idx="16"/>
          </p:nvPr>
        </p:nvSpPr>
        <p:spPr/>
        <p:txBody>
          <a:bodyPr/>
          <a:lstStyle/>
          <a:p>
            <a:fld id="{CE58CB1E-F828-4F11-99E0-327109AF9DA4}" type="slidenum">
              <a:rPr lang="de-DE" smtClean="0"/>
              <a:pPr/>
              <a:t>14</a:t>
            </a:fld>
            <a:endParaRPr lang="de-DE" dirty="0"/>
          </a:p>
        </p:txBody>
      </p:sp>
      <p:sp>
        <p:nvSpPr>
          <p:cNvPr id="5" name="Footer Placeholder 4">
            <a:extLst>
              <a:ext uri="{FF2B5EF4-FFF2-40B4-BE49-F238E27FC236}">
                <a16:creationId xmlns:a16="http://schemas.microsoft.com/office/drawing/2014/main" id="{B4DFAE1C-7595-F9E7-3F65-ABB4D197D591}"/>
              </a:ext>
            </a:extLst>
          </p:cNvPr>
          <p:cNvSpPr>
            <a:spLocks noGrp="1"/>
          </p:cNvSpPr>
          <p:nvPr>
            <p:ph type="ftr" sz="quarter" idx="17"/>
          </p:nvPr>
        </p:nvSpPr>
        <p:spPr>
          <a:xfrm>
            <a:off x="311162" y="6473313"/>
            <a:ext cx="8515846" cy="365125"/>
          </a:xfrm>
        </p:spPr>
        <p:txBody>
          <a:bodyPr/>
          <a:lstStyle/>
          <a:p>
            <a:pPr algn="ctr"/>
            <a:r>
              <a:rPr lang="de-DE" dirty="0"/>
              <a:t>Jitendra Tiwari (TUM)</a:t>
            </a:r>
            <a:endParaRPr lang="en-US" dirty="0"/>
          </a:p>
        </p:txBody>
      </p:sp>
      <p:sp>
        <p:nvSpPr>
          <p:cNvPr id="6" name="Title 5">
            <a:extLst>
              <a:ext uri="{FF2B5EF4-FFF2-40B4-BE49-F238E27FC236}">
                <a16:creationId xmlns:a16="http://schemas.microsoft.com/office/drawing/2014/main" id="{60081B90-8583-EB4D-EC20-2B4306892FA4}"/>
              </a:ext>
            </a:extLst>
          </p:cNvPr>
          <p:cNvSpPr>
            <a:spLocks noGrp="1"/>
          </p:cNvSpPr>
          <p:nvPr>
            <p:ph type="title"/>
          </p:nvPr>
        </p:nvSpPr>
        <p:spPr/>
        <p:txBody>
          <a:bodyPr/>
          <a:lstStyle/>
          <a:p>
            <a:r>
              <a:rPr lang="de-DE" dirty="0"/>
              <a:t>The objective function for PdM Policy 3</a:t>
            </a:r>
            <a:endParaRPr lang="en-US" dirty="0"/>
          </a:p>
        </p:txBody>
      </p:sp>
    </p:spTree>
    <p:extLst>
      <p:ext uri="{BB962C8B-B14F-4D97-AF65-F5344CB8AC3E}">
        <p14:creationId xmlns:p14="http://schemas.microsoft.com/office/powerpoint/2010/main" val="98140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diagram of a model training&#10;&#10;Description automatically generated">
            <a:extLst>
              <a:ext uri="{FF2B5EF4-FFF2-40B4-BE49-F238E27FC236}">
                <a16:creationId xmlns:a16="http://schemas.microsoft.com/office/drawing/2014/main" id="{325F3428-FB5F-0772-25C1-71B72274CD2F}"/>
              </a:ext>
            </a:extLst>
          </p:cNvPr>
          <p:cNvPicPr>
            <a:picLocks noGrp="1" noChangeAspect="1"/>
          </p:cNvPicPr>
          <p:nvPr>
            <p:ph idx="1"/>
          </p:nvPr>
        </p:nvPicPr>
        <p:blipFill>
          <a:blip r:embed="rId3"/>
          <a:stretch>
            <a:fillRect/>
          </a:stretch>
        </p:blipFill>
        <p:spPr>
          <a:xfrm>
            <a:off x="319088" y="2811193"/>
            <a:ext cx="8509000" cy="2600863"/>
          </a:xfrm>
        </p:spPr>
      </p:pic>
      <p:sp>
        <p:nvSpPr>
          <p:cNvPr id="3" name="Slide Number Placeholder 2">
            <a:extLst>
              <a:ext uri="{FF2B5EF4-FFF2-40B4-BE49-F238E27FC236}">
                <a16:creationId xmlns:a16="http://schemas.microsoft.com/office/drawing/2014/main" id="{B0F0B3F2-5140-D637-2B56-7B6BC11A0C79}"/>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Footer Placeholder 3">
            <a:extLst>
              <a:ext uri="{FF2B5EF4-FFF2-40B4-BE49-F238E27FC236}">
                <a16:creationId xmlns:a16="http://schemas.microsoft.com/office/drawing/2014/main" id="{BAF7FFBF-295B-B77F-BC04-EF98E87A260D}"/>
              </a:ext>
            </a:extLst>
          </p:cNvPr>
          <p:cNvSpPr>
            <a:spLocks noGrp="1"/>
          </p:cNvSpPr>
          <p:nvPr>
            <p:ph type="ftr" sz="quarter" idx="12"/>
          </p:nvPr>
        </p:nvSpPr>
        <p:spPr>
          <a:xfrm>
            <a:off x="311162" y="6473313"/>
            <a:ext cx="8590242"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24925AB9-15EA-9A1F-4E2B-677B18095447}"/>
              </a:ext>
            </a:extLst>
          </p:cNvPr>
          <p:cNvSpPr>
            <a:spLocks noGrp="1"/>
          </p:cNvSpPr>
          <p:nvPr>
            <p:ph type="title"/>
          </p:nvPr>
        </p:nvSpPr>
        <p:spPr>
          <a:xfrm>
            <a:off x="319090" y="994334"/>
            <a:ext cx="8508999" cy="820738"/>
          </a:xfrm>
        </p:spPr>
        <p:txBody>
          <a:bodyPr/>
          <a:lstStyle/>
          <a:p>
            <a:r>
              <a:rPr lang="de-DE" dirty="0"/>
              <a:t>Flow Chart of </a:t>
            </a:r>
            <a:r>
              <a:rPr lang="de-DE" dirty="0" err="1"/>
              <a:t>Adopted</a:t>
            </a:r>
            <a:r>
              <a:rPr lang="de-DE" dirty="0"/>
              <a:t> </a:t>
            </a:r>
            <a:r>
              <a:rPr lang="de-DE" dirty="0" err="1"/>
              <a:t>data-driven</a:t>
            </a:r>
            <a:r>
              <a:rPr lang="de-DE" dirty="0"/>
              <a:t> </a:t>
            </a:r>
            <a:r>
              <a:rPr lang="de-DE" dirty="0" err="1"/>
              <a:t>PdM</a:t>
            </a:r>
            <a:r>
              <a:rPr lang="de-DE" dirty="0"/>
              <a:t> </a:t>
            </a:r>
            <a:r>
              <a:rPr lang="de-DE" dirty="0" err="1"/>
              <a:t>decision</a:t>
            </a:r>
            <a:r>
              <a:rPr lang="de-DE" dirty="0"/>
              <a:t> </a:t>
            </a:r>
            <a:r>
              <a:rPr lang="de-DE" dirty="0" err="1"/>
              <a:t>process</a:t>
            </a:r>
            <a:endParaRPr lang="en-US" dirty="0"/>
          </a:p>
        </p:txBody>
      </p:sp>
    </p:spTree>
    <p:extLst>
      <p:ext uri="{BB962C8B-B14F-4D97-AF65-F5344CB8AC3E}">
        <p14:creationId xmlns:p14="http://schemas.microsoft.com/office/powerpoint/2010/main" val="10633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7B78BCF6-232F-7AAD-B193-5AE9CE1E31B0}"/>
              </a:ext>
            </a:extLst>
          </p:cNvPr>
          <p:cNvSpPr txBox="1">
            <a:spLocks/>
          </p:cNvSpPr>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0" fontAlgn="base" hangingPunct="0">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6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buClr>
                <a:srgbClr val="005293"/>
              </a:buClr>
            </a:pPr>
            <a:endParaRPr lang="de-DE" dirty="0"/>
          </a:p>
        </p:txBody>
      </p:sp>
      <p:graphicFrame>
        <p:nvGraphicFramePr>
          <p:cNvPr id="8" name="Content Placeholder 1">
            <a:extLst>
              <a:ext uri="{FF2B5EF4-FFF2-40B4-BE49-F238E27FC236}">
                <a16:creationId xmlns:a16="http://schemas.microsoft.com/office/drawing/2014/main" id="{7D687EC0-7DA2-72B1-DC4A-F0A5B1706C3B}"/>
              </a:ext>
            </a:extLst>
          </p:cNvPr>
          <p:cNvGraphicFramePr>
            <a:graphicFrameLocks noGrp="1"/>
          </p:cNvGraphicFramePr>
          <p:nvPr>
            <p:ph idx="14"/>
            <p:extLst>
              <p:ext uri="{D42A27DB-BD31-4B8C-83A1-F6EECF244321}">
                <p14:modId xmlns:p14="http://schemas.microsoft.com/office/powerpoint/2010/main" val="4188741859"/>
              </p:ext>
            </p:extLst>
          </p:nvPr>
        </p:nvGraphicFramePr>
        <p:xfrm>
          <a:off x="319088" y="1762125"/>
          <a:ext cx="4181475" cy="4687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09B032F-CB60-B406-817E-D02F02F26628}"/>
              </a:ext>
            </a:extLst>
          </p:cNvPr>
          <p:cNvSpPr>
            <a:spLocks noGrp="1"/>
          </p:cNvSpPr>
          <p:nvPr>
            <p:ph type="sldNum" sz="quarter" idx="16"/>
          </p:nvPr>
        </p:nvSpPr>
        <p:spPr/>
        <p:txBody>
          <a:bodyPr vert="horz" lIns="0" tIns="45720" rIns="0" bIns="45720" rtlCol="0" anchor="ctr">
            <a:normAutofit/>
          </a:bodyPr>
          <a:lstStyle/>
          <a:p>
            <a:pPr>
              <a:spcAft>
                <a:spcPts val="600"/>
              </a:spcAft>
            </a:pPr>
            <a:fld id="{CE58CB1E-F828-4F11-99E0-327109AF9DA4}" type="slidenum">
              <a:rPr lang="de-DE" smtClean="0"/>
              <a:pPr>
                <a:spcAft>
                  <a:spcPts val="600"/>
                </a:spcAft>
              </a:pPr>
              <a:t>16</a:t>
            </a:fld>
            <a:endParaRPr lang="de-DE"/>
          </a:p>
        </p:txBody>
      </p:sp>
      <p:sp>
        <p:nvSpPr>
          <p:cNvPr id="4" name="Footer Placeholder 3">
            <a:extLst>
              <a:ext uri="{FF2B5EF4-FFF2-40B4-BE49-F238E27FC236}">
                <a16:creationId xmlns:a16="http://schemas.microsoft.com/office/drawing/2014/main" id="{5CAEFE63-4CD5-1B09-2AB4-2AFB274CA0F7}"/>
              </a:ext>
            </a:extLst>
          </p:cNvPr>
          <p:cNvSpPr>
            <a:spLocks noGrp="1"/>
          </p:cNvSpPr>
          <p:nvPr>
            <p:ph type="ftr" sz="quarter" idx="17"/>
          </p:nvPr>
        </p:nvSpPr>
        <p:spPr>
          <a:xfrm>
            <a:off x="311162" y="6473313"/>
            <a:ext cx="8515846" cy="365125"/>
          </a:xfrm>
        </p:spPr>
        <p:txBody>
          <a:bodyPr vert="horz" lIns="0" tIns="45720" rIns="0" bIns="45720" rtlCol="0"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BD7B1E0A-25B2-5768-3BF3-A7C574FDDF66}"/>
              </a:ext>
            </a:extLst>
          </p:cNvPr>
          <p:cNvSpPr>
            <a:spLocks noGrp="1"/>
          </p:cNvSpPr>
          <p:nvPr>
            <p:ph type="title"/>
          </p:nvPr>
        </p:nvSpPr>
        <p:spPr/>
        <p:txBody>
          <a:bodyPr vert="horz" wrap="square" lIns="0" tIns="0" rIns="0" bIns="0" numCol="1" anchor="t" anchorCtr="0" compatLnSpc="1">
            <a:prstTxWarp prst="textNoShape">
              <a:avLst/>
            </a:prstTxWarp>
            <a:normAutofit/>
          </a:bodyPr>
          <a:lstStyle/>
          <a:p>
            <a:r>
              <a:rPr lang="de-DE" b="0" kern="1200" noProof="0" dirty="0">
                <a:latin typeface="+mj-lt"/>
                <a:ea typeface="+mj-ea"/>
                <a:cs typeface="+mj-cs"/>
              </a:rPr>
              <a:t>Model Parameters</a:t>
            </a:r>
          </a:p>
        </p:txBody>
      </p:sp>
      <p:graphicFrame>
        <p:nvGraphicFramePr>
          <p:cNvPr id="9" name="Table 8">
            <a:extLst>
              <a:ext uri="{FF2B5EF4-FFF2-40B4-BE49-F238E27FC236}">
                <a16:creationId xmlns:a16="http://schemas.microsoft.com/office/drawing/2014/main" id="{DC8ACF84-3BDF-2486-61F7-76233C5FDF64}"/>
              </a:ext>
            </a:extLst>
          </p:cNvPr>
          <p:cNvGraphicFramePr>
            <a:graphicFrameLocks noGrp="1"/>
          </p:cNvGraphicFramePr>
          <p:nvPr>
            <p:extLst>
              <p:ext uri="{D42A27DB-BD31-4B8C-83A1-F6EECF244321}">
                <p14:modId xmlns:p14="http://schemas.microsoft.com/office/powerpoint/2010/main" val="1035219953"/>
              </p:ext>
            </p:extLst>
          </p:nvPr>
        </p:nvGraphicFramePr>
        <p:xfrm>
          <a:off x="4594295" y="1404703"/>
          <a:ext cx="3757968" cy="4851131"/>
        </p:xfrm>
        <a:graphic>
          <a:graphicData uri="http://schemas.openxmlformats.org/drawingml/2006/table">
            <a:tbl>
              <a:tblPr firstRow="1" bandRow="1">
                <a:tableStyleId>{2D5ABB26-0587-4C30-8999-92F81FD0307C}</a:tableStyleId>
              </a:tblPr>
              <a:tblGrid>
                <a:gridCol w="1878984">
                  <a:extLst>
                    <a:ext uri="{9D8B030D-6E8A-4147-A177-3AD203B41FA5}">
                      <a16:colId xmlns:a16="http://schemas.microsoft.com/office/drawing/2014/main" val="2210101668"/>
                    </a:ext>
                  </a:extLst>
                </a:gridCol>
                <a:gridCol w="1878984">
                  <a:extLst>
                    <a:ext uri="{9D8B030D-6E8A-4147-A177-3AD203B41FA5}">
                      <a16:colId xmlns:a16="http://schemas.microsoft.com/office/drawing/2014/main" val="3120943887"/>
                    </a:ext>
                  </a:extLst>
                </a:gridCol>
              </a:tblGrid>
              <a:tr h="369406">
                <a:tc>
                  <a:txBody>
                    <a:bodyPr/>
                    <a:lstStyle/>
                    <a:p>
                      <a:pPr algn="ctr"/>
                      <a:r>
                        <a:rPr lang="de-DE" dirty="0"/>
                        <a:t>Input </a:t>
                      </a:r>
                      <a:r>
                        <a:rPr lang="de-DE" dirty="0" err="1"/>
                        <a:t>dim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231713"/>
                  </a:ext>
                </a:extLst>
              </a:tr>
              <a:tr h="389228">
                <a:tc>
                  <a:txBody>
                    <a:bodyPr/>
                    <a:lstStyle/>
                    <a:p>
                      <a:pPr algn="ctr"/>
                      <a:r>
                        <a:rPr lang="de-DE" dirty="0" err="1"/>
                        <a:t>Model_dim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926871"/>
                  </a:ext>
                </a:extLst>
              </a:tr>
              <a:tr h="369406">
                <a:tc>
                  <a:txBody>
                    <a:bodyPr/>
                    <a:lstStyle/>
                    <a:p>
                      <a:pPr algn="ctr"/>
                      <a:r>
                        <a:rPr lang="de-DE" dirty="0" err="1"/>
                        <a:t>Num_heads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8462718"/>
                  </a:ext>
                </a:extLst>
              </a:tr>
              <a:tr h="369406">
                <a:tc>
                  <a:txBody>
                    <a:bodyPr/>
                    <a:lstStyle/>
                    <a:p>
                      <a:pPr algn="ctr"/>
                      <a:r>
                        <a:rPr lang="de-DE" dirty="0" err="1"/>
                        <a:t>Num_layers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290599"/>
                  </a:ext>
                </a:extLst>
              </a:tr>
              <a:tr h="365158">
                <a:tc>
                  <a:txBody>
                    <a:bodyPr/>
                    <a:lstStyle/>
                    <a:p>
                      <a:pPr algn="ctr"/>
                      <a:r>
                        <a:rPr lang="de-DE" dirty="0" err="1"/>
                        <a:t>Seq_length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484606"/>
                  </a:ext>
                </a:extLst>
              </a:tr>
              <a:tr h="369406">
                <a:tc>
                  <a:txBody>
                    <a:bodyPr/>
                    <a:lstStyle/>
                    <a:p>
                      <a:pPr algn="ctr"/>
                      <a:r>
                        <a:rPr lang="de-DE" dirty="0" err="1"/>
                        <a:t>Num_classes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772137"/>
                  </a:ext>
                </a:extLst>
              </a:tr>
              <a:tr h="369406">
                <a:tc>
                  <a:txBody>
                    <a:bodyPr/>
                    <a:lstStyle/>
                    <a:p>
                      <a:pPr algn="ctr"/>
                      <a:r>
                        <a:rPr lang="de-DE" dirty="0"/>
                        <a:t>Dropout rate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0.3107758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679012"/>
                  </a:ext>
                </a:extLst>
              </a:tr>
              <a:tr h="369406">
                <a:tc>
                  <a:txBody>
                    <a:bodyPr/>
                    <a:lstStyle/>
                    <a:p>
                      <a:pPr algn="ctr"/>
                      <a:r>
                        <a:rPr lang="de-DE" dirty="0"/>
                        <a:t>Learning rate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0.0006020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496047"/>
                  </a:ext>
                </a:extLst>
              </a:tr>
              <a:tr h="369406">
                <a:tc>
                  <a:txBody>
                    <a:bodyPr/>
                    <a:lstStyle/>
                    <a:p>
                      <a:pPr algn="ctr"/>
                      <a:r>
                        <a:rPr lang="de-DE" dirty="0"/>
                        <a:t>Batch </a:t>
                      </a:r>
                      <a:r>
                        <a:rPr lang="de-DE" dirty="0" err="1"/>
                        <a:t>size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663095"/>
                  </a:ext>
                </a:extLst>
              </a:tr>
              <a:tr h="369406">
                <a:tc>
                  <a:txBody>
                    <a:bodyPr/>
                    <a:lstStyle/>
                    <a:p>
                      <a:pPr algn="ctr"/>
                      <a:r>
                        <a:rPr lang="de-DE" dirty="0" err="1"/>
                        <a:t>Num_epochs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719053"/>
                  </a:ext>
                </a:extLst>
              </a:tr>
              <a:tr h="369406">
                <a:tc>
                  <a:txBody>
                    <a:bodyPr/>
                    <a:lstStyle/>
                    <a:p>
                      <a:pPr algn="ctr"/>
                      <a:r>
                        <a:rPr lang="de-DE" dirty="0" err="1"/>
                        <a:t>Weight</a:t>
                      </a:r>
                      <a:r>
                        <a:rPr lang="de-DE" dirty="0"/>
                        <a:t> </a:t>
                      </a:r>
                      <a:r>
                        <a:rPr lang="de-DE" dirty="0" err="1"/>
                        <a:t>decay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0.00003344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8632718"/>
                  </a:ext>
                </a:extLst>
              </a:tr>
              <a:tr h="369406">
                <a:tc>
                  <a:txBody>
                    <a:bodyPr/>
                    <a:lstStyle/>
                    <a:p>
                      <a:pPr algn="ctr"/>
                      <a:r>
                        <a:rPr lang="de-DE" dirty="0"/>
                        <a:t>Patience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440479"/>
                  </a:ext>
                </a:extLst>
              </a:tr>
              <a:tr h="402083">
                <a:tc>
                  <a:txBody>
                    <a:bodyPr/>
                    <a:lstStyle/>
                    <a:p>
                      <a:pPr algn="ctr"/>
                      <a:r>
                        <a:rPr lang="de-DE" dirty="0" err="1"/>
                        <a:t>Grad_acc_steps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1549639"/>
                  </a:ext>
                </a:extLst>
              </a:tr>
            </a:tbl>
          </a:graphicData>
        </a:graphic>
      </p:graphicFrame>
    </p:spTree>
    <p:extLst>
      <p:ext uri="{BB962C8B-B14F-4D97-AF65-F5344CB8AC3E}">
        <p14:creationId xmlns:p14="http://schemas.microsoft.com/office/powerpoint/2010/main" val="3365789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process&#10;&#10;Description automatically generated">
            <a:extLst>
              <a:ext uri="{FF2B5EF4-FFF2-40B4-BE49-F238E27FC236}">
                <a16:creationId xmlns:a16="http://schemas.microsoft.com/office/drawing/2014/main" id="{F66E2D0A-E0A4-530D-754D-5463FD8A6097}"/>
              </a:ext>
            </a:extLst>
          </p:cNvPr>
          <p:cNvPicPr>
            <a:picLocks noGrp="1" noChangeAspect="1"/>
          </p:cNvPicPr>
          <p:nvPr>
            <p:ph idx="14"/>
          </p:nvPr>
        </p:nvPicPr>
        <p:blipFill>
          <a:blip r:embed="rId3"/>
          <a:stretch>
            <a:fillRect/>
          </a:stretch>
        </p:blipFill>
        <p:spPr>
          <a:xfrm>
            <a:off x="763302" y="1762125"/>
            <a:ext cx="3293047" cy="4687888"/>
          </a:xfrm>
        </p:spPr>
      </p:pic>
      <p:graphicFrame>
        <p:nvGraphicFramePr>
          <p:cNvPr id="8" name="Content Placeholder 7">
            <a:extLst>
              <a:ext uri="{FF2B5EF4-FFF2-40B4-BE49-F238E27FC236}">
                <a16:creationId xmlns:a16="http://schemas.microsoft.com/office/drawing/2014/main" id="{42251AD3-EDD1-B118-877B-77DFDDA47AB3}"/>
              </a:ext>
            </a:extLst>
          </p:cNvPr>
          <p:cNvGraphicFramePr>
            <a:graphicFrameLocks noGrp="1"/>
          </p:cNvGraphicFramePr>
          <p:nvPr>
            <p:ph idx="15"/>
            <p:extLst>
              <p:ext uri="{D42A27DB-BD31-4B8C-83A1-F6EECF244321}">
                <p14:modId xmlns:p14="http://schemas.microsoft.com/office/powerpoint/2010/main" val="2478910158"/>
              </p:ext>
            </p:extLst>
          </p:nvPr>
        </p:nvGraphicFramePr>
        <p:xfrm>
          <a:off x="4624311" y="1762125"/>
          <a:ext cx="4181475" cy="4687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138305CD-D661-49AB-527E-8211B308B640}"/>
              </a:ext>
            </a:extLst>
          </p:cNvPr>
          <p:cNvSpPr>
            <a:spLocks noGrp="1"/>
          </p:cNvSpPr>
          <p:nvPr>
            <p:ph type="sldNum" sz="quarter" idx="16"/>
          </p:nvPr>
        </p:nvSpPr>
        <p:spPr/>
        <p:txBody>
          <a:bodyPr anchor="ctr">
            <a:normAutofit/>
          </a:bodyPr>
          <a:lstStyle/>
          <a:p>
            <a:pPr>
              <a:spcAft>
                <a:spcPts val="600"/>
              </a:spcAft>
            </a:pPr>
            <a:fld id="{CE58CB1E-F828-4F11-99E0-327109AF9DA4}" type="slidenum">
              <a:rPr lang="de-DE" smtClean="0"/>
              <a:pPr>
                <a:spcAft>
                  <a:spcPts val="600"/>
                </a:spcAft>
              </a:pPr>
              <a:t>17</a:t>
            </a:fld>
            <a:endParaRPr lang="de-DE"/>
          </a:p>
        </p:txBody>
      </p:sp>
      <p:sp>
        <p:nvSpPr>
          <p:cNvPr id="4" name="Footer Placeholder 3">
            <a:extLst>
              <a:ext uri="{FF2B5EF4-FFF2-40B4-BE49-F238E27FC236}">
                <a16:creationId xmlns:a16="http://schemas.microsoft.com/office/drawing/2014/main" id="{5FA64B71-D729-2675-F399-3D25723C69F1}"/>
              </a:ext>
            </a:extLst>
          </p:cNvPr>
          <p:cNvSpPr>
            <a:spLocks noGrp="1"/>
          </p:cNvSpPr>
          <p:nvPr>
            <p:ph type="ftr" sz="quarter" idx="17"/>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14" name="Title 5">
            <a:extLst>
              <a:ext uri="{FF2B5EF4-FFF2-40B4-BE49-F238E27FC236}">
                <a16:creationId xmlns:a16="http://schemas.microsoft.com/office/drawing/2014/main" id="{4B9A6A74-9634-17E1-8DF1-70327232D0EA}"/>
              </a:ext>
            </a:extLst>
          </p:cNvPr>
          <p:cNvSpPr>
            <a:spLocks noGrp="1"/>
          </p:cNvSpPr>
          <p:nvPr>
            <p:ph type="title"/>
          </p:nvPr>
        </p:nvSpPr>
        <p:spPr/>
        <p:txBody>
          <a:bodyPr/>
          <a:lstStyle/>
          <a:p>
            <a:r>
              <a:rPr lang="de-DE" dirty="0"/>
              <a:t>Model </a:t>
            </a:r>
            <a:r>
              <a:rPr lang="de-DE" dirty="0" err="1"/>
              <a:t>Architectures</a:t>
            </a:r>
            <a:endParaRPr lang="en-US" dirty="0"/>
          </a:p>
        </p:txBody>
      </p:sp>
    </p:spTree>
    <p:extLst>
      <p:ext uri="{BB962C8B-B14F-4D97-AF65-F5344CB8AC3E}">
        <p14:creationId xmlns:p14="http://schemas.microsoft.com/office/powerpoint/2010/main" val="1806945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0F837B-7C44-A894-195C-2F7136ECD31D}"/>
              </a:ext>
            </a:extLst>
          </p:cNvPr>
          <p:cNvSpPr>
            <a:spLocks noGrp="1"/>
          </p:cNvSpPr>
          <p:nvPr>
            <p:ph type="sldNum" sz="quarter" idx="11"/>
          </p:nvPr>
        </p:nvSpPr>
        <p:spPr>
          <a:xfrm>
            <a:off x="6774934" y="6473313"/>
            <a:ext cx="2052074" cy="365125"/>
          </a:xfrm>
        </p:spPr>
        <p:txBody>
          <a:bodyPr anchor="ctr">
            <a:normAutofit/>
          </a:bodyPr>
          <a:lstStyle/>
          <a:p>
            <a:pPr>
              <a:spcAft>
                <a:spcPts val="600"/>
              </a:spcAft>
            </a:pPr>
            <a:fld id="{CE58CB1E-F828-4F11-99E0-327109AF9DA4}" type="slidenum">
              <a:rPr lang="de-DE" smtClean="0"/>
              <a:pPr>
                <a:spcAft>
                  <a:spcPts val="600"/>
                </a:spcAft>
              </a:pPr>
              <a:t>18</a:t>
            </a:fld>
            <a:endParaRPr lang="de-DE"/>
          </a:p>
        </p:txBody>
      </p:sp>
      <p:sp>
        <p:nvSpPr>
          <p:cNvPr id="4" name="Footer Placeholder 3">
            <a:extLst>
              <a:ext uri="{FF2B5EF4-FFF2-40B4-BE49-F238E27FC236}">
                <a16:creationId xmlns:a16="http://schemas.microsoft.com/office/drawing/2014/main" id="{F6FDE23C-8DE5-CC6D-8899-C694421B86A4}"/>
              </a:ext>
            </a:extLst>
          </p:cNvPr>
          <p:cNvSpPr>
            <a:spLocks noGrp="1"/>
          </p:cNvSpPr>
          <p:nvPr>
            <p:ph type="ftr" sz="quarter" idx="12"/>
          </p:nvPr>
        </p:nvSpPr>
        <p:spPr>
          <a:xfrm>
            <a:off x="311162" y="6473313"/>
            <a:ext cx="8508998"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D9CDF9FA-5FBB-2E39-1E5E-27D118352111}"/>
              </a:ext>
            </a:extLst>
          </p:cNvPr>
          <p:cNvSpPr>
            <a:spLocks noGrp="1"/>
          </p:cNvSpPr>
          <p:nvPr>
            <p:ph type="title"/>
          </p:nvPr>
        </p:nvSpPr>
        <p:spPr>
          <a:xfrm>
            <a:off x="319090" y="994334"/>
            <a:ext cx="8508999" cy="410369"/>
          </a:xfrm>
        </p:spPr>
        <p:txBody>
          <a:bodyPr wrap="square" anchor="t">
            <a:normAutofit/>
          </a:bodyPr>
          <a:lstStyle/>
          <a:p>
            <a:r>
              <a:rPr lang="de-DE" dirty="0"/>
              <a:t>Data Description</a:t>
            </a:r>
            <a:endParaRPr lang="en-US" dirty="0"/>
          </a:p>
        </p:txBody>
      </p:sp>
      <p:graphicFrame>
        <p:nvGraphicFramePr>
          <p:cNvPr id="7" name="Content Placeholder 1">
            <a:extLst>
              <a:ext uri="{FF2B5EF4-FFF2-40B4-BE49-F238E27FC236}">
                <a16:creationId xmlns:a16="http://schemas.microsoft.com/office/drawing/2014/main" id="{43716916-67FD-8271-6EE0-3B55D0302F73}"/>
              </a:ext>
            </a:extLst>
          </p:cNvPr>
          <p:cNvGraphicFramePr>
            <a:graphicFrameLocks noGrp="1"/>
          </p:cNvGraphicFramePr>
          <p:nvPr>
            <p:ph idx="1"/>
            <p:extLst>
              <p:ext uri="{D42A27DB-BD31-4B8C-83A1-F6EECF244321}">
                <p14:modId xmlns:p14="http://schemas.microsoft.com/office/powerpoint/2010/main" val="3606818016"/>
              </p:ext>
            </p:extLst>
          </p:nvPr>
        </p:nvGraphicFramePr>
        <p:xfrm>
          <a:off x="319090" y="1762188"/>
          <a:ext cx="8508999" cy="4699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523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67261910-E60D-6A60-B9DA-66F29430848B}"/>
              </a:ext>
            </a:extLst>
          </p:cNvPr>
          <p:cNvGraphicFramePr>
            <a:graphicFrameLocks noGrp="1"/>
          </p:cNvGraphicFramePr>
          <p:nvPr>
            <p:ph idx="1"/>
            <p:extLst>
              <p:ext uri="{D42A27DB-BD31-4B8C-83A1-F6EECF244321}">
                <p14:modId xmlns:p14="http://schemas.microsoft.com/office/powerpoint/2010/main" val="2071942926"/>
              </p:ext>
            </p:extLst>
          </p:nvPr>
        </p:nvGraphicFramePr>
        <p:xfrm>
          <a:off x="319090" y="1650124"/>
          <a:ext cx="8508999" cy="481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2476BCE-B4C0-9035-5BA9-41F99905CA05}"/>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19</a:t>
            </a:fld>
            <a:endParaRPr lang="de-DE"/>
          </a:p>
        </p:txBody>
      </p:sp>
      <p:sp>
        <p:nvSpPr>
          <p:cNvPr id="4" name="Footer Placeholder 3">
            <a:extLst>
              <a:ext uri="{FF2B5EF4-FFF2-40B4-BE49-F238E27FC236}">
                <a16:creationId xmlns:a16="http://schemas.microsoft.com/office/drawing/2014/main" id="{2AC64DF5-67ED-2ABC-E8CD-F30428F13E01}"/>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ABD3CE06-7BDB-F469-C267-4C297989E886}"/>
              </a:ext>
            </a:extLst>
          </p:cNvPr>
          <p:cNvSpPr>
            <a:spLocks noGrp="1"/>
          </p:cNvSpPr>
          <p:nvPr>
            <p:ph type="title"/>
          </p:nvPr>
        </p:nvSpPr>
        <p:spPr/>
        <p:txBody>
          <a:bodyPr wrap="square" anchor="t">
            <a:normAutofit/>
          </a:bodyPr>
          <a:lstStyle/>
          <a:p>
            <a:r>
              <a:rPr lang="de-DE" dirty="0"/>
              <a:t>Data </a:t>
            </a:r>
            <a:r>
              <a:rPr lang="de-DE" dirty="0" err="1"/>
              <a:t>Wrangling</a:t>
            </a:r>
            <a:r>
              <a:rPr lang="de-DE" dirty="0"/>
              <a:t>			</a:t>
            </a:r>
            <a:endParaRPr lang="en-US" dirty="0"/>
          </a:p>
        </p:txBody>
      </p:sp>
    </p:spTree>
    <p:extLst>
      <p:ext uri="{BB962C8B-B14F-4D97-AF65-F5344CB8AC3E}">
        <p14:creationId xmlns:p14="http://schemas.microsoft.com/office/powerpoint/2010/main" val="385027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Inhaltsplatzhalter 2">
            <a:extLst>
              <a:ext uri="{FF2B5EF4-FFF2-40B4-BE49-F238E27FC236}">
                <a16:creationId xmlns:a16="http://schemas.microsoft.com/office/drawing/2014/main" id="{75452F63-8E31-6F22-65CF-1DBE986230C2}"/>
              </a:ext>
            </a:extLst>
          </p:cNvPr>
          <p:cNvGraphicFramePr>
            <a:graphicFrameLocks noGrp="1"/>
          </p:cNvGraphicFramePr>
          <p:nvPr>
            <p:ph idx="1"/>
            <p:extLst>
              <p:ext uri="{D42A27DB-BD31-4B8C-83A1-F6EECF244321}">
                <p14:modId xmlns:p14="http://schemas.microsoft.com/office/powerpoint/2010/main" val="3059561198"/>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Slide Number Placeholder 2">
            <a:extLst>
              <a:ext uri="{FF2B5EF4-FFF2-40B4-BE49-F238E27FC236}">
                <a16:creationId xmlns:a16="http://schemas.microsoft.com/office/drawing/2014/main" id="{6EFC8344-8B53-E077-6558-A16035F1678D}"/>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2</a:t>
            </a:fld>
            <a:endParaRPr lang="de-DE"/>
          </a:p>
        </p:txBody>
      </p:sp>
      <p:sp>
        <p:nvSpPr>
          <p:cNvPr id="24" name="Footer Placeholder 3">
            <a:extLst>
              <a:ext uri="{FF2B5EF4-FFF2-40B4-BE49-F238E27FC236}">
                <a16:creationId xmlns:a16="http://schemas.microsoft.com/office/drawing/2014/main" id="{42F15899-AD53-447D-D50D-F8F31C3E7D1D}"/>
              </a:ext>
            </a:extLst>
          </p:cNvPr>
          <p:cNvSpPr>
            <a:spLocks noGrp="1"/>
          </p:cNvSpPr>
          <p:nvPr>
            <p:ph type="ftr" sz="quarter" idx="12"/>
          </p:nvPr>
        </p:nvSpPr>
        <p:spPr>
          <a:xfrm>
            <a:off x="311162" y="6473313"/>
            <a:ext cx="8370383" cy="365125"/>
          </a:xfrm>
        </p:spPr>
        <p:txBody>
          <a:bodyPr anchor="ctr">
            <a:normAutofit/>
          </a:bodyPr>
          <a:lstStyle/>
          <a:p>
            <a:pPr algn="ctr">
              <a:spcAft>
                <a:spcPts val="600"/>
              </a:spcAft>
            </a:pPr>
            <a:r>
              <a:rPr lang="de-DE" noProof="0" dirty="0"/>
              <a:t>Jitendra Tiwari (TUM)</a:t>
            </a:r>
          </a:p>
        </p:txBody>
      </p:sp>
      <p:sp>
        <p:nvSpPr>
          <p:cNvPr id="7" name="Titel 6"/>
          <p:cNvSpPr>
            <a:spLocks noGrp="1"/>
          </p:cNvSpPr>
          <p:nvPr>
            <p:ph type="title"/>
          </p:nvPr>
        </p:nvSpPr>
        <p:spPr/>
        <p:txBody>
          <a:bodyPr wrap="square" anchor="t">
            <a:normAutofit/>
          </a:bodyPr>
          <a:lstStyle/>
          <a:p>
            <a:r>
              <a:rPr lang="de-DE"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67261910-E60D-6A60-B9DA-66F29430848B}"/>
              </a:ext>
            </a:extLst>
          </p:cNvPr>
          <p:cNvGraphicFramePr>
            <a:graphicFrameLocks noGrp="1"/>
          </p:cNvGraphicFramePr>
          <p:nvPr>
            <p:ph idx="1"/>
            <p:extLst>
              <p:ext uri="{D42A27DB-BD31-4B8C-83A1-F6EECF244321}">
                <p14:modId xmlns:p14="http://schemas.microsoft.com/office/powerpoint/2010/main" val="2752561777"/>
              </p:ext>
            </p:extLst>
          </p:nvPr>
        </p:nvGraphicFramePr>
        <p:xfrm>
          <a:off x="319090" y="1650124"/>
          <a:ext cx="8508999" cy="481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2476BCE-B4C0-9035-5BA9-41F99905CA05}"/>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20</a:t>
            </a:fld>
            <a:endParaRPr lang="de-DE"/>
          </a:p>
        </p:txBody>
      </p:sp>
      <p:sp>
        <p:nvSpPr>
          <p:cNvPr id="4" name="Footer Placeholder 3">
            <a:extLst>
              <a:ext uri="{FF2B5EF4-FFF2-40B4-BE49-F238E27FC236}">
                <a16:creationId xmlns:a16="http://schemas.microsoft.com/office/drawing/2014/main" id="{2AC64DF5-67ED-2ABC-E8CD-F30428F13E01}"/>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ABD3CE06-7BDB-F469-C267-4C297989E886}"/>
              </a:ext>
            </a:extLst>
          </p:cNvPr>
          <p:cNvSpPr>
            <a:spLocks noGrp="1"/>
          </p:cNvSpPr>
          <p:nvPr>
            <p:ph type="title"/>
          </p:nvPr>
        </p:nvSpPr>
        <p:spPr/>
        <p:txBody>
          <a:bodyPr wrap="square" anchor="t">
            <a:normAutofit/>
          </a:bodyPr>
          <a:lstStyle/>
          <a:p>
            <a:r>
              <a:rPr lang="de-DE" dirty="0"/>
              <a:t>Data </a:t>
            </a:r>
            <a:r>
              <a:rPr lang="de-DE" dirty="0" err="1"/>
              <a:t>Wrangling</a:t>
            </a:r>
            <a:r>
              <a:rPr lang="de-DE" dirty="0"/>
              <a:t>			</a:t>
            </a:r>
            <a:endParaRPr lang="en-US" dirty="0"/>
          </a:p>
        </p:txBody>
      </p:sp>
    </p:spTree>
    <p:extLst>
      <p:ext uri="{BB962C8B-B14F-4D97-AF65-F5344CB8AC3E}">
        <p14:creationId xmlns:p14="http://schemas.microsoft.com/office/powerpoint/2010/main" val="242321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94B8924-9C43-B3C2-8B30-CEF54CF833AF}"/>
              </a:ext>
            </a:extLst>
          </p:cNvPr>
          <p:cNvPicPr>
            <a:picLocks noGrp="1" noChangeAspect="1"/>
          </p:cNvPicPr>
          <p:nvPr>
            <p:ph idx="1"/>
          </p:nvPr>
        </p:nvPicPr>
        <p:blipFill>
          <a:blip r:embed="rId2"/>
          <a:srcRect/>
          <a:stretch/>
        </p:blipFill>
        <p:spPr>
          <a:xfrm>
            <a:off x="563797" y="1851102"/>
            <a:ext cx="8041004" cy="4012564"/>
          </a:xfrm>
        </p:spPr>
      </p:pic>
      <p:sp>
        <p:nvSpPr>
          <p:cNvPr id="3" name="Slide Number Placeholder 2">
            <a:extLst>
              <a:ext uri="{FF2B5EF4-FFF2-40B4-BE49-F238E27FC236}">
                <a16:creationId xmlns:a16="http://schemas.microsoft.com/office/drawing/2014/main" id="{308A48DA-A486-AE02-B243-E0A3FA7F600A}"/>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Footer Placeholder 3">
            <a:extLst>
              <a:ext uri="{FF2B5EF4-FFF2-40B4-BE49-F238E27FC236}">
                <a16:creationId xmlns:a16="http://schemas.microsoft.com/office/drawing/2014/main" id="{1A099F9E-9B89-3CF4-8FDF-BBCDA59DE68A}"/>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A66A7B94-E40C-D253-C72C-C039C82DBC0E}"/>
              </a:ext>
            </a:extLst>
          </p:cNvPr>
          <p:cNvSpPr>
            <a:spLocks noGrp="1"/>
          </p:cNvSpPr>
          <p:nvPr>
            <p:ph type="title"/>
          </p:nvPr>
        </p:nvSpPr>
        <p:spPr/>
        <p:txBody>
          <a:bodyPr/>
          <a:lstStyle/>
          <a:p>
            <a:r>
              <a:rPr lang="de-DE" dirty="0"/>
              <a:t>Train Dataset</a:t>
            </a:r>
            <a:endParaRPr lang="en-US" dirty="0"/>
          </a:p>
        </p:txBody>
      </p:sp>
    </p:spTree>
    <p:extLst>
      <p:ext uri="{BB962C8B-B14F-4D97-AF65-F5344CB8AC3E}">
        <p14:creationId xmlns:p14="http://schemas.microsoft.com/office/powerpoint/2010/main" val="187564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E6E9DB77-23CF-928A-1510-3A7FD5DFCB43}"/>
                  </a:ext>
                </a:extLst>
              </p:cNvPr>
              <p:cNvGraphicFramePr>
                <a:graphicFrameLocks noGrp="1"/>
              </p:cNvGraphicFramePr>
              <p:nvPr>
                <p:ph idx="1"/>
                <p:extLst>
                  <p:ext uri="{D42A27DB-BD31-4B8C-83A1-F6EECF244321}">
                    <p14:modId xmlns:p14="http://schemas.microsoft.com/office/powerpoint/2010/main" val="3403611770"/>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6" name="Content Placeholder 5">
                <a:extLst>
                  <a:ext uri="{FF2B5EF4-FFF2-40B4-BE49-F238E27FC236}">
                    <a16:creationId xmlns:a16="http://schemas.microsoft.com/office/drawing/2014/main" id="{E6E9DB77-23CF-928A-1510-3A7FD5DFCB43}"/>
                  </a:ext>
                </a:extLst>
              </p:cNvPr>
              <p:cNvGraphicFramePr>
                <a:graphicFrameLocks noGrp="1"/>
              </p:cNvGraphicFramePr>
              <p:nvPr>
                <p:ph idx="1"/>
                <p:extLst>
                  <p:ext uri="{D42A27DB-BD31-4B8C-83A1-F6EECF244321}">
                    <p14:modId xmlns:p14="http://schemas.microsoft.com/office/powerpoint/2010/main" val="3403611770"/>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Slide Number Placeholder 2">
            <a:extLst>
              <a:ext uri="{FF2B5EF4-FFF2-40B4-BE49-F238E27FC236}">
                <a16:creationId xmlns:a16="http://schemas.microsoft.com/office/drawing/2014/main" id="{F62FF670-A9C8-0AD9-5946-F5462BB9981F}"/>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Footer Placeholder 3">
            <a:extLst>
              <a:ext uri="{FF2B5EF4-FFF2-40B4-BE49-F238E27FC236}">
                <a16:creationId xmlns:a16="http://schemas.microsoft.com/office/drawing/2014/main" id="{87FC0782-22D1-5136-7CD6-5FB0EF7E9DB3}"/>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9D9E251E-B3CF-BB62-4A97-A7968C4D1ABF}"/>
              </a:ext>
            </a:extLst>
          </p:cNvPr>
          <p:cNvSpPr>
            <a:spLocks noGrp="1"/>
          </p:cNvSpPr>
          <p:nvPr>
            <p:ph type="title"/>
          </p:nvPr>
        </p:nvSpPr>
        <p:spPr/>
        <p:txBody>
          <a:bodyPr/>
          <a:lstStyle/>
          <a:p>
            <a:r>
              <a:rPr lang="de-DE" dirty="0"/>
              <a:t>Hyperparameter Tuning</a:t>
            </a:r>
            <a:endParaRPr lang="en-US" dirty="0"/>
          </a:p>
        </p:txBody>
      </p:sp>
    </p:spTree>
    <p:extLst>
      <p:ext uri="{BB962C8B-B14F-4D97-AF65-F5344CB8AC3E}">
        <p14:creationId xmlns:p14="http://schemas.microsoft.com/office/powerpoint/2010/main" val="199572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 code&#10;&#10;Description automatically generated">
            <a:extLst>
              <a:ext uri="{FF2B5EF4-FFF2-40B4-BE49-F238E27FC236}">
                <a16:creationId xmlns:a16="http://schemas.microsoft.com/office/drawing/2014/main" id="{890C4668-A43A-22F4-FD7A-3B3740EFD1A2}"/>
              </a:ext>
            </a:extLst>
          </p:cNvPr>
          <p:cNvPicPr>
            <a:picLocks noGrp="1" noChangeAspect="1"/>
          </p:cNvPicPr>
          <p:nvPr>
            <p:ph idx="1"/>
          </p:nvPr>
        </p:nvPicPr>
        <p:blipFill>
          <a:blip r:embed="rId3"/>
          <a:stretch>
            <a:fillRect/>
          </a:stretch>
        </p:blipFill>
        <p:spPr>
          <a:xfrm>
            <a:off x="2167003" y="1815072"/>
            <a:ext cx="4296427" cy="3934386"/>
          </a:xfrm>
        </p:spPr>
      </p:pic>
      <p:sp>
        <p:nvSpPr>
          <p:cNvPr id="3" name="Slide Number Placeholder 2">
            <a:extLst>
              <a:ext uri="{FF2B5EF4-FFF2-40B4-BE49-F238E27FC236}">
                <a16:creationId xmlns:a16="http://schemas.microsoft.com/office/drawing/2014/main" id="{8602E290-A8F8-2544-EB9E-74914B026DB0}"/>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Footer Placeholder 3">
            <a:extLst>
              <a:ext uri="{FF2B5EF4-FFF2-40B4-BE49-F238E27FC236}">
                <a16:creationId xmlns:a16="http://schemas.microsoft.com/office/drawing/2014/main" id="{C6A2EEB6-23EB-8D56-522E-60F690192519}"/>
              </a:ext>
            </a:extLst>
          </p:cNvPr>
          <p:cNvSpPr>
            <a:spLocks noGrp="1"/>
          </p:cNvSpPr>
          <p:nvPr>
            <p:ph type="ftr" sz="quarter" idx="12"/>
          </p:nvPr>
        </p:nvSpPr>
        <p:spPr>
          <a:xfrm>
            <a:off x="311162" y="6473313"/>
            <a:ext cx="8598662"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70968675-450F-A0CD-47FF-E64699261CBB}"/>
              </a:ext>
            </a:extLst>
          </p:cNvPr>
          <p:cNvSpPr>
            <a:spLocks noGrp="1"/>
          </p:cNvSpPr>
          <p:nvPr>
            <p:ph type="title"/>
          </p:nvPr>
        </p:nvSpPr>
        <p:spPr>
          <a:xfrm>
            <a:off x="319090" y="994334"/>
            <a:ext cx="8508999" cy="820738"/>
          </a:xfrm>
        </p:spPr>
        <p:txBody>
          <a:bodyPr/>
          <a:lstStyle/>
          <a:p>
            <a:r>
              <a:rPr lang="de-DE" dirty="0"/>
              <a:t>Hyperparameter Combination</a:t>
            </a:r>
            <a:br>
              <a:rPr lang="en-US" dirty="0"/>
            </a:br>
            <a:endParaRPr lang="en-US" dirty="0"/>
          </a:p>
        </p:txBody>
      </p:sp>
    </p:spTree>
    <p:extLst>
      <p:ext uri="{BB962C8B-B14F-4D97-AF65-F5344CB8AC3E}">
        <p14:creationId xmlns:p14="http://schemas.microsoft.com/office/powerpoint/2010/main" val="1839560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function&#10;&#10;Description automatically generated with medium confidence">
            <a:extLst>
              <a:ext uri="{FF2B5EF4-FFF2-40B4-BE49-F238E27FC236}">
                <a16:creationId xmlns:a16="http://schemas.microsoft.com/office/drawing/2014/main" id="{1774FF95-04D5-298C-1E24-658ED307DF5F}"/>
              </a:ext>
            </a:extLst>
          </p:cNvPr>
          <p:cNvPicPr>
            <a:picLocks noGrp="1" noChangeAspect="1"/>
          </p:cNvPicPr>
          <p:nvPr>
            <p:ph idx="1"/>
          </p:nvPr>
        </p:nvPicPr>
        <p:blipFill>
          <a:blip r:embed="rId2"/>
          <a:stretch>
            <a:fillRect/>
          </a:stretch>
        </p:blipFill>
        <p:spPr>
          <a:xfrm>
            <a:off x="319088" y="1876666"/>
            <a:ext cx="8509000" cy="4469917"/>
          </a:xfrm>
        </p:spPr>
      </p:pic>
      <p:sp>
        <p:nvSpPr>
          <p:cNvPr id="3" name="Slide Number Placeholder 2">
            <a:extLst>
              <a:ext uri="{FF2B5EF4-FFF2-40B4-BE49-F238E27FC236}">
                <a16:creationId xmlns:a16="http://schemas.microsoft.com/office/drawing/2014/main" id="{A87927C2-DDBB-D48B-7228-E784CC648912}"/>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Footer Placeholder 3">
            <a:extLst>
              <a:ext uri="{FF2B5EF4-FFF2-40B4-BE49-F238E27FC236}">
                <a16:creationId xmlns:a16="http://schemas.microsoft.com/office/drawing/2014/main" id="{D33F994C-3132-E77C-D08C-A72BC4AD4E67}"/>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69A70514-54C2-06BA-EF12-5CCB3924D559}"/>
              </a:ext>
            </a:extLst>
          </p:cNvPr>
          <p:cNvSpPr>
            <a:spLocks noGrp="1"/>
          </p:cNvSpPr>
          <p:nvPr>
            <p:ph type="title"/>
          </p:nvPr>
        </p:nvSpPr>
        <p:spPr/>
        <p:txBody>
          <a:bodyPr/>
          <a:lstStyle/>
          <a:p>
            <a:r>
              <a:rPr lang="de-DE" dirty="0" err="1"/>
              <a:t>Tuned</a:t>
            </a:r>
            <a:r>
              <a:rPr lang="de-DE" dirty="0"/>
              <a:t> </a:t>
            </a:r>
            <a:r>
              <a:rPr lang="de-DE" dirty="0" err="1"/>
              <a:t>Hyper</a:t>
            </a:r>
            <a:r>
              <a:rPr lang="de-DE" dirty="0"/>
              <a:t> Parameter</a:t>
            </a:r>
            <a:endParaRPr lang="en-US" dirty="0"/>
          </a:p>
        </p:txBody>
      </p:sp>
    </p:spTree>
    <p:extLst>
      <p:ext uri="{BB962C8B-B14F-4D97-AF65-F5344CB8AC3E}">
        <p14:creationId xmlns:p14="http://schemas.microsoft.com/office/powerpoint/2010/main" val="233144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83A4452-4827-5442-60A7-D43BBA0A5A36}"/>
              </a:ext>
            </a:extLst>
          </p:cNvPr>
          <p:cNvGraphicFramePr>
            <a:graphicFrameLocks noGrp="1"/>
          </p:cNvGraphicFramePr>
          <p:nvPr>
            <p:ph idx="1"/>
            <p:extLst>
              <p:ext uri="{D42A27DB-BD31-4B8C-83A1-F6EECF244321}">
                <p14:modId xmlns:p14="http://schemas.microsoft.com/office/powerpoint/2010/main" val="1174840696"/>
              </p:ext>
            </p:extLst>
          </p:nvPr>
        </p:nvGraphicFramePr>
        <p:xfrm>
          <a:off x="588723" y="1517437"/>
          <a:ext cx="8079288" cy="4630205"/>
        </p:xfrm>
        <a:graphic>
          <a:graphicData uri="http://schemas.openxmlformats.org/drawingml/2006/table">
            <a:tbl>
              <a:tblPr firstRow="1" bandRow="1">
                <a:tableStyleId>{2D5ABB26-0587-4C30-8999-92F81FD0307C}</a:tableStyleId>
              </a:tblPr>
              <a:tblGrid>
                <a:gridCol w="1154184">
                  <a:extLst>
                    <a:ext uri="{9D8B030D-6E8A-4147-A177-3AD203B41FA5}">
                      <a16:colId xmlns:a16="http://schemas.microsoft.com/office/drawing/2014/main" val="2526749741"/>
                    </a:ext>
                  </a:extLst>
                </a:gridCol>
                <a:gridCol w="1154184">
                  <a:extLst>
                    <a:ext uri="{9D8B030D-6E8A-4147-A177-3AD203B41FA5}">
                      <a16:colId xmlns:a16="http://schemas.microsoft.com/office/drawing/2014/main" val="835928238"/>
                    </a:ext>
                  </a:extLst>
                </a:gridCol>
                <a:gridCol w="1154184">
                  <a:extLst>
                    <a:ext uri="{9D8B030D-6E8A-4147-A177-3AD203B41FA5}">
                      <a16:colId xmlns:a16="http://schemas.microsoft.com/office/drawing/2014/main" val="2977584211"/>
                    </a:ext>
                  </a:extLst>
                </a:gridCol>
                <a:gridCol w="1154184">
                  <a:extLst>
                    <a:ext uri="{9D8B030D-6E8A-4147-A177-3AD203B41FA5}">
                      <a16:colId xmlns:a16="http://schemas.microsoft.com/office/drawing/2014/main" val="2493228248"/>
                    </a:ext>
                  </a:extLst>
                </a:gridCol>
                <a:gridCol w="1154184">
                  <a:extLst>
                    <a:ext uri="{9D8B030D-6E8A-4147-A177-3AD203B41FA5}">
                      <a16:colId xmlns:a16="http://schemas.microsoft.com/office/drawing/2014/main" val="1282245534"/>
                    </a:ext>
                  </a:extLst>
                </a:gridCol>
                <a:gridCol w="1154184">
                  <a:extLst>
                    <a:ext uri="{9D8B030D-6E8A-4147-A177-3AD203B41FA5}">
                      <a16:colId xmlns:a16="http://schemas.microsoft.com/office/drawing/2014/main" val="3978932603"/>
                    </a:ext>
                  </a:extLst>
                </a:gridCol>
                <a:gridCol w="1154184">
                  <a:extLst>
                    <a:ext uri="{9D8B030D-6E8A-4147-A177-3AD203B41FA5}">
                      <a16:colId xmlns:a16="http://schemas.microsoft.com/office/drawing/2014/main" val="2983021792"/>
                    </a:ext>
                  </a:extLst>
                </a:gridCol>
              </a:tblGrid>
              <a:tr h="743161">
                <a:tc rowSpan="2">
                  <a:txBody>
                    <a:bodyPr/>
                    <a:lstStyle/>
                    <a:p>
                      <a:pPr algn="ctr">
                        <a:lnSpc>
                          <a:spcPct val="100000"/>
                        </a:lnSpc>
                      </a:pPr>
                      <a:endParaRPr lang="de-DE"/>
                    </a:p>
                    <a:p>
                      <a:pPr algn="ctr">
                        <a:lnSpc>
                          <a:spcPct val="100000"/>
                        </a:lnSpc>
                      </a:pPr>
                      <a:endParaRPr lang="de-DE"/>
                    </a:p>
                    <a:p>
                      <a:pPr algn="ctr">
                        <a:lnSpc>
                          <a:spcPct val="100000"/>
                        </a:lnSpc>
                      </a:pPr>
                      <a:r>
                        <a:rPr lang="de-DE"/>
                        <a:t>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endParaRPr lang="de-DE" dirty="0"/>
                    </a:p>
                    <a:p>
                      <a:pPr algn="ctr"/>
                      <a:r>
                        <a:rPr lang="de-DE" dirty="0"/>
                        <a:t>LSTM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endParaRPr lang="de-DE" dirty="0"/>
                    </a:p>
                    <a:p>
                      <a:pPr algn="ctr"/>
                      <a:r>
                        <a:rPr lang="de-DE" dirty="0"/>
                        <a:t>Transformer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479397"/>
                  </a:ext>
                </a:extLst>
              </a:tr>
              <a:tr h="743161">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a:p>
                    <a:p>
                      <a:pPr algn="ctr"/>
                      <a:r>
                        <a:rPr lang="de-DE"/>
                        <a:t>Class 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a:p>
                    <a:p>
                      <a:pPr algn="ctr"/>
                      <a:r>
                        <a:rPr lang="de-DE"/>
                        <a:t>Class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a:p>
                    <a:p>
                      <a:pPr algn="ctr"/>
                      <a:r>
                        <a:rPr lang="de-DE"/>
                        <a:t>Class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a:p>
                    <a:p>
                      <a:pPr algn="ctr"/>
                      <a:r>
                        <a:rPr lang="de-DE"/>
                        <a:t>Class 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p>
                      <a:pPr algn="ctr"/>
                      <a:r>
                        <a:rPr lang="de-DE" dirty="0"/>
                        <a:t>Class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a:p>
                    <a:p>
                      <a:pPr algn="ctr"/>
                      <a:r>
                        <a:rPr lang="de-DE"/>
                        <a:t>Class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498257"/>
                  </a:ext>
                </a:extLst>
              </a:tr>
              <a:tr h="743161">
                <a:tc>
                  <a:txBody>
                    <a:bodyPr/>
                    <a:lstStyle/>
                    <a:p>
                      <a:pPr algn="ctr"/>
                      <a:r>
                        <a:rPr lang="de-DE"/>
                        <a:t>F1-score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0.9864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0.8686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0.9246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0.9796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0.7773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0.8957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797705"/>
                  </a:ext>
                </a:extLst>
              </a:tr>
              <a:tr h="743161">
                <a:tc>
                  <a:txBody>
                    <a:bodyPr/>
                    <a:lstStyle/>
                    <a:p>
                      <a:pPr algn="ctr"/>
                      <a:endParaRPr lang="de-DE"/>
                    </a:p>
                    <a:p>
                      <a:pPr algn="ctr"/>
                      <a:r>
                        <a:rPr lang="de-DE"/>
                        <a:t>F2-score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0.9887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0.8442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0.9470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0.9913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0.7323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0.8429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054713"/>
                  </a:ext>
                </a:extLst>
              </a:tr>
              <a:tr h="743161">
                <a:tc>
                  <a:txBody>
                    <a:bodyPr/>
                    <a:lstStyle/>
                    <a:p>
                      <a:pPr algn="ctr"/>
                      <a:r>
                        <a:rPr lang="de-DE"/>
                        <a:t>Precision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0.9826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0.8897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0.9606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0.8662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7846955"/>
                  </a:ext>
                </a:extLst>
              </a:tr>
              <a:tr h="743161">
                <a:tc>
                  <a:txBody>
                    <a:bodyPr/>
                    <a:lstStyle/>
                    <a:p>
                      <a:pPr algn="ctr"/>
                      <a:r>
                        <a:rPr lang="de-DE"/>
                        <a:t>Recall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0.9902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0.8287</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0.9625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0.9993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a:t>0.7050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a:t>0.8111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585662"/>
                  </a:ext>
                </a:extLst>
              </a:tr>
            </a:tbl>
          </a:graphicData>
        </a:graphic>
      </p:graphicFrame>
      <p:sp>
        <p:nvSpPr>
          <p:cNvPr id="3" name="Slide Number Placeholder 2">
            <a:extLst>
              <a:ext uri="{FF2B5EF4-FFF2-40B4-BE49-F238E27FC236}">
                <a16:creationId xmlns:a16="http://schemas.microsoft.com/office/drawing/2014/main" id="{A28E5D48-1C73-F1D6-803C-28935816767B}"/>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Footer Placeholder 3">
            <a:extLst>
              <a:ext uri="{FF2B5EF4-FFF2-40B4-BE49-F238E27FC236}">
                <a16:creationId xmlns:a16="http://schemas.microsoft.com/office/drawing/2014/main" id="{BD55EA56-6CE9-4C83-C6AF-5C6C8191F017}"/>
              </a:ext>
            </a:extLst>
          </p:cNvPr>
          <p:cNvSpPr>
            <a:spLocks noGrp="1"/>
          </p:cNvSpPr>
          <p:nvPr>
            <p:ph type="ftr" sz="quarter" idx="12"/>
          </p:nvPr>
        </p:nvSpPr>
        <p:spPr>
          <a:xfrm>
            <a:off x="316992" y="6428068"/>
            <a:ext cx="8461834" cy="410369"/>
          </a:xfrm>
        </p:spPr>
        <p:txBody>
          <a:bodyPr/>
          <a:lstStyle/>
          <a:p>
            <a:pPr algn="ctr"/>
            <a:r>
              <a:rPr lang="de-DE"/>
              <a:t>Jitendra Tiwari (TUM)</a:t>
            </a:r>
            <a:endParaRPr lang="en-US" dirty="0"/>
          </a:p>
        </p:txBody>
      </p:sp>
      <p:sp>
        <p:nvSpPr>
          <p:cNvPr id="5" name="Title 4">
            <a:extLst>
              <a:ext uri="{FF2B5EF4-FFF2-40B4-BE49-F238E27FC236}">
                <a16:creationId xmlns:a16="http://schemas.microsoft.com/office/drawing/2014/main" id="{87228789-8A7C-7854-8E32-2D127215DDDA}"/>
              </a:ext>
            </a:extLst>
          </p:cNvPr>
          <p:cNvSpPr>
            <a:spLocks noGrp="1"/>
          </p:cNvSpPr>
          <p:nvPr>
            <p:ph type="title"/>
          </p:nvPr>
        </p:nvSpPr>
        <p:spPr/>
        <p:txBody>
          <a:bodyPr/>
          <a:lstStyle/>
          <a:p>
            <a:r>
              <a:rPr lang="de-DE" dirty="0" err="1"/>
              <a:t>Results</a:t>
            </a:r>
            <a:endParaRPr lang="en-US" dirty="0"/>
          </a:p>
        </p:txBody>
      </p:sp>
    </p:spTree>
    <p:extLst>
      <p:ext uri="{BB962C8B-B14F-4D97-AF65-F5344CB8AC3E}">
        <p14:creationId xmlns:p14="http://schemas.microsoft.com/office/powerpoint/2010/main" val="3128038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with red lines&#10;&#10;Description automatically generated">
            <a:extLst>
              <a:ext uri="{FF2B5EF4-FFF2-40B4-BE49-F238E27FC236}">
                <a16:creationId xmlns:a16="http://schemas.microsoft.com/office/drawing/2014/main" id="{EB5FD8B1-079B-BD01-7784-9B5B5206C91D}"/>
              </a:ext>
            </a:extLst>
          </p:cNvPr>
          <p:cNvPicPr>
            <a:picLocks noGrp="1" noChangeAspect="1"/>
          </p:cNvPicPr>
          <p:nvPr>
            <p:ph idx="14"/>
          </p:nvPr>
        </p:nvPicPr>
        <p:blipFill>
          <a:blip r:embed="rId2"/>
          <a:stretch>
            <a:fillRect/>
          </a:stretch>
        </p:blipFill>
        <p:spPr>
          <a:xfrm>
            <a:off x="319088" y="2475572"/>
            <a:ext cx="4181475" cy="2728796"/>
          </a:xfrm>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4ACE311-6382-5665-C5C1-625844209D6B}"/>
                  </a:ext>
                </a:extLst>
              </p:cNvPr>
              <p:cNvSpPr>
                <a:spLocks noGrp="1"/>
              </p:cNvSpPr>
              <p:nvPr>
                <p:ph idx="15"/>
              </p:nvPr>
            </p:nvSpPr>
            <p:spPr/>
            <p:txBody>
              <a:bodyPr/>
              <a:lstStyle/>
              <a:p>
                <a:pPr marL="285750" indent="-285750">
                  <a:buClr>
                    <a:srgbClr val="005293"/>
                  </a:buClr>
                  <a:buFont typeface="Arial" panose="020B0604020202020204" pitchFamily="34" charset="0"/>
                  <a:buChar char="•"/>
                </a:pPr>
                <a:r>
                  <a:rPr lang="de-DE" dirty="0"/>
                  <a:t>Based on the </a:t>
                </a:r>
                <a:r>
                  <a:rPr lang="de-DE" dirty="0" err="1"/>
                  <a:t>scores</a:t>
                </a:r>
                <a:r>
                  <a:rPr lang="de-DE" dirty="0"/>
                  <a:t> </a:t>
                </a:r>
                <a:r>
                  <a:rPr lang="de-DE" dirty="0" err="1"/>
                  <a:t>shown</a:t>
                </a:r>
                <a:r>
                  <a:rPr lang="de-DE" dirty="0"/>
                  <a:t> in the </a:t>
                </a:r>
                <a:r>
                  <a:rPr lang="de-DE" dirty="0" err="1"/>
                  <a:t>previous</a:t>
                </a:r>
                <a:r>
                  <a:rPr lang="de-DE" dirty="0"/>
                  <a:t> </a:t>
                </a:r>
                <a:r>
                  <a:rPr lang="de-DE" dirty="0" err="1"/>
                  <a:t>slides</a:t>
                </a:r>
                <a:r>
                  <a:rPr lang="de-DE" dirty="0"/>
                  <a:t>, I </a:t>
                </a:r>
                <a:r>
                  <a:rPr lang="de-DE" dirty="0" err="1"/>
                  <a:t>conclude</a:t>
                </a:r>
                <a:r>
                  <a:rPr lang="de-DE" dirty="0"/>
                  <a:t> </a:t>
                </a:r>
                <a:r>
                  <a:rPr lang="de-DE" dirty="0" err="1"/>
                  <a:t>that</a:t>
                </a:r>
                <a:r>
                  <a:rPr lang="de-DE" dirty="0"/>
                  <a:t> LSTM </a:t>
                </a:r>
                <a:r>
                  <a:rPr lang="de-DE" dirty="0" err="1"/>
                  <a:t>performed</a:t>
                </a:r>
                <a:r>
                  <a:rPr lang="de-DE" dirty="0"/>
                  <a:t> </a:t>
                </a:r>
                <a:r>
                  <a:rPr lang="de-DE" dirty="0" err="1"/>
                  <a:t>better</a:t>
                </a:r>
                <a:r>
                  <a:rPr lang="de-DE" dirty="0"/>
                  <a:t> in the </a:t>
                </a:r>
                <a:r>
                  <a:rPr lang="de-DE" dirty="0" err="1"/>
                  <a:t>classification</a:t>
                </a:r>
                <a:r>
                  <a:rPr lang="de-DE" dirty="0"/>
                  <a:t> </a:t>
                </a:r>
                <a:r>
                  <a:rPr lang="de-DE" dirty="0" err="1"/>
                  <a:t>task</a:t>
                </a:r>
                <a:endParaRPr lang="de-DE" dirty="0"/>
              </a:p>
              <a:p>
                <a:pPr marL="285750" indent="-285750">
                  <a:buClr>
                    <a:srgbClr val="005293"/>
                  </a:buClr>
                  <a:buFont typeface="Arial" panose="020B0604020202020204" pitchFamily="34" charset="0"/>
                  <a:buChar char="•"/>
                </a:pPr>
                <a:r>
                  <a:rPr lang="de-DE" dirty="0"/>
                  <a:t>Transformer model </a:t>
                </a:r>
                <a:r>
                  <a:rPr lang="de-DE" dirty="0" err="1"/>
                  <a:t>start</a:t>
                </a:r>
                <a:r>
                  <a:rPr lang="de-DE" dirty="0"/>
                  <a:t> </a:t>
                </a:r>
                <a:r>
                  <a:rPr lang="de-DE" dirty="0" err="1"/>
                  <a:t>overfitting</a:t>
                </a:r>
                <a:r>
                  <a:rPr lang="de-DE" dirty="0"/>
                  <a:t> after </a:t>
                </a:r>
                <a:r>
                  <a:rPr lang="de-DE" dirty="0" err="1"/>
                  <a:t>epoch</a:t>
                </a:r>
                <a:r>
                  <a:rPr lang="de-DE" dirty="0"/>
                  <a:t> 8</a:t>
                </a:r>
              </a:p>
              <a:p>
                <a:pPr marL="285750" indent="-285750">
                  <a:buClr>
                    <a:srgbClr val="005293"/>
                  </a:buClr>
                  <a:buFont typeface="Arial" panose="020B0604020202020204" pitchFamily="34" charset="0"/>
                  <a:buChar char="•"/>
                </a:pPr>
                <a:r>
                  <a:rPr lang="de-DE" dirty="0" err="1"/>
                  <a:t>Confusion</a:t>
                </a:r>
                <a:r>
                  <a:rPr lang="de-DE" dirty="0"/>
                  <a:t> </a:t>
                </a:r>
                <a:r>
                  <a:rPr lang="de-DE" dirty="0" err="1"/>
                  <a:t>matrix</a:t>
                </a:r>
                <a:r>
                  <a:rPr lang="de-DE" dirty="0"/>
                  <a:t> Transformer:</a:t>
                </a:r>
              </a:p>
              <a:p>
                <a:pPr>
                  <a:buClr>
                    <a:srgbClr val="005293"/>
                  </a:buClr>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panose="02040503050406030204" pitchFamily="18" charset="0"/>
                            </a:rPr>
                          </m:ctrlPr>
                        </m:dPr>
                        <m:e>
                          <m:m>
                            <m:mPr>
                              <m:mcs>
                                <m:mc>
                                  <m:mcPr>
                                    <m:count m:val="3"/>
                                    <m:mcJc m:val="center"/>
                                  </m:mcPr>
                                </m:mc>
                              </m:mcs>
                              <m:ctrlPr>
                                <a:rPr lang="de-DE" i="1" smtClean="0">
                                  <a:latin typeface="Cambria Math" panose="02040503050406030204" pitchFamily="18" charset="0"/>
                                </a:rPr>
                              </m:ctrlPr>
                            </m:mPr>
                            <m:mr>
                              <m:e>
                                <m:r>
                                  <m:rPr>
                                    <m:brk m:alnAt="7"/>
                                  </m:rPr>
                                  <a:rPr lang="de-DE" b="0" i="1" smtClean="0">
                                    <a:latin typeface="Cambria Math" panose="02040503050406030204" pitchFamily="18" charset="0"/>
                                  </a:rPr>
                                  <m:t>7</m:t>
                                </m:r>
                                <m:r>
                                  <a:rPr lang="de-DE" b="0" i="1" smtClean="0">
                                    <a:latin typeface="Cambria Math" panose="02040503050406030204" pitchFamily="18" charset="0"/>
                                  </a:rPr>
                                  <m:t>2000</m:t>
                                </m:r>
                              </m:e>
                              <m:e>
                                <m:r>
                                  <a:rPr lang="de-DE" b="0" i="1" smtClean="0">
                                    <a:latin typeface="Cambria Math" panose="02040503050406030204" pitchFamily="18" charset="0"/>
                                  </a:rPr>
                                  <m:t>50</m:t>
                                </m:r>
                              </m:e>
                              <m:e>
                                <m:r>
                                  <a:rPr lang="de-DE" b="0" i="1" smtClean="0">
                                    <a:latin typeface="Cambria Math" panose="02040503050406030204" pitchFamily="18" charset="0"/>
                                  </a:rPr>
                                  <m:t>0</m:t>
                                </m:r>
                              </m:e>
                            </m:mr>
                            <m:mr>
                              <m:e>
                                <m:r>
                                  <a:rPr lang="de-DE" b="0" i="1" smtClean="0">
                                    <a:latin typeface="Cambria Math" panose="02040503050406030204" pitchFamily="18" charset="0"/>
                                  </a:rPr>
                                  <m:t>2950</m:t>
                                </m:r>
                              </m:e>
                              <m:e>
                                <m:r>
                                  <a:rPr lang="de-DE" b="0" i="1" smtClean="0">
                                    <a:latin typeface="Cambria Math" panose="02040503050406030204" pitchFamily="18" charset="0"/>
                                  </a:rPr>
                                  <m:t>7050</m:t>
                                </m:r>
                              </m:e>
                              <m:e>
                                <m:r>
                                  <a:rPr lang="de-DE" b="0" i="1" smtClean="0">
                                    <a:latin typeface="Cambria Math" panose="02040503050406030204" pitchFamily="18" charset="0"/>
                                  </a:rPr>
                                  <m:t>0</m:t>
                                </m:r>
                              </m:e>
                            </m:mr>
                            <m:mr>
                              <m:e>
                                <m:r>
                                  <a:rPr lang="de-DE" b="0" i="1" smtClean="0">
                                    <a:latin typeface="Cambria Math" panose="02040503050406030204" pitchFamily="18" charset="0"/>
                                  </a:rPr>
                                  <m:t>0</m:t>
                                </m:r>
                              </m:e>
                              <m:e>
                                <m:r>
                                  <a:rPr lang="de-DE" b="0" i="1" smtClean="0">
                                    <a:latin typeface="Cambria Math" panose="02040503050406030204" pitchFamily="18" charset="0"/>
                                  </a:rPr>
                                  <m:t>1039</m:t>
                                </m:r>
                              </m:e>
                              <m:e>
                                <m:r>
                                  <a:rPr lang="de-DE" b="0" i="1" smtClean="0">
                                    <a:latin typeface="Cambria Math" panose="02040503050406030204" pitchFamily="18" charset="0"/>
                                  </a:rPr>
                                  <m:t>4461</m:t>
                                </m:r>
                              </m:e>
                            </m:mr>
                          </m:m>
                        </m:e>
                      </m:d>
                    </m:oMath>
                  </m:oMathPara>
                </a14:m>
                <a:endParaRPr lang="de-DE" dirty="0"/>
              </a:p>
              <a:p>
                <a:pPr marL="285750" indent="-285750">
                  <a:buClr>
                    <a:srgbClr val="005293"/>
                  </a:buClr>
                  <a:buFont typeface="Arial" panose="020B0604020202020204" pitchFamily="34" charset="0"/>
                  <a:buChar char="•"/>
                </a:pPr>
                <a:r>
                  <a:rPr lang="de-DE" dirty="0" err="1"/>
                  <a:t>Confusion</a:t>
                </a:r>
                <a:r>
                  <a:rPr lang="de-DE" dirty="0"/>
                  <a:t> </a:t>
                </a:r>
                <a:r>
                  <a:rPr lang="de-DE" dirty="0" err="1"/>
                  <a:t>matrix</a:t>
                </a:r>
                <a:r>
                  <a:rPr lang="de-DE" dirty="0"/>
                  <a:t> LSTM: 	</a:t>
                </a:r>
                <a14:m>
                  <m:oMath xmlns:m="http://schemas.openxmlformats.org/officeDocument/2006/math">
                    <m:d>
                      <m:dPr>
                        <m:begChr m:val="["/>
                        <m:endChr m:val="]"/>
                        <m:ctrlPr>
                          <a:rPr lang="de-DE" i="1" smtClean="0">
                            <a:latin typeface="Cambria Math" panose="02040503050406030204" pitchFamily="18" charset="0"/>
                          </a:rPr>
                        </m:ctrlPr>
                      </m:dPr>
                      <m:e>
                        <m:m>
                          <m:mPr>
                            <m:mcs>
                              <m:mc>
                                <m:mcPr>
                                  <m:count m:val="3"/>
                                  <m:mcJc m:val="center"/>
                                </m:mcPr>
                              </m:mc>
                            </m:mcs>
                            <m:ctrlPr>
                              <a:rPr lang="de-DE" i="1" smtClean="0">
                                <a:latin typeface="Cambria Math" panose="02040503050406030204" pitchFamily="18" charset="0"/>
                              </a:rPr>
                            </m:ctrlPr>
                          </m:mPr>
                          <m:mr>
                            <m:e>
                              <m:r>
                                <m:rPr>
                                  <m:brk m:alnAt="7"/>
                                </m:rPr>
                                <a:rPr lang="de-DE" b="0" i="1" smtClean="0">
                                  <a:latin typeface="Cambria Math" panose="02040503050406030204" pitchFamily="18" charset="0"/>
                                </a:rPr>
                                <m:t>9</m:t>
                              </m:r>
                              <m:r>
                                <a:rPr lang="de-DE" b="0" i="1" smtClean="0">
                                  <a:latin typeface="Cambria Math" panose="02040503050406030204" pitchFamily="18" charset="0"/>
                                </a:rPr>
                                <m:t>564</m:t>
                              </m:r>
                            </m:e>
                            <m:e>
                              <m:r>
                                <a:rPr lang="de-DE" b="0" i="1" smtClean="0">
                                  <a:latin typeface="Cambria Math" panose="02040503050406030204" pitchFamily="18" charset="0"/>
                                </a:rPr>
                                <m:t>94</m:t>
                              </m:r>
                            </m:e>
                            <m:e>
                              <m:r>
                                <a:rPr lang="de-DE" b="0" i="1" smtClean="0">
                                  <a:latin typeface="Cambria Math" panose="02040503050406030204" pitchFamily="18" charset="0"/>
                                </a:rPr>
                                <m:t>0</m:t>
                              </m:r>
                            </m:e>
                          </m:mr>
                          <m:mr>
                            <m:e>
                              <m:r>
                                <a:rPr lang="de-DE" b="0" i="1" smtClean="0">
                                  <a:latin typeface="Cambria Math" panose="02040503050406030204" pitchFamily="18" charset="0"/>
                                </a:rPr>
                                <m:t>169</m:t>
                              </m:r>
                            </m:e>
                            <m:e>
                              <m:r>
                                <a:rPr lang="de-DE" b="0" i="1" smtClean="0">
                                  <a:latin typeface="Cambria Math" panose="02040503050406030204" pitchFamily="18" charset="0"/>
                                </a:rPr>
                                <m:t>1326</m:t>
                              </m:r>
                            </m:e>
                            <m:e>
                              <m:r>
                                <a:rPr lang="de-DE" b="0" i="1" smtClean="0">
                                  <a:latin typeface="Cambria Math" panose="02040503050406030204" pitchFamily="18" charset="0"/>
                                </a:rPr>
                                <m:t>105</m:t>
                              </m:r>
                            </m:e>
                          </m:mr>
                          <m:mr>
                            <m:e>
                              <m:r>
                                <a:rPr lang="de-DE" b="0" i="1" smtClean="0">
                                  <a:latin typeface="Cambria Math" panose="02040503050406030204" pitchFamily="18" charset="0"/>
                                </a:rPr>
                                <m:t>0</m:t>
                              </m:r>
                            </m:e>
                            <m:e>
                              <m:r>
                                <a:rPr lang="de-DE" b="0" i="1" smtClean="0">
                                  <a:latin typeface="Cambria Math" panose="02040503050406030204" pitchFamily="18" charset="0"/>
                                </a:rPr>
                                <m:t>33</m:t>
                              </m:r>
                            </m:e>
                            <m:e>
                              <m:r>
                                <a:rPr lang="de-DE" b="0" i="1" smtClean="0">
                                  <a:latin typeface="Cambria Math" panose="02040503050406030204" pitchFamily="18" charset="0"/>
                                </a:rPr>
                                <m:t>847</m:t>
                              </m:r>
                            </m:e>
                          </m:mr>
                        </m:m>
                      </m:e>
                    </m:d>
                  </m:oMath>
                </a14:m>
                <a:endParaRPr lang="en-US" dirty="0"/>
              </a:p>
              <a:p>
                <a:pPr marL="285750" indent="-285750">
                  <a:buClr>
                    <a:srgbClr val="005293"/>
                  </a:buClr>
                  <a:buFont typeface="Arial" panose="020B0604020202020204" pitchFamily="34" charset="0"/>
                  <a:buChar char="•"/>
                </a:pPr>
                <a:r>
                  <a:rPr lang="en-US" dirty="0"/>
                  <a:t>Trainable parameters for LSTM: 80753 </a:t>
                </a:r>
              </a:p>
              <a:p>
                <a:pPr marL="285750" indent="-285750">
                  <a:buClr>
                    <a:srgbClr val="005293"/>
                  </a:buClr>
                  <a:buFont typeface="Arial" panose="020B0604020202020204" pitchFamily="34" charset="0"/>
                  <a:buChar char="•"/>
                </a:pPr>
                <a:r>
                  <a:rPr lang="en-US" dirty="0"/>
                  <a:t>Trainable parameters for Transformer : 88163</a:t>
                </a:r>
              </a:p>
            </p:txBody>
          </p:sp>
        </mc:Choice>
        <mc:Fallback xmlns="">
          <p:sp>
            <p:nvSpPr>
              <p:cNvPr id="12" name="Content Placeholder 2">
                <a:extLst>
                  <a:ext uri="{FF2B5EF4-FFF2-40B4-BE49-F238E27FC236}">
                    <a16:creationId xmlns:a16="http://schemas.microsoft.com/office/drawing/2014/main" id="{C4ACE311-6382-5665-C5C1-625844209D6B}"/>
                  </a:ext>
                </a:extLst>
              </p:cNvPr>
              <p:cNvSpPr>
                <a:spLocks noGrp="1" noRot="1" noChangeAspect="1" noMove="1" noResize="1" noEditPoints="1" noAdjustHandles="1" noChangeArrowheads="1" noChangeShapeType="1" noTextEdit="1"/>
              </p:cNvSpPr>
              <p:nvPr>
                <p:ph idx="15"/>
              </p:nvPr>
            </p:nvSpPr>
            <p:spPr>
              <a:blipFill>
                <a:blip r:embed="rId3"/>
                <a:stretch>
                  <a:fillRect l="-2770" t="-1040" r="-189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D49D7F0-E170-089F-DDE6-B21F8DA13848}"/>
              </a:ext>
            </a:extLst>
          </p:cNvPr>
          <p:cNvSpPr>
            <a:spLocks noGrp="1"/>
          </p:cNvSpPr>
          <p:nvPr>
            <p:ph type="sldNum" sz="quarter" idx="16"/>
          </p:nvPr>
        </p:nvSpPr>
        <p:spPr/>
        <p:txBody>
          <a:bodyPr anchor="ctr">
            <a:normAutofit/>
          </a:bodyPr>
          <a:lstStyle/>
          <a:p>
            <a:pPr>
              <a:spcAft>
                <a:spcPts val="600"/>
              </a:spcAft>
            </a:pPr>
            <a:fld id="{CE58CB1E-F828-4F11-99E0-327109AF9DA4}" type="slidenum">
              <a:rPr lang="de-DE" smtClean="0"/>
              <a:pPr>
                <a:spcAft>
                  <a:spcPts val="600"/>
                </a:spcAft>
              </a:pPr>
              <a:t>26</a:t>
            </a:fld>
            <a:endParaRPr lang="de-DE"/>
          </a:p>
        </p:txBody>
      </p:sp>
      <p:sp>
        <p:nvSpPr>
          <p:cNvPr id="4" name="Footer Placeholder 3">
            <a:extLst>
              <a:ext uri="{FF2B5EF4-FFF2-40B4-BE49-F238E27FC236}">
                <a16:creationId xmlns:a16="http://schemas.microsoft.com/office/drawing/2014/main" id="{8A8AF350-CDEB-F807-864F-F4434D48C94E}"/>
              </a:ext>
            </a:extLst>
          </p:cNvPr>
          <p:cNvSpPr>
            <a:spLocks noGrp="1"/>
          </p:cNvSpPr>
          <p:nvPr>
            <p:ph type="ftr" sz="quarter" idx="17"/>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14" name="Title 5">
            <a:extLst>
              <a:ext uri="{FF2B5EF4-FFF2-40B4-BE49-F238E27FC236}">
                <a16:creationId xmlns:a16="http://schemas.microsoft.com/office/drawing/2014/main" id="{9A3D9B9E-6217-9771-D59B-7C8202FC49B2}"/>
              </a:ext>
            </a:extLst>
          </p:cNvPr>
          <p:cNvSpPr>
            <a:spLocks noGrp="1"/>
          </p:cNvSpPr>
          <p:nvPr>
            <p:ph type="title"/>
          </p:nvPr>
        </p:nvSpPr>
        <p:spPr/>
        <p:txBody>
          <a:bodyPr/>
          <a:lstStyle/>
          <a:p>
            <a:r>
              <a:rPr lang="de-DE" dirty="0"/>
              <a:t>Train-Validation </a:t>
            </a:r>
            <a:r>
              <a:rPr lang="de-DE" dirty="0" err="1"/>
              <a:t>curve</a:t>
            </a:r>
            <a:endParaRPr lang="en-US" dirty="0"/>
          </a:p>
        </p:txBody>
      </p:sp>
    </p:spTree>
    <p:extLst>
      <p:ext uri="{BB962C8B-B14F-4D97-AF65-F5344CB8AC3E}">
        <p14:creationId xmlns:p14="http://schemas.microsoft.com/office/powerpoint/2010/main" val="23586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 shot of a graph">
            <a:extLst>
              <a:ext uri="{FF2B5EF4-FFF2-40B4-BE49-F238E27FC236}">
                <a16:creationId xmlns:a16="http://schemas.microsoft.com/office/drawing/2014/main" id="{4EB56032-E6B7-B889-6B24-F87431516634}"/>
              </a:ext>
            </a:extLst>
          </p:cNvPr>
          <p:cNvPicPr>
            <a:picLocks noGrp="1" noChangeAspect="1"/>
          </p:cNvPicPr>
          <p:nvPr>
            <p:ph idx="1"/>
          </p:nvPr>
        </p:nvPicPr>
        <p:blipFill>
          <a:blip r:embed="rId3"/>
          <a:stretch>
            <a:fillRect/>
          </a:stretch>
        </p:blipFill>
        <p:spPr>
          <a:xfrm>
            <a:off x="1421281" y="1762125"/>
            <a:ext cx="6304614" cy="4699000"/>
          </a:xfrm>
        </p:spPr>
      </p:pic>
      <p:sp>
        <p:nvSpPr>
          <p:cNvPr id="4" name="Slide Number Placeholder 3">
            <a:extLst>
              <a:ext uri="{FF2B5EF4-FFF2-40B4-BE49-F238E27FC236}">
                <a16:creationId xmlns:a16="http://schemas.microsoft.com/office/drawing/2014/main" id="{87C3FF18-6D71-4761-D4FF-568F74693C0C}"/>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27</a:t>
            </a:fld>
            <a:endParaRPr lang="de-DE"/>
          </a:p>
        </p:txBody>
      </p:sp>
      <p:sp>
        <p:nvSpPr>
          <p:cNvPr id="5" name="Footer Placeholder 4">
            <a:extLst>
              <a:ext uri="{FF2B5EF4-FFF2-40B4-BE49-F238E27FC236}">
                <a16:creationId xmlns:a16="http://schemas.microsoft.com/office/drawing/2014/main" id="{56AB7E20-D818-DE1E-3FA6-30DF920638DA}"/>
              </a:ext>
            </a:extLst>
          </p:cNvPr>
          <p:cNvSpPr>
            <a:spLocks noGrp="1"/>
          </p:cNvSpPr>
          <p:nvPr>
            <p:ph type="ftr" sz="quarter" idx="12"/>
          </p:nvPr>
        </p:nvSpPr>
        <p:spPr>
          <a:xfrm>
            <a:off x="311162" y="6473313"/>
            <a:ext cx="8508998" cy="365125"/>
          </a:xfrm>
        </p:spPr>
        <p:txBody>
          <a:bodyPr anchor="ctr">
            <a:normAutofit/>
          </a:bodyPr>
          <a:lstStyle/>
          <a:p>
            <a:pPr algn="ctr">
              <a:spcAft>
                <a:spcPts val="600"/>
              </a:spcAft>
            </a:pPr>
            <a:r>
              <a:rPr lang="de-DE" dirty="0"/>
              <a:t>Jitendra Tiwari (TUM)</a:t>
            </a:r>
            <a:endParaRPr lang="en-US" dirty="0"/>
          </a:p>
        </p:txBody>
      </p:sp>
      <p:sp>
        <p:nvSpPr>
          <p:cNvPr id="13" name="Title 4">
            <a:extLst>
              <a:ext uri="{FF2B5EF4-FFF2-40B4-BE49-F238E27FC236}">
                <a16:creationId xmlns:a16="http://schemas.microsoft.com/office/drawing/2014/main" id="{999C23FC-322F-B2C4-716D-3F6E5728B203}"/>
              </a:ext>
            </a:extLst>
          </p:cNvPr>
          <p:cNvSpPr>
            <a:spLocks noGrp="1"/>
          </p:cNvSpPr>
          <p:nvPr>
            <p:ph type="title"/>
          </p:nvPr>
        </p:nvSpPr>
        <p:spPr>
          <a:xfrm>
            <a:off x="319090" y="994334"/>
            <a:ext cx="8508999" cy="1231106"/>
          </a:xfrm>
        </p:spPr>
        <p:txBody>
          <a:bodyPr/>
          <a:lstStyle/>
          <a:p>
            <a:r>
              <a:rPr lang="en-US" b="1" i="0" dirty="0">
                <a:solidFill>
                  <a:srgbClr val="000000"/>
                </a:solidFill>
                <a:effectLst/>
                <a:latin typeface="Helvetica Neue"/>
              </a:rPr>
              <a:t>Plot of Both Overall and Replacement Probabilities, for Policy 1</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926787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colored lines&#10;&#10;Description automatically generated">
            <a:extLst>
              <a:ext uri="{FF2B5EF4-FFF2-40B4-BE49-F238E27FC236}">
                <a16:creationId xmlns:a16="http://schemas.microsoft.com/office/drawing/2014/main" id="{77C3BFBB-22A9-7A47-F8D1-841E5DF40CC8}"/>
              </a:ext>
            </a:extLst>
          </p:cNvPr>
          <p:cNvPicPr>
            <a:picLocks noGrp="1" noChangeAspect="1"/>
          </p:cNvPicPr>
          <p:nvPr>
            <p:ph idx="1"/>
          </p:nvPr>
        </p:nvPicPr>
        <p:blipFill>
          <a:blip r:embed="rId3"/>
          <a:stretch>
            <a:fillRect/>
          </a:stretch>
        </p:blipFill>
        <p:spPr>
          <a:xfrm>
            <a:off x="437144" y="1762125"/>
            <a:ext cx="8272887" cy="4699000"/>
          </a:xfrm>
        </p:spPr>
      </p:pic>
      <p:sp>
        <p:nvSpPr>
          <p:cNvPr id="3" name="Slide Number Placeholder 2">
            <a:extLst>
              <a:ext uri="{FF2B5EF4-FFF2-40B4-BE49-F238E27FC236}">
                <a16:creationId xmlns:a16="http://schemas.microsoft.com/office/drawing/2014/main" id="{F4519EFD-1E18-80FB-9C6B-35BC4195E2CE}"/>
              </a:ext>
            </a:extLst>
          </p:cNvPr>
          <p:cNvSpPr>
            <a:spLocks noGrp="1"/>
          </p:cNvSpPr>
          <p:nvPr>
            <p:ph type="sldNum" sz="quarter" idx="11"/>
          </p:nvPr>
        </p:nvSpPr>
        <p:spPr/>
        <p:txBody>
          <a:bodyPr/>
          <a:lstStyle/>
          <a:p>
            <a:fld id="{CE58CB1E-F828-4F11-99E0-327109AF9DA4}" type="slidenum">
              <a:rPr lang="de-DE" smtClean="0"/>
              <a:pPr/>
              <a:t>28</a:t>
            </a:fld>
            <a:endParaRPr lang="de-DE" dirty="0"/>
          </a:p>
        </p:txBody>
      </p:sp>
      <p:sp>
        <p:nvSpPr>
          <p:cNvPr id="4" name="Footer Placeholder 3">
            <a:extLst>
              <a:ext uri="{FF2B5EF4-FFF2-40B4-BE49-F238E27FC236}">
                <a16:creationId xmlns:a16="http://schemas.microsoft.com/office/drawing/2014/main" id="{D9E05986-D0CC-4D87-73D6-200C6841710C}"/>
              </a:ext>
            </a:extLst>
          </p:cNvPr>
          <p:cNvSpPr>
            <a:spLocks noGrp="1"/>
          </p:cNvSpPr>
          <p:nvPr>
            <p:ph type="ftr" sz="quarter" idx="12"/>
          </p:nvPr>
        </p:nvSpPr>
        <p:spPr>
          <a:xfrm>
            <a:off x="311161" y="6473313"/>
            <a:ext cx="8398869"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76E58AF0-6B51-E1BB-4FB4-04321578EA9E}"/>
              </a:ext>
            </a:extLst>
          </p:cNvPr>
          <p:cNvSpPr>
            <a:spLocks noGrp="1"/>
          </p:cNvSpPr>
          <p:nvPr>
            <p:ph type="title"/>
          </p:nvPr>
        </p:nvSpPr>
        <p:spPr/>
        <p:txBody>
          <a:bodyPr/>
          <a:lstStyle/>
          <a:p>
            <a:r>
              <a:rPr lang="de-DE" dirty="0" err="1"/>
              <a:t>Objective</a:t>
            </a:r>
            <a:r>
              <a:rPr lang="de-DE" dirty="0"/>
              <a:t> </a:t>
            </a:r>
            <a:r>
              <a:rPr lang="de-DE" dirty="0" err="1"/>
              <a:t>Function</a:t>
            </a:r>
            <a:r>
              <a:rPr lang="de-DE" dirty="0"/>
              <a:t> Plot </a:t>
            </a:r>
            <a:r>
              <a:rPr lang="de-DE" dirty="0" err="1"/>
              <a:t>for</a:t>
            </a:r>
            <a:r>
              <a:rPr lang="de-DE" dirty="0"/>
              <a:t> Policy2</a:t>
            </a:r>
            <a:endParaRPr lang="en-US" dirty="0"/>
          </a:p>
        </p:txBody>
      </p:sp>
    </p:spTree>
    <p:extLst>
      <p:ext uri="{BB962C8B-B14F-4D97-AF65-F5344CB8AC3E}">
        <p14:creationId xmlns:p14="http://schemas.microsoft.com/office/powerpoint/2010/main" val="1989231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different colored lines&#10;&#10;Description automatically generated">
            <a:extLst>
              <a:ext uri="{FF2B5EF4-FFF2-40B4-BE49-F238E27FC236}">
                <a16:creationId xmlns:a16="http://schemas.microsoft.com/office/drawing/2014/main" id="{C6B09C1F-209B-74A5-0037-65258CF53FED}"/>
              </a:ext>
            </a:extLst>
          </p:cNvPr>
          <p:cNvPicPr>
            <a:picLocks noGrp="1" noChangeAspect="1"/>
          </p:cNvPicPr>
          <p:nvPr>
            <p:ph idx="1"/>
          </p:nvPr>
        </p:nvPicPr>
        <p:blipFill>
          <a:blip r:embed="rId3"/>
          <a:stretch>
            <a:fillRect/>
          </a:stretch>
        </p:blipFill>
        <p:spPr>
          <a:xfrm>
            <a:off x="1566393" y="1762125"/>
            <a:ext cx="6014389" cy="4699000"/>
          </a:xfrm>
        </p:spPr>
      </p:pic>
      <p:sp>
        <p:nvSpPr>
          <p:cNvPr id="3" name="Slide Number Placeholder 2">
            <a:extLst>
              <a:ext uri="{FF2B5EF4-FFF2-40B4-BE49-F238E27FC236}">
                <a16:creationId xmlns:a16="http://schemas.microsoft.com/office/drawing/2014/main" id="{57D4AA1E-E4A4-CC82-C1F9-D19962C0DDE0}"/>
              </a:ext>
            </a:extLst>
          </p:cNvPr>
          <p:cNvSpPr>
            <a:spLocks noGrp="1"/>
          </p:cNvSpPr>
          <p:nvPr>
            <p:ph type="sldNum" sz="quarter" idx="11"/>
          </p:nvPr>
        </p:nvSpPr>
        <p:spPr/>
        <p:txBody>
          <a:bodyPr/>
          <a:lstStyle/>
          <a:p>
            <a:fld id="{CE58CB1E-F828-4F11-99E0-327109AF9DA4}" type="slidenum">
              <a:rPr lang="de-DE" smtClean="0"/>
              <a:pPr/>
              <a:t>29</a:t>
            </a:fld>
            <a:endParaRPr lang="de-DE" dirty="0"/>
          </a:p>
        </p:txBody>
      </p:sp>
      <p:sp>
        <p:nvSpPr>
          <p:cNvPr id="4" name="Footer Placeholder 3">
            <a:extLst>
              <a:ext uri="{FF2B5EF4-FFF2-40B4-BE49-F238E27FC236}">
                <a16:creationId xmlns:a16="http://schemas.microsoft.com/office/drawing/2014/main" id="{DE3FBA28-2BAE-7AAE-35DB-5327C9DD50A6}"/>
              </a:ext>
            </a:extLst>
          </p:cNvPr>
          <p:cNvSpPr>
            <a:spLocks noGrp="1"/>
          </p:cNvSpPr>
          <p:nvPr>
            <p:ph type="ftr" sz="quarter" idx="12"/>
          </p:nvPr>
        </p:nvSpPr>
        <p:spPr>
          <a:xfrm>
            <a:off x="311162" y="6473313"/>
            <a:ext cx="8609814"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F1C34ADC-0943-68BE-E030-DAF97094FF24}"/>
              </a:ext>
            </a:extLst>
          </p:cNvPr>
          <p:cNvSpPr>
            <a:spLocks noGrp="1"/>
          </p:cNvSpPr>
          <p:nvPr>
            <p:ph type="title"/>
          </p:nvPr>
        </p:nvSpPr>
        <p:spPr/>
        <p:txBody>
          <a:bodyPr/>
          <a:lstStyle/>
          <a:p>
            <a:r>
              <a:rPr lang="de-DE" dirty="0" err="1"/>
              <a:t>Objective</a:t>
            </a:r>
            <a:r>
              <a:rPr lang="de-DE" dirty="0"/>
              <a:t> </a:t>
            </a:r>
            <a:r>
              <a:rPr lang="de-DE" dirty="0" err="1"/>
              <a:t>Function</a:t>
            </a:r>
            <a:r>
              <a:rPr lang="de-DE" dirty="0"/>
              <a:t> Plot </a:t>
            </a:r>
            <a:r>
              <a:rPr lang="de-DE" dirty="0" err="1"/>
              <a:t>for</a:t>
            </a:r>
            <a:r>
              <a:rPr lang="de-DE" dirty="0"/>
              <a:t> Policy3</a:t>
            </a:r>
            <a:endParaRPr lang="en-US" dirty="0"/>
          </a:p>
        </p:txBody>
      </p:sp>
    </p:spTree>
    <p:extLst>
      <p:ext uri="{BB962C8B-B14F-4D97-AF65-F5344CB8AC3E}">
        <p14:creationId xmlns:p14="http://schemas.microsoft.com/office/powerpoint/2010/main" val="78625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1">
            <a:extLst>
              <a:ext uri="{FF2B5EF4-FFF2-40B4-BE49-F238E27FC236}">
                <a16:creationId xmlns:a16="http://schemas.microsoft.com/office/drawing/2014/main" id="{8F4F1E2D-54F2-8BF5-CE89-0A01987E6629}"/>
              </a:ext>
            </a:extLst>
          </p:cNvPr>
          <p:cNvGraphicFramePr>
            <a:graphicFrameLocks noGrp="1"/>
          </p:cNvGraphicFramePr>
          <p:nvPr>
            <p:ph idx="1"/>
            <p:extLst>
              <p:ext uri="{D42A27DB-BD31-4B8C-83A1-F6EECF244321}">
                <p14:modId xmlns:p14="http://schemas.microsoft.com/office/powerpoint/2010/main" val="3186254846"/>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liennummernplatzhalter 3"/>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3</a:t>
            </a:fld>
            <a:endParaRPr lang="de-DE"/>
          </a:p>
        </p:txBody>
      </p:sp>
      <p:sp>
        <p:nvSpPr>
          <p:cNvPr id="6" name="Fußzeilenplatzhalter 4"/>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3" name="Titel 2"/>
          <p:cNvSpPr>
            <a:spLocks noGrp="1"/>
          </p:cNvSpPr>
          <p:nvPr>
            <p:ph type="title"/>
          </p:nvPr>
        </p:nvSpPr>
        <p:spPr/>
        <p:txBody>
          <a:bodyPr wrap="square" anchor="t">
            <a:normAutofit/>
          </a:bodyPr>
          <a:lstStyle/>
          <a:p>
            <a:r>
              <a:rPr lang="de-DE"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FF88CC7-6E09-E0A0-8E00-2C34C8A70898}"/>
                  </a:ext>
                </a:extLst>
              </p:cNvPr>
              <p:cNvSpPr>
                <a:spLocks noGrp="1"/>
              </p:cNvSpPr>
              <p:nvPr>
                <p:ph idx="1"/>
              </p:nvPr>
            </p:nvSpPr>
            <p:spPr/>
            <p:txBody>
              <a:bodyPr/>
              <a:lstStyle/>
              <a:p>
                <a:pPr>
                  <a:lnSpc>
                    <a:spcPct val="100000"/>
                  </a:lnSpc>
                </a:pPr>
                <a14:m>
                  <m:oMath xmlns:m="http://schemas.openxmlformats.org/officeDocument/2006/math">
                    <m:sSub>
                      <m:sSubPr>
                        <m:ctrlPr>
                          <a:rPr lang="en-US" altLang="en-US" sz="1800" i="1" smtClean="0">
                            <a:solidFill>
                              <a:srgbClr val="000000"/>
                            </a:solidFill>
                            <a:latin typeface="Cambria Math" panose="02040503050406030204" pitchFamily="18" charset="0"/>
                          </a:rPr>
                        </m:ctrlPr>
                      </m:sSubPr>
                      <m:e>
                        <m:r>
                          <a:rPr lang="de-DE" altLang="en-US" sz="1800" i="1">
                            <a:solidFill>
                              <a:srgbClr val="000000"/>
                            </a:solidFill>
                            <a:latin typeface="Cambria Math" panose="02040503050406030204" pitchFamily="18" charset="0"/>
                          </a:rPr>
                          <m:t>𝑇</m:t>
                        </m:r>
                      </m:e>
                      <m:sub>
                        <m:r>
                          <a:rPr lang="de-DE" altLang="en-US" sz="1800" b="0" i="1" smtClean="0">
                            <a:solidFill>
                              <a:srgbClr val="000000"/>
                            </a:solidFill>
                            <a:latin typeface="Cambria Math" panose="02040503050406030204" pitchFamily="18" charset="0"/>
                          </a:rPr>
                          <m:t>𝐹</m:t>
                        </m:r>
                      </m:sub>
                    </m:sSub>
                  </m:oMath>
                </a14:m>
                <a:r>
                  <a:rPr lang="en-US" altLang="en-US" sz="1800" dirty="0">
                    <a:solidFill>
                      <a:srgbClr val="000000"/>
                    </a:solidFill>
                  </a:rPr>
                  <a:t> (Failure cycle for each engine id) =</a:t>
                </a:r>
                <a:r>
                  <a:rPr lang="en-US" altLang="en-US" sz="1800" dirty="0">
                    <a:solidFill>
                      <a:srgbClr val="FF0000"/>
                    </a:solidFill>
                  </a:rPr>
                  <a:t>[240, 214, 293, 267, 188, 278, 178, 213, 217, 154, 135, 341, 155, 258, 283, 336, 202, 156, 185, 200]</a:t>
                </a:r>
                <a:endParaRPr lang="en-US" altLang="en-US" sz="1800" dirty="0"/>
              </a:p>
              <a:p>
                <a:pPr lvl="0">
                  <a:lnSpc>
                    <a:spcPct val="100000"/>
                  </a:lnSpc>
                </a:pPr>
                <a:endParaRPr kumimoji="0" lang="en-US" altLang="en-US" sz="1800" b="0" i="1" u="none" strike="noStrike" cap="none" normalizeH="0" baseline="0" dirty="0">
                  <a:ln>
                    <a:noFill/>
                  </a:ln>
                  <a:solidFill>
                    <a:srgbClr val="000000"/>
                  </a:solidFill>
                  <a:effectLst/>
                  <a:latin typeface="Cambria Math" panose="02040503050406030204" pitchFamily="18" charset="0"/>
                </a:endParaRPr>
              </a:p>
              <a:p>
                <a:pPr lvl="0">
                  <a:lnSpc>
                    <a:spcPct val="100000"/>
                  </a:lnSpc>
                </a:pPr>
                <a:endParaRPr kumimoji="0" lang="en-US" altLang="en-US" sz="1800" b="0" i="1" u="none" strike="noStrike" cap="none" normalizeH="0" baseline="0" dirty="0">
                  <a:ln>
                    <a:noFill/>
                  </a:ln>
                  <a:solidFill>
                    <a:srgbClr val="000000"/>
                  </a:solidFill>
                  <a:effectLst/>
                  <a:latin typeface="Cambria Math" panose="02040503050406030204" pitchFamily="18" charset="0"/>
                </a:endParaRPr>
              </a:p>
              <a:p>
                <a:pPr lvl="0">
                  <a:lnSpc>
                    <a:spcPct val="100000"/>
                  </a:lnSpc>
                </a:pPr>
                <a14:m>
                  <m:oMath xmlns:m="http://schemas.openxmlformats.org/officeDocument/2006/math">
                    <m:sSub>
                      <m:sSubPr>
                        <m:ctrlPr>
                          <a:rPr kumimoji="0" lang="en-US" altLang="en-US" sz="1800" b="0" i="1" u="none" strike="noStrike" cap="none" normalizeH="0" baseline="0" smtClean="0">
                            <a:ln>
                              <a:noFill/>
                            </a:ln>
                            <a:solidFill>
                              <a:srgbClr val="000000"/>
                            </a:solidFill>
                            <a:effectLst/>
                            <a:latin typeface="Cambria Math" panose="02040503050406030204" pitchFamily="18" charset="0"/>
                          </a:rPr>
                        </m:ctrlPr>
                      </m:sSubPr>
                      <m:e>
                        <m:r>
                          <a:rPr kumimoji="0" lang="de-DE" altLang="en-US" sz="1800" b="0" i="1" u="none" strike="noStrike" cap="none" normalizeH="0" baseline="0" smtClean="0">
                            <a:ln>
                              <a:noFill/>
                            </a:ln>
                            <a:solidFill>
                              <a:srgbClr val="000000"/>
                            </a:solidFill>
                            <a:effectLst/>
                            <a:latin typeface="Cambria Math" panose="02040503050406030204" pitchFamily="18" charset="0"/>
                          </a:rPr>
                          <m:t>𝑇</m:t>
                        </m:r>
                      </m:e>
                      <m:sub>
                        <m:r>
                          <a:rPr kumimoji="0" lang="de-DE" altLang="en-US" sz="1800" b="0" i="1" u="none" strike="noStrike" cap="none" normalizeH="0" baseline="0" smtClean="0">
                            <a:ln>
                              <a:noFill/>
                            </a:ln>
                            <a:solidFill>
                              <a:srgbClr val="000000"/>
                            </a:solidFill>
                            <a:effectLst/>
                            <a:latin typeface="Cambria Math" panose="02040503050406030204" pitchFamily="18" charset="0"/>
                          </a:rPr>
                          <m:t>𝑅</m:t>
                        </m:r>
                      </m:sub>
                    </m:sSub>
                  </m:oMath>
                </a14:m>
                <a:r>
                  <a:rPr lang="en-US" altLang="en-US" sz="1800" dirty="0">
                    <a:solidFill>
                      <a:srgbClr val="000000"/>
                    </a:solidFill>
                  </a:rPr>
                  <a:t> (</a:t>
                </a:r>
                <a:r>
                  <a:rPr lang="en-US" altLang="en-US" sz="1800" dirty="0" err="1">
                    <a:solidFill>
                      <a:srgbClr val="000000"/>
                    </a:solidFill>
                  </a:rPr>
                  <a:t>PdM</a:t>
                </a:r>
                <a:r>
                  <a:rPr lang="en-US" altLang="en-US" sz="1800" dirty="0">
                    <a:solidFill>
                      <a:srgbClr val="000000"/>
                    </a:solidFill>
                  </a:rPr>
                  <a:t> Policy3 Transformer)</a:t>
                </a:r>
                <a:r>
                  <a:rPr kumimoji="0" lang="en-US" altLang="en-US" sz="1800" b="0" i="0" u="none" strike="noStrike" cap="none" normalizeH="0" baseline="0" dirty="0">
                    <a:ln>
                      <a:noFill/>
                    </a:ln>
                    <a:solidFill>
                      <a:srgbClr val="000000"/>
                    </a:solidFill>
                    <a:effectLst/>
                  </a:rPr>
                  <a:t> =[</a:t>
                </a:r>
                <a:r>
                  <a:rPr kumimoji="0" lang="en-US" altLang="en-US" sz="1800" b="0" i="0" u="none" strike="noStrike" cap="none" normalizeH="0" baseline="0" dirty="0">
                    <a:ln>
                      <a:noFill/>
                    </a:ln>
                    <a:solidFill>
                      <a:srgbClr val="FF0000"/>
                    </a:solidFill>
                    <a:effectLst/>
                  </a:rPr>
                  <a:t>240</a:t>
                </a:r>
                <a:r>
                  <a:rPr kumimoji="0" lang="en-US" altLang="en-US" sz="1800" b="0" i="0" u="none" strike="noStrike" cap="none" normalizeH="0" baseline="0" dirty="0">
                    <a:ln>
                      <a:noFill/>
                    </a:ln>
                    <a:solidFill>
                      <a:srgbClr val="000000"/>
                    </a:solidFill>
                    <a:effectLst/>
                  </a:rPr>
                  <a:t>, 200, 290, 260, 180, 270, 160, 190, 210, 140, 130, 330, 140, 250, 270, 330, 190, 130, 170, 190]</a:t>
                </a:r>
                <a:r>
                  <a:rPr kumimoji="0" lang="en-US" altLang="en-US" sz="1800" b="0" i="0" u="none" strike="noStrike" cap="none" normalizeH="0" baseline="0" dirty="0">
                    <a:ln>
                      <a:noFill/>
                    </a:ln>
                    <a:solidFill>
                      <a:schemeClr val="tx1"/>
                    </a:solidFill>
                    <a:effectLst/>
                  </a:rPr>
                  <a:t> </a:t>
                </a:r>
              </a:p>
              <a:p>
                <a:pPr algn="l"/>
                <a14:m>
                  <m:oMath xmlns:m="http://schemas.openxmlformats.org/officeDocument/2006/math">
                    <m:sSub>
                      <m:sSubPr>
                        <m:ctrlPr>
                          <a:rPr kumimoji="0" lang="en-US" altLang="en-US" sz="1800" b="0" i="1" u="none" strike="noStrike" cap="none" normalizeH="0" baseline="0" smtClean="0">
                            <a:ln>
                              <a:noFill/>
                            </a:ln>
                            <a:solidFill>
                              <a:srgbClr val="000000"/>
                            </a:solidFill>
                            <a:effectLst/>
                            <a:latin typeface="Cambria Math" panose="02040503050406030204" pitchFamily="18" charset="0"/>
                          </a:rPr>
                        </m:ctrlPr>
                      </m:sSubPr>
                      <m:e>
                        <m:r>
                          <a:rPr kumimoji="0" lang="de-DE" altLang="en-US" sz="1800" b="0" i="1" u="none" strike="noStrike" cap="none" normalizeH="0" baseline="0" smtClean="0">
                            <a:ln>
                              <a:noFill/>
                            </a:ln>
                            <a:solidFill>
                              <a:srgbClr val="000000"/>
                            </a:solidFill>
                            <a:effectLst/>
                            <a:latin typeface="Cambria Math" panose="02040503050406030204" pitchFamily="18" charset="0"/>
                          </a:rPr>
                          <m:t>𝑇</m:t>
                        </m:r>
                      </m:e>
                      <m:sub>
                        <m:r>
                          <a:rPr kumimoji="0" lang="de-DE" altLang="en-US" sz="1800" b="0" i="1" u="none" strike="noStrike" cap="none" normalizeH="0" baseline="0" smtClean="0">
                            <a:ln>
                              <a:noFill/>
                            </a:ln>
                            <a:solidFill>
                              <a:srgbClr val="000000"/>
                            </a:solidFill>
                            <a:effectLst/>
                            <a:latin typeface="Cambria Math" panose="02040503050406030204" pitchFamily="18" charset="0"/>
                          </a:rPr>
                          <m:t>𝑅</m:t>
                        </m:r>
                      </m:sub>
                    </m:sSub>
                  </m:oMath>
                </a14:m>
                <a:r>
                  <a:rPr kumimoji="0" lang="en-US" altLang="en-US" sz="1800" b="0" i="0" u="none" strike="noStrike" cap="none" normalizeH="0" baseline="0" dirty="0">
                    <a:ln>
                      <a:noFill/>
                    </a:ln>
                    <a:solidFill>
                      <a:srgbClr val="000000"/>
                    </a:solidFill>
                    <a:effectLst/>
                  </a:rPr>
                  <a:t>(</a:t>
                </a:r>
                <a:r>
                  <a:rPr kumimoji="0" lang="en-US" altLang="en-US" sz="1800" b="0" i="0" u="none" strike="noStrike" cap="none" normalizeH="0" baseline="0" dirty="0" err="1">
                    <a:ln>
                      <a:noFill/>
                    </a:ln>
                    <a:solidFill>
                      <a:srgbClr val="000000"/>
                    </a:solidFill>
                    <a:effectLst/>
                  </a:rPr>
                  <a:t>PdM</a:t>
                </a:r>
                <a:r>
                  <a:rPr kumimoji="0" lang="en-US" altLang="en-US" sz="1800" b="0" i="0" u="none" strike="noStrike" cap="none" normalizeH="0" baseline="0" dirty="0">
                    <a:ln>
                      <a:noFill/>
                    </a:ln>
                    <a:solidFill>
                      <a:srgbClr val="000000"/>
                    </a:solidFill>
                    <a:effectLst/>
                  </a:rPr>
                  <a:t> Policy3</a:t>
                </a:r>
                <a:r>
                  <a:rPr kumimoji="0" lang="en-US" altLang="en-US" sz="1800" b="0" i="0" u="none" strike="noStrike" cap="none" normalizeH="0" dirty="0">
                    <a:ln>
                      <a:noFill/>
                    </a:ln>
                    <a:solidFill>
                      <a:srgbClr val="000000"/>
                    </a:solidFill>
                    <a:effectLst/>
                  </a:rPr>
                  <a:t> LSTM)</a:t>
                </a:r>
                <a:r>
                  <a:rPr kumimoji="0" lang="en-US" altLang="en-US" sz="1800" b="0" i="0" u="none" strike="noStrike" cap="none" normalizeH="0" baseline="0" dirty="0">
                    <a:ln>
                      <a:noFill/>
                    </a:ln>
                    <a:solidFill>
                      <a:srgbClr val="000000"/>
                    </a:solidFill>
                    <a:effectLst/>
                  </a:rPr>
                  <a:t> =</a:t>
                </a:r>
                <a:r>
                  <a:rPr lang="en-US" sz="1800" b="0" i="0" u="none" strike="noStrike" baseline="0" dirty="0"/>
                  <a:t> [220, 200, 280, 250, 170, 250, 160, 200, 200, 140,130, 330, 150, 240, 270, 320, 190, 150, 170, 180]</a:t>
                </a:r>
              </a:p>
              <a:p>
                <a:pPr algn="l"/>
                <a:endParaRPr lang="en-US" sz="1800" dirty="0"/>
              </a:p>
              <a:p>
                <a14:m>
                  <m:oMath xmlns:m="http://schemas.openxmlformats.org/officeDocument/2006/math">
                    <m:sSub>
                      <m:sSubPr>
                        <m:ctrlPr>
                          <a:rPr kumimoji="0" lang="en-US" altLang="en-US" sz="1800" b="0" i="1" u="none" strike="noStrike" cap="none" normalizeH="0" baseline="0" smtClean="0">
                            <a:ln>
                              <a:noFill/>
                            </a:ln>
                            <a:solidFill>
                              <a:srgbClr val="000000"/>
                            </a:solidFill>
                            <a:effectLst/>
                            <a:latin typeface="Cambria Math" panose="02040503050406030204" pitchFamily="18" charset="0"/>
                          </a:rPr>
                        </m:ctrlPr>
                      </m:sSubPr>
                      <m:e>
                        <m:r>
                          <a:rPr kumimoji="0" lang="de-DE" altLang="en-US" sz="1800" b="0" i="1" u="none" strike="noStrike" cap="none" normalizeH="0" baseline="0" smtClean="0">
                            <a:ln>
                              <a:noFill/>
                            </a:ln>
                            <a:solidFill>
                              <a:srgbClr val="000000"/>
                            </a:solidFill>
                            <a:effectLst/>
                            <a:latin typeface="Cambria Math" panose="02040503050406030204" pitchFamily="18" charset="0"/>
                          </a:rPr>
                          <m:t>𝑇</m:t>
                        </m:r>
                      </m:e>
                      <m:sub>
                        <m:r>
                          <a:rPr kumimoji="0" lang="de-DE" altLang="en-US" sz="1800" b="0" i="1" u="none" strike="noStrike" cap="none" normalizeH="0" baseline="0" smtClean="0">
                            <a:ln>
                              <a:noFill/>
                            </a:ln>
                            <a:solidFill>
                              <a:srgbClr val="000000"/>
                            </a:solidFill>
                            <a:effectLst/>
                            <a:latin typeface="Cambria Math" panose="02040503050406030204" pitchFamily="18" charset="0"/>
                          </a:rPr>
                          <m:t>𝑅</m:t>
                        </m:r>
                      </m:sub>
                    </m:sSub>
                  </m:oMath>
                </a14:m>
                <a:r>
                  <a:rPr lang="en-US" altLang="en-US" sz="1800" dirty="0">
                    <a:solidFill>
                      <a:srgbClr val="000000"/>
                    </a:solidFill>
                  </a:rPr>
                  <a:t> (</a:t>
                </a:r>
                <a:r>
                  <a:rPr lang="en-US" altLang="en-US" sz="1800" dirty="0" err="1">
                    <a:solidFill>
                      <a:srgbClr val="000000"/>
                    </a:solidFill>
                  </a:rPr>
                  <a:t>PdM</a:t>
                </a:r>
                <a:r>
                  <a:rPr lang="en-US" altLang="en-US" sz="1800" dirty="0">
                    <a:solidFill>
                      <a:srgbClr val="000000"/>
                    </a:solidFill>
                  </a:rPr>
                  <a:t> Policy1 Transformer)=</a:t>
                </a:r>
                <a:r>
                  <a:rPr lang="en-US" sz="1800" dirty="0"/>
                  <a:t>[</a:t>
                </a:r>
                <a:r>
                  <a:rPr lang="en-US" sz="1800" dirty="0">
                    <a:solidFill>
                      <a:srgbClr val="FF0000"/>
                    </a:solidFill>
                  </a:rPr>
                  <a:t>240</a:t>
                </a:r>
                <a:r>
                  <a:rPr lang="en-US" sz="1800" dirty="0"/>
                  <a:t>, 200, 290, 260, 180, 270, 170, 200, 210, 150, 130, 340, 150, 250, 280, 330, 190, 150, 180, 190]</a:t>
                </a:r>
              </a:p>
              <a:p>
                <a:pPr algn="l"/>
                <a14:m>
                  <m:oMath xmlns:m="http://schemas.openxmlformats.org/officeDocument/2006/math">
                    <m:sSub>
                      <m:sSubPr>
                        <m:ctrlPr>
                          <a:rPr kumimoji="0" lang="en-US" altLang="en-US" sz="1800" b="0" i="1" u="none" strike="noStrike" cap="none" normalizeH="0" baseline="0" smtClean="0">
                            <a:ln>
                              <a:noFill/>
                            </a:ln>
                            <a:solidFill>
                              <a:srgbClr val="000000"/>
                            </a:solidFill>
                            <a:effectLst/>
                            <a:latin typeface="Cambria Math" panose="02040503050406030204" pitchFamily="18" charset="0"/>
                          </a:rPr>
                        </m:ctrlPr>
                      </m:sSubPr>
                      <m:e>
                        <m:r>
                          <a:rPr kumimoji="0" lang="de-DE" altLang="en-US" sz="1800" b="0" i="1" u="none" strike="noStrike" cap="none" normalizeH="0" baseline="0" smtClean="0">
                            <a:ln>
                              <a:noFill/>
                            </a:ln>
                            <a:solidFill>
                              <a:srgbClr val="000000"/>
                            </a:solidFill>
                            <a:effectLst/>
                            <a:latin typeface="Cambria Math" panose="02040503050406030204" pitchFamily="18" charset="0"/>
                          </a:rPr>
                          <m:t>𝑇</m:t>
                        </m:r>
                      </m:e>
                      <m:sub>
                        <m:r>
                          <a:rPr kumimoji="0" lang="de-DE" altLang="en-US" sz="1800" b="0" i="1" u="none" strike="noStrike" cap="none" normalizeH="0" baseline="0" smtClean="0">
                            <a:ln>
                              <a:noFill/>
                            </a:ln>
                            <a:solidFill>
                              <a:srgbClr val="000000"/>
                            </a:solidFill>
                            <a:effectLst/>
                            <a:latin typeface="Cambria Math" panose="02040503050406030204" pitchFamily="18" charset="0"/>
                          </a:rPr>
                          <m:t>𝑅</m:t>
                        </m:r>
                      </m:sub>
                    </m:sSub>
                  </m:oMath>
                </a14:m>
                <a:r>
                  <a:rPr lang="en-US" altLang="en-US" sz="1800" dirty="0">
                    <a:solidFill>
                      <a:srgbClr val="000000"/>
                    </a:solidFill>
                  </a:rPr>
                  <a:t> (</a:t>
                </a:r>
                <a:r>
                  <a:rPr lang="en-US" altLang="en-US" sz="1800" dirty="0" err="1">
                    <a:solidFill>
                      <a:srgbClr val="000000"/>
                    </a:solidFill>
                  </a:rPr>
                  <a:t>PdM</a:t>
                </a:r>
                <a:r>
                  <a:rPr lang="en-US" altLang="en-US" sz="1800" dirty="0">
                    <a:solidFill>
                      <a:srgbClr val="000000"/>
                    </a:solidFill>
                  </a:rPr>
                  <a:t> Policy1 LSTM)</a:t>
                </a:r>
                <a:r>
                  <a:rPr lang="en-US" sz="1800" b="0" i="0" u="none" strike="noStrike" baseline="0" dirty="0"/>
                  <a:t> = [230, 200, 290, 260, 180, 260, 170, 200, 210, 150, 130, 330, 150, 250, 280, 330, 190, 150, 180, 190]</a:t>
                </a:r>
              </a:p>
              <a:p>
                <a:pPr algn="l"/>
                <a:endParaRPr lang="en-US" sz="1800" dirty="0"/>
              </a:p>
              <a:p>
                <a:pPr algn="l"/>
                <a:endParaRPr lang="en-US" sz="1800" dirty="0"/>
              </a:p>
              <a:p>
                <a:pPr algn="l"/>
                <a:endParaRPr lang="en-US" sz="1800" b="0" i="0" u="none" strike="noStrike" baseline="0" dirty="0"/>
              </a:p>
              <a:p>
                <a:pPr algn="l"/>
                <a:endParaRPr kumimoji="0" lang="en-US" altLang="en-US" sz="1800" b="0" i="0" u="none" strike="noStrike" cap="none" normalizeH="0" baseline="0" dirty="0">
                  <a:ln>
                    <a:noFill/>
                  </a:ln>
                  <a:solidFill>
                    <a:schemeClr val="tx1"/>
                  </a:solidFill>
                  <a:effectLst/>
                </a:endParaRPr>
              </a:p>
              <a:p>
                <a:r>
                  <a:rPr lang="en-US" sz="1800" dirty="0"/>
                  <a:t> </a:t>
                </a:r>
              </a:p>
            </p:txBody>
          </p:sp>
        </mc:Choice>
        <mc:Fallback>
          <p:sp>
            <p:nvSpPr>
              <p:cNvPr id="2" name="Content Placeholder 1">
                <a:extLst>
                  <a:ext uri="{FF2B5EF4-FFF2-40B4-BE49-F238E27FC236}">
                    <a16:creationId xmlns:a16="http://schemas.microsoft.com/office/drawing/2014/main" id="{1FF88CC7-6E09-E0A0-8E00-2C34C8A70898}"/>
                  </a:ext>
                </a:extLst>
              </p:cNvPr>
              <p:cNvSpPr>
                <a:spLocks noGrp="1" noRot="1" noChangeAspect="1" noMove="1" noResize="1" noEditPoints="1" noAdjustHandles="1" noChangeArrowheads="1" noChangeShapeType="1" noTextEdit="1"/>
              </p:cNvSpPr>
              <p:nvPr>
                <p:ph idx="1"/>
              </p:nvPr>
            </p:nvSpPr>
            <p:spPr>
              <a:blipFill>
                <a:blip r:embed="rId3"/>
                <a:stretch>
                  <a:fillRect l="-1648" t="-1686" r="-93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489D309-7383-E70B-47E5-2800A049E23B}"/>
              </a:ext>
            </a:extLst>
          </p:cNvPr>
          <p:cNvSpPr>
            <a:spLocks noGrp="1"/>
          </p:cNvSpPr>
          <p:nvPr>
            <p:ph type="sldNum" sz="quarter" idx="11"/>
          </p:nvPr>
        </p:nvSpPr>
        <p:spPr/>
        <p:txBody>
          <a:bodyPr/>
          <a:lstStyle/>
          <a:p>
            <a:fld id="{CE58CB1E-F828-4F11-99E0-327109AF9DA4}" type="slidenum">
              <a:rPr lang="de-DE" smtClean="0"/>
              <a:pPr/>
              <a:t>30</a:t>
            </a:fld>
            <a:endParaRPr lang="de-DE" dirty="0"/>
          </a:p>
        </p:txBody>
      </p:sp>
      <p:sp>
        <p:nvSpPr>
          <p:cNvPr id="4" name="Footer Placeholder 3">
            <a:extLst>
              <a:ext uri="{FF2B5EF4-FFF2-40B4-BE49-F238E27FC236}">
                <a16:creationId xmlns:a16="http://schemas.microsoft.com/office/drawing/2014/main" id="{53E15ABF-9603-166B-BB37-C027F030802E}"/>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6FD4ABCF-CB93-18FC-B114-822E7FAE0D2E}"/>
                  </a:ext>
                </a:extLst>
              </p:cNvPr>
              <p:cNvSpPr>
                <a:spLocks noGrp="1"/>
              </p:cNvSpPr>
              <p:nvPr>
                <p:ph type="title"/>
              </p:nvPr>
            </p:nvSpPr>
            <p:spPr>
              <a:xfrm>
                <a:off x="319090" y="994334"/>
                <a:ext cx="8508999" cy="432041"/>
              </a:xfrm>
            </p:spPr>
            <p:txBody>
              <a:bodyPr/>
              <a:lstStyle/>
              <a:p>
                <a:r>
                  <a:rPr lang="de-DE" dirty="0"/>
                  <a:t>Comparison </a:t>
                </a:r>
                <a:r>
                  <a:rPr lang="de-DE" dirty="0" err="1"/>
                  <a:t>of</a:t>
                </a:r>
                <a14:m>
                  <m:oMath xmlns:m="http://schemas.openxmlformats.org/officeDocument/2006/math">
                    <m:sSub>
                      <m:sSubPr>
                        <m:ctrlPr>
                          <a:rPr lang="en-US" altLang="en-US" sz="3200" i="1">
                            <a:solidFill>
                              <a:srgbClr val="000000"/>
                            </a:solidFill>
                            <a:latin typeface="Cambria Math" panose="02040503050406030204" pitchFamily="18" charset="0"/>
                          </a:rPr>
                        </m:ctrlPr>
                      </m:sSubPr>
                      <m:e>
                        <m:r>
                          <a:rPr lang="de-DE" altLang="en-US" sz="3200" b="0" i="1" smtClean="0">
                            <a:solidFill>
                              <a:srgbClr val="000000"/>
                            </a:solidFill>
                            <a:latin typeface="Cambria Math" panose="02040503050406030204" pitchFamily="18" charset="0"/>
                          </a:rPr>
                          <m:t> </m:t>
                        </m:r>
                        <m:r>
                          <a:rPr lang="de-DE" altLang="en-US" sz="3200" i="1">
                            <a:solidFill>
                              <a:srgbClr val="000000"/>
                            </a:solidFill>
                            <a:latin typeface="Cambria Math" panose="02040503050406030204" pitchFamily="18" charset="0"/>
                          </a:rPr>
                          <m:t>𝑇</m:t>
                        </m:r>
                      </m:e>
                      <m:sub>
                        <m:r>
                          <a:rPr lang="de-DE" altLang="en-US" sz="3200" i="1">
                            <a:solidFill>
                              <a:srgbClr val="000000"/>
                            </a:solidFill>
                            <a:latin typeface="Cambria Math" panose="02040503050406030204" pitchFamily="18" charset="0"/>
                          </a:rPr>
                          <m:t>𝑅</m:t>
                        </m:r>
                      </m:sub>
                    </m:sSub>
                  </m:oMath>
                </a14:m>
                <a:r>
                  <a:rPr lang="de-DE" dirty="0"/>
                  <a:t> values when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𝑝</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𝑐</m:t>
                        </m:r>
                      </m:e>
                      <m:sub>
                        <m:r>
                          <a:rPr lang="de-DE" b="0" i="1" smtClean="0">
                            <a:latin typeface="Cambria Math" panose="02040503050406030204" pitchFamily="18" charset="0"/>
                          </a:rPr>
                          <m:t>𝑐</m:t>
                        </m:r>
                      </m:sub>
                    </m:sSub>
                  </m:oMath>
                </a14:m>
                <a:r>
                  <a:rPr lang="en-US" dirty="0"/>
                  <a:t>= 0.1</a:t>
                </a:r>
              </a:p>
            </p:txBody>
          </p:sp>
        </mc:Choice>
        <mc:Fallback xmlns="">
          <p:sp>
            <p:nvSpPr>
              <p:cNvPr id="5" name="Title 4">
                <a:extLst>
                  <a:ext uri="{FF2B5EF4-FFF2-40B4-BE49-F238E27FC236}">
                    <a16:creationId xmlns:a16="http://schemas.microsoft.com/office/drawing/2014/main" id="{6FD4ABCF-CB93-18FC-B114-822E7FAE0D2E}"/>
                  </a:ext>
                </a:extLst>
              </p:cNvPr>
              <p:cNvSpPr>
                <a:spLocks noGrp="1" noRot="1" noChangeAspect="1" noMove="1" noResize="1" noEditPoints="1" noAdjustHandles="1" noChangeArrowheads="1" noChangeShapeType="1" noTextEdit="1"/>
              </p:cNvSpPr>
              <p:nvPr>
                <p:ph type="title"/>
              </p:nvPr>
            </p:nvSpPr>
            <p:spPr>
              <a:xfrm>
                <a:off x="319090" y="994334"/>
                <a:ext cx="8508999" cy="432041"/>
              </a:xfrm>
              <a:blipFill>
                <a:blip r:embed="rId4"/>
                <a:stretch>
                  <a:fillRect l="-2722" t="-43662" b="-45070"/>
                </a:stretch>
              </a:blipFill>
            </p:spPr>
            <p:txBody>
              <a:bodyPr/>
              <a:lstStyle/>
              <a:p>
                <a:r>
                  <a:rPr lang="en-US">
                    <a:noFill/>
                  </a:rPr>
                  <a:t> </a:t>
                </a:r>
              </a:p>
            </p:txBody>
          </p:sp>
        </mc:Fallback>
      </mc:AlternateContent>
    </p:spTree>
    <p:extLst>
      <p:ext uri="{BB962C8B-B14F-4D97-AF65-F5344CB8AC3E}">
        <p14:creationId xmlns:p14="http://schemas.microsoft.com/office/powerpoint/2010/main" val="227392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different colored lines&#10;&#10;Description automatically generated">
            <a:extLst>
              <a:ext uri="{FF2B5EF4-FFF2-40B4-BE49-F238E27FC236}">
                <a16:creationId xmlns:a16="http://schemas.microsoft.com/office/drawing/2014/main" id="{3B7C0B50-785B-8C98-50FA-D49E1DD42882}"/>
              </a:ext>
            </a:extLst>
          </p:cNvPr>
          <p:cNvPicPr>
            <a:picLocks noGrp="1" noChangeAspect="1"/>
          </p:cNvPicPr>
          <p:nvPr>
            <p:ph idx="14"/>
          </p:nvPr>
        </p:nvPicPr>
        <p:blipFill>
          <a:blip r:embed="rId3"/>
          <a:stretch>
            <a:fillRect/>
          </a:stretch>
        </p:blipFill>
        <p:spPr>
          <a:xfrm>
            <a:off x="319088" y="2646301"/>
            <a:ext cx="4181475" cy="2919535"/>
          </a:xfrm>
          <a:prstGeom prst="rect">
            <a:avLst/>
          </a:prstGeom>
          <a:noFill/>
        </p:spPr>
      </p:pic>
      <p:pic>
        <p:nvPicPr>
          <p:cNvPr id="11" name="Content Placeholder 10" descr="A graph of different colored lines&#10;&#10;Description automatically generated">
            <a:extLst>
              <a:ext uri="{FF2B5EF4-FFF2-40B4-BE49-F238E27FC236}">
                <a16:creationId xmlns:a16="http://schemas.microsoft.com/office/drawing/2014/main" id="{D3CD22EF-57FB-C27D-C23D-668DDF5B36B9}"/>
              </a:ext>
            </a:extLst>
          </p:cNvPr>
          <p:cNvPicPr>
            <a:picLocks noGrp="1" noChangeAspect="1"/>
          </p:cNvPicPr>
          <p:nvPr>
            <p:ph idx="15"/>
          </p:nvPr>
        </p:nvPicPr>
        <p:blipFill>
          <a:blip r:embed="rId4"/>
          <a:srcRect l="1949" t="2183" r="2313" b="2183"/>
          <a:stretch/>
        </p:blipFill>
        <p:spPr>
          <a:xfrm>
            <a:off x="4728118" y="2732050"/>
            <a:ext cx="4003288" cy="2916184"/>
          </a:xfrm>
        </p:spPr>
      </p:pic>
      <p:sp>
        <p:nvSpPr>
          <p:cNvPr id="4" name="Footer Placeholder 3">
            <a:extLst>
              <a:ext uri="{FF2B5EF4-FFF2-40B4-BE49-F238E27FC236}">
                <a16:creationId xmlns:a16="http://schemas.microsoft.com/office/drawing/2014/main" id="{B243E863-A45B-BF45-BE7A-D05F58F8EB89}"/>
              </a:ext>
            </a:extLst>
          </p:cNvPr>
          <p:cNvSpPr>
            <a:spLocks noGrp="1"/>
          </p:cNvSpPr>
          <p:nvPr>
            <p:ph type="ftr" sz="quarter" idx="17"/>
          </p:nvPr>
        </p:nvSpPr>
        <p:spPr>
          <a:xfrm>
            <a:off x="311161" y="6473313"/>
            <a:ext cx="8516927" cy="365125"/>
          </a:xfrm>
        </p:spPr>
        <p:txBody>
          <a:bodyPr anchor="ctr">
            <a:normAutofit/>
          </a:bodyPr>
          <a:lstStyle/>
          <a:p>
            <a:pPr algn="ctr">
              <a:spcAft>
                <a:spcPts val="600"/>
              </a:spcAft>
            </a:pPr>
            <a:r>
              <a:rPr lang="de-DE" dirty="0"/>
              <a:t>Jitendra Tiwari (TUM)</a:t>
            </a:r>
            <a:endParaRPr lang="en-US" dirty="0"/>
          </a:p>
        </p:txBody>
      </p:sp>
      <p:sp>
        <p:nvSpPr>
          <p:cNvPr id="14" name="Title 5">
            <a:extLst>
              <a:ext uri="{FF2B5EF4-FFF2-40B4-BE49-F238E27FC236}">
                <a16:creationId xmlns:a16="http://schemas.microsoft.com/office/drawing/2014/main" id="{4B44A1D2-8471-9AC2-C805-4FAA0B5CB4C9}"/>
              </a:ext>
            </a:extLst>
          </p:cNvPr>
          <p:cNvSpPr>
            <a:spLocks noGrp="1"/>
          </p:cNvSpPr>
          <p:nvPr>
            <p:ph type="title"/>
          </p:nvPr>
        </p:nvSpPr>
        <p:spPr/>
        <p:txBody>
          <a:bodyPr wrap="square" anchor="t">
            <a:normAutofit/>
          </a:bodyPr>
          <a:lstStyle/>
          <a:p>
            <a:r>
              <a:rPr lang="de-DE" dirty="0" err="1"/>
              <a:t>Decision</a:t>
            </a:r>
            <a:r>
              <a:rPr lang="de-DE" dirty="0"/>
              <a:t> Metric Plot</a:t>
            </a:r>
            <a:endParaRPr lang="en-US" dirty="0"/>
          </a:p>
        </p:txBody>
      </p:sp>
    </p:spTree>
    <p:extLst>
      <p:ext uri="{BB962C8B-B14F-4D97-AF65-F5344CB8AC3E}">
        <p14:creationId xmlns:p14="http://schemas.microsoft.com/office/powerpoint/2010/main" val="1551122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Content Placeholder 1">
                <a:extLst>
                  <a:ext uri="{FF2B5EF4-FFF2-40B4-BE49-F238E27FC236}">
                    <a16:creationId xmlns:a16="http://schemas.microsoft.com/office/drawing/2014/main" id="{61D8BBD0-3A70-019B-E9C0-D1B4112E36C9}"/>
                  </a:ext>
                </a:extLst>
              </p:cNvPr>
              <p:cNvSpPr>
                <a:spLocks noGrp="1"/>
              </p:cNvSpPr>
              <p:nvPr>
                <p:ph idx="1"/>
              </p:nvPr>
            </p:nvSpPr>
            <p:spPr/>
            <p:txBody>
              <a:bodyPr/>
              <a:lstStyle/>
              <a:p>
                <a:pPr marL="285750" indent="-285750">
                  <a:buClr>
                    <a:srgbClr val="005293"/>
                  </a:buClr>
                  <a:buFont typeface="Arial" panose="020B0604020202020204" pitchFamily="34" charset="0"/>
                  <a:buChar char="•"/>
                </a:pPr>
                <a:r>
                  <a:rPr lang="de-DE" dirty="0"/>
                  <a:t> The </a:t>
                </a:r>
                <a:r>
                  <a:rPr lang="de-DE" dirty="0" err="1"/>
                  <a:t>decision</a:t>
                </a:r>
                <a:r>
                  <a:rPr lang="de-DE" dirty="0"/>
                  <a:t> </a:t>
                </a:r>
                <a:r>
                  <a:rPr lang="de-DE" dirty="0" err="1"/>
                  <a:t>metric</a:t>
                </a:r>
                <a:r>
                  <a:rPr lang="de-DE" dirty="0"/>
                  <a:t> </a:t>
                </a:r>
                <a:r>
                  <a:rPr lang="de-DE" dirty="0" err="1"/>
                  <a:t>observed</a:t>
                </a:r>
                <a:r>
                  <a:rPr lang="de-DE" dirty="0"/>
                  <a:t> in </a:t>
                </a:r>
                <a:r>
                  <a:rPr lang="de-DE" dirty="0" err="1"/>
                  <a:t>the</a:t>
                </a:r>
                <a:r>
                  <a:rPr lang="de-DE" dirty="0"/>
                  <a:t> Transformer </a:t>
                </a:r>
                <a:r>
                  <a:rPr lang="de-DE" dirty="0" err="1"/>
                  <a:t>model</a:t>
                </a:r>
                <a:r>
                  <a:rPr lang="de-DE" dirty="0"/>
                  <a:t> </a:t>
                </a:r>
                <a:r>
                  <a:rPr lang="de-DE" dirty="0" err="1"/>
                  <a:t>is</a:t>
                </a:r>
                <a:r>
                  <a:rPr lang="de-DE" dirty="0"/>
                  <a:t> </a:t>
                </a:r>
                <a:r>
                  <a:rPr lang="de-DE" dirty="0" err="1"/>
                  <a:t>very</a:t>
                </a:r>
                <a:r>
                  <a:rPr lang="de-DE" dirty="0"/>
                  <a:t> high </a:t>
                </a:r>
                <a:r>
                  <a:rPr lang="de-DE" dirty="0" err="1"/>
                  <a:t>as</a:t>
                </a:r>
                <a:r>
                  <a:rPr lang="de-DE" dirty="0"/>
                  <a:t> </a:t>
                </a:r>
                <a:r>
                  <a:rPr lang="de-DE" dirty="0" err="1"/>
                  <a:t>compared</a:t>
                </a:r>
                <a:r>
                  <a:rPr lang="de-DE" dirty="0"/>
                  <a:t> </a:t>
                </a:r>
                <a:r>
                  <a:rPr lang="de-DE" dirty="0" err="1"/>
                  <a:t>to</a:t>
                </a:r>
                <a:r>
                  <a:rPr lang="de-DE" dirty="0"/>
                  <a:t> LSTM </a:t>
                </a:r>
                <a:r>
                  <a:rPr lang="de-DE" dirty="0" err="1"/>
                  <a:t>when</a:t>
                </a:r>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𝑝</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𝑐</m:t>
                        </m:r>
                      </m:e>
                      <m:sub>
                        <m:r>
                          <a:rPr lang="de-DE" b="0" i="1" smtClean="0">
                            <a:latin typeface="Cambria Math" panose="02040503050406030204" pitchFamily="18" charset="0"/>
                          </a:rPr>
                          <m:t>𝑐</m:t>
                        </m:r>
                      </m:sub>
                    </m:sSub>
                  </m:oMath>
                </a14:m>
                <a:r>
                  <a:rPr lang="en-US" dirty="0"/>
                  <a:t> &lt; 0.4.</a:t>
                </a:r>
              </a:p>
              <a:p>
                <a:pPr marL="285750" indent="-285750">
                  <a:buClr>
                    <a:srgbClr val="005293"/>
                  </a:buClr>
                  <a:buFont typeface="Arial" panose="020B0604020202020204" pitchFamily="34" charset="0"/>
                  <a:buChar char="•"/>
                </a:pPr>
                <a:r>
                  <a:rPr lang="en-US" dirty="0"/>
                  <a:t>However, The prognostic performance metric based on the transformer model shows a smooth monotonically decreasing function.</a:t>
                </a:r>
              </a:p>
              <a:p>
                <a:pPr marL="285750" indent="-285750">
                  <a:buClr>
                    <a:srgbClr val="005293"/>
                  </a:buClr>
                  <a:buFont typeface="Arial" panose="020B0604020202020204" pitchFamily="34" charset="0"/>
                  <a:buChar char="•"/>
                </a:pPr>
                <a:r>
                  <a:rPr lang="en-US" dirty="0" err="1"/>
                  <a:t>Wandb</a:t>
                </a:r>
                <a:r>
                  <a:rPr lang="en-US" dirty="0"/>
                  <a:t> has been used for hyperparameter tuning, saving me time in finding the best parameters.</a:t>
                </a:r>
              </a:p>
              <a:p>
                <a:pPr marL="285750" indent="-285750">
                  <a:buClr>
                    <a:srgbClr val="005293"/>
                  </a:buClr>
                  <a:buFont typeface="Arial" panose="020B0604020202020204" pitchFamily="34" charset="0"/>
                  <a:buChar char="•"/>
                </a:pPr>
                <a:r>
                  <a:rPr lang="en-US" dirty="0"/>
                  <a:t> Min-max normalization helped, in maintaining the same mean and variance for both train and validation set.</a:t>
                </a:r>
              </a:p>
              <a:p>
                <a:pPr marL="285750" indent="-285750">
                  <a:buClr>
                    <a:srgbClr val="005293"/>
                  </a:buClr>
                  <a:buFont typeface="Arial" panose="020B0604020202020204" pitchFamily="34" charset="0"/>
                  <a:buChar char="•"/>
                </a:pPr>
                <a:endParaRPr lang="en-US" dirty="0"/>
              </a:p>
              <a:p>
                <a:pPr marL="285750" indent="-285750">
                  <a:buClr>
                    <a:srgbClr val="005293"/>
                  </a:buClr>
                  <a:buFont typeface="Arial" panose="020B0604020202020204" pitchFamily="34" charset="0"/>
                  <a:buChar char="•"/>
                </a:pPr>
                <a:r>
                  <a:rPr lang="en-US" dirty="0"/>
                  <a:t>Future Scope:</a:t>
                </a:r>
              </a:p>
              <a:p>
                <a:pPr marL="285750" indent="-285750">
                  <a:buClr>
                    <a:srgbClr val="005293"/>
                  </a:buClr>
                  <a:buFont typeface="Arial" panose="020B0604020202020204" pitchFamily="34" charset="0"/>
                  <a:buChar char="•"/>
                </a:pPr>
                <a:r>
                  <a:rPr lang="en-US" dirty="0"/>
                  <a:t>use pre-trained Transformer models for different tasks are one of the future scopes.</a:t>
                </a:r>
              </a:p>
              <a:p>
                <a:pPr marL="285750" indent="-285750">
                  <a:buClr>
                    <a:srgbClr val="005293"/>
                  </a:buClr>
                  <a:buFont typeface="Arial" panose="020B0604020202020204" pitchFamily="34" charset="0"/>
                  <a:buChar char="•"/>
                </a:pPr>
                <a:r>
                  <a:rPr lang="en-US" dirty="0"/>
                  <a:t>One can also use other transformer models that are better than vanilla transformers in processing time-series datasets, such as </a:t>
                </a:r>
                <a:r>
                  <a:rPr lang="en-US" b="0" i="0" dirty="0">
                    <a:effectLst/>
                  </a:rPr>
                  <a:t>Informer, </a:t>
                </a:r>
                <a:r>
                  <a:rPr lang="en-US" b="0" i="0" dirty="0" err="1">
                    <a:effectLst/>
                  </a:rPr>
                  <a:t>Autoformer</a:t>
                </a:r>
                <a:r>
                  <a:rPr lang="en-US" b="0" i="0" dirty="0">
                    <a:effectLst/>
                  </a:rPr>
                  <a:t>, Temporal Fusion Transformers</a:t>
                </a:r>
                <a:endParaRPr lang="en-US" dirty="0"/>
              </a:p>
              <a:p>
                <a:pPr marL="285750" indent="-285750">
                  <a:buClr>
                    <a:srgbClr val="005293"/>
                  </a:buClr>
                  <a:buFont typeface="Arial" panose="020B0604020202020204" pitchFamily="34" charset="0"/>
                  <a:buChar char="•"/>
                </a:pPr>
                <a:endParaRPr lang="en-US" dirty="0"/>
              </a:p>
              <a:p>
                <a:pPr marL="285750" indent="-285750">
                  <a:buClr>
                    <a:srgbClr val="005293"/>
                  </a:buClr>
                  <a:buFont typeface="Arial" panose="020B0604020202020204" pitchFamily="34" charset="0"/>
                  <a:buChar char="•"/>
                </a:pPr>
                <a:endParaRPr lang="en-US" dirty="0"/>
              </a:p>
              <a:p>
                <a:pPr marL="285750" indent="-285750">
                  <a:buClr>
                    <a:srgbClr val="005293"/>
                  </a:buClr>
                  <a:buFont typeface="Arial" panose="020B0604020202020204" pitchFamily="34" charset="0"/>
                  <a:buChar char="•"/>
                </a:pPr>
                <a:endParaRPr lang="en-US" dirty="0"/>
              </a:p>
              <a:p>
                <a:pPr marL="285750" indent="-285750">
                  <a:buClr>
                    <a:srgbClr val="005293"/>
                  </a:buClr>
                  <a:buFont typeface="Arial" panose="020B0604020202020204" pitchFamily="34" charset="0"/>
                  <a:buChar char="•"/>
                </a:pPr>
                <a:endParaRPr lang="en-US" dirty="0"/>
              </a:p>
            </p:txBody>
          </p:sp>
        </mc:Choice>
        <mc:Fallback>
          <p:sp>
            <p:nvSpPr>
              <p:cNvPr id="11" name="Content Placeholder 1">
                <a:extLst>
                  <a:ext uri="{FF2B5EF4-FFF2-40B4-BE49-F238E27FC236}">
                    <a16:creationId xmlns:a16="http://schemas.microsoft.com/office/drawing/2014/main" id="{61D8BBD0-3A70-019B-E9C0-D1B4112E36C9}"/>
                  </a:ext>
                </a:extLst>
              </p:cNvPr>
              <p:cNvSpPr>
                <a:spLocks noGrp="1" noRot="1" noChangeAspect="1" noMove="1" noResize="1" noEditPoints="1" noAdjustHandles="1" noChangeArrowheads="1" noChangeShapeType="1" noTextEdit="1"/>
              </p:cNvSpPr>
              <p:nvPr>
                <p:ph idx="1"/>
              </p:nvPr>
            </p:nvSpPr>
            <p:spPr>
              <a:blipFill>
                <a:blip r:embed="rId3"/>
                <a:stretch>
                  <a:fillRect l="-1361" t="-1038" r="-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8A96E9E-D780-53A2-F1C0-25A4E3E724EB}"/>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32</a:t>
            </a:fld>
            <a:endParaRPr lang="de-DE"/>
          </a:p>
        </p:txBody>
      </p:sp>
      <p:sp>
        <p:nvSpPr>
          <p:cNvPr id="5" name="Footer Placeholder 4">
            <a:extLst>
              <a:ext uri="{FF2B5EF4-FFF2-40B4-BE49-F238E27FC236}">
                <a16:creationId xmlns:a16="http://schemas.microsoft.com/office/drawing/2014/main" id="{F84E1F53-987B-6A67-C11D-ED4A512C0CD2}"/>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13" name="Title 4">
            <a:extLst>
              <a:ext uri="{FF2B5EF4-FFF2-40B4-BE49-F238E27FC236}">
                <a16:creationId xmlns:a16="http://schemas.microsoft.com/office/drawing/2014/main" id="{AA864450-98DA-2286-124A-69FA0A0704C7}"/>
              </a:ext>
            </a:extLst>
          </p:cNvPr>
          <p:cNvSpPr>
            <a:spLocks noGrp="1"/>
          </p:cNvSpPr>
          <p:nvPr>
            <p:ph type="title"/>
          </p:nvPr>
        </p:nvSpPr>
        <p:spPr/>
        <p:txBody>
          <a:bodyPr/>
          <a:lstStyle/>
          <a:p>
            <a:r>
              <a:rPr lang="de-DE" dirty="0" err="1"/>
              <a:t>Conclusions</a:t>
            </a:r>
            <a:endParaRPr lang="en-US" dirty="0"/>
          </a:p>
        </p:txBody>
      </p:sp>
    </p:spTree>
    <p:extLst>
      <p:ext uri="{BB962C8B-B14F-4D97-AF65-F5344CB8AC3E}">
        <p14:creationId xmlns:p14="http://schemas.microsoft.com/office/powerpoint/2010/main" val="146939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8EFC83-9F2F-E8F9-4D6A-C5D0562ACDC2}"/>
              </a:ext>
            </a:extLst>
          </p:cNvPr>
          <p:cNvSpPr>
            <a:spLocks noGrp="1"/>
          </p:cNvSpPr>
          <p:nvPr>
            <p:ph idx="1"/>
          </p:nvPr>
        </p:nvSpPr>
        <p:spPr/>
        <p:txBody>
          <a:bodyPr/>
          <a:lstStyle/>
          <a:p>
            <a:pPr marL="285750" indent="-285750">
              <a:buClr>
                <a:srgbClr val="005293"/>
              </a:buClr>
              <a:buFont typeface="Arial" panose="020B0604020202020204" pitchFamily="34" charset="0"/>
              <a:buChar char="•"/>
            </a:pPr>
            <a:r>
              <a:rPr lang="en-US" sz="1800" dirty="0"/>
              <a:t>Lei Y, Li N, Guo L, Li N, Yan T, Lin J. Machinery health prognostics: </a:t>
            </a:r>
            <a:r>
              <a:rPr lang="en-US" sz="1800" dirty="0" err="1"/>
              <a:t>A´systematic</a:t>
            </a:r>
            <a:r>
              <a:rPr lang="en-US" sz="1800" dirty="0"/>
              <a:t> review from data acquisition to RUL prediction. Mech Syst Signal Process 2018;104:799–834.</a:t>
            </a:r>
          </a:p>
          <a:p>
            <a:pPr marL="285750" indent="-285750">
              <a:buClr>
                <a:srgbClr val="005293"/>
              </a:buClr>
              <a:buFont typeface="Arial" panose="020B0604020202020204" pitchFamily="34" charset="0"/>
              <a:buChar char="•"/>
            </a:pPr>
            <a:r>
              <a:rPr lang="en-US" sz="1800" dirty="0" err="1"/>
              <a:t>Kamariotis</a:t>
            </a:r>
            <a:r>
              <a:rPr lang="en-US" sz="1800" dirty="0"/>
              <a:t>, </a:t>
            </a:r>
            <a:r>
              <a:rPr lang="en-US" sz="1800" dirty="0" err="1"/>
              <a:t>Antonios</a:t>
            </a:r>
            <a:r>
              <a:rPr lang="en-US" sz="1800" dirty="0"/>
              <a:t>, Konstantinos </a:t>
            </a:r>
            <a:r>
              <a:rPr lang="en-US" sz="1800" dirty="0" err="1"/>
              <a:t>Tatsis</a:t>
            </a:r>
            <a:r>
              <a:rPr lang="en-US" sz="1800" dirty="0"/>
              <a:t>, Eleni </a:t>
            </a:r>
            <a:r>
              <a:rPr lang="en-US" sz="1800" dirty="0" err="1"/>
              <a:t>Chatzi</a:t>
            </a:r>
            <a:r>
              <a:rPr lang="en-US" sz="1800" dirty="0"/>
              <a:t>, Kai Goebel, and Daniel Straub (2024a).“A metric for assessing and optimizing data-driven prognostic algorithms for predictive maintenance”. In: Reliability Engineering &amp; System Safety 242, p. 109723</a:t>
            </a:r>
          </a:p>
          <a:p>
            <a:pPr marL="285750" indent="-285750">
              <a:buClr>
                <a:srgbClr val="005293"/>
              </a:buClr>
              <a:buFont typeface="Arial" panose="020B0604020202020204" pitchFamily="34" charset="0"/>
              <a:buChar char="•"/>
            </a:pPr>
            <a:r>
              <a:rPr lang="en-US" sz="1800" dirty="0"/>
              <a:t>Nguyen KT, </a:t>
            </a:r>
            <a:r>
              <a:rPr lang="en-US" sz="1800" dirty="0" err="1"/>
              <a:t>Medjaher</a:t>
            </a:r>
            <a:r>
              <a:rPr lang="en-US" sz="1800" dirty="0"/>
              <a:t> K. A new dynamic predictive maintenance framework using deep learning for failure prognostics. </a:t>
            </a:r>
            <a:r>
              <a:rPr lang="en-US" sz="1800" dirty="0" err="1"/>
              <a:t>Reliab</a:t>
            </a:r>
            <a:r>
              <a:rPr lang="en-US" sz="1800" dirty="0"/>
              <a:t> Eng Syst </a:t>
            </a:r>
            <a:r>
              <a:rPr lang="en-US" sz="1800" dirty="0" err="1"/>
              <a:t>Saf</a:t>
            </a:r>
            <a:r>
              <a:rPr lang="en-US" sz="1800" dirty="0"/>
              <a:t> 2019;188:251–62.</a:t>
            </a:r>
          </a:p>
          <a:p>
            <a:pPr marL="285750" indent="-285750">
              <a:buClr>
                <a:srgbClr val="005293"/>
              </a:buClr>
              <a:buFont typeface="Arial" panose="020B0604020202020204" pitchFamily="34" charset="0"/>
              <a:buChar char="•"/>
            </a:pPr>
            <a:r>
              <a:rPr lang="en-US" sz="1800" dirty="0"/>
              <a:t>Snoek, Jasper, Hugo Larochelle, and Ryan P Adams (2012). “Practical Bayesian optimization of machine learning algorithms”. In: Advances in neural information processing systems 25.</a:t>
            </a:r>
          </a:p>
          <a:p>
            <a:pPr marL="285750" indent="-285750">
              <a:buClr>
                <a:srgbClr val="005293"/>
              </a:buClr>
              <a:buFont typeface="Arial" panose="020B0604020202020204" pitchFamily="34" charset="0"/>
              <a:buChar char="•"/>
            </a:pPr>
            <a:r>
              <a:rPr lang="en-US" sz="1800" dirty="0"/>
              <a:t>Vaswani, A (2017). “Attention is all you need”. In: Advances in Neural Information Processing Systems.</a:t>
            </a:r>
          </a:p>
        </p:txBody>
      </p:sp>
      <p:sp>
        <p:nvSpPr>
          <p:cNvPr id="3" name="Slide Number Placeholder 2">
            <a:extLst>
              <a:ext uri="{FF2B5EF4-FFF2-40B4-BE49-F238E27FC236}">
                <a16:creationId xmlns:a16="http://schemas.microsoft.com/office/drawing/2014/main" id="{402A6CDB-3C42-56C4-EB5C-22EFC77C0B05}"/>
              </a:ext>
            </a:extLst>
          </p:cNvPr>
          <p:cNvSpPr>
            <a:spLocks noGrp="1"/>
          </p:cNvSpPr>
          <p:nvPr>
            <p:ph type="sldNum" sz="quarter" idx="11"/>
          </p:nvPr>
        </p:nvSpPr>
        <p:spPr/>
        <p:txBody>
          <a:bodyPr/>
          <a:lstStyle/>
          <a:p>
            <a:fld id="{CE58CB1E-F828-4F11-99E0-327109AF9DA4}" type="slidenum">
              <a:rPr lang="de-DE" smtClean="0"/>
              <a:pPr/>
              <a:t>33</a:t>
            </a:fld>
            <a:endParaRPr lang="de-DE" dirty="0"/>
          </a:p>
        </p:txBody>
      </p:sp>
      <p:sp>
        <p:nvSpPr>
          <p:cNvPr id="4" name="Footer Placeholder 3">
            <a:extLst>
              <a:ext uri="{FF2B5EF4-FFF2-40B4-BE49-F238E27FC236}">
                <a16:creationId xmlns:a16="http://schemas.microsoft.com/office/drawing/2014/main" id="{23DC4F29-65FD-201B-2776-7A44AC2E9690}"/>
              </a:ext>
            </a:extLst>
          </p:cNvPr>
          <p:cNvSpPr>
            <a:spLocks noGrp="1"/>
          </p:cNvSpPr>
          <p:nvPr>
            <p:ph type="ftr" sz="quarter" idx="12"/>
          </p:nvPr>
        </p:nvSpPr>
        <p:spPr>
          <a:xfrm>
            <a:off x="311162" y="6473313"/>
            <a:ext cx="8515846" cy="365125"/>
          </a:xfrm>
        </p:spPr>
        <p:txBody>
          <a:bodyPr/>
          <a:lstStyle/>
          <a:p>
            <a:pPr algn="ctr"/>
            <a:r>
              <a:rPr lang="de-DE" dirty="0"/>
              <a:t>Jitendra Tiwari (TUM)</a:t>
            </a:r>
            <a:endParaRPr lang="en-US" dirty="0"/>
          </a:p>
        </p:txBody>
      </p:sp>
      <p:sp>
        <p:nvSpPr>
          <p:cNvPr id="5" name="Title 4">
            <a:extLst>
              <a:ext uri="{FF2B5EF4-FFF2-40B4-BE49-F238E27FC236}">
                <a16:creationId xmlns:a16="http://schemas.microsoft.com/office/drawing/2014/main" id="{B90C772E-CC11-08D1-1795-48A775056E10}"/>
              </a:ext>
            </a:extLst>
          </p:cNvPr>
          <p:cNvSpPr>
            <a:spLocks noGrp="1"/>
          </p:cNvSpPr>
          <p:nvPr>
            <p:ph type="title"/>
          </p:nvPr>
        </p:nvSpPr>
        <p:spPr>
          <a:xfrm>
            <a:off x="319090" y="994334"/>
            <a:ext cx="8508999" cy="820738"/>
          </a:xfrm>
        </p:spPr>
        <p:txBody>
          <a:bodyPr/>
          <a:lstStyle/>
          <a:p>
            <a:r>
              <a:rPr lang="de-DE" dirty="0"/>
              <a:t>References</a:t>
            </a:r>
            <a:br>
              <a:rPr lang="de-DE" dirty="0"/>
            </a:br>
            <a:r>
              <a:rPr lang="de-DE" dirty="0"/>
              <a:t>	</a:t>
            </a:r>
            <a:endParaRPr lang="en-US" dirty="0"/>
          </a:p>
        </p:txBody>
      </p:sp>
    </p:spTree>
    <p:extLst>
      <p:ext uri="{BB962C8B-B14F-4D97-AF65-F5344CB8AC3E}">
        <p14:creationId xmlns:p14="http://schemas.microsoft.com/office/powerpoint/2010/main" val="99213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F9E27228-8620-B086-DE20-1B9977639F9F}"/>
              </a:ext>
            </a:extLst>
          </p:cNvPr>
          <p:cNvGraphicFramePr>
            <a:graphicFrameLocks noGrp="1"/>
          </p:cNvGraphicFramePr>
          <p:nvPr>
            <p:ph idx="1"/>
            <p:extLst>
              <p:ext uri="{D42A27DB-BD31-4B8C-83A1-F6EECF244321}">
                <p14:modId xmlns:p14="http://schemas.microsoft.com/office/powerpoint/2010/main" val="988989394"/>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270CA20-1F40-1B26-F769-02C25D353D8A}"/>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4</a:t>
            </a:fld>
            <a:endParaRPr lang="de-DE"/>
          </a:p>
        </p:txBody>
      </p:sp>
      <p:sp>
        <p:nvSpPr>
          <p:cNvPr id="4" name="Footer Placeholder 3">
            <a:extLst>
              <a:ext uri="{FF2B5EF4-FFF2-40B4-BE49-F238E27FC236}">
                <a16:creationId xmlns:a16="http://schemas.microsoft.com/office/drawing/2014/main" id="{55A77D80-7EB6-395A-E626-2581F7AB0CC7}"/>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527D1D40-0694-C948-6CAA-A7DB643EDDB8}"/>
              </a:ext>
            </a:extLst>
          </p:cNvPr>
          <p:cNvSpPr>
            <a:spLocks noGrp="1"/>
          </p:cNvSpPr>
          <p:nvPr>
            <p:ph type="title"/>
          </p:nvPr>
        </p:nvSpPr>
        <p:spPr/>
        <p:txBody>
          <a:bodyPr wrap="square" anchor="t">
            <a:normAutofit/>
          </a:bodyPr>
          <a:lstStyle/>
          <a:p>
            <a:r>
              <a:rPr lang="de-DE" dirty="0" err="1"/>
              <a:t>Introduction</a:t>
            </a:r>
            <a:endParaRPr lang="en-US" dirty="0"/>
          </a:p>
        </p:txBody>
      </p:sp>
    </p:spTree>
    <p:extLst>
      <p:ext uri="{BB962C8B-B14F-4D97-AF65-F5344CB8AC3E}">
        <p14:creationId xmlns:p14="http://schemas.microsoft.com/office/powerpoint/2010/main" val="230454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7" name="Content Placeholder 1">
                <a:extLst>
                  <a:ext uri="{FF2B5EF4-FFF2-40B4-BE49-F238E27FC236}">
                    <a16:creationId xmlns:a16="http://schemas.microsoft.com/office/drawing/2014/main" id="{302BFC6F-A73E-72F8-BCCC-17AE87C8B52B}"/>
                  </a:ext>
                </a:extLst>
              </p:cNvPr>
              <p:cNvGraphicFramePr>
                <a:graphicFrameLocks noGrp="1"/>
              </p:cNvGraphicFramePr>
              <p:nvPr>
                <p:ph idx="1"/>
                <p:extLst>
                  <p:ext uri="{D42A27DB-BD31-4B8C-83A1-F6EECF244321}">
                    <p14:modId xmlns:p14="http://schemas.microsoft.com/office/powerpoint/2010/main" val="2404266649"/>
                  </p:ext>
                </p:extLst>
              </p:nvPr>
            </p:nvGraphicFramePr>
            <p:xfrm>
              <a:off x="319090" y="2499360"/>
              <a:ext cx="8508999"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7" name="Content Placeholder 1">
                <a:extLst>
                  <a:ext uri="{FF2B5EF4-FFF2-40B4-BE49-F238E27FC236}">
                    <a16:creationId xmlns:a16="http://schemas.microsoft.com/office/drawing/2014/main" id="{302BFC6F-A73E-72F8-BCCC-17AE87C8B52B}"/>
                  </a:ext>
                </a:extLst>
              </p:cNvPr>
              <p:cNvGraphicFramePr>
                <a:graphicFrameLocks noGrp="1"/>
              </p:cNvGraphicFramePr>
              <p:nvPr>
                <p:ph idx="1"/>
                <p:extLst>
                  <p:ext uri="{D42A27DB-BD31-4B8C-83A1-F6EECF244321}">
                    <p14:modId xmlns:p14="http://schemas.microsoft.com/office/powerpoint/2010/main" val="2404266649"/>
                  </p:ext>
                </p:extLst>
              </p:nvPr>
            </p:nvGraphicFramePr>
            <p:xfrm>
              <a:off x="319090" y="2499360"/>
              <a:ext cx="8508999" cy="3962400"/>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Slide Number Placeholder 2">
            <a:extLst>
              <a:ext uri="{FF2B5EF4-FFF2-40B4-BE49-F238E27FC236}">
                <a16:creationId xmlns:a16="http://schemas.microsoft.com/office/drawing/2014/main" id="{FDF1DCCB-4838-3F64-145F-E88831182658}"/>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5</a:t>
            </a:fld>
            <a:endParaRPr lang="de-DE"/>
          </a:p>
        </p:txBody>
      </p:sp>
      <p:sp>
        <p:nvSpPr>
          <p:cNvPr id="4" name="Footer Placeholder 3">
            <a:extLst>
              <a:ext uri="{FF2B5EF4-FFF2-40B4-BE49-F238E27FC236}">
                <a16:creationId xmlns:a16="http://schemas.microsoft.com/office/drawing/2014/main" id="{1C469F4A-673A-A43A-18D2-ACF34A01BA2F}"/>
              </a:ext>
            </a:extLst>
          </p:cNvPr>
          <p:cNvSpPr>
            <a:spLocks noGrp="1"/>
          </p:cNvSpPr>
          <p:nvPr>
            <p:ph type="ftr" sz="quarter" idx="12"/>
          </p:nvPr>
        </p:nvSpPr>
        <p:spPr>
          <a:xfrm>
            <a:off x="311161" y="6473313"/>
            <a:ext cx="8508999"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DE9AE0C4-9274-4931-0536-ACB658C00AB5}"/>
              </a:ext>
            </a:extLst>
          </p:cNvPr>
          <p:cNvSpPr>
            <a:spLocks noGrp="1"/>
          </p:cNvSpPr>
          <p:nvPr>
            <p:ph type="title"/>
          </p:nvPr>
        </p:nvSpPr>
        <p:spPr/>
        <p:txBody>
          <a:bodyPr wrap="square" anchor="t">
            <a:normAutofit/>
          </a:bodyPr>
          <a:lstStyle/>
          <a:p>
            <a:r>
              <a:rPr lang="de-DE" dirty="0"/>
              <a:t>Literature Review	</a:t>
            </a:r>
            <a:endParaRPr lang="en-US" dirty="0"/>
          </a:p>
        </p:txBody>
      </p:sp>
    </p:spTree>
    <p:extLst>
      <p:ext uri="{BB962C8B-B14F-4D97-AF65-F5344CB8AC3E}">
        <p14:creationId xmlns:p14="http://schemas.microsoft.com/office/powerpoint/2010/main" val="409911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CD5BAD05-F59C-E9A9-BA70-7B1024D75CA2}"/>
              </a:ext>
            </a:extLst>
          </p:cNvPr>
          <p:cNvGraphicFramePr>
            <a:graphicFrameLocks noGrp="1"/>
          </p:cNvGraphicFramePr>
          <p:nvPr>
            <p:ph idx="1"/>
            <p:extLst>
              <p:ext uri="{D42A27DB-BD31-4B8C-83A1-F6EECF244321}">
                <p14:modId xmlns:p14="http://schemas.microsoft.com/office/powerpoint/2010/main" val="2588817192"/>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F969FF6-8EDB-F451-EC41-F36BE879EFA0}"/>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6</a:t>
            </a:fld>
            <a:endParaRPr lang="de-DE"/>
          </a:p>
        </p:txBody>
      </p:sp>
      <p:sp>
        <p:nvSpPr>
          <p:cNvPr id="4" name="Footer Placeholder 3">
            <a:extLst>
              <a:ext uri="{FF2B5EF4-FFF2-40B4-BE49-F238E27FC236}">
                <a16:creationId xmlns:a16="http://schemas.microsoft.com/office/drawing/2014/main" id="{10C7FF22-3D9F-C5F1-8C08-EBE7C4244E77}"/>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4748D15E-9081-F9C3-03B7-86CADCC09FCE}"/>
              </a:ext>
            </a:extLst>
          </p:cNvPr>
          <p:cNvSpPr>
            <a:spLocks noGrp="1"/>
          </p:cNvSpPr>
          <p:nvPr>
            <p:ph type="title"/>
          </p:nvPr>
        </p:nvSpPr>
        <p:spPr/>
        <p:txBody>
          <a:bodyPr wrap="square" anchor="t">
            <a:normAutofit/>
          </a:bodyPr>
          <a:lstStyle/>
          <a:p>
            <a:r>
              <a:rPr lang="de-DE" dirty="0" err="1"/>
              <a:t>Characteristics</a:t>
            </a:r>
            <a:r>
              <a:rPr lang="de-DE" dirty="0"/>
              <a:t> of Decision </a:t>
            </a:r>
            <a:r>
              <a:rPr lang="de-DE" dirty="0" err="1"/>
              <a:t>settings</a:t>
            </a:r>
            <a:endParaRPr lang="en-US" dirty="0"/>
          </a:p>
        </p:txBody>
      </p:sp>
    </p:spTree>
    <p:extLst>
      <p:ext uri="{BB962C8B-B14F-4D97-AF65-F5344CB8AC3E}">
        <p14:creationId xmlns:p14="http://schemas.microsoft.com/office/powerpoint/2010/main" val="364061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1">
            <a:extLst>
              <a:ext uri="{FF2B5EF4-FFF2-40B4-BE49-F238E27FC236}">
                <a16:creationId xmlns:a16="http://schemas.microsoft.com/office/drawing/2014/main" id="{9C32D4F3-9EF3-11AF-BFC9-55EEA5D7156A}"/>
              </a:ext>
            </a:extLst>
          </p:cNvPr>
          <p:cNvGraphicFramePr>
            <a:graphicFrameLocks noGrp="1"/>
          </p:cNvGraphicFramePr>
          <p:nvPr>
            <p:ph idx="1"/>
            <p:extLst>
              <p:ext uri="{D42A27DB-BD31-4B8C-83A1-F6EECF244321}">
                <p14:modId xmlns:p14="http://schemas.microsoft.com/office/powerpoint/2010/main" val="2339595629"/>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0CEEAA7-69D4-5142-94DA-7AF66912ECF3}"/>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7</a:t>
            </a:fld>
            <a:endParaRPr lang="de-DE"/>
          </a:p>
        </p:txBody>
      </p:sp>
      <p:sp>
        <p:nvSpPr>
          <p:cNvPr id="4" name="Footer Placeholder 3">
            <a:extLst>
              <a:ext uri="{FF2B5EF4-FFF2-40B4-BE49-F238E27FC236}">
                <a16:creationId xmlns:a16="http://schemas.microsoft.com/office/drawing/2014/main" id="{B4A7B492-8059-069B-1DC7-5E1F50B7E3D2}"/>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0AB82A3E-A895-5880-84B3-EAF624C3ACE2}"/>
              </a:ext>
            </a:extLst>
          </p:cNvPr>
          <p:cNvSpPr>
            <a:spLocks noGrp="1"/>
          </p:cNvSpPr>
          <p:nvPr>
            <p:ph type="title"/>
          </p:nvPr>
        </p:nvSpPr>
        <p:spPr/>
        <p:txBody>
          <a:bodyPr wrap="square" anchor="t">
            <a:normAutofit/>
          </a:bodyPr>
          <a:lstStyle/>
          <a:p>
            <a:r>
              <a:rPr lang="de-DE" dirty="0" err="1"/>
              <a:t>Characteristics</a:t>
            </a:r>
            <a:r>
              <a:rPr lang="de-DE" dirty="0"/>
              <a:t> </a:t>
            </a:r>
            <a:r>
              <a:rPr lang="de-DE" dirty="0" err="1"/>
              <a:t>of</a:t>
            </a:r>
            <a:r>
              <a:rPr lang="de-DE" dirty="0"/>
              <a:t> </a:t>
            </a:r>
            <a:r>
              <a:rPr lang="de-DE" dirty="0" err="1"/>
              <a:t>Decision</a:t>
            </a:r>
            <a:r>
              <a:rPr lang="de-DE" dirty="0"/>
              <a:t> </a:t>
            </a:r>
            <a:r>
              <a:rPr lang="de-DE" dirty="0" err="1"/>
              <a:t>settings</a:t>
            </a:r>
            <a:endParaRPr lang="en-US" dirty="0"/>
          </a:p>
        </p:txBody>
      </p:sp>
    </p:spTree>
    <p:extLst>
      <p:ext uri="{BB962C8B-B14F-4D97-AF65-F5344CB8AC3E}">
        <p14:creationId xmlns:p14="http://schemas.microsoft.com/office/powerpoint/2010/main" val="333287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1">
                <a:extLst>
                  <a:ext uri="{FF2B5EF4-FFF2-40B4-BE49-F238E27FC236}">
                    <a16:creationId xmlns:a16="http://schemas.microsoft.com/office/drawing/2014/main" id="{2479C79F-DB6D-89D1-0D64-95919A81BD6B}"/>
                  </a:ext>
                </a:extLst>
              </p:cNvPr>
              <p:cNvSpPr>
                <a:spLocks noGrp="1"/>
              </p:cNvSpPr>
              <p:nvPr>
                <p:ph idx="14"/>
              </p:nvPr>
            </p:nvSpPr>
            <p:spPr>
              <a:xfrm>
                <a:off x="319091" y="1762187"/>
                <a:ext cx="4180910" cy="4284049"/>
              </a:xfrm>
            </p:spPr>
            <p:txBody>
              <a:bodyPr/>
              <a:lstStyle/>
              <a:p>
                <a:pPr marL="285750" indent="-285750">
                  <a:buClr>
                    <a:srgbClr val="005293"/>
                  </a:buClr>
                  <a:buFont typeface="Arial" panose="020B0604020202020204" pitchFamily="34" charset="0"/>
                  <a:buChar char="•"/>
                </a:pPr>
                <a:r>
                  <a:rPr lang="de-DE" sz="1800" dirty="0"/>
                  <a:t>Decision metric to PDM planning </a:t>
                </a:r>
                <a:r>
                  <a:rPr lang="de-DE" sz="1800" dirty="0" err="1"/>
                  <a:t>for</a:t>
                </a:r>
                <a:r>
                  <a:rPr lang="de-DE" sz="1800" dirty="0"/>
                  <a:t> replacement.</a:t>
                </a:r>
                <a:endParaRPr lang="de-DE" sz="1800" i="1" dirty="0">
                  <a:latin typeface="Cambria Math" panose="02040503050406030204" pitchFamily="18" charset="0"/>
                </a:endParaRPr>
              </a:p>
              <a:p>
                <a:pPr>
                  <a:buClr>
                    <a:srgbClr val="005293"/>
                  </a:buClr>
                </a:pPr>
                <a:endParaRPr lang="de-DE" sz="1800" i="1" dirty="0">
                  <a:latin typeface="Cambria Math" panose="02040503050406030204" pitchFamily="18" charset="0"/>
                </a:endParaRPr>
              </a:p>
              <a:p>
                <a:pPr>
                  <a:buClr>
                    <a:srgbClr val="005293"/>
                  </a:buClr>
                </a:pPr>
                <a14:m>
                  <m:oMath xmlns:m="http://schemas.openxmlformats.org/officeDocument/2006/math">
                    <m:acc>
                      <m:accPr>
                        <m:chr m:val="̂"/>
                        <m:ctrlPr>
                          <a:rPr lang="de-DE" sz="1800" i="1" smtClean="0">
                            <a:latin typeface="Cambria Math" panose="02040503050406030204" pitchFamily="18" charset="0"/>
                          </a:rPr>
                        </m:ctrlPr>
                      </m:accPr>
                      <m:e>
                        <m:r>
                          <a:rPr lang="de-DE" sz="1800" b="0" i="1" smtClean="0">
                            <a:latin typeface="Cambria Math" panose="02040503050406030204" pitchFamily="18" charset="0"/>
                          </a:rPr>
                          <m:t>𝑀</m:t>
                        </m:r>
                        <m:r>
                          <a:rPr lang="de-DE" sz="1800" b="0" i="1" smtClean="0">
                            <a:latin typeface="Cambria Math" panose="02040503050406030204" pitchFamily="18" charset="0"/>
                          </a:rPr>
                          <m:t> </m:t>
                        </m:r>
                      </m:e>
                    </m:acc>
                  </m:oMath>
                </a14:m>
                <a:r>
                  <a:rPr lang="de-DE" sz="1800" dirty="0"/>
                  <a:t> = </a:t>
                </a:r>
                <a14:m>
                  <m:oMath xmlns:m="http://schemas.openxmlformats.org/officeDocument/2006/math">
                    <m:f>
                      <m:fPr>
                        <m:ctrlPr>
                          <a:rPr lang="de-DE" sz="1800" i="1" smtClean="0">
                            <a:latin typeface="Cambria Math" panose="02040503050406030204" pitchFamily="18" charset="0"/>
                          </a:rPr>
                        </m:ctrlPr>
                      </m:fPr>
                      <m:num>
                        <m:d>
                          <m:dPr>
                            <m:begChr m:val="["/>
                            <m:endChr m:val="]"/>
                            <m:ctrlPr>
                              <a:rPr lang="de-DE" sz="1800" i="1" smtClean="0">
                                <a:latin typeface="Cambria Math" panose="02040503050406030204" pitchFamily="18" charset="0"/>
                              </a:rPr>
                            </m:ctrlPr>
                          </m:dPr>
                          <m:e>
                            <m:f>
                              <m:fPr>
                                <m:ctrlPr>
                                  <a:rPr lang="de-DE" sz="1800" i="1" smtClean="0">
                                    <a:latin typeface="Cambria Math" panose="02040503050406030204" pitchFamily="18" charset="0"/>
                                  </a:rPr>
                                </m:ctrlPr>
                              </m:fPr>
                              <m:num>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𝐶</m:t>
                                        </m:r>
                                      </m:e>
                                      <m:sub>
                                        <m:r>
                                          <a:rPr lang="de-DE" sz="1800" b="0" i="1" smtClean="0">
                                            <a:latin typeface="Cambria Math" panose="02040503050406030204" pitchFamily="18" charset="0"/>
                                          </a:rPr>
                                          <m:t>𝑟𝑒𝑝</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e>
                                </m:nary>
                              </m:num>
                              <m:den>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𝑙𝑐</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e>
                                </m:nary>
                              </m:den>
                            </m:f>
                            <m:r>
                              <a:rPr lang="de-DE" sz="1800" b="0" i="1" smtClean="0">
                                <a:latin typeface="Cambria Math" panose="02040503050406030204" pitchFamily="18" charset="0"/>
                              </a:rPr>
                              <m:t> − </m:t>
                            </m:r>
                            <m:f>
                              <m:fPr>
                                <m:ctrlPr>
                                  <a:rPr lang="de-DE" sz="1800" b="0" i="1" smtClean="0">
                                    <a:latin typeface="Cambria Math" panose="02040503050406030204" pitchFamily="18" charset="0"/>
                                  </a:rPr>
                                </m:ctrlPr>
                              </m:fPr>
                              <m:num>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𝑐</m:t>
                                    </m:r>
                                  </m:e>
                                  <m:sub>
                                    <m:r>
                                      <a:rPr lang="de-DE" sz="1800" b="0" i="1" smtClean="0">
                                        <a:latin typeface="Cambria Math" panose="02040503050406030204" pitchFamily="18" charset="0"/>
                                      </a:rPr>
                                      <m:t>𝑝</m:t>
                                    </m:r>
                                  </m:sub>
                                </m:sSub>
                              </m:num>
                              <m:den>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𝑝𝑒𝑟𝑓𝑒𝑐𝑡</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e>
                                </m:nary>
                              </m:den>
                            </m:f>
                            <m:r>
                              <a:rPr lang="de-DE" sz="1800" b="0" i="1" smtClean="0">
                                <a:latin typeface="Cambria Math" panose="02040503050406030204" pitchFamily="18" charset="0"/>
                              </a:rPr>
                              <m:t> </m:t>
                            </m:r>
                          </m:e>
                        </m:d>
                      </m:num>
                      <m:den>
                        <m:f>
                          <m:fPr>
                            <m:ctrlPr>
                              <a:rPr lang="de-DE" sz="1800" i="1">
                                <a:latin typeface="Cambria Math" panose="02040503050406030204" pitchFamily="18" charset="0"/>
                              </a:rPr>
                            </m:ctrlPr>
                          </m:fPr>
                          <m:num>
                            <m:sSub>
                              <m:sSubPr>
                                <m:ctrlPr>
                                  <a:rPr lang="de-DE" sz="1800" i="1">
                                    <a:latin typeface="Cambria Math" panose="02040503050406030204" pitchFamily="18" charset="0"/>
                                  </a:rPr>
                                </m:ctrlPr>
                              </m:sSubPr>
                              <m:e>
                                <m:r>
                                  <a:rPr lang="de-DE" sz="1800" i="1">
                                    <a:latin typeface="Cambria Math" panose="02040503050406030204" pitchFamily="18" charset="0"/>
                                  </a:rPr>
                                  <m:t>𝑐</m:t>
                                </m:r>
                              </m:e>
                              <m:sub>
                                <m:r>
                                  <a:rPr lang="de-DE" sz="1800" i="1">
                                    <a:latin typeface="Cambria Math" panose="02040503050406030204" pitchFamily="18" charset="0"/>
                                  </a:rPr>
                                  <m:t>𝑝</m:t>
                                </m:r>
                              </m:sub>
                            </m:sSub>
                          </m:num>
                          <m:den>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𝑛</m:t>
                                </m:r>
                              </m:den>
                            </m:f>
                            <m:nary>
                              <m:naryPr>
                                <m:chr m:val="∑"/>
                                <m:ctrlPr>
                                  <a:rPr lang="de-DE" sz="1800" i="1">
                                    <a:latin typeface="Cambria Math" panose="02040503050406030204" pitchFamily="18" charset="0"/>
                                  </a:rPr>
                                </m:ctrlPr>
                              </m:naryPr>
                              <m:sub>
                                <m:r>
                                  <a:rPr lang="de-DE" sz="1800" i="1">
                                    <a:latin typeface="Cambria Math" panose="02040503050406030204" pitchFamily="18" charset="0"/>
                                  </a:rPr>
                                  <m:t>𝑖</m:t>
                                </m:r>
                                <m:r>
                                  <a:rPr lang="de-DE" sz="1800" i="1">
                                    <a:latin typeface="Cambria Math" panose="02040503050406030204" pitchFamily="18" charset="0"/>
                                  </a:rPr>
                                  <m:t>=1</m:t>
                                </m:r>
                              </m:sub>
                              <m:sup>
                                <m:r>
                                  <a:rPr lang="de-DE" sz="1800" i="1">
                                    <a:latin typeface="Cambria Math" panose="02040503050406030204" pitchFamily="18" charset="0"/>
                                  </a:rPr>
                                  <m:t>𝑛</m:t>
                                </m:r>
                              </m:sup>
                              <m:e>
                                <m:sSubSup>
                                  <m:sSubSupPr>
                                    <m:ctrlPr>
                                      <a:rPr lang="de-DE" sz="1800" i="1">
                                        <a:latin typeface="Cambria Math" panose="02040503050406030204" pitchFamily="18" charset="0"/>
                                      </a:rPr>
                                    </m:ctrlPr>
                                  </m:sSubSupPr>
                                  <m:e>
                                    <m:r>
                                      <a:rPr lang="de-DE" sz="1800" i="1">
                                        <a:latin typeface="Cambria Math" panose="02040503050406030204" pitchFamily="18" charset="0"/>
                                      </a:rPr>
                                      <m:t>𝑇</m:t>
                                    </m:r>
                                  </m:e>
                                  <m:sub>
                                    <m:r>
                                      <a:rPr lang="de-DE" sz="1800" i="1">
                                        <a:latin typeface="Cambria Math" panose="02040503050406030204" pitchFamily="18" charset="0"/>
                                      </a:rPr>
                                      <m:t>𝑅</m:t>
                                    </m:r>
                                    <m:r>
                                      <a:rPr lang="de-DE" sz="1800" i="1">
                                        <a:latin typeface="Cambria Math" panose="02040503050406030204" pitchFamily="18" charset="0"/>
                                      </a:rPr>
                                      <m:t>,</m:t>
                                    </m:r>
                                    <m:r>
                                      <a:rPr lang="de-DE" sz="1800" i="1">
                                        <a:latin typeface="Cambria Math" panose="02040503050406030204" pitchFamily="18" charset="0"/>
                                      </a:rPr>
                                      <m:t>𝑝𝑒𝑟𝑓𝑒𝑐𝑡</m:t>
                                    </m:r>
                                  </m:sub>
                                  <m:sup>
                                    <m:r>
                                      <a:rPr lang="de-DE" sz="1800" i="1">
                                        <a:latin typeface="Cambria Math" panose="02040503050406030204" pitchFamily="18" charset="0"/>
                                      </a:rPr>
                                      <m:t>(</m:t>
                                    </m:r>
                                    <m:r>
                                      <a:rPr lang="de-DE" sz="1800" i="1">
                                        <a:latin typeface="Cambria Math" panose="02040503050406030204" pitchFamily="18" charset="0"/>
                                      </a:rPr>
                                      <m:t>𝑖</m:t>
                                    </m:r>
                                    <m:r>
                                      <a:rPr lang="de-DE" sz="1800" i="1">
                                        <a:latin typeface="Cambria Math" panose="02040503050406030204" pitchFamily="18" charset="0"/>
                                      </a:rPr>
                                      <m:t>)</m:t>
                                    </m:r>
                                  </m:sup>
                                </m:sSubSup>
                              </m:e>
                            </m:nary>
                          </m:den>
                        </m:f>
                      </m:den>
                    </m:f>
                  </m:oMath>
                </a14:m>
                <a:endParaRPr lang="de-DE" sz="1800" dirty="0"/>
              </a:p>
              <a:p>
                <a:pPr>
                  <a:buClr>
                    <a:srgbClr val="005293"/>
                  </a:buClr>
                </a:pPr>
                <a:endParaRPr lang="en-US" dirty="0"/>
              </a:p>
              <a:p>
                <a:pPr>
                  <a:buClr>
                    <a:srgbClr val="005293"/>
                  </a:buClr>
                </a:pPr>
                <a14:m>
                  <m:oMathPara xmlns:m="http://schemas.openxmlformats.org/officeDocument/2006/math">
                    <m:oMathParaPr>
                      <m:jc m:val="left"/>
                    </m:oMathParaPr>
                    <m:oMath xmlns:m="http://schemas.openxmlformats.org/officeDocument/2006/math">
                      <m:sSubSup>
                        <m:sSubSupPr>
                          <m:ctrlPr>
                            <a:rPr lang="de-DE" i="1">
                              <a:latin typeface="Cambria Math" panose="02040503050406030204" pitchFamily="18" charset="0"/>
                            </a:rPr>
                          </m:ctrlPr>
                        </m:sSubSupPr>
                        <m:e>
                          <m:r>
                            <a:rPr lang="de-DE" i="1">
                              <a:latin typeface="Cambria Math" panose="02040503050406030204" pitchFamily="18" charset="0"/>
                            </a:rPr>
                            <m:t>𝐶</m:t>
                          </m:r>
                        </m:e>
                        <m:sub>
                          <m:r>
                            <a:rPr lang="de-DE" i="1">
                              <a:latin typeface="Cambria Math" panose="02040503050406030204" pitchFamily="18" charset="0"/>
                            </a:rPr>
                            <m:t>𝑟𝑒𝑝</m:t>
                          </m:r>
                        </m:sub>
                        <m:sup>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sup>
                      </m:sSubSup>
                      <m:r>
                        <a:rPr lang="de-DE"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𝑝</m:t>
                                  </m:r>
                                </m:sub>
                              </m:sSub>
                              <m:r>
                                <a:rPr lang="en-US" i="1" smtClean="0">
                                  <a:latin typeface="Cambria Math" panose="02040503050406030204" pitchFamily="18" charset="0"/>
                                </a:rPr>
                                <m:t>,  </m:t>
                              </m:r>
                              <m:r>
                                <a:rPr lang="de-DE" b="0" i="1" smtClean="0">
                                  <a:latin typeface="Cambria Math" panose="02040503050406030204" pitchFamily="18" charset="0"/>
                                </a:rPr>
                                <m:t>𝑖𝑓</m:t>
                              </m:r>
                              <m:sSubSup>
                                <m:sSubSupPr>
                                  <m:ctrlPr>
                                    <a:rPr lang="de-DE" i="1">
                                      <a:latin typeface="Cambria Math" panose="02040503050406030204" pitchFamily="18" charset="0"/>
                                    </a:rPr>
                                  </m:ctrlPr>
                                </m:sSubSupPr>
                                <m:e>
                                  <m:r>
                                    <a:rPr lang="de-DE" b="0" i="1" smtClean="0">
                                      <a:latin typeface="Cambria Math" panose="02040503050406030204" pitchFamily="18" charset="0"/>
                                    </a:rPr>
                                    <m:t> </m:t>
                                  </m:r>
                                  <m:r>
                                    <a:rPr lang="de-DE" i="1">
                                      <a:latin typeface="Cambria Math" panose="02040503050406030204" pitchFamily="18" charset="0"/>
                                    </a:rPr>
                                    <m:t>𝑇</m:t>
                                  </m:r>
                                </m:e>
                                <m:sub>
                                  <m:r>
                                    <a:rPr lang="de-DE" i="1">
                                      <a:latin typeface="Cambria Math" panose="02040503050406030204" pitchFamily="18" charset="0"/>
                                    </a:rPr>
                                    <m:t>𝑅</m:t>
                                  </m:r>
                                </m:sub>
                                <m:sup>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sup>
                              </m:sSubSup>
                              <m:r>
                                <a:rPr lang="en-US" i="1" smtClean="0">
                                  <a:latin typeface="Cambria Math" panose="02040503050406030204" pitchFamily="18" charset="0"/>
                                </a:rPr>
                                <m:t>&lt;</m:t>
                              </m:r>
                              <m:sSubSup>
                                <m:sSubSupPr>
                                  <m:ctrlPr>
                                    <a:rPr lang="de-DE" i="1">
                                      <a:latin typeface="Cambria Math" panose="02040503050406030204" pitchFamily="18" charset="0"/>
                                    </a:rPr>
                                  </m:ctrlPr>
                                </m:sSubSupPr>
                                <m:e>
                                  <m:r>
                                    <a:rPr lang="de-DE" i="1">
                                      <a:latin typeface="Cambria Math" panose="02040503050406030204" pitchFamily="18" charset="0"/>
                                    </a:rPr>
                                    <m:t>𝑇</m:t>
                                  </m:r>
                                </m:e>
                                <m:sub>
                                  <m:r>
                                    <a:rPr lang="de-DE" i="1">
                                      <a:latin typeface="Cambria Math" panose="02040503050406030204" pitchFamily="18" charset="0"/>
                                    </a:rPr>
                                    <m:t>𝐹</m:t>
                                  </m:r>
                                </m:sub>
                                <m:sup>
                                  <m:r>
                                    <a:rPr lang="de-DE" i="1">
                                      <a:latin typeface="Cambria Math" panose="02040503050406030204" pitchFamily="18" charset="0"/>
                                    </a:rPr>
                                    <m:t>(</m:t>
                                  </m:r>
                                  <m:r>
                                    <a:rPr lang="de-DE" i="1">
                                      <a:latin typeface="Cambria Math" panose="02040503050406030204" pitchFamily="18" charset="0"/>
                                    </a:rPr>
                                    <m:t>𝑖</m:t>
                                  </m:r>
                                  <m:r>
                                    <a:rPr lang="de-DE" i="1">
                                      <a:latin typeface="Cambria Math" panose="02040503050406030204" pitchFamily="18" charset="0"/>
                                    </a:rPr>
                                    <m:t>)</m:t>
                                  </m:r>
                                </m:sup>
                              </m:sSubSup>
                            </m:e>
                            <m:e>
                              <m:sSub>
                                <m:sSubPr>
                                  <m:ctrlPr>
                                    <a:rPr lang="en-US" i="1" smtClean="0">
                                      <a:latin typeface="Cambria Math" panose="02040503050406030204" pitchFamily="18" charset="0"/>
                                    </a:rPr>
                                  </m:ctrlPr>
                                </m:sSubPr>
                                <m:e>
                                  <m:r>
                                    <a:rPr lang="de-DE" b="0" i="1" smtClean="0">
                                      <a:latin typeface="Cambria Math" panose="02040503050406030204" pitchFamily="18" charset="0"/>
                                    </a:rPr>
                                    <m:t>𝑐</m:t>
                                  </m:r>
                                </m:e>
                                <m:sub>
                                  <m:r>
                                    <a:rPr lang="de-DE" b="0" i="1" smtClean="0">
                                      <a:latin typeface="Cambria Math" panose="02040503050406030204" pitchFamily="18" charset="0"/>
                                    </a:rPr>
                                    <m:t>𝑐</m:t>
                                  </m:r>
                                </m:sub>
                              </m:sSub>
                              <m:r>
                                <a:rPr lang="en-US" i="1" smtClean="0">
                                  <a:latin typeface="Cambria Math" panose="02040503050406030204" pitchFamily="18" charset="0"/>
                                </a:rPr>
                                <m:t>, </m:t>
                              </m:r>
                              <m:r>
                                <a:rPr lang="de-DE" b="0" i="1" smtClean="0">
                                  <a:latin typeface="Cambria Math" panose="02040503050406030204" pitchFamily="18" charset="0"/>
                                </a:rPr>
                                <m:t>                 </m:t>
                              </m:r>
                              <m:r>
                                <a:rPr lang="de-DE" b="0" i="1" smtClean="0">
                                  <a:latin typeface="Cambria Math" panose="02040503050406030204" pitchFamily="18" charset="0"/>
                                </a:rPr>
                                <m:t>𝑒𝑙𝑠𝑒</m:t>
                              </m:r>
                            </m:e>
                          </m:eqArr>
                        </m:e>
                      </m:d>
                    </m:oMath>
                  </m:oMathPara>
                </a14:m>
                <a:endParaRPr lang="en-US" dirty="0"/>
              </a:p>
            </p:txBody>
          </p:sp>
        </mc:Choice>
        <mc:Fallback xmlns="">
          <p:sp>
            <p:nvSpPr>
              <p:cNvPr id="10" name="Content Placeholder 1">
                <a:extLst>
                  <a:ext uri="{FF2B5EF4-FFF2-40B4-BE49-F238E27FC236}">
                    <a16:creationId xmlns:a16="http://schemas.microsoft.com/office/drawing/2014/main" id="{2479C79F-DB6D-89D1-0D64-95919A81BD6B}"/>
                  </a:ext>
                </a:extLst>
              </p:cNvPr>
              <p:cNvSpPr>
                <a:spLocks noGrp="1" noRot="1" noChangeAspect="1" noMove="1" noResize="1" noEditPoints="1" noAdjustHandles="1" noChangeArrowheads="1" noChangeShapeType="1" noTextEdit="1"/>
              </p:cNvSpPr>
              <p:nvPr>
                <p:ph idx="14"/>
              </p:nvPr>
            </p:nvSpPr>
            <p:spPr>
              <a:xfrm>
                <a:off x="319091" y="1762187"/>
                <a:ext cx="4180910" cy="4284049"/>
              </a:xfrm>
              <a:blipFill>
                <a:blip r:embed="rId3"/>
                <a:stretch>
                  <a:fillRect l="-3061" t="-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AB8AA3D1-BF8A-B021-1951-A98553F188DF}"/>
                  </a:ext>
                </a:extLst>
              </p:cNvPr>
              <p:cNvSpPr>
                <a:spLocks noGrp="1"/>
              </p:cNvSpPr>
              <p:nvPr>
                <p:ph idx="15"/>
              </p:nvPr>
            </p:nvSpPr>
            <p:spPr>
              <a:xfrm>
                <a:off x="4647179" y="1762187"/>
                <a:ext cx="4180910" cy="4172082"/>
              </a:xfrm>
            </p:spPr>
            <p:txBody>
              <a:bodyPr/>
              <a:lstStyle/>
              <a:p>
                <a:pPr marL="285750" indent="-285750">
                  <a:buClr>
                    <a:srgbClr val="005293"/>
                  </a:buClr>
                  <a:buFont typeface="Arial" panose="020B0604020202020204" pitchFamily="34" charset="0"/>
                  <a:buChar char="•"/>
                </a:pPr>
                <a:r>
                  <a:rPr lang="de-DE" sz="1800" dirty="0"/>
                  <a:t>Decision metric to PDM planning for ordering &amp; replacement.</a:t>
                </a:r>
              </a:p>
              <a:p>
                <a:pPr marL="285750" indent="-285750">
                  <a:buClr>
                    <a:srgbClr val="005293"/>
                  </a:buClr>
                  <a:buFont typeface="Arial" panose="020B0604020202020204" pitchFamily="34" charset="0"/>
                  <a:buChar char="•"/>
                </a:pPr>
                <a:endParaRPr lang="de-DE" sz="1800" dirty="0"/>
              </a:p>
              <a:p>
                <a:pPr>
                  <a:buClr>
                    <a:srgbClr val="005293"/>
                  </a:buClr>
                </a:pPr>
                <a:endParaRPr lang="de-DE" sz="1800" dirty="0"/>
              </a:p>
              <a:p>
                <a:pPr marL="285750" indent="-285750">
                  <a:buClr>
                    <a:srgbClr val="005293"/>
                  </a:buClr>
                  <a:buFont typeface="Arial" panose="020B0604020202020204" pitchFamily="34" charset="0"/>
                  <a:buChar char="•"/>
                </a:pPr>
                <a:endParaRPr lang="de-DE" sz="1800" dirty="0"/>
              </a:p>
              <a:p>
                <a:pPr>
                  <a:buClr>
                    <a:srgbClr val="005293"/>
                  </a:buClr>
                </a:pPr>
                <a14:m>
                  <m:oMath xmlns:m="http://schemas.openxmlformats.org/officeDocument/2006/math">
                    <m:acc>
                      <m:accPr>
                        <m:chr m:val="̂"/>
                        <m:ctrlPr>
                          <a:rPr lang="de-DE" sz="1800" i="1" smtClean="0">
                            <a:latin typeface="Cambria Math" panose="02040503050406030204" pitchFamily="18" charset="0"/>
                          </a:rPr>
                        </m:ctrlPr>
                      </m:accPr>
                      <m:e>
                        <m:r>
                          <a:rPr lang="de-DE" sz="1800" b="0" i="1" smtClean="0">
                            <a:latin typeface="Cambria Math" panose="02040503050406030204" pitchFamily="18" charset="0"/>
                          </a:rPr>
                          <m:t>𝑀</m:t>
                        </m:r>
                        <m:r>
                          <a:rPr lang="de-DE" sz="1800" b="0" i="1" smtClean="0">
                            <a:latin typeface="Cambria Math" panose="02040503050406030204" pitchFamily="18" charset="0"/>
                          </a:rPr>
                          <m:t> </m:t>
                        </m:r>
                      </m:e>
                    </m:acc>
                  </m:oMath>
                </a14:m>
                <a:r>
                  <a:rPr lang="de-DE" sz="1800" dirty="0"/>
                  <a:t>=</a:t>
                </a:r>
                <a14:m>
                  <m:oMath xmlns:m="http://schemas.openxmlformats.org/officeDocument/2006/math">
                    <m:f>
                      <m:fPr>
                        <m:ctrlPr>
                          <a:rPr lang="de-DE" sz="1800" i="1" smtClean="0">
                            <a:latin typeface="Cambria Math" panose="02040503050406030204" pitchFamily="18" charset="0"/>
                          </a:rPr>
                        </m:ctrlPr>
                      </m:fPr>
                      <m:num>
                        <m:d>
                          <m:dPr>
                            <m:begChr m:val="["/>
                            <m:endChr m:val="]"/>
                            <m:ctrlPr>
                              <a:rPr lang="de-DE" sz="1800" i="1" smtClean="0">
                                <a:latin typeface="Cambria Math" panose="02040503050406030204" pitchFamily="18" charset="0"/>
                              </a:rPr>
                            </m:ctrlPr>
                          </m:dPr>
                          <m:e>
                            <m:f>
                              <m:fPr>
                                <m:ctrlPr>
                                  <a:rPr lang="de-DE" sz="1800" i="1" smtClean="0">
                                    <a:latin typeface="Cambria Math" panose="02040503050406030204" pitchFamily="18" charset="0"/>
                                  </a:rPr>
                                </m:ctrlPr>
                              </m:fPr>
                              <m:num>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m:t>
                                        </m:r>
                                        <m:r>
                                          <a:rPr lang="de-DE" sz="1800" b="0" i="1" smtClean="0">
                                            <a:latin typeface="Cambria Math" panose="02040503050406030204" pitchFamily="18" charset="0"/>
                                          </a:rPr>
                                          <m:t>𝐶</m:t>
                                        </m:r>
                                      </m:e>
                                      <m:sub>
                                        <m:r>
                                          <a:rPr lang="de-DE" sz="1800" b="0" i="1" smtClean="0">
                                            <a:latin typeface="Cambria Math" panose="02040503050406030204" pitchFamily="18" charset="0"/>
                                          </a:rPr>
                                          <m:t>𝑟𝑒𝑝</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r>
                                      <a:rPr lang="de-DE" sz="1800" b="0" i="1" smtClean="0">
                                        <a:latin typeface="Cambria Math" panose="02040503050406030204" pitchFamily="18" charset="0"/>
                                      </a:rPr>
                                      <m:t>+</m:t>
                                    </m:r>
                                    <m:sSubSup>
                                      <m:sSubSupPr>
                                        <m:ctrlPr>
                                          <a:rPr lang="de-DE" sz="1800" i="1">
                                            <a:latin typeface="Cambria Math" panose="02040503050406030204" pitchFamily="18" charset="0"/>
                                          </a:rPr>
                                        </m:ctrlPr>
                                      </m:sSubSupPr>
                                      <m:e>
                                        <m:r>
                                          <a:rPr lang="de-DE" sz="1800" b="0" i="1" smtClean="0">
                                            <a:latin typeface="Cambria Math" panose="02040503050406030204" pitchFamily="18" charset="0"/>
                                          </a:rPr>
                                          <m:t>𝐶</m:t>
                                        </m:r>
                                      </m:e>
                                      <m:sub>
                                        <m:r>
                                          <a:rPr lang="de-DE" sz="1800" b="0" i="1" smtClean="0">
                                            <a:latin typeface="Cambria Math" panose="02040503050406030204" pitchFamily="18" charset="0"/>
                                          </a:rPr>
                                          <m:t>𝑑𝑒𝑙𝑎𝑦</m:t>
                                        </m:r>
                                      </m:sub>
                                      <m:sup>
                                        <m:r>
                                          <a:rPr lang="de-DE" sz="1800" i="1">
                                            <a:latin typeface="Cambria Math" panose="02040503050406030204" pitchFamily="18" charset="0"/>
                                          </a:rPr>
                                          <m:t>(</m:t>
                                        </m:r>
                                        <m:r>
                                          <a:rPr lang="de-DE" sz="1800" i="1">
                                            <a:latin typeface="Cambria Math" panose="02040503050406030204" pitchFamily="18" charset="0"/>
                                          </a:rPr>
                                          <m:t>𝑖</m:t>
                                        </m:r>
                                        <m:r>
                                          <a:rPr lang="de-DE" sz="1800" i="1">
                                            <a:latin typeface="Cambria Math" panose="02040503050406030204" pitchFamily="18" charset="0"/>
                                          </a:rPr>
                                          <m:t>)</m:t>
                                        </m:r>
                                      </m:sup>
                                    </m:sSubSup>
                                    <m:r>
                                      <a:rPr lang="de-DE" sz="1800" b="0" i="1" smtClean="0">
                                        <a:latin typeface="Cambria Math" panose="02040503050406030204" pitchFamily="18" charset="0"/>
                                      </a:rPr>
                                      <m:t>+</m:t>
                                    </m:r>
                                    <m:sSubSup>
                                      <m:sSubSupPr>
                                        <m:ctrlPr>
                                          <a:rPr lang="de-DE" sz="1800" i="1">
                                            <a:latin typeface="Cambria Math" panose="02040503050406030204" pitchFamily="18" charset="0"/>
                                          </a:rPr>
                                        </m:ctrlPr>
                                      </m:sSubSupPr>
                                      <m:e>
                                        <m:r>
                                          <a:rPr lang="de-DE" sz="1800" b="0" i="1" smtClean="0">
                                            <a:latin typeface="Cambria Math" panose="02040503050406030204" pitchFamily="18" charset="0"/>
                                          </a:rPr>
                                          <m:t>𝐶</m:t>
                                        </m:r>
                                      </m:e>
                                      <m:sub>
                                        <m:r>
                                          <a:rPr lang="de-DE" sz="1800" b="0" i="1" smtClean="0">
                                            <a:latin typeface="Cambria Math" panose="02040503050406030204" pitchFamily="18" charset="0"/>
                                          </a:rPr>
                                          <m:t>𝑠𝑡𝑜𝑐𝑘</m:t>
                                        </m:r>
                                      </m:sub>
                                      <m:sup>
                                        <m:r>
                                          <a:rPr lang="de-DE" sz="1800" i="1">
                                            <a:latin typeface="Cambria Math" panose="02040503050406030204" pitchFamily="18" charset="0"/>
                                          </a:rPr>
                                          <m:t>(</m:t>
                                        </m:r>
                                        <m:r>
                                          <a:rPr lang="de-DE" sz="1800" i="1">
                                            <a:latin typeface="Cambria Math" panose="02040503050406030204" pitchFamily="18" charset="0"/>
                                          </a:rPr>
                                          <m:t>𝑖</m:t>
                                        </m:r>
                                        <m:r>
                                          <a:rPr lang="de-DE" sz="1800" i="1">
                                            <a:latin typeface="Cambria Math" panose="02040503050406030204" pitchFamily="18" charset="0"/>
                                          </a:rPr>
                                          <m:t>)</m:t>
                                        </m:r>
                                      </m:sup>
                                    </m:sSubSup>
                                    <m:r>
                                      <a:rPr lang="de-DE" sz="1800" b="0" i="1" smtClean="0">
                                        <a:latin typeface="Cambria Math" panose="02040503050406030204" pitchFamily="18" charset="0"/>
                                      </a:rPr>
                                      <m:t>)</m:t>
                                    </m:r>
                                  </m:e>
                                </m:nary>
                              </m:num>
                              <m:den>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𝑙𝑐</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e>
                                </m:nary>
                              </m:den>
                            </m:f>
                            <m:r>
                              <a:rPr lang="de-DE" sz="1800" b="0" i="1" smtClean="0">
                                <a:latin typeface="Cambria Math" panose="02040503050406030204" pitchFamily="18" charset="0"/>
                              </a:rPr>
                              <m:t> − </m:t>
                            </m:r>
                            <m:f>
                              <m:fPr>
                                <m:ctrlPr>
                                  <a:rPr lang="de-DE" sz="1800" b="0" i="1" smtClean="0">
                                    <a:latin typeface="Cambria Math" panose="02040503050406030204" pitchFamily="18" charset="0"/>
                                  </a:rPr>
                                </m:ctrlPr>
                              </m:fPr>
                              <m:num>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rPr>
                                      <m:t>𝑐</m:t>
                                    </m:r>
                                  </m:e>
                                  <m:sub>
                                    <m:r>
                                      <a:rPr lang="de-DE" sz="1800" b="0" i="1" smtClean="0">
                                        <a:latin typeface="Cambria Math" panose="02040503050406030204" pitchFamily="18" charset="0"/>
                                      </a:rPr>
                                      <m:t>𝑝</m:t>
                                    </m:r>
                                  </m:sub>
                                </m:sSub>
                              </m:num>
                              <m:den>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1</m:t>
                                    </m:r>
                                  </m:num>
                                  <m:den>
                                    <m:r>
                                      <a:rPr lang="de-DE" sz="1800" b="0" i="1" smtClean="0">
                                        <a:latin typeface="Cambria Math" panose="02040503050406030204" pitchFamily="18" charset="0"/>
                                      </a:rPr>
                                      <m:t>𝑛</m:t>
                                    </m:r>
                                  </m:den>
                                </m:f>
                                <m:nary>
                                  <m:naryPr>
                                    <m:chr m:val="∑"/>
                                    <m:ctrlPr>
                                      <a:rPr lang="de-DE" sz="1800" b="0" i="1" smtClean="0">
                                        <a:latin typeface="Cambria Math" panose="02040503050406030204" pitchFamily="18" charset="0"/>
                                      </a:rPr>
                                    </m:ctrlPr>
                                  </m:naryPr>
                                  <m:sub>
                                    <m:r>
                                      <a:rPr lang="de-DE" sz="1800" b="0" i="1" smtClean="0">
                                        <a:latin typeface="Cambria Math" panose="02040503050406030204" pitchFamily="18" charset="0"/>
                                      </a:rPr>
                                      <m:t>𝑖</m:t>
                                    </m:r>
                                    <m:r>
                                      <a:rPr lang="de-DE" sz="1800" b="0" i="1" smtClean="0">
                                        <a:latin typeface="Cambria Math" panose="02040503050406030204" pitchFamily="18" charset="0"/>
                                      </a:rPr>
                                      <m:t>=1</m:t>
                                    </m:r>
                                  </m:sub>
                                  <m:sup>
                                    <m:r>
                                      <a:rPr lang="de-DE" sz="1800" b="0" i="1" smtClean="0">
                                        <a:latin typeface="Cambria Math" panose="02040503050406030204" pitchFamily="18" charset="0"/>
                                      </a:rPr>
                                      <m:t>𝑛</m:t>
                                    </m:r>
                                  </m:sup>
                                  <m:e>
                                    <m:sSubSup>
                                      <m:sSubSupPr>
                                        <m:ctrlPr>
                                          <a:rPr lang="de-DE" sz="1800" b="0" i="1" smtClean="0">
                                            <a:latin typeface="Cambria Math" panose="02040503050406030204" pitchFamily="18" charset="0"/>
                                          </a:rPr>
                                        </m:ctrlPr>
                                      </m:sSubSupPr>
                                      <m:e>
                                        <m:r>
                                          <a:rPr lang="de-DE" sz="1800" b="0" i="1" smtClean="0">
                                            <a:latin typeface="Cambria Math" panose="02040503050406030204" pitchFamily="18" charset="0"/>
                                          </a:rPr>
                                          <m:t>𝑇</m:t>
                                        </m:r>
                                      </m:e>
                                      <m:sub>
                                        <m:r>
                                          <a:rPr lang="de-DE" sz="1800" b="0" i="1" smtClean="0">
                                            <a:latin typeface="Cambria Math" panose="02040503050406030204" pitchFamily="18" charset="0"/>
                                          </a:rPr>
                                          <m:t>𝑅</m:t>
                                        </m:r>
                                        <m:r>
                                          <a:rPr lang="de-DE" sz="1800" b="0" i="1" smtClean="0">
                                            <a:latin typeface="Cambria Math" panose="02040503050406030204" pitchFamily="18" charset="0"/>
                                          </a:rPr>
                                          <m:t>,</m:t>
                                        </m:r>
                                        <m:r>
                                          <a:rPr lang="de-DE" sz="1800" b="0" i="1" smtClean="0">
                                            <a:latin typeface="Cambria Math" panose="02040503050406030204" pitchFamily="18" charset="0"/>
                                          </a:rPr>
                                          <m:t>𝑝𝑒𝑟𝑓𝑒𝑐𝑡</m:t>
                                        </m:r>
                                      </m:sub>
                                      <m:sup>
                                        <m:r>
                                          <a:rPr lang="de-DE" sz="1800" b="0" i="1" smtClean="0">
                                            <a:latin typeface="Cambria Math" panose="02040503050406030204" pitchFamily="18" charset="0"/>
                                          </a:rPr>
                                          <m:t>(</m:t>
                                        </m:r>
                                        <m:r>
                                          <a:rPr lang="de-DE" sz="1800" b="0" i="1" smtClean="0">
                                            <a:latin typeface="Cambria Math" panose="02040503050406030204" pitchFamily="18" charset="0"/>
                                          </a:rPr>
                                          <m:t>𝑖</m:t>
                                        </m:r>
                                        <m:r>
                                          <a:rPr lang="de-DE" sz="1800" b="0" i="1" smtClean="0">
                                            <a:latin typeface="Cambria Math" panose="02040503050406030204" pitchFamily="18" charset="0"/>
                                          </a:rPr>
                                          <m:t>)</m:t>
                                        </m:r>
                                      </m:sup>
                                    </m:sSubSup>
                                  </m:e>
                                </m:nary>
                              </m:den>
                            </m:f>
                            <m:r>
                              <a:rPr lang="de-DE" sz="1800" b="0" i="1" smtClean="0">
                                <a:latin typeface="Cambria Math" panose="02040503050406030204" pitchFamily="18" charset="0"/>
                              </a:rPr>
                              <m:t> </m:t>
                            </m:r>
                          </m:e>
                        </m:d>
                      </m:num>
                      <m:den>
                        <m:f>
                          <m:fPr>
                            <m:ctrlPr>
                              <a:rPr lang="de-DE" sz="1800" i="1">
                                <a:latin typeface="Cambria Math" panose="02040503050406030204" pitchFamily="18" charset="0"/>
                              </a:rPr>
                            </m:ctrlPr>
                          </m:fPr>
                          <m:num>
                            <m:sSub>
                              <m:sSubPr>
                                <m:ctrlPr>
                                  <a:rPr lang="de-DE" sz="1800" i="1">
                                    <a:latin typeface="Cambria Math" panose="02040503050406030204" pitchFamily="18" charset="0"/>
                                  </a:rPr>
                                </m:ctrlPr>
                              </m:sSubPr>
                              <m:e>
                                <m:r>
                                  <a:rPr lang="de-DE" sz="1800" i="1">
                                    <a:latin typeface="Cambria Math" panose="02040503050406030204" pitchFamily="18" charset="0"/>
                                  </a:rPr>
                                  <m:t>𝑐</m:t>
                                </m:r>
                              </m:e>
                              <m:sub>
                                <m:r>
                                  <a:rPr lang="de-DE" sz="1800" i="1">
                                    <a:latin typeface="Cambria Math" panose="02040503050406030204" pitchFamily="18" charset="0"/>
                                  </a:rPr>
                                  <m:t>𝑝</m:t>
                                </m:r>
                              </m:sub>
                            </m:sSub>
                          </m:num>
                          <m:den>
                            <m:f>
                              <m:fPr>
                                <m:ctrlPr>
                                  <a:rPr lang="de-DE" sz="1800" i="1">
                                    <a:latin typeface="Cambria Math" panose="02040503050406030204" pitchFamily="18" charset="0"/>
                                  </a:rPr>
                                </m:ctrlPr>
                              </m:fPr>
                              <m:num>
                                <m:r>
                                  <a:rPr lang="de-DE" sz="1800" i="1">
                                    <a:latin typeface="Cambria Math" panose="02040503050406030204" pitchFamily="18" charset="0"/>
                                  </a:rPr>
                                  <m:t>1</m:t>
                                </m:r>
                              </m:num>
                              <m:den>
                                <m:r>
                                  <a:rPr lang="de-DE" sz="1800" i="1">
                                    <a:latin typeface="Cambria Math" panose="02040503050406030204" pitchFamily="18" charset="0"/>
                                  </a:rPr>
                                  <m:t>𝑛</m:t>
                                </m:r>
                              </m:den>
                            </m:f>
                            <m:nary>
                              <m:naryPr>
                                <m:chr m:val="∑"/>
                                <m:ctrlPr>
                                  <a:rPr lang="de-DE" sz="1800" i="1">
                                    <a:latin typeface="Cambria Math" panose="02040503050406030204" pitchFamily="18" charset="0"/>
                                  </a:rPr>
                                </m:ctrlPr>
                              </m:naryPr>
                              <m:sub>
                                <m:r>
                                  <a:rPr lang="de-DE" sz="1800" i="1">
                                    <a:latin typeface="Cambria Math" panose="02040503050406030204" pitchFamily="18" charset="0"/>
                                  </a:rPr>
                                  <m:t>𝑖</m:t>
                                </m:r>
                                <m:r>
                                  <a:rPr lang="de-DE" sz="1800" i="1">
                                    <a:latin typeface="Cambria Math" panose="02040503050406030204" pitchFamily="18" charset="0"/>
                                  </a:rPr>
                                  <m:t>=1</m:t>
                                </m:r>
                              </m:sub>
                              <m:sup>
                                <m:r>
                                  <a:rPr lang="de-DE" sz="1800" i="1">
                                    <a:latin typeface="Cambria Math" panose="02040503050406030204" pitchFamily="18" charset="0"/>
                                  </a:rPr>
                                  <m:t>𝑛</m:t>
                                </m:r>
                              </m:sup>
                              <m:e>
                                <m:sSubSup>
                                  <m:sSubSupPr>
                                    <m:ctrlPr>
                                      <a:rPr lang="de-DE" sz="1800" i="1">
                                        <a:latin typeface="Cambria Math" panose="02040503050406030204" pitchFamily="18" charset="0"/>
                                      </a:rPr>
                                    </m:ctrlPr>
                                  </m:sSubSupPr>
                                  <m:e>
                                    <m:r>
                                      <a:rPr lang="de-DE" sz="1800" i="1">
                                        <a:latin typeface="Cambria Math" panose="02040503050406030204" pitchFamily="18" charset="0"/>
                                      </a:rPr>
                                      <m:t>𝑇</m:t>
                                    </m:r>
                                  </m:e>
                                  <m:sub>
                                    <m:r>
                                      <a:rPr lang="de-DE" sz="1800" i="1">
                                        <a:latin typeface="Cambria Math" panose="02040503050406030204" pitchFamily="18" charset="0"/>
                                      </a:rPr>
                                      <m:t>𝑅</m:t>
                                    </m:r>
                                    <m:r>
                                      <a:rPr lang="de-DE" sz="1800" i="1">
                                        <a:latin typeface="Cambria Math" panose="02040503050406030204" pitchFamily="18" charset="0"/>
                                      </a:rPr>
                                      <m:t>,</m:t>
                                    </m:r>
                                    <m:r>
                                      <a:rPr lang="de-DE" sz="1800" i="1">
                                        <a:latin typeface="Cambria Math" panose="02040503050406030204" pitchFamily="18" charset="0"/>
                                      </a:rPr>
                                      <m:t>𝑝𝑒𝑟𝑓𝑒𝑐𝑡</m:t>
                                    </m:r>
                                  </m:sub>
                                  <m:sup>
                                    <m:r>
                                      <a:rPr lang="de-DE" sz="1800" i="1">
                                        <a:latin typeface="Cambria Math" panose="02040503050406030204" pitchFamily="18" charset="0"/>
                                      </a:rPr>
                                      <m:t>(</m:t>
                                    </m:r>
                                    <m:r>
                                      <a:rPr lang="de-DE" sz="1800" i="1">
                                        <a:latin typeface="Cambria Math" panose="02040503050406030204" pitchFamily="18" charset="0"/>
                                      </a:rPr>
                                      <m:t>𝑖</m:t>
                                    </m:r>
                                    <m:r>
                                      <a:rPr lang="de-DE" sz="1800" i="1">
                                        <a:latin typeface="Cambria Math" panose="02040503050406030204" pitchFamily="18" charset="0"/>
                                      </a:rPr>
                                      <m:t>)</m:t>
                                    </m:r>
                                  </m:sup>
                                </m:sSubSup>
                              </m:e>
                            </m:nary>
                          </m:den>
                        </m:f>
                      </m:den>
                    </m:f>
                  </m:oMath>
                </a14:m>
                <a:endParaRPr lang="de-DE" sz="1800" dirty="0"/>
              </a:p>
              <a:p>
                <a:pPr algn="ctr">
                  <a:buClr>
                    <a:srgbClr val="005293"/>
                  </a:buClr>
                </a:pPr>
                <a:endParaRPr lang="de-DE" sz="1800" dirty="0"/>
              </a:p>
            </p:txBody>
          </p:sp>
        </mc:Choice>
        <mc:Fallback xmlns="">
          <p:sp>
            <p:nvSpPr>
              <p:cNvPr id="12" name="Content Placeholder 2">
                <a:extLst>
                  <a:ext uri="{FF2B5EF4-FFF2-40B4-BE49-F238E27FC236}">
                    <a16:creationId xmlns:a16="http://schemas.microsoft.com/office/drawing/2014/main" id="{AB8AA3D1-BF8A-B021-1951-A98553F188DF}"/>
                  </a:ext>
                </a:extLst>
              </p:cNvPr>
              <p:cNvSpPr>
                <a:spLocks noGrp="1" noRot="1" noChangeAspect="1" noMove="1" noResize="1" noEditPoints="1" noAdjustHandles="1" noChangeArrowheads="1" noChangeShapeType="1" noTextEdit="1"/>
              </p:cNvSpPr>
              <p:nvPr>
                <p:ph idx="15"/>
              </p:nvPr>
            </p:nvSpPr>
            <p:spPr>
              <a:xfrm>
                <a:off x="4647179" y="1762187"/>
                <a:ext cx="4180910" cy="4172082"/>
              </a:xfrm>
              <a:blipFill>
                <a:blip r:embed="rId4"/>
                <a:stretch>
                  <a:fillRect l="-3061" t="-160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BCAC383-C731-47E8-DE9D-31A7C4B7ABBA}"/>
              </a:ext>
            </a:extLst>
          </p:cNvPr>
          <p:cNvSpPr>
            <a:spLocks noGrp="1"/>
          </p:cNvSpPr>
          <p:nvPr>
            <p:ph type="sldNum" sz="quarter" idx="16"/>
          </p:nvPr>
        </p:nvSpPr>
        <p:spPr/>
        <p:txBody>
          <a:bodyPr anchor="ctr">
            <a:normAutofit/>
          </a:bodyPr>
          <a:lstStyle/>
          <a:p>
            <a:pPr>
              <a:spcAft>
                <a:spcPts val="600"/>
              </a:spcAft>
            </a:pPr>
            <a:fld id="{CE58CB1E-F828-4F11-99E0-327109AF9DA4}" type="slidenum">
              <a:rPr lang="de-DE" smtClean="0"/>
              <a:pPr>
                <a:spcAft>
                  <a:spcPts val="600"/>
                </a:spcAft>
              </a:pPr>
              <a:t>8</a:t>
            </a:fld>
            <a:endParaRPr lang="de-DE"/>
          </a:p>
        </p:txBody>
      </p:sp>
      <p:sp>
        <p:nvSpPr>
          <p:cNvPr id="4" name="Footer Placeholder 3">
            <a:extLst>
              <a:ext uri="{FF2B5EF4-FFF2-40B4-BE49-F238E27FC236}">
                <a16:creationId xmlns:a16="http://schemas.microsoft.com/office/drawing/2014/main" id="{9305E6B0-7881-3589-3552-7CD0057D8E62}"/>
              </a:ext>
            </a:extLst>
          </p:cNvPr>
          <p:cNvSpPr>
            <a:spLocks noGrp="1"/>
          </p:cNvSpPr>
          <p:nvPr>
            <p:ph type="ftr" sz="quarter" idx="17"/>
          </p:nvPr>
        </p:nvSpPr>
        <p:spPr>
          <a:xfrm>
            <a:off x="311161" y="6473313"/>
            <a:ext cx="8513747" cy="365125"/>
          </a:xfrm>
        </p:spPr>
        <p:txBody>
          <a:bodyPr anchor="ctr">
            <a:normAutofit/>
          </a:bodyPr>
          <a:lstStyle/>
          <a:p>
            <a:pPr algn="ctr">
              <a:spcAft>
                <a:spcPts val="600"/>
              </a:spcAft>
            </a:pPr>
            <a:r>
              <a:rPr lang="de-DE" dirty="0"/>
              <a:t>Jitendra Tiwari (TUM)</a:t>
            </a:r>
            <a:endParaRPr lang="en-US" dirty="0"/>
          </a:p>
        </p:txBody>
      </p:sp>
      <p:sp>
        <p:nvSpPr>
          <p:cNvPr id="14" name="Title 5">
            <a:extLst>
              <a:ext uri="{FF2B5EF4-FFF2-40B4-BE49-F238E27FC236}">
                <a16:creationId xmlns:a16="http://schemas.microsoft.com/office/drawing/2014/main" id="{908333C2-545A-2475-F13A-E32AD44E75CF}"/>
              </a:ext>
            </a:extLst>
          </p:cNvPr>
          <p:cNvSpPr>
            <a:spLocks noGrp="1"/>
          </p:cNvSpPr>
          <p:nvPr>
            <p:ph type="title"/>
          </p:nvPr>
        </p:nvSpPr>
        <p:spPr>
          <a:xfrm>
            <a:off x="319090" y="994334"/>
            <a:ext cx="8508999" cy="820738"/>
          </a:xfrm>
        </p:spPr>
        <p:txBody>
          <a:bodyPr/>
          <a:lstStyle/>
          <a:p>
            <a:r>
              <a:rPr lang="de-DE" dirty="0" err="1"/>
              <a:t>Decision</a:t>
            </a:r>
            <a:r>
              <a:rPr lang="de-DE" dirty="0"/>
              <a:t> </a:t>
            </a:r>
            <a:r>
              <a:rPr lang="de-DE" dirty="0" err="1"/>
              <a:t>Metric</a:t>
            </a:r>
            <a:r>
              <a:rPr lang="de-DE" dirty="0"/>
              <a:t> for </a:t>
            </a:r>
            <a:r>
              <a:rPr lang="de-DE" dirty="0" err="1"/>
              <a:t>Prognostic</a:t>
            </a:r>
            <a:r>
              <a:rPr lang="de-DE" dirty="0"/>
              <a:t> Performance Evaluation (Antonis et.al.2024)</a:t>
            </a:r>
            <a:endParaRPr lang="en-US" dirty="0"/>
          </a:p>
        </p:txBody>
      </p:sp>
    </p:spTree>
    <p:extLst>
      <p:ext uri="{BB962C8B-B14F-4D97-AF65-F5344CB8AC3E}">
        <p14:creationId xmlns:p14="http://schemas.microsoft.com/office/powerpoint/2010/main" val="182792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Content Placeholder 1">
                <a:extLst>
                  <a:ext uri="{FF2B5EF4-FFF2-40B4-BE49-F238E27FC236}">
                    <a16:creationId xmlns:a16="http://schemas.microsoft.com/office/drawing/2014/main" id="{84E17B78-3F2F-A728-6F2D-7368EC678370}"/>
                  </a:ext>
                </a:extLst>
              </p:cNvPr>
              <p:cNvGraphicFramePr>
                <a:graphicFrameLocks noGrp="1"/>
              </p:cNvGraphicFramePr>
              <p:nvPr>
                <p:ph idx="1"/>
                <p:extLst>
                  <p:ext uri="{D42A27DB-BD31-4B8C-83A1-F6EECF244321}">
                    <p14:modId xmlns:p14="http://schemas.microsoft.com/office/powerpoint/2010/main" val="720984761"/>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Content Placeholder 1">
                <a:extLst>
                  <a:ext uri="{FF2B5EF4-FFF2-40B4-BE49-F238E27FC236}">
                    <a16:creationId xmlns:a16="http://schemas.microsoft.com/office/drawing/2014/main" id="{84E17B78-3F2F-A728-6F2D-7368EC678370}"/>
                  </a:ext>
                </a:extLst>
              </p:cNvPr>
              <p:cNvGraphicFramePr>
                <a:graphicFrameLocks noGrp="1"/>
              </p:cNvGraphicFramePr>
              <p:nvPr>
                <p:ph idx="1"/>
                <p:extLst>
                  <p:ext uri="{D42A27DB-BD31-4B8C-83A1-F6EECF244321}">
                    <p14:modId xmlns:p14="http://schemas.microsoft.com/office/powerpoint/2010/main" val="720984761"/>
                  </p:ext>
                </p:extLst>
              </p:nvPr>
            </p:nvGraphicFramePr>
            <p:xfrm>
              <a:off x="319088" y="1762125"/>
              <a:ext cx="8509000" cy="4699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Slide Number Placeholder 2">
            <a:extLst>
              <a:ext uri="{FF2B5EF4-FFF2-40B4-BE49-F238E27FC236}">
                <a16:creationId xmlns:a16="http://schemas.microsoft.com/office/drawing/2014/main" id="{CDD52F90-3EAC-8F08-C8CE-7D4A741838C8}"/>
              </a:ext>
            </a:extLst>
          </p:cNvPr>
          <p:cNvSpPr>
            <a:spLocks noGrp="1"/>
          </p:cNvSpPr>
          <p:nvPr>
            <p:ph type="sldNum" sz="quarter" idx="11"/>
          </p:nvPr>
        </p:nvSpPr>
        <p:spPr/>
        <p:txBody>
          <a:bodyPr anchor="ctr">
            <a:normAutofit/>
          </a:bodyPr>
          <a:lstStyle/>
          <a:p>
            <a:pPr>
              <a:spcAft>
                <a:spcPts val="600"/>
              </a:spcAft>
            </a:pPr>
            <a:fld id="{CE58CB1E-F828-4F11-99E0-327109AF9DA4}" type="slidenum">
              <a:rPr lang="de-DE" smtClean="0"/>
              <a:pPr>
                <a:spcAft>
                  <a:spcPts val="600"/>
                </a:spcAft>
              </a:pPr>
              <a:t>9</a:t>
            </a:fld>
            <a:endParaRPr lang="de-DE"/>
          </a:p>
        </p:txBody>
      </p:sp>
      <p:sp>
        <p:nvSpPr>
          <p:cNvPr id="4" name="Footer Placeholder 3">
            <a:extLst>
              <a:ext uri="{FF2B5EF4-FFF2-40B4-BE49-F238E27FC236}">
                <a16:creationId xmlns:a16="http://schemas.microsoft.com/office/drawing/2014/main" id="{8927F6CA-CB35-453B-931A-CFF4A80035A2}"/>
              </a:ext>
            </a:extLst>
          </p:cNvPr>
          <p:cNvSpPr>
            <a:spLocks noGrp="1"/>
          </p:cNvSpPr>
          <p:nvPr>
            <p:ph type="ftr" sz="quarter" idx="12"/>
          </p:nvPr>
        </p:nvSpPr>
        <p:spPr>
          <a:xfrm>
            <a:off x="311162" y="6473313"/>
            <a:ext cx="8515846" cy="365125"/>
          </a:xfrm>
        </p:spPr>
        <p:txBody>
          <a:bodyPr anchor="ctr">
            <a:normAutofit/>
          </a:bodyPr>
          <a:lstStyle/>
          <a:p>
            <a:pPr algn="ctr">
              <a:spcAft>
                <a:spcPts val="600"/>
              </a:spcAft>
            </a:pPr>
            <a:r>
              <a:rPr lang="de-DE" dirty="0"/>
              <a:t>Jitendra Tiwari (TUM)</a:t>
            </a:r>
            <a:endParaRPr lang="en-US" dirty="0"/>
          </a:p>
        </p:txBody>
      </p:sp>
      <p:sp>
        <p:nvSpPr>
          <p:cNvPr id="5" name="Title 4">
            <a:extLst>
              <a:ext uri="{FF2B5EF4-FFF2-40B4-BE49-F238E27FC236}">
                <a16:creationId xmlns:a16="http://schemas.microsoft.com/office/drawing/2014/main" id="{7AB4BA2B-C2FB-3C20-01A9-119A3FD0DA83}"/>
              </a:ext>
            </a:extLst>
          </p:cNvPr>
          <p:cNvSpPr>
            <a:spLocks noGrp="1"/>
          </p:cNvSpPr>
          <p:nvPr>
            <p:ph type="title"/>
          </p:nvPr>
        </p:nvSpPr>
        <p:spPr/>
        <p:txBody>
          <a:bodyPr wrap="square" anchor="t">
            <a:normAutofit/>
          </a:bodyPr>
          <a:lstStyle/>
          <a:p>
            <a:r>
              <a:rPr lang="de-DE" dirty="0" err="1"/>
              <a:t>Metric</a:t>
            </a:r>
            <a:r>
              <a:rPr lang="de-DE" dirty="0"/>
              <a:t> </a:t>
            </a:r>
            <a:r>
              <a:rPr lang="de-DE" dirty="0" err="1"/>
              <a:t>for</a:t>
            </a:r>
            <a:r>
              <a:rPr lang="de-DE" dirty="0"/>
              <a:t> </a:t>
            </a:r>
            <a:r>
              <a:rPr lang="de-DE" dirty="0" err="1"/>
              <a:t>Prognostic</a:t>
            </a:r>
            <a:r>
              <a:rPr lang="de-DE" dirty="0"/>
              <a:t> </a:t>
            </a:r>
            <a:r>
              <a:rPr lang="de-DE" dirty="0" err="1"/>
              <a:t>performance</a:t>
            </a:r>
            <a:r>
              <a:rPr lang="de-DE" dirty="0"/>
              <a:t> Evaluation</a:t>
            </a:r>
            <a:endParaRPr lang="en-US" dirty="0"/>
          </a:p>
        </p:txBody>
      </p:sp>
    </p:spTree>
    <p:extLst>
      <p:ext uri="{BB962C8B-B14F-4D97-AF65-F5344CB8AC3E}">
        <p14:creationId xmlns:p14="http://schemas.microsoft.com/office/powerpoint/2010/main" val="1483391767"/>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5444</TotalTime>
  <Words>3469</Words>
  <Application>Microsoft Office PowerPoint</Application>
  <PresentationFormat>On-screen Show (4:3)</PresentationFormat>
  <Paragraphs>471</Paragraphs>
  <Slides>33</Slides>
  <Notes>23</Notes>
  <HiddenSlides>1</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33</vt:i4>
      </vt:variant>
    </vt:vector>
  </HeadingPairs>
  <TitlesOfParts>
    <vt:vector size="50" baseType="lpstr">
      <vt:lpstr>__fkGroteskNeue_598ab8</vt:lpstr>
      <vt:lpstr>Arial</vt:lpstr>
      <vt:lpstr>Calibri</vt:lpstr>
      <vt:lpstr>Cambria Math</vt:lpstr>
      <vt:lpstr>Courier New</vt:lpstr>
      <vt:lpstr>Helvetica Neue</vt:lpstr>
      <vt:lpstr>NimbusSanL-Bold</vt:lpstr>
      <vt:lpstr>NimbusSanL-Regu</vt:lpstr>
      <vt:lpstr>SFTT1728</vt:lpstr>
      <vt:lpstr>Symbol</vt:lpstr>
      <vt:lpstr>Wingdings</vt:lpstr>
      <vt:lpstr>160104_TUM_Praesentation_p_v1</vt:lpstr>
      <vt:lpstr>Titel 2</vt:lpstr>
      <vt:lpstr>Titel 3</vt:lpstr>
      <vt:lpstr>Inhalt</vt:lpstr>
      <vt:lpstr>Kapiteltrenner blau</vt:lpstr>
      <vt:lpstr>Kapiteltrenner schwarz</vt:lpstr>
      <vt:lpstr>Transformer-based Predictive Maintenance of Degrading Turbofan Engines</vt:lpstr>
      <vt:lpstr>Outline</vt:lpstr>
      <vt:lpstr>Introduction</vt:lpstr>
      <vt:lpstr>Introduction</vt:lpstr>
      <vt:lpstr>Literature Review </vt:lpstr>
      <vt:lpstr>Characteristics of Decision settings</vt:lpstr>
      <vt:lpstr>Characteristics of Decision settings</vt:lpstr>
      <vt:lpstr>Decision Metric for Prognostic Performance Evaluation (Antonis et.al.2024)</vt:lpstr>
      <vt:lpstr>Metric for Prognostic performance Evaluation</vt:lpstr>
      <vt:lpstr>PdM policy for Component Ordering and Preventive Replacement</vt:lpstr>
      <vt:lpstr>PDM Policy1 for Preventive Replacement</vt:lpstr>
      <vt:lpstr>The objective function for PdM Policy 2</vt:lpstr>
      <vt:lpstr>PDM Policy for PR based on full RUL distribution</vt:lpstr>
      <vt:lpstr>The objective function for PdM Policy 3</vt:lpstr>
      <vt:lpstr>Flow Chart of Adopted data-driven PdM decision process</vt:lpstr>
      <vt:lpstr>Model Parameters</vt:lpstr>
      <vt:lpstr>Model Architectures</vt:lpstr>
      <vt:lpstr>Data Description</vt:lpstr>
      <vt:lpstr>Data Wrangling   </vt:lpstr>
      <vt:lpstr>Data Wrangling   </vt:lpstr>
      <vt:lpstr>Train Dataset</vt:lpstr>
      <vt:lpstr>Hyperparameter Tuning</vt:lpstr>
      <vt:lpstr>Hyperparameter Combination </vt:lpstr>
      <vt:lpstr>Tuned Hyper Parameter</vt:lpstr>
      <vt:lpstr>Results</vt:lpstr>
      <vt:lpstr>Train-Validation curve</vt:lpstr>
      <vt:lpstr>Plot of Both Overall and Replacement Probabilities, for Policy 1 </vt:lpstr>
      <vt:lpstr>Objective Function Plot for Policy2</vt:lpstr>
      <vt:lpstr>Objective Function Plot for Policy3</vt:lpstr>
      <vt:lpstr>Comparison of〖 T〗_R values when c_p/c_c= 0.1</vt:lpstr>
      <vt:lpstr>Decision Metric Plot</vt:lpstr>
      <vt:lpstr>Conclusions</vt:lpstr>
      <vt:lpstr>References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Jitendra Tiwari</dc:creator>
  <cp:lastModifiedBy>Jitendra Tiwari</cp:lastModifiedBy>
  <cp:revision>148</cp:revision>
  <cp:lastPrinted>2015-07-30T14:04:45Z</cp:lastPrinted>
  <dcterms:created xsi:type="dcterms:W3CDTF">2024-09-24T16:16:16Z</dcterms:created>
  <dcterms:modified xsi:type="dcterms:W3CDTF">2024-10-01T23:28:58Z</dcterms:modified>
</cp:coreProperties>
</file>