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Improved </a:t>
            </a:r>
            <a:r>
              <a:rPr lang="en-US" b="1" dirty="0" err="1"/>
              <a:t>APIFication</a:t>
            </a:r>
            <a:r>
              <a:rPr lang="en-US" b="1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Review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Manual</c:v>
                </c:pt>
                <c:pt idx="1">
                  <c:v>Automates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49.5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9-7C42-A6A7-75561C4869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Create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Manual</c:v>
                </c:pt>
                <c:pt idx="1">
                  <c:v>Automates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9-7C42-A6A7-75561C4869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Implement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Manual</c:v>
                </c:pt>
                <c:pt idx="1">
                  <c:v>Automates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79-7C42-A6A7-75561C4869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133189328"/>
        <c:axId val="2123872624"/>
        <c:axId val="0"/>
      </c:bar3DChart>
      <c:catAx>
        <c:axId val="213318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872624"/>
        <c:crosses val="autoZero"/>
        <c:auto val="1"/>
        <c:lblAlgn val="ctr"/>
        <c:lblOffset val="100"/>
        <c:noMultiLvlLbl val="0"/>
      </c:catAx>
      <c:valAx>
        <c:axId val="2123872624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18932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2413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8219-172E-7A49-85A0-0002B732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89B4E-B20E-E34F-9DCF-A613D0EA2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847D-DDB7-DE45-9F83-B1FE0ED6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AF54-8C43-C042-87DF-DDCAB961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6341-4A3B-8346-83A6-FE896ADB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4F85-CED0-AA4A-96AE-DBF12730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359CE-65DB-F149-AFFB-5FE6AE0B1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FF38-0BCB-4942-ADC0-BFB8F200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DA9C-404E-6F49-9877-7BF7FA0D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0F83-489A-4447-99F2-3123D837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FCD1E-B9B9-A843-A523-11EC11ED2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2D49A-A825-1B46-8CA4-D80C49C04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F022-3E33-3649-AD08-ABBC8801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5009-7522-D544-8637-E7783D9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3453-21F6-CC4B-9081-B0B440E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7075-0661-A24F-95F0-DDA34C48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09C7-3EC6-9940-9181-99FAEDAC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5A86-6673-D648-BE38-AB915377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C7DC-A3C9-6A49-BEC3-41A484F9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603F-BCE0-5A42-92B6-EC5A25FC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C533-94EF-EE45-99A7-09382579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4C1B4-D3F3-7743-A8A5-067B3B30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D911-7122-D743-A4A0-F02342AE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0B77-672F-0049-BB5F-707E82C9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0FF1-A2E3-834F-8FA7-9B03C3B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B526-CDCA-5049-81E1-6D2B842C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9B1-F010-8F40-B87D-CA7035540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C1B7A-30BD-CF4D-AD14-C46A8E4C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FF18-57F7-EE4C-93BB-3888D203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299E-7A01-3E47-9CD9-B9C70614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0AA5-19EC-3A47-8E96-EF66487A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C117-F647-4247-A5EB-B36EA241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C3A3A-8EC6-764A-ACBF-E94A305BB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2E546-79E4-3B4D-B4C7-034985D9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33A43-4DB3-CC45-8F58-B91E21E52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F9092-DBCE-4E42-BFAA-D20652AF4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E02BA-742B-814B-84E6-C1B81B27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67583-C50E-C948-AA0E-BCE2DC47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A8757-C1B3-0C4A-A093-B8BF67F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4E83-FE1C-1341-85CC-A5942EF5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BAA45-FD95-C742-804B-E854C6AA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D327-1ED3-AD46-9CD7-B3291A41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CED47-9C05-FE47-B761-D56CE27C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C49F8-88A9-9A4F-97B5-A17E2258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93D17-3179-9F4B-9F6D-A090600F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3A368-C59E-754A-B53F-9CE938D4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8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8274-8F2D-8446-BD04-6F49821B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A27E-2C0A-A145-A949-B899EE0C8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D4A5C-66BF-6144-B9FB-16758BB2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BCE3-EC88-AB41-9227-2686563A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009F3-2672-0F40-9768-74A8ED65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D7F0A-67D5-5F41-AFF2-E0617AB5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A05D-2090-9545-A279-609D9C7C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A51F9-A4EA-8345-9A39-52D13A74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45972-1A8B-BA41-8056-A9DBFCC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A06F-7316-9F40-85E5-48ABCB56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AAD16-A2E1-D349-90D9-7FF8E9FC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C4A8-3357-544C-8111-EBCC899F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0C4D1-42FD-4842-95C2-1D40A0BA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8037-5342-1D45-AB91-72A25D18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451C-44FE-2B49-9770-C3B9CB357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AD2B-0E0C-B044-9686-8019FD4259F9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F302-0A94-5743-B2AD-FEF66B9EA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B1D3-A221-7C4D-A13D-BB3F6CB7E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E58F-05A5-1F4D-9492-32BEE5CB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AAE7-B17F-7E42-B172-97EF6598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828" y="1012001"/>
            <a:ext cx="8303172" cy="34969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B0F0"/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RAML To API Builder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A71A-598C-8649-96EF-DE622C57BCBE}"/>
              </a:ext>
            </a:extLst>
          </p:cNvPr>
          <p:cNvSpPr txBox="1"/>
          <p:nvPr/>
        </p:nvSpPr>
        <p:spPr>
          <a:xfrm>
            <a:off x="3815255" y="4272449"/>
            <a:ext cx="5785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1</a:t>
            </a:r>
            <a:r>
              <a:rPr lang="en-US" sz="1600" baseline="30000" dirty="0">
                <a:solidFill>
                  <a:schemeClr val="bg1">
                    <a:lumMod val="6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 June,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1E170-B7BE-1B4E-B1F2-2D0E6A3243EA}"/>
              </a:ext>
            </a:extLst>
          </p:cNvPr>
          <p:cNvSpPr txBox="1"/>
          <p:nvPr/>
        </p:nvSpPr>
        <p:spPr>
          <a:xfrm>
            <a:off x="2585545" y="1797247"/>
            <a:ext cx="9044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F0"/>
                </a:solidFill>
                <a:latin typeface="Arial Rounded MT Bold" panose="020F0704030504030204" pitchFamily="34" charset="77"/>
                <a:ea typeface="Hiragino Sans W2" panose="020B0300000000000000" pitchFamily="34" charset="-128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BAF12-02B4-334A-AAC9-501E537106F8}"/>
              </a:ext>
            </a:extLst>
          </p:cNvPr>
          <p:cNvSpPr txBox="1"/>
          <p:nvPr/>
        </p:nvSpPr>
        <p:spPr>
          <a:xfrm>
            <a:off x="9454070" y="1807753"/>
            <a:ext cx="9044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F0"/>
                </a:solidFill>
                <a:latin typeface="Arial Rounded MT Bold" panose="020F0704030504030204" pitchFamily="34" charset="77"/>
                <a:ea typeface="Hiragino Sans W2" panose="020B0300000000000000" pitchFamily="34" charset="-128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2688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8D1A5B0-1046-E34E-A537-064D2C06C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20480"/>
              </p:ext>
            </p:extLst>
          </p:nvPr>
        </p:nvGraphicFramePr>
        <p:xfrm>
          <a:off x="441434" y="573533"/>
          <a:ext cx="13258800" cy="593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11137900" imgH="6896100" progId="Excel.Sheet.12">
                  <p:embed/>
                </p:oleObj>
              </mc:Choice>
              <mc:Fallback>
                <p:oleObj name="Worksheet" r:id="rId3" imgW="11137900" imgH="689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434" y="573533"/>
                        <a:ext cx="13258800" cy="593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7CEF64-6042-5742-A253-AF8514B9E658}"/>
              </a:ext>
            </a:extLst>
          </p:cNvPr>
          <p:cNvSpPr txBox="1"/>
          <p:nvPr/>
        </p:nvSpPr>
        <p:spPr>
          <a:xfrm>
            <a:off x="441434" y="173423"/>
            <a:ext cx="1046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Executor Summary |</a:t>
            </a:r>
            <a:r>
              <a:rPr lang="en-US" sz="2000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RAML To API Builder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296A57-3F58-9847-AAA4-ADB2D07F5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823422"/>
              </p:ext>
            </p:extLst>
          </p:nvPr>
        </p:nvGraphicFramePr>
        <p:xfrm>
          <a:off x="5902427" y="5722884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showAsIcon="1" r:id="rId5" imgW="965200" imgH="609600" progId="Excel.Sheet.12">
                  <p:embed/>
                </p:oleObj>
              </mc:Choice>
              <mc:Fallback>
                <p:oleObj name="Worksheet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2427" y="5722884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324B5CB-BDAA-6A48-9A11-3183BF56D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903406"/>
              </p:ext>
            </p:extLst>
          </p:nvPr>
        </p:nvGraphicFramePr>
        <p:xfrm>
          <a:off x="6385027" y="3436884"/>
          <a:ext cx="4303993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2408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7CEF64-6042-5742-A253-AF8514B9E658}"/>
              </a:ext>
            </a:extLst>
          </p:cNvPr>
          <p:cNvSpPr txBox="1"/>
          <p:nvPr/>
        </p:nvSpPr>
        <p:spPr>
          <a:xfrm>
            <a:off x="441434" y="173423"/>
            <a:ext cx="1046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Enhancement Roadmap |</a:t>
            </a:r>
            <a:r>
              <a:rPr lang="en-US" sz="2000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RAML To API Builder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C005C-3480-D04A-BB59-1BC9EA506DCB}"/>
              </a:ext>
            </a:extLst>
          </p:cNvPr>
          <p:cNvSpPr txBox="1"/>
          <p:nvPr/>
        </p:nvSpPr>
        <p:spPr>
          <a:xfrm>
            <a:off x="679269" y="979714"/>
            <a:ext cx="112601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By following PDCA (plan-do-check-act) iterative steps to control and continual improvement following is Roadmap for future enhancement for this tool called “RAML to API Builder”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First Improvement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Second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Third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Fourth*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AB896-90E0-AD47-B045-16B1F2B7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14" y="2273248"/>
            <a:ext cx="3454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Hiragino Sans W2</vt:lpstr>
      <vt:lpstr>Hiragino Sans W5</vt:lpstr>
      <vt:lpstr>Arial</vt:lpstr>
      <vt:lpstr>Arial Rounded MT Bold</vt:lpstr>
      <vt:lpstr>Calibri</vt:lpstr>
      <vt:lpstr>Calibri Light</vt:lpstr>
      <vt:lpstr>Wingdings</vt:lpstr>
      <vt:lpstr>Office Theme</vt:lpstr>
      <vt:lpstr>Microsoft Excel Worksheet</vt:lpstr>
      <vt:lpstr>RAML To API Builder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RAML To API Builder</dc:title>
  <dc:creator>Microsoft Office User</dc:creator>
  <cp:lastModifiedBy>Microsoft Office User</cp:lastModifiedBy>
  <cp:revision>11</cp:revision>
  <dcterms:created xsi:type="dcterms:W3CDTF">2020-06-01T13:08:30Z</dcterms:created>
  <dcterms:modified xsi:type="dcterms:W3CDTF">2020-06-01T15:24:23Z</dcterms:modified>
</cp:coreProperties>
</file>