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69" autoAdjust="0"/>
  </p:normalViewPr>
  <p:slideViewPr>
    <p:cSldViewPr>
      <p:cViewPr>
        <p:scale>
          <a:sx n="50" d="100"/>
          <a:sy n="50" d="100"/>
        </p:scale>
        <p:origin x="-1724" y="-80"/>
      </p:cViewPr>
      <p:guideLst>
        <p:guide orient="horz" pos="2880"/>
        <p:guide pos="2160"/>
      </p:guideLst>
    </p:cSldViewPr>
  </p:slideViewPr>
  <p:notesTextViewPr>
    <p:cViewPr>
      <p:scale>
        <a:sx n="100" d="100"/>
        <a:sy n="100" d="100"/>
      </p:scale>
      <p:origin x="0" y="256"/>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66B8495-C188-4A98-9BBF-9AA43F7CAF54}" type="datetimeFigureOut">
              <a:rPr lang="en-US" smtClean="0"/>
              <a:pPr/>
              <a:t>2/20/2017</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F6C824E-A9F4-4581-854F-2D5ABE5F28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Service-oriented_architecture"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Document_management_system" TargetMode="External"/><Relationship Id="rId3" Type="http://schemas.openxmlformats.org/officeDocument/2006/relationships/hyperlink" Target="https://en.wikipedia.org/wiki/Open_standard" TargetMode="External"/><Relationship Id="rId7" Type="http://schemas.openxmlformats.org/officeDocument/2006/relationships/hyperlink" Target="https://en.wikipedia.org/wiki/Abstraction_layer" TargetMode="External"/><Relationship Id="rId12" Type="http://schemas.openxmlformats.org/officeDocument/2006/relationships/hyperlink" Target="https://en.wikipedia.org/wiki/Web_client" TargetMode="External"/><Relationship Id="rId2" Type="http://schemas.openxmlformats.org/officeDocument/2006/relationships/slide" Target="../slides/slide76.xml"/><Relationship Id="rId1" Type="http://schemas.openxmlformats.org/officeDocument/2006/relationships/notesMaster" Target="../notesMasters/notesMaster1.xml"/><Relationship Id="rId6" Type="http://schemas.openxmlformats.org/officeDocument/2006/relationships/hyperlink" Target="https://en.wikipedia.org/wiki/Content_Management_Interoperability_Services" TargetMode="External"/><Relationship Id="rId11" Type="http://schemas.openxmlformats.org/officeDocument/2006/relationships/hyperlink" Target="https://en.wikipedia.org/wiki/Hypertext_Transfer_Protocol" TargetMode="External"/><Relationship Id="rId5" Type="http://schemas.openxmlformats.org/officeDocument/2006/relationships/hyperlink" Target="https://en.wikipedia.org/wiki/Internet" TargetMode="External"/><Relationship Id="rId10" Type="http://schemas.openxmlformats.org/officeDocument/2006/relationships/hyperlink" Target="https://en.wikipedia.org/wiki/Communications_protocol" TargetMode="External"/><Relationship Id="rId4" Type="http://schemas.openxmlformats.org/officeDocument/2006/relationships/hyperlink" Target="https://en.wikipedia.org/wiki/Content_management_systems" TargetMode="External"/><Relationship Id="rId9" Type="http://schemas.openxmlformats.org/officeDocument/2006/relationships/hyperlink" Target="https://en.wikipedia.org/wiki/World_Wide_Web"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Introduction</a:t>
            </a:r>
          </a:p>
          <a:p>
            <a:endParaRPr lang="en-US" dirty="0" smtClean="0"/>
          </a:p>
          <a:p>
            <a:r>
              <a:rPr lang="en-US" dirty="0" smtClean="0"/>
              <a:t>Name</a:t>
            </a:r>
          </a:p>
          <a:p>
            <a:r>
              <a:rPr lang="en-US" dirty="0" smtClean="0"/>
              <a:t>Designation</a:t>
            </a:r>
          </a:p>
          <a:p>
            <a:r>
              <a:rPr lang="en-US" dirty="0" smtClean="0"/>
              <a:t>Work</a:t>
            </a:r>
            <a:r>
              <a:rPr lang="en-US" baseline="0" dirty="0" smtClean="0"/>
              <a:t> Experience</a:t>
            </a:r>
          </a:p>
          <a:p>
            <a:endParaRPr lang="en-US" baseline="0" dirty="0" smtClean="0"/>
          </a:p>
          <a:p>
            <a:endParaRPr lang="en-US" baseline="0" dirty="0" smtClean="0"/>
          </a:p>
          <a:p>
            <a:r>
              <a:rPr lang="en-US" baseline="0" dirty="0" smtClean="0"/>
              <a:t>Discuss Breaks</a:t>
            </a:r>
          </a:p>
          <a:p>
            <a:endParaRPr lang="en-US" baseline="0" dirty="0" smtClean="0"/>
          </a:p>
          <a:p>
            <a:r>
              <a:rPr lang="en-US" baseline="0" dirty="0" smtClean="0"/>
              <a:t>11:30 </a:t>
            </a:r>
            <a:r>
              <a:rPr lang="en-US" baseline="0" dirty="0" smtClean="0"/>
              <a:t>(Refreshment), </a:t>
            </a:r>
            <a:r>
              <a:rPr lang="en-US" baseline="0" dirty="0" smtClean="0"/>
              <a:t>1:00 </a:t>
            </a:r>
            <a:r>
              <a:rPr lang="en-US" baseline="0" dirty="0" smtClean="0"/>
              <a:t>(Lunch), </a:t>
            </a:r>
            <a:r>
              <a:rPr lang="en-US" baseline="0" dirty="0" smtClean="0"/>
              <a:t>3:30 </a:t>
            </a:r>
            <a:r>
              <a:rPr lang="en-US" baseline="0" dirty="0" smtClean="0"/>
              <a:t>(Tea) &amp; 5:00 (End of session)</a:t>
            </a:r>
          </a:p>
          <a:p>
            <a:endParaRPr lang="en-US" baseline="0" dirty="0" smtClean="0"/>
          </a:p>
          <a:p>
            <a:endParaRPr lang="en-US" baseline="0" dirty="0" smtClean="0"/>
          </a:p>
          <a:p>
            <a:r>
              <a:rPr lang="en-US" baseline="0" dirty="0" smtClean="0"/>
              <a:t>Set the Expectation</a:t>
            </a:r>
          </a:p>
          <a:p>
            <a:endParaRPr lang="en-US" baseline="0" dirty="0" smtClean="0"/>
          </a:p>
          <a:p>
            <a:endParaRPr lang="en-US" baseline="0" dirty="0" smtClean="0"/>
          </a:p>
          <a:p>
            <a:r>
              <a:rPr lang="en-US" baseline="0" dirty="0" smtClean="0"/>
              <a:t>What is Backbase? </a:t>
            </a:r>
          </a:p>
          <a:p>
            <a:endParaRPr lang="en-US" baseline="0" dirty="0" smtClean="0"/>
          </a:p>
          <a:p>
            <a:r>
              <a:rPr lang="en-US" sz="1200" kern="1200" dirty="0" smtClean="0">
                <a:solidFill>
                  <a:schemeClr val="tx1"/>
                </a:solidFill>
                <a:latin typeface="+mn-lt"/>
                <a:ea typeface="+mn-ea"/>
                <a:cs typeface="+mn-cs"/>
              </a:rPr>
              <a:t>The Backbase Customer Experience Platform (CXP) makes it easy for you to create and manage rich, interactive web portals and mobile applications. It’s fully loaded with integrated customer experience management tools that will empower your business teams to optimize your digital channels and create an engaging, customer-centric environment across devices. Backbase comes with:</a:t>
            </a:r>
          </a:p>
          <a:p>
            <a:r>
              <a:rPr lang="en-US" sz="1200" kern="1200" dirty="0" smtClean="0">
                <a:solidFill>
                  <a:schemeClr val="tx1"/>
                </a:solidFill>
                <a:latin typeface="+mn-lt"/>
                <a:ea typeface="+mn-ea"/>
                <a:cs typeface="+mn-cs"/>
              </a:rPr>
              <a:t>Backbase comes with powerful enterprise security and application integration technology that’s easily integrated with your existing systems and applications, enabling you to leverage your past IT investments.</a:t>
            </a:r>
          </a:p>
          <a:p>
            <a:endParaRPr lang="en-US" baseline="0" dirty="0" smtClean="0"/>
          </a:p>
          <a:p>
            <a:r>
              <a:rPr lang="en-US" baseline="0" dirty="0" smtClean="0"/>
              <a:t>To match the expectations they need to work hard.</a:t>
            </a:r>
          </a:p>
          <a:p>
            <a:endParaRPr lang="en-US" baseline="0" dirty="0" smtClean="0"/>
          </a:p>
          <a:p>
            <a:r>
              <a:rPr lang="en-US" baseline="0" dirty="0" smtClean="0"/>
              <a:t>Different Type of Users in Banking Application</a:t>
            </a:r>
          </a:p>
          <a:p>
            <a:endParaRPr lang="en-US" baseline="0" dirty="0" smtClean="0"/>
          </a:p>
          <a:p>
            <a:r>
              <a:rPr lang="en-US" sz="1200" b="1" kern="1200" dirty="0" smtClean="0">
                <a:solidFill>
                  <a:schemeClr val="tx1"/>
                </a:solidFill>
                <a:latin typeface="+mn-lt"/>
                <a:ea typeface="+mn-ea"/>
                <a:cs typeface="+mn-cs"/>
              </a:rPr>
              <a:t>End User		:	</a:t>
            </a:r>
            <a:r>
              <a:rPr lang="en-US" sz="1200" kern="1200" dirty="0" smtClean="0">
                <a:solidFill>
                  <a:schemeClr val="tx1"/>
                </a:solidFill>
                <a:latin typeface="+mn-lt"/>
                <a:ea typeface="+mn-ea"/>
                <a:cs typeface="+mn-cs"/>
              </a:rPr>
              <a:t>Existing Customer / New Customers</a:t>
            </a:r>
          </a:p>
          <a:p>
            <a:r>
              <a:rPr lang="en-US" sz="1200" b="1" kern="1200" dirty="0" smtClean="0">
                <a:solidFill>
                  <a:schemeClr val="tx1"/>
                </a:solidFill>
                <a:latin typeface="+mn-lt"/>
                <a:ea typeface="+mn-ea"/>
                <a:cs typeface="+mn-cs"/>
              </a:rPr>
              <a:t>Business User	:	</a:t>
            </a:r>
            <a:r>
              <a:rPr lang="en-US" sz="1200" kern="1200" dirty="0" smtClean="0">
                <a:solidFill>
                  <a:schemeClr val="tx1"/>
                </a:solidFill>
                <a:latin typeface="+mn-lt"/>
                <a:ea typeface="+mn-ea"/>
                <a:cs typeface="+mn-cs"/>
              </a:rPr>
              <a:t>CSR [Customer Service Representative]/Admin Users / BA</a:t>
            </a:r>
          </a:p>
          <a:p>
            <a:r>
              <a:rPr lang="en-US" sz="1200" b="1" kern="1200" dirty="0" smtClean="0">
                <a:solidFill>
                  <a:schemeClr val="tx1"/>
                </a:solidFill>
                <a:latin typeface="+mn-lt"/>
                <a:ea typeface="+mn-ea"/>
                <a:cs typeface="+mn-cs"/>
              </a:rPr>
              <a:t>Developers		:	</a:t>
            </a:r>
            <a:r>
              <a:rPr lang="en-US" sz="1200" kern="1200" dirty="0" smtClean="0">
                <a:solidFill>
                  <a:schemeClr val="tx1"/>
                </a:solidFill>
                <a:latin typeface="+mn-lt"/>
                <a:ea typeface="+mn-ea"/>
                <a:cs typeface="+mn-cs"/>
              </a:rPr>
              <a:t>IT Developers (Front End/Back End)/existing banking system developers</a:t>
            </a:r>
          </a:p>
          <a:p>
            <a:endParaRPr lang="en-US" baseline="0" dirty="0" smtClean="0"/>
          </a:p>
          <a:p>
            <a:endParaRPr lang="en-US" baseline="0" dirty="0" smtClean="0"/>
          </a:p>
          <a:p>
            <a:r>
              <a:rPr lang="en-US" baseline="0" dirty="0" smtClean="0"/>
              <a:t>Why we are studying </a:t>
            </a:r>
            <a:r>
              <a:rPr lang="en-US" baseline="0" dirty="0" smtClean="0"/>
              <a:t>BB?</a:t>
            </a:r>
            <a:endParaRPr lang="en-US" baseline="0" dirty="0" smtClean="0"/>
          </a:p>
        </p:txBody>
      </p:sp>
      <p:sp>
        <p:nvSpPr>
          <p:cNvPr id="4" name="Slide Number Placeholder 3"/>
          <p:cNvSpPr>
            <a:spLocks noGrp="1"/>
          </p:cNvSpPr>
          <p:nvPr>
            <p:ph type="sldNum" sz="quarter" idx="10"/>
          </p:nvPr>
        </p:nvSpPr>
        <p:spPr/>
        <p:txBody>
          <a:bodyPr/>
          <a:lstStyle/>
          <a:p>
            <a:fld id="{BF6C824E-A9F4-4581-854F-2D5ABE5F28A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TrainingDemos</a:t>
            </a:r>
            <a:r>
              <a:rPr lang="en-US" dirty="0" smtClean="0"/>
              <a:t>/configuration/</a:t>
            </a:r>
            <a:r>
              <a:rPr lang="en-US" dirty="0" err="1" smtClean="0"/>
              <a:t>src</a:t>
            </a:r>
            <a:r>
              <a:rPr lang="en-US" dirty="0" smtClean="0"/>
              <a:t>/main/resource/deviceConfig.xml</a:t>
            </a:r>
          </a:p>
          <a:p>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47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KEY</a:t>
            </a:r>
          </a:p>
          <a:p>
            <a:r>
              <a:rPr lang="en-US" dirty="0" smtClean="0"/>
              <a:t>Describe typical Enterprise Integration challenges</a:t>
            </a:r>
          </a:p>
          <a:p>
            <a:endParaRPr lang="en-US" dirty="0" smtClean="0"/>
          </a:p>
          <a:p>
            <a:r>
              <a:rPr lang="en-US" b="1" dirty="0" smtClean="0"/>
              <a:t>HOW</a:t>
            </a:r>
          </a:p>
          <a:p>
            <a:pPr marL="171450" indent="-171450">
              <a:buFont typeface="Arial" charset="0"/>
              <a:buChar char="•"/>
            </a:pPr>
            <a:r>
              <a:rPr lang="en-US" dirty="0" smtClean="0"/>
              <a:t>Discuss each challenge listed on the visual. Be prepared to provide</a:t>
            </a:r>
            <a:r>
              <a:rPr lang="en-US" baseline="0" dirty="0" smtClean="0"/>
              <a:t> examples.</a:t>
            </a:r>
          </a:p>
          <a:p>
            <a:pPr marL="171450" indent="-171450">
              <a:buFont typeface="Arial" charset="0"/>
              <a:buChar char="•"/>
            </a:pPr>
            <a:endParaRPr lang="en-US" baseline="0" dirty="0" smtClean="0"/>
          </a:p>
          <a:p>
            <a:pPr marL="171450" indent="-171450">
              <a:buFont typeface="Arial" charset="0"/>
              <a:buChar char="•"/>
            </a:pPr>
            <a:r>
              <a:rPr lang="en-US" baseline="0" dirty="0" smtClean="0"/>
              <a:t>Screen Scraping - T</a:t>
            </a:r>
            <a:r>
              <a:rPr lang="en-US" sz="1200" b="0" i="0" kern="1200" dirty="0" smtClean="0">
                <a:solidFill>
                  <a:schemeClr val="tx1"/>
                </a:solidFill>
                <a:latin typeface="+mn-lt"/>
                <a:ea typeface="+mn-ea"/>
                <a:cs typeface="+mn-cs"/>
              </a:rPr>
              <a:t>he action of using a computer program to copy data from a website. Process of collecting screen display data from one application and translating it so that another application can display it. This is normally done to capture data from a legacy application in order to display it using a more modern user interface</a:t>
            </a:r>
            <a:endParaRPr lang="en-US" dirty="0" smtClean="0"/>
          </a:p>
          <a:p>
            <a:endParaRPr lang="en-US" dirty="0" smtClean="0"/>
          </a:p>
          <a:p>
            <a:r>
              <a:rPr lang="en-US" b="1" dirty="0" smtClean="0"/>
              <a:t>TIME </a:t>
            </a:r>
          </a:p>
          <a:p>
            <a:r>
              <a:rPr lang="en-US" dirty="0" smtClean="0"/>
              <a:t>1 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66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KEY</a:t>
            </a:r>
          </a:p>
          <a:p>
            <a:r>
              <a:rPr lang="en-US" dirty="0" smtClean="0"/>
              <a:t>Enterprise Integration</a:t>
            </a:r>
            <a:r>
              <a:rPr lang="en-US" baseline="0" dirty="0" smtClean="0"/>
              <a:t> Patterns</a:t>
            </a:r>
            <a:endParaRPr lang="en-US" dirty="0" smtClean="0"/>
          </a:p>
          <a:p>
            <a:endParaRPr lang="en-US" dirty="0" smtClean="0"/>
          </a:p>
          <a:p>
            <a:r>
              <a:rPr lang="en-US" b="1" dirty="0" smtClean="0"/>
              <a:t>HOW</a:t>
            </a:r>
          </a:p>
          <a:p>
            <a:pPr marL="171450" indent="-171450">
              <a:buFont typeface="Arial" charset="0"/>
              <a:buChar char="•"/>
            </a:pPr>
            <a:r>
              <a:rPr lang="en-US" dirty="0" smtClean="0"/>
              <a:t>Tell participants that EIP are commonly used by organizations to solve</a:t>
            </a:r>
            <a:r>
              <a:rPr lang="en-US" baseline="0" dirty="0" smtClean="0"/>
              <a:t> integration problems. </a:t>
            </a:r>
            <a:endParaRPr lang="en-US" dirty="0" smtClean="0"/>
          </a:p>
          <a:p>
            <a:endParaRPr lang="en-US" dirty="0" smtClean="0"/>
          </a:p>
          <a:p>
            <a:r>
              <a:rPr lang="en-US" b="1" dirty="0" smtClean="0"/>
              <a:t>TIME </a:t>
            </a:r>
          </a:p>
          <a:p>
            <a:r>
              <a:rPr lang="en-US" dirty="0" smtClean="0"/>
              <a:t>1 min</a:t>
            </a:r>
          </a:p>
          <a:p>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68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KEY</a:t>
            </a:r>
          </a:p>
          <a:p>
            <a:r>
              <a:rPr lang="en-US" dirty="0" smtClean="0"/>
              <a:t>Apache Camel</a:t>
            </a:r>
            <a:r>
              <a:rPr lang="en-US" baseline="0" dirty="0" smtClean="0"/>
              <a:t> Introduction</a:t>
            </a:r>
          </a:p>
          <a:p>
            <a:endParaRPr lang="en-US" baseline="0" dirty="0" smtClean="0"/>
          </a:p>
          <a:p>
            <a:r>
              <a:rPr lang="en-US" baseline="0" dirty="0" smtClean="0"/>
              <a:t>ESB - </a:t>
            </a:r>
            <a:r>
              <a:rPr lang="en-US" sz="1200" b="0" i="0" kern="1200" dirty="0" smtClean="0">
                <a:solidFill>
                  <a:schemeClr val="tx1"/>
                </a:solidFill>
                <a:latin typeface="+mn-lt"/>
                <a:ea typeface="+mn-ea"/>
                <a:cs typeface="+mn-cs"/>
              </a:rPr>
              <a:t> is implementing a communication system between mutually interacting software applications in a </a:t>
            </a:r>
            <a:r>
              <a:rPr lang="en-US" sz="1200" b="0" i="0" u="none" strike="noStrike" kern="1200" dirty="0" smtClean="0">
                <a:solidFill>
                  <a:schemeClr val="tx1"/>
                </a:solidFill>
                <a:latin typeface="+mn-lt"/>
                <a:ea typeface="+mn-ea"/>
                <a:cs typeface="+mn-cs"/>
                <a:hlinkClick r:id="rId3" tooltip="Service-oriented architecture"/>
              </a:rPr>
              <a:t>service-oriented architecture</a:t>
            </a:r>
            <a:r>
              <a:rPr lang="en-US" sz="1200" b="0" i="0" kern="1200" dirty="0" smtClean="0">
                <a:solidFill>
                  <a:schemeClr val="tx1"/>
                </a:solidFill>
                <a:latin typeface="+mn-lt"/>
                <a:ea typeface="+mn-ea"/>
                <a:cs typeface="+mn-cs"/>
              </a:rPr>
              <a:t> (SOA).</a:t>
            </a:r>
            <a:endParaRPr lang="en-US" dirty="0" smtClean="0"/>
          </a:p>
          <a:p>
            <a:endParaRPr lang="en-US" dirty="0" smtClean="0"/>
          </a:p>
          <a:p>
            <a:r>
              <a:rPr lang="en-US" b="1" dirty="0" smtClean="0"/>
              <a:t>HOW</a:t>
            </a:r>
          </a:p>
          <a:p>
            <a:pPr marL="171450" indent="-171450">
              <a:buFont typeface="Arial" charset="0"/>
              <a:buChar char="•"/>
            </a:pPr>
            <a:r>
              <a:rPr lang="en-US" dirty="0" smtClean="0"/>
              <a:t>Introduce</a:t>
            </a:r>
            <a:r>
              <a:rPr lang="en-US" baseline="0" dirty="0" smtClean="0"/>
              <a:t> Camel. </a:t>
            </a:r>
            <a:endParaRPr lang="en-US" dirty="0" smtClean="0"/>
          </a:p>
          <a:p>
            <a:endParaRPr lang="en-US" dirty="0" smtClean="0"/>
          </a:p>
          <a:p>
            <a:r>
              <a:rPr lang="en-US" b="1" dirty="0" smtClean="0"/>
              <a:t>TIME </a:t>
            </a:r>
          </a:p>
          <a:p>
            <a:r>
              <a:rPr lang="en-US" dirty="0" smtClean="0"/>
              <a:t>3 min</a:t>
            </a:r>
          </a:p>
          <a:p>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69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KEY</a:t>
            </a:r>
          </a:p>
          <a:p>
            <a:r>
              <a:rPr lang="en-US" dirty="0" smtClean="0"/>
              <a:t>Apache</a:t>
            </a:r>
            <a:r>
              <a:rPr lang="en-US" baseline="0" dirty="0" smtClean="0"/>
              <a:t> Camel (cont.)</a:t>
            </a:r>
          </a:p>
          <a:p>
            <a:endParaRPr lang="en-US" baseline="0" dirty="0" smtClean="0"/>
          </a:p>
          <a:p>
            <a:r>
              <a:rPr lang="en-US" baseline="0" dirty="0" smtClean="0"/>
              <a:t>Routing Engine – A DSL wires endpoints and processors together to form routes.</a:t>
            </a:r>
          </a:p>
          <a:p>
            <a:r>
              <a:rPr lang="en-US" baseline="0" dirty="0" smtClean="0"/>
              <a:t>Components – Provides a uniform endpoint interface and connect </a:t>
            </a:r>
            <a:r>
              <a:rPr lang="en-US" baseline="0" dirty="0" smtClean="0"/>
              <a:t>to </a:t>
            </a:r>
            <a:r>
              <a:rPr lang="en-US" baseline="0" dirty="0" smtClean="0"/>
              <a:t>other systems.</a:t>
            </a:r>
          </a:p>
          <a:p>
            <a:r>
              <a:rPr lang="en-US" baseline="0" dirty="0" smtClean="0"/>
              <a:t>Processors – Handles things in between endpoints like, EIPs, Routing, Transformation, Mediation, Enrichment, Validation, Interception.</a:t>
            </a:r>
          </a:p>
          <a:p>
            <a:endParaRPr lang="en-US" dirty="0" smtClean="0"/>
          </a:p>
          <a:p>
            <a:endParaRPr lang="en-US" dirty="0" smtClean="0"/>
          </a:p>
          <a:p>
            <a:r>
              <a:rPr lang="en-US" b="1" dirty="0" smtClean="0"/>
              <a:t>HOW</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dirty="0" smtClean="0"/>
              <a:t>Discuss terms on slide and then zoom in on the terminology used</a:t>
            </a:r>
            <a:r>
              <a:rPr lang="en-US" baseline="0" dirty="0" smtClean="0"/>
              <a:t> in Camel</a:t>
            </a:r>
            <a:endParaRPr lang="en-US" dirty="0" smtClean="0"/>
          </a:p>
          <a:p>
            <a:endParaRPr lang="en-US" dirty="0" smtClean="0"/>
          </a:p>
          <a:p>
            <a:r>
              <a:rPr lang="en-US" b="1" dirty="0" smtClean="0"/>
              <a:t>TIME </a:t>
            </a:r>
          </a:p>
          <a:p>
            <a:r>
              <a:rPr lang="en-US" dirty="0" smtClean="0"/>
              <a:t>3 min</a:t>
            </a:r>
          </a:p>
          <a:p>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70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sz="1200" b="1" i="0" kern="1200" dirty="0" smtClean="0">
                <a:solidFill>
                  <a:schemeClr val="tx1"/>
                </a:solidFill>
                <a:latin typeface="+mn-lt"/>
                <a:ea typeface="+mn-ea"/>
                <a:cs typeface="+mn-cs"/>
              </a:rPr>
              <a:t>Content Management Interoperability Services</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CMIS</a:t>
            </a:r>
            <a:r>
              <a:rPr lang="en-US" sz="1200" b="0" i="0" kern="1200" dirty="0" smtClean="0">
                <a:solidFill>
                  <a:schemeClr val="tx1"/>
                </a:solidFill>
                <a:latin typeface="+mn-lt"/>
                <a:ea typeface="+mn-ea"/>
                <a:cs typeface="+mn-cs"/>
              </a:rPr>
              <a:t>) is an </a:t>
            </a:r>
            <a:r>
              <a:rPr lang="en-US" sz="1200" b="0" i="0" u="none" strike="noStrike" kern="1200" dirty="0" smtClean="0">
                <a:solidFill>
                  <a:schemeClr val="tx1"/>
                </a:solidFill>
                <a:latin typeface="+mn-lt"/>
                <a:ea typeface="+mn-ea"/>
                <a:cs typeface="+mn-cs"/>
                <a:hlinkClick r:id="rId3" tooltip="Open standard"/>
              </a:rPr>
              <a:t>open standard</a:t>
            </a:r>
            <a:r>
              <a:rPr lang="en-US" sz="1200" b="0" i="0" kern="1200" dirty="0" smtClean="0">
                <a:solidFill>
                  <a:schemeClr val="tx1"/>
                </a:solidFill>
                <a:latin typeface="+mn-lt"/>
                <a:ea typeface="+mn-ea"/>
                <a:cs typeface="+mn-cs"/>
              </a:rPr>
              <a:t> that allows different </a:t>
            </a:r>
            <a:r>
              <a:rPr lang="en-US" sz="1200" b="0" i="0" u="none" strike="noStrike" kern="1200" dirty="0" smtClean="0">
                <a:solidFill>
                  <a:schemeClr val="tx1"/>
                </a:solidFill>
                <a:latin typeface="+mn-lt"/>
                <a:ea typeface="+mn-ea"/>
                <a:cs typeface="+mn-cs"/>
                <a:hlinkClick r:id="rId4" tooltip="Content management systems"/>
              </a:rPr>
              <a:t>content management systems</a:t>
            </a:r>
            <a:r>
              <a:rPr lang="en-US" sz="1200" b="0" i="0" kern="1200" dirty="0" smtClean="0">
                <a:solidFill>
                  <a:schemeClr val="tx1"/>
                </a:solidFill>
                <a:latin typeface="+mn-lt"/>
                <a:ea typeface="+mn-ea"/>
                <a:cs typeface="+mn-cs"/>
              </a:rPr>
              <a:t> to inter-operate over the </a:t>
            </a:r>
            <a:r>
              <a:rPr lang="en-US" sz="1200" b="0" i="0" u="none" strike="noStrike" kern="1200" dirty="0" smtClean="0">
                <a:solidFill>
                  <a:schemeClr val="tx1"/>
                </a:solidFill>
                <a:latin typeface="+mn-lt"/>
                <a:ea typeface="+mn-ea"/>
                <a:cs typeface="+mn-cs"/>
                <a:hlinkClick r:id="rId5" tooltip="Internet"/>
              </a:rPr>
              <a:t>Internet</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6"/>
              </a:rPr>
              <a:t>[1]</a:t>
            </a:r>
            <a:r>
              <a:rPr lang="en-US" sz="1200" b="0" i="0" kern="1200" dirty="0" smtClean="0">
                <a:solidFill>
                  <a:schemeClr val="tx1"/>
                </a:solidFill>
                <a:latin typeface="+mn-lt"/>
                <a:ea typeface="+mn-ea"/>
                <a:cs typeface="+mn-cs"/>
              </a:rPr>
              <a:t> Specifically, CMIS defines an </a:t>
            </a:r>
            <a:r>
              <a:rPr lang="en-US" sz="1200" b="0" i="0" u="none" strike="noStrike" kern="1200" dirty="0" smtClean="0">
                <a:solidFill>
                  <a:schemeClr val="tx1"/>
                </a:solidFill>
                <a:latin typeface="+mn-lt"/>
                <a:ea typeface="+mn-ea"/>
                <a:cs typeface="+mn-cs"/>
                <a:hlinkClick r:id="rId7" tooltip="Abstraction layer"/>
              </a:rPr>
              <a:t>abstraction layer</a:t>
            </a:r>
            <a:r>
              <a:rPr lang="en-US" sz="1200" b="0" i="0" kern="1200" dirty="0" smtClean="0">
                <a:solidFill>
                  <a:schemeClr val="tx1"/>
                </a:solidFill>
                <a:latin typeface="+mn-lt"/>
                <a:ea typeface="+mn-ea"/>
                <a:cs typeface="+mn-cs"/>
              </a:rPr>
              <a:t> for controlling diverse </a:t>
            </a:r>
            <a:r>
              <a:rPr lang="en-US" sz="1200" b="0" i="0" u="none" strike="noStrike" kern="1200" dirty="0" smtClean="0">
                <a:solidFill>
                  <a:schemeClr val="tx1"/>
                </a:solidFill>
                <a:latin typeface="+mn-lt"/>
                <a:ea typeface="+mn-ea"/>
                <a:cs typeface="+mn-cs"/>
                <a:hlinkClick r:id="rId8" tooltip="Document management system"/>
              </a:rPr>
              <a:t>document management systems and repositories</a:t>
            </a:r>
            <a:r>
              <a:rPr lang="en-US" sz="1200" b="0" i="0" kern="1200" dirty="0" smtClean="0">
                <a:solidFill>
                  <a:schemeClr val="tx1"/>
                </a:solidFill>
                <a:latin typeface="+mn-lt"/>
                <a:ea typeface="+mn-ea"/>
                <a:cs typeface="+mn-cs"/>
              </a:rPr>
              <a:t> using </a:t>
            </a:r>
            <a:r>
              <a:rPr lang="en-US" sz="1200" b="0" i="0" u="none" strike="noStrike" kern="1200" dirty="0" smtClean="0">
                <a:solidFill>
                  <a:schemeClr val="tx1"/>
                </a:solidFill>
                <a:latin typeface="+mn-lt"/>
                <a:ea typeface="+mn-ea"/>
                <a:cs typeface="+mn-cs"/>
                <a:hlinkClick r:id="rId9" tooltip="World Wide Web"/>
              </a:rPr>
              <a:t>web</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tooltip="Communications protocol"/>
              </a:rPr>
              <a:t>protocols</a:t>
            </a:r>
            <a:endParaRPr lang="en-US" dirty="0" smtClean="0"/>
          </a:p>
          <a:p>
            <a:endParaRPr lang="en-US" dirty="0" smtClean="0"/>
          </a:p>
          <a:p>
            <a:endParaRPr lang="en-US" dirty="0" smtClean="0"/>
          </a:p>
          <a:p>
            <a:r>
              <a:rPr lang="en-US" sz="1200" b="1" i="0" kern="1200" dirty="0" smtClean="0">
                <a:solidFill>
                  <a:schemeClr val="tx1"/>
                </a:solidFill>
                <a:latin typeface="+mn-lt"/>
                <a:ea typeface="+mn-ea"/>
                <a:cs typeface="+mn-cs"/>
              </a:rPr>
              <a:t>Web Distributed Authoring and Versioning</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WebDAV</a:t>
            </a:r>
            <a:r>
              <a:rPr lang="en-US" sz="1200" b="0" i="0" kern="1200" dirty="0" smtClean="0">
                <a:solidFill>
                  <a:schemeClr val="tx1"/>
                </a:solidFill>
                <a:latin typeface="+mn-lt"/>
                <a:ea typeface="+mn-ea"/>
                <a:cs typeface="+mn-cs"/>
              </a:rPr>
              <a:t>) is an extension of the </a:t>
            </a:r>
            <a:r>
              <a:rPr lang="en-US" sz="1200" b="0" i="0" u="none" strike="noStrike" kern="1200" dirty="0" smtClean="0">
                <a:solidFill>
                  <a:schemeClr val="tx1"/>
                </a:solidFill>
                <a:latin typeface="+mn-lt"/>
                <a:ea typeface="+mn-ea"/>
                <a:cs typeface="+mn-cs"/>
                <a:hlinkClick r:id="rId11" tooltip="Hypertext Transfer Protocol"/>
              </a:rPr>
              <a:t>Hypertext Transfer Protocol</a:t>
            </a:r>
            <a:r>
              <a:rPr lang="en-US" sz="1200" b="0" i="0" kern="1200" dirty="0" smtClean="0">
                <a:solidFill>
                  <a:schemeClr val="tx1"/>
                </a:solidFill>
                <a:latin typeface="+mn-lt"/>
                <a:ea typeface="+mn-ea"/>
                <a:cs typeface="+mn-cs"/>
              </a:rPr>
              <a:t> (HTTP) that allows </a:t>
            </a:r>
            <a:r>
              <a:rPr lang="en-US" sz="1200" b="0" i="0" u="none" strike="noStrike" kern="1200" dirty="0" smtClean="0">
                <a:solidFill>
                  <a:schemeClr val="tx1"/>
                </a:solidFill>
                <a:latin typeface="+mn-lt"/>
                <a:ea typeface="+mn-ea"/>
                <a:cs typeface="+mn-cs"/>
                <a:hlinkClick r:id="rId12" tooltip="Web client"/>
              </a:rPr>
              <a:t>clients</a:t>
            </a:r>
            <a:r>
              <a:rPr lang="en-US" sz="1200" b="0" i="0" kern="1200" dirty="0" smtClean="0">
                <a:solidFill>
                  <a:schemeClr val="tx1"/>
                </a:solidFill>
                <a:latin typeface="+mn-lt"/>
                <a:ea typeface="+mn-ea"/>
                <a:cs typeface="+mn-cs"/>
              </a:rPr>
              <a:t> to perform remote </a:t>
            </a:r>
            <a:r>
              <a:rPr lang="en-US" sz="1200" b="0" i="0" u="none" strike="noStrike" kern="1200" dirty="0" smtClean="0">
                <a:solidFill>
                  <a:schemeClr val="tx1"/>
                </a:solidFill>
                <a:latin typeface="+mn-lt"/>
                <a:ea typeface="+mn-ea"/>
                <a:cs typeface="+mn-cs"/>
                <a:hlinkClick r:id="rId9" tooltip="World Wide Web"/>
              </a:rPr>
              <a:t>Web</a:t>
            </a:r>
            <a:r>
              <a:rPr lang="en-US" sz="1200" b="0" i="0" kern="1200" dirty="0" smtClean="0">
                <a:solidFill>
                  <a:schemeClr val="tx1"/>
                </a:solidFill>
                <a:latin typeface="+mn-lt"/>
                <a:ea typeface="+mn-ea"/>
                <a:cs typeface="+mn-cs"/>
              </a:rPr>
              <a:t> content authoring operations.</a:t>
            </a:r>
            <a:endParaRPr lang="en-US" dirty="0" smtClean="0"/>
          </a:p>
          <a:p>
            <a:endParaRPr lang="en-US" dirty="0" smtClean="0"/>
          </a:p>
          <a:p>
            <a:r>
              <a:rPr lang="en-US" sz="1200" b="0" i="0" kern="1200" dirty="0" smtClean="0">
                <a:solidFill>
                  <a:schemeClr val="tx1"/>
                </a:solidFill>
                <a:latin typeface="+mn-lt"/>
                <a:ea typeface="+mn-ea"/>
                <a:cs typeface="+mn-cs"/>
              </a:rPr>
              <a:t>Java Management Extensions (</a:t>
            </a:r>
            <a:r>
              <a:rPr lang="en-US" sz="1200" b="1" i="0" kern="1200" dirty="0" smtClean="0">
                <a:solidFill>
                  <a:schemeClr val="tx1"/>
                </a:solidFill>
                <a:latin typeface="+mn-lt"/>
                <a:ea typeface="+mn-ea"/>
                <a:cs typeface="+mn-cs"/>
              </a:rPr>
              <a:t>JMX</a:t>
            </a:r>
            <a:r>
              <a:rPr lang="en-US" sz="1200" b="0" i="0" kern="1200" dirty="0" smtClean="0">
                <a:solidFill>
                  <a:schemeClr val="tx1"/>
                </a:solidFill>
                <a:latin typeface="+mn-lt"/>
                <a:ea typeface="+mn-ea"/>
                <a:cs typeface="+mn-cs"/>
              </a:rPr>
              <a:t>) is a Java technology that supplies tools for managing and monitoring applications, system objects, devices (such as printers) and service-oriented networks. Those resources are represented by objects called </a:t>
            </a:r>
            <a:r>
              <a:rPr lang="en-US" sz="1200" b="0" i="0" kern="1200" dirty="0" err="1" smtClean="0">
                <a:solidFill>
                  <a:schemeClr val="tx1"/>
                </a:solidFill>
                <a:latin typeface="+mn-lt"/>
                <a:ea typeface="+mn-ea"/>
                <a:cs typeface="+mn-cs"/>
              </a:rPr>
              <a:t>MBeans</a:t>
            </a:r>
            <a:r>
              <a:rPr lang="en-US" sz="1200" b="0" i="0" kern="1200" dirty="0" smtClean="0">
                <a:solidFill>
                  <a:schemeClr val="tx1"/>
                </a:solidFill>
                <a:latin typeface="+mn-lt"/>
                <a:ea typeface="+mn-ea"/>
                <a:cs typeface="+mn-cs"/>
              </a:rPr>
              <a:t> (for Managed Bean)</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76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the link in Book Mark</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78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 manager an</a:t>
            </a:r>
            <a:r>
              <a:rPr lang="en-US" baseline="0" dirty="0" smtClean="0"/>
              <a:t> appropriate role before testing this demo</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85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Client</a:t>
            </a:r>
            <a:r>
              <a:rPr lang="en-US" baseline="0" dirty="0" smtClean="0"/>
              <a:t> communicates with rule engine.</a:t>
            </a:r>
          </a:p>
          <a:p>
            <a:r>
              <a:rPr lang="en-US" baseline="0" dirty="0" smtClean="0"/>
              <a:t>Rule Engine fetches the user profile where the data has been stored by collectors by fetching from different systems using remote content services.</a:t>
            </a:r>
          </a:p>
          <a:p>
            <a:r>
              <a:rPr lang="en-US" dirty="0" smtClean="0"/>
              <a:t>Base on data</a:t>
            </a:r>
            <a:r>
              <a:rPr lang="en-US" baseline="0" dirty="0" smtClean="0"/>
              <a:t> fetched from collectors rule engine evaluates the conditions and sends the response on the first match.</a:t>
            </a:r>
          </a:p>
          <a:p>
            <a:r>
              <a:rPr lang="en-US" baseline="0" dirty="0" smtClean="0"/>
              <a:t>If none of the condition is satisfied then it returns the default/fallback response</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89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3 Portals with self publishing</a:t>
            </a:r>
          </a:p>
          <a:p>
            <a:endParaRPr lang="en-US" dirty="0" smtClean="0"/>
          </a:p>
          <a:p>
            <a:pPr>
              <a:buFontTx/>
              <a:buChar char="-"/>
            </a:pPr>
            <a:r>
              <a:rPr lang="en-US" baseline="0" dirty="0" smtClean="0"/>
              <a:t> Editorial</a:t>
            </a:r>
          </a:p>
          <a:p>
            <a:pPr>
              <a:buFontTx/>
              <a:buChar char="-"/>
            </a:pPr>
            <a:r>
              <a:rPr lang="en-US" dirty="0" smtClean="0"/>
              <a:t> Staging</a:t>
            </a:r>
          </a:p>
          <a:p>
            <a:pPr>
              <a:buFontTx/>
              <a:buChar char="-"/>
            </a:pPr>
            <a:r>
              <a:rPr lang="en-US" dirty="0" smtClean="0"/>
              <a:t> Live</a:t>
            </a:r>
          </a:p>
          <a:p>
            <a:pPr>
              <a:buFontTx/>
              <a:buChar char="-"/>
            </a:pPr>
            <a:endParaRPr lang="en-US" dirty="0" smtClean="0"/>
          </a:p>
          <a:p>
            <a:pPr>
              <a:buFontTx/>
              <a:buChar char="-"/>
            </a:pPr>
            <a:r>
              <a:rPr lang="en-US" dirty="0" smtClean="0"/>
              <a:t> Add</a:t>
            </a:r>
            <a:r>
              <a:rPr lang="en-US" baseline="0" dirty="0" smtClean="0"/>
              <a:t> Master Page and create default page extending Master Page</a:t>
            </a:r>
          </a:p>
          <a:p>
            <a:pPr>
              <a:buFontTx/>
              <a:buChar char="-"/>
            </a:pPr>
            <a:endParaRPr lang="en-US" baseline="0" dirty="0" smtClean="0"/>
          </a:p>
          <a:p>
            <a:pPr>
              <a:buFontTx/>
              <a:buChar char="-"/>
            </a:pPr>
            <a:r>
              <a:rPr lang="en-US" baseline="0" dirty="0" smtClean="0"/>
              <a:t> Publish Master Page – Explain that without publishing Master Page one can’t publish child page. Also one can’t publish a </a:t>
            </a:r>
            <a:r>
              <a:rPr lang="en-US" baseline="0" smtClean="0"/>
              <a:t>widget independently.</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98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 Building Blocks</a:t>
            </a:r>
          </a:p>
          <a:p>
            <a:endParaRPr lang="en-US" dirty="0" smtClean="0"/>
          </a:p>
          <a:p>
            <a:pPr marL="228600" indent="-228600">
              <a:buAutoNum type="arabicPeriod"/>
            </a:pPr>
            <a:r>
              <a:rPr lang="en-US" dirty="0" smtClean="0"/>
              <a:t>Front End</a:t>
            </a:r>
          </a:p>
          <a:p>
            <a:pPr marL="228600" indent="-228600">
              <a:buAutoNum type="arabicPeriod"/>
            </a:pPr>
            <a:r>
              <a:rPr lang="en-US" dirty="0" smtClean="0"/>
              <a:t>Back End</a:t>
            </a:r>
          </a:p>
          <a:p>
            <a:pPr marL="228600" indent="-228600">
              <a:buAutoNum type="arabicPeriod"/>
            </a:pPr>
            <a:r>
              <a:rPr lang="en-US" dirty="0" smtClean="0"/>
              <a:t>Foundation</a:t>
            </a:r>
          </a:p>
          <a:p>
            <a:pPr marL="228600" indent="-228600">
              <a:buAutoNum type="arabicPeriod"/>
            </a:pPr>
            <a:endParaRPr lang="en-US" dirty="0" smtClean="0"/>
          </a:p>
          <a:p>
            <a:pPr marL="228600" indent="-228600">
              <a:buNone/>
            </a:pPr>
            <a:r>
              <a:rPr lang="en-US" dirty="0" smtClean="0"/>
              <a:t>Ask them to create an account on Backbase.com</a:t>
            </a:r>
          </a:p>
        </p:txBody>
      </p:sp>
      <p:sp>
        <p:nvSpPr>
          <p:cNvPr id="4" name="Slide Number Placeholder 3"/>
          <p:cNvSpPr>
            <a:spLocks noGrp="1"/>
          </p:cNvSpPr>
          <p:nvPr>
            <p:ph type="sldNum" sz="quarter" idx="10"/>
          </p:nvPr>
        </p:nvSpPr>
        <p:spPr/>
        <p:txBody>
          <a:bodyPr/>
          <a:lstStyle/>
          <a:p>
            <a:fld id="{BF6C824E-A9F4-4581-854F-2D5ABE5F28A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CXP – Customer Experience Platform</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26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CXP Manager and discuss its</a:t>
            </a:r>
            <a:r>
              <a:rPr lang="en-US" baseline="0" dirty="0" smtClean="0"/>
              <a:t> </a:t>
            </a:r>
            <a:r>
              <a:rPr lang="en-US" dirty="0" smtClean="0"/>
              <a:t>building</a:t>
            </a:r>
            <a:r>
              <a:rPr lang="en-US" baseline="0" dirty="0" smtClean="0"/>
              <a:t> blocs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35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3 Major views</a:t>
            </a:r>
          </a:p>
          <a:p>
            <a:endParaRPr lang="en-US" dirty="0" smtClean="0"/>
          </a:p>
          <a:p>
            <a:pPr marL="228600" indent="-228600">
              <a:buAutoNum type="arabicPeriod"/>
            </a:pPr>
            <a:r>
              <a:rPr lang="en-US" dirty="0" smtClean="0"/>
              <a:t>Desktop/Laptop</a:t>
            </a:r>
          </a:p>
          <a:p>
            <a:pPr marL="228600" indent="-228600">
              <a:buAutoNum type="arabicPeriod"/>
            </a:pPr>
            <a:r>
              <a:rPr lang="en-US" dirty="0" smtClean="0"/>
              <a:t>Tablet</a:t>
            </a:r>
          </a:p>
          <a:p>
            <a:pPr marL="228600" indent="-228600">
              <a:buAutoNum type="arabicPeriod"/>
            </a:pPr>
            <a:r>
              <a:rPr lang="en-US" dirty="0" smtClean="0"/>
              <a:t>Mobile</a:t>
            </a:r>
          </a:p>
          <a:p>
            <a:pPr marL="228600" indent="-228600">
              <a:buAutoNum type="arabicPeriod"/>
            </a:pPr>
            <a:endParaRPr lang="en-US" dirty="0" smtClean="0"/>
          </a:p>
          <a:p>
            <a:pPr marL="228600" indent="-228600">
              <a:buNone/>
            </a:pPr>
            <a:r>
              <a:rPr lang="en-US" dirty="0" smtClean="0"/>
              <a:t>Discuss</a:t>
            </a:r>
            <a:r>
              <a:rPr lang="en-US" baseline="0" dirty="0" smtClean="0"/>
              <a:t> the importance of Template – For each view developer can create a different template to render an item according to the view. But it is now advisable that developer create single template having responsive design.</a:t>
            </a:r>
          </a:p>
          <a:p>
            <a:pPr marL="228600" indent="-228600">
              <a:buNone/>
            </a:pPr>
            <a:endParaRPr lang="en-US" baseline="0"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38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Model Preparation</a:t>
            </a:r>
          </a:p>
          <a:p>
            <a:pPr>
              <a:buFontTx/>
              <a:buChar char="-"/>
            </a:pPr>
            <a:r>
              <a:rPr lang="en-US" dirty="0" smtClean="0"/>
              <a:t> Checks authentication and authorization</a:t>
            </a:r>
          </a:p>
          <a:p>
            <a:pPr>
              <a:buFontTx/>
              <a:buChar char="-"/>
            </a:pPr>
            <a:endParaRPr lang="en-US" dirty="0" smtClean="0"/>
          </a:p>
          <a:p>
            <a:pPr>
              <a:buFontTx/>
              <a:buNone/>
            </a:pPr>
            <a:r>
              <a:rPr lang="en-US" dirty="0" smtClean="0"/>
              <a:t>2. Template</a:t>
            </a:r>
            <a:r>
              <a:rPr lang="en-US" baseline="0" dirty="0" smtClean="0"/>
              <a:t> Selection</a:t>
            </a:r>
          </a:p>
          <a:p>
            <a:pPr>
              <a:buFontTx/>
              <a:buChar char="-"/>
            </a:pPr>
            <a:r>
              <a:rPr lang="en-US" baseline="0" dirty="0" smtClean="0"/>
              <a:t> selects the template based on recognized device.</a:t>
            </a:r>
          </a:p>
          <a:p>
            <a:pPr>
              <a:buFontTx/>
              <a:buChar char="-"/>
            </a:pPr>
            <a:endParaRPr lang="en-US" baseline="0" dirty="0" smtClean="0"/>
          </a:p>
          <a:p>
            <a:pPr marL="195580" indent="-182880">
              <a:lnSpc>
                <a:spcPct val="100000"/>
              </a:lnSpc>
              <a:spcBef>
                <a:spcPts val="560"/>
              </a:spcBef>
              <a:buClr>
                <a:srgbClr val="9E9087"/>
              </a:buClr>
              <a:buSzPct val="79166"/>
              <a:buFont typeface="Wingdings"/>
              <a:buChar char=""/>
              <a:tabLst>
                <a:tab pos="195580" algn="l"/>
              </a:tabLst>
            </a:pPr>
            <a:r>
              <a:rPr lang="en-US" sz="2400" spc="-10" dirty="0" smtClean="0">
                <a:solidFill>
                  <a:srgbClr val="2B2522"/>
                </a:solidFill>
                <a:latin typeface="Arial"/>
                <a:cs typeface="Arial"/>
              </a:rPr>
              <a:t>Template</a:t>
            </a:r>
            <a:r>
              <a:rPr lang="en-US" sz="2400" spc="-100" dirty="0" smtClean="0">
                <a:solidFill>
                  <a:srgbClr val="2B2522"/>
                </a:solidFill>
                <a:latin typeface="Arial"/>
                <a:cs typeface="Arial"/>
              </a:rPr>
              <a:t> </a:t>
            </a:r>
            <a:r>
              <a:rPr lang="en-US" sz="2400" spc="-25" dirty="0" smtClean="0">
                <a:solidFill>
                  <a:srgbClr val="2B2522"/>
                </a:solidFill>
                <a:latin typeface="Arial"/>
                <a:cs typeface="Arial"/>
              </a:rPr>
              <a:t>Execution</a:t>
            </a:r>
            <a:endParaRPr lang="en-US" sz="2400" dirty="0" smtClean="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lang="en-US" sz="2000" spc="-5" dirty="0" smtClean="0">
                <a:solidFill>
                  <a:srgbClr val="2B2522"/>
                </a:solidFill>
                <a:latin typeface="Arial"/>
                <a:cs typeface="Arial"/>
              </a:rPr>
              <a:t>Portal </a:t>
            </a:r>
            <a:r>
              <a:rPr lang="en-US" sz="2000" spc="-25" dirty="0" smtClean="0">
                <a:solidFill>
                  <a:srgbClr val="2B2522"/>
                </a:solidFill>
                <a:latin typeface="Arial"/>
                <a:cs typeface="Arial"/>
              </a:rPr>
              <a:t>server </a:t>
            </a:r>
            <a:r>
              <a:rPr lang="en-US" sz="2000" spc="5" dirty="0" smtClean="0">
                <a:solidFill>
                  <a:srgbClr val="2B2522"/>
                </a:solidFill>
                <a:latin typeface="Arial"/>
                <a:cs typeface="Arial"/>
              </a:rPr>
              <a:t>calls </a:t>
            </a:r>
            <a:r>
              <a:rPr lang="en-US" sz="2000" spc="-15" dirty="0" smtClean="0">
                <a:solidFill>
                  <a:srgbClr val="2B2522"/>
                </a:solidFill>
                <a:latin typeface="Arial"/>
                <a:cs typeface="Arial"/>
              </a:rPr>
              <a:t>selected</a:t>
            </a:r>
            <a:r>
              <a:rPr lang="en-US" sz="2000" spc="-400" dirty="0" smtClean="0">
                <a:solidFill>
                  <a:srgbClr val="2B2522"/>
                </a:solidFill>
                <a:latin typeface="Arial"/>
                <a:cs typeface="Arial"/>
              </a:rPr>
              <a:t> </a:t>
            </a:r>
            <a:r>
              <a:rPr lang="en-US" sz="2000" spc="10" dirty="0" smtClean="0">
                <a:solidFill>
                  <a:srgbClr val="2B2522"/>
                </a:solidFill>
                <a:latin typeface="Arial"/>
                <a:cs typeface="Arial"/>
              </a:rPr>
              <a:t>templates</a:t>
            </a:r>
            <a:endParaRPr lang="en-US" sz="2000" dirty="0" smtClean="0">
              <a:latin typeface="Arial"/>
              <a:cs typeface="Arial"/>
            </a:endParaRPr>
          </a:p>
          <a:p>
            <a:pPr marL="641985">
              <a:lnSpc>
                <a:spcPct val="100000"/>
              </a:lnSpc>
            </a:pPr>
            <a:r>
              <a:rPr lang="en-US" sz="2000" spc="-10" dirty="0" smtClean="0">
                <a:solidFill>
                  <a:srgbClr val="2B2522"/>
                </a:solidFill>
                <a:latin typeface="Arial"/>
                <a:cs typeface="Arial"/>
              </a:rPr>
              <a:t>and </a:t>
            </a:r>
            <a:r>
              <a:rPr lang="en-US" sz="2000" spc="10" dirty="0" smtClean="0">
                <a:solidFill>
                  <a:srgbClr val="2B2522"/>
                </a:solidFill>
                <a:latin typeface="Arial"/>
                <a:cs typeface="Arial"/>
              </a:rPr>
              <a:t>injects </a:t>
            </a:r>
            <a:r>
              <a:rPr lang="en-US" sz="2000" spc="15" dirty="0" smtClean="0">
                <a:solidFill>
                  <a:srgbClr val="2B2522"/>
                </a:solidFill>
                <a:latin typeface="Arial"/>
                <a:cs typeface="Arial"/>
              </a:rPr>
              <a:t>${item}</a:t>
            </a:r>
            <a:r>
              <a:rPr lang="en-US" sz="2000" spc="-315" dirty="0" smtClean="0">
                <a:solidFill>
                  <a:srgbClr val="2B2522"/>
                </a:solidFill>
                <a:latin typeface="Arial"/>
                <a:cs typeface="Arial"/>
              </a:rPr>
              <a:t> </a:t>
            </a:r>
            <a:r>
              <a:rPr lang="en-US" sz="2000" spc="-20" dirty="0" smtClean="0">
                <a:solidFill>
                  <a:srgbClr val="2B2522"/>
                </a:solidFill>
                <a:latin typeface="Arial"/>
                <a:cs typeface="Arial"/>
              </a:rPr>
              <a:t>variable</a:t>
            </a:r>
            <a:endParaRPr lang="en-US" sz="2000" dirty="0" smtClean="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lang="en-US" sz="2000" spc="15" dirty="0" smtClean="0">
                <a:solidFill>
                  <a:srgbClr val="2B2522"/>
                </a:solidFill>
                <a:latin typeface="Arial"/>
                <a:cs typeface="Arial"/>
              </a:rPr>
              <a:t>${item}</a:t>
            </a:r>
            <a:r>
              <a:rPr lang="en-US" sz="2000" spc="-80" dirty="0" smtClean="0">
                <a:solidFill>
                  <a:srgbClr val="2B2522"/>
                </a:solidFill>
                <a:latin typeface="Arial"/>
                <a:cs typeface="Arial"/>
              </a:rPr>
              <a:t> </a:t>
            </a:r>
            <a:r>
              <a:rPr lang="en-US" sz="2000" spc="10" dirty="0" smtClean="0">
                <a:solidFill>
                  <a:srgbClr val="2B2522"/>
                </a:solidFill>
                <a:latin typeface="Arial"/>
                <a:cs typeface="Arial"/>
              </a:rPr>
              <a:t>contains</a:t>
            </a:r>
            <a:r>
              <a:rPr lang="en-US" sz="2000" spc="-100" dirty="0" smtClean="0">
                <a:solidFill>
                  <a:srgbClr val="2B2522"/>
                </a:solidFill>
                <a:latin typeface="Arial"/>
                <a:cs typeface="Arial"/>
              </a:rPr>
              <a:t> </a:t>
            </a:r>
            <a:r>
              <a:rPr lang="en-US" sz="2000" spc="10" dirty="0" smtClean="0">
                <a:solidFill>
                  <a:srgbClr val="2B2522"/>
                </a:solidFill>
                <a:latin typeface="Arial"/>
                <a:cs typeface="Arial"/>
              </a:rPr>
              <a:t>data</a:t>
            </a:r>
            <a:r>
              <a:rPr lang="en-US" sz="2000" spc="-100" dirty="0" smtClean="0">
                <a:solidFill>
                  <a:srgbClr val="2B2522"/>
                </a:solidFill>
                <a:latin typeface="Arial"/>
                <a:cs typeface="Arial"/>
              </a:rPr>
              <a:t> </a:t>
            </a:r>
            <a:r>
              <a:rPr lang="en-US" sz="2000" spc="15" dirty="0" smtClean="0">
                <a:solidFill>
                  <a:srgbClr val="2B2522"/>
                </a:solidFill>
                <a:latin typeface="Arial"/>
                <a:cs typeface="Arial"/>
              </a:rPr>
              <a:t>about</a:t>
            </a:r>
            <a:r>
              <a:rPr lang="en-US" sz="2000" spc="-90" dirty="0" smtClean="0">
                <a:solidFill>
                  <a:srgbClr val="2B2522"/>
                </a:solidFill>
                <a:latin typeface="Arial"/>
                <a:cs typeface="Arial"/>
              </a:rPr>
              <a:t> </a:t>
            </a:r>
            <a:r>
              <a:rPr lang="en-US" sz="2000" spc="5" dirty="0" smtClean="0">
                <a:solidFill>
                  <a:srgbClr val="2B2522"/>
                </a:solidFill>
                <a:latin typeface="Arial"/>
                <a:cs typeface="Arial"/>
              </a:rPr>
              <a:t>the</a:t>
            </a:r>
            <a:r>
              <a:rPr lang="en-US" sz="2000" spc="-85" dirty="0" smtClean="0">
                <a:solidFill>
                  <a:srgbClr val="2B2522"/>
                </a:solidFill>
                <a:latin typeface="Arial"/>
                <a:cs typeface="Arial"/>
              </a:rPr>
              <a:t> </a:t>
            </a:r>
            <a:r>
              <a:rPr lang="en-US" sz="2000" spc="30" dirty="0" smtClean="0">
                <a:solidFill>
                  <a:srgbClr val="2B2522"/>
                </a:solidFill>
                <a:latin typeface="Arial"/>
                <a:cs typeface="Arial"/>
              </a:rPr>
              <a:t>item</a:t>
            </a:r>
            <a:r>
              <a:rPr lang="en-US" sz="2000" spc="-85" dirty="0" smtClean="0">
                <a:solidFill>
                  <a:srgbClr val="2B2522"/>
                </a:solidFill>
                <a:latin typeface="Arial"/>
                <a:cs typeface="Arial"/>
              </a:rPr>
              <a:t> </a:t>
            </a:r>
            <a:r>
              <a:rPr lang="en-US" sz="2000" spc="-10" dirty="0" smtClean="0">
                <a:solidFill>
                  <a:srgbClr val="2B2522"/>
                </a:solidFill>
                <a:latin typeface="Arial"/>
                <a:cs typeface="Arial"/>
              </a:rPr>
              <a:t>and</a:t>
            </a:r>
            <a:r>
              <a:rPr lang="en-US" sz="2000" spc="-95" dirty="0" smtClean="0">
                <a:solidFill>
                  <a:srgbClr val="2B2522"/>
                </a:solidFill>
                <a:latin typeface="Arial"/>
                <a:cs typeface="Arial"/>
              </a:rPr>
              <a:t> </a:t>
            </a:r>
            <a:r>
              <a:rPr lang="en-US" sz="2000" spc="40" dirty="0" smtClean="0">
                <a:solidFill>
                  <a:srgbClr val="2B2522"/>
                </a:solidFill>
                <a:latin typeface="Arial"/>
                <a:cs typeface="Arial"/>
              </a:rPr>
              <a:t>its</a:t>
            </a:r>
            <a:r>
              <a:rPr lang="en-US" sz="2000" spc="-90" dirty="0" smtClean="0">
                <a:solidFill>
                  <a:srgbClr val="2B2522"/>
                </a:solidFill>
                <a:latin typeface="Arial"/>
                <a:cs typeface="Arial"/>
              </a:rPr>
              <a:t> </a:t>
            </a:r>
            <a:r>
              <a:rPr lang="en-US" sz="2000" spc="-5" dirty="0" smtClean="0">
                <a:solidFill>
                  <a:srgbClr val="2B2522"/>
                </a:solidFill>
                <a:latin typeface="Arial"/>
                <a:cs typeface="Arial"/>
              </a:rPr>
              <a:t>children</a:t>
            </a:r>
            <a:endParaRPr lang="en-US" sz="2000" dirty="0" smtClean="0">
              <a:latin typeface="Arial"/>
              <a:cs typeface="Arial"/>
            </a:endParaRPr>
          </a:p>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BF6C824E-A9F4-4581-854F-2D5ABE5F28AF}" type="slidenum">
              <a:rPr lang="en-US" smtClean="0"/>
              <a:pPr/>
              <a:t>43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TrainingDemos</a:t>
            </a:r>
            <a:r>
              <a:rPr lang="en-US" dirty="0" smtClean="0"/>
              <a:t>/</a:t>
            </a:r>
            <a:r>
              <a:rPr lang="en-US" dirty="0" err="1" smtClean="0"/>
              <a:t>cxp</a:t>
            </a:r>
            <a:r>
              <a:rPr lang="en-US" dirty="0" smtClean="0"/>
              <a:t>-exports/retail-banking/portals.xml</a:t>
            </a:r>
            <a:endParaRPr lang="en-US" dirty="0"/>
          </a:p>
        </p:txBody>
      </p:sp>
      <p:sp>
        <p:nvSpPr>
          <p:cNvPr id="4" name="Slide Number Placeholder 3"/>
          <p:cNvSpPr>
            <a:spLocks noGrp="1"/>
          </p:cNvSpPr>
          <p:nvPr>
            <p:ph type="sldNum" sz="quarter" idx="10"/>
          </p:nvPr>
        </p:nvSpPr>
        <p:spPr/>
        <p:txBody>
          <a:bodyPr/>
          <a:lstStyle/>
          <a:p>
            <a:fld id="{BF6C824E-A9F4-4581-854F-2D5ABE5F28AF}"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2/20/2017</a:t>
            </a:fld>
            <a:endParaRPr lang="en-US"/>
          </a:p>
        </p:txBody>
      </p:sp>
      <p:sp>
        <p:nvSpPr>
          <p:cNvPr id="6" name="Holder 6"/>
          <p:cNvSpPr>
            <a:spLocks noGrp="1"/>
          </p:cNvSpPr>
          <p:nvPr>
            <p:ph type="sldNum" sz="quarter" idx="7"/>
          </p:nvPr>
        </p:nvSpPr>
        <p:spPr/>
        <p:txBody>
          <a:bodyPr lIns="0" tIns="0" rIns="0" bIns="0"/>
          <a:lstStyle>
            <a:lvl1pPr>
              <a:defRPr sz="1200" b="0" i="0">
                <a:solidFill>
                  <a:srgbClr val="9E9087"/>
                </a:solidFill>
                <a:latin typeface="Arial"/>
                <a:cs typeface="Arial"/>
              </a:defRPr>
            </a:lvl1pPr>
          </a:lstStyle>
          <a:p>
            <a:pPr marL="110489">
              <a:lnSpc>
                <a:spcPts val="1325"/>
              </a:lnSpc>
            </a:pPr>
            <a:fld id="{81D60167-4931-47E6-BA6A-407CBD079E47}" type="slidenum">
              <a:rPr dirty="0"/>
              <a:pPr marL="110489">
                <a:lnSpc>
                  <a:spcPts val="132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4DED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rgbClr val="2B252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2/20/2017</a:t>
            </a:fld>
            <a:endParaRPr lang="en-US"/>
          </a:p>
        </p:txBody>
      </p:sp>
      <p:sp>
        <p:nvSpPr>
          <p:cNvPr id="6" name="Holder 6"/>
          <p:cNvSpPr>
            <a:spLocks noGrp="1"/>
          </p:cNvSpPr>
          <p:nvPr>
            <p:ph type="sldNum" sz="quarter" idx="7"/>
          </p:nvPr>
        </p:nvSpPr>
        <p:spPr/>
        <p:txBody>
          <a:bodyPr lIns="0" tIns="0" rIns="0" bIns="0"/>
          <a:lstStyle>
            <a:lvl1pPr>
              <a:defRPr sz="1200" b="0" i="0">
                <a:solidFill>
                  <a:srgbClr val="9E9087"/>
                </a:solidFill>
                <a:latin typeface="Arial"/>
                <a:cs typeface="Arial"/>
              </a:defRPr>
            </a:lvl1pPr>
          </a:lstStyle>
          <a:p>
            <a:pPr marL="110489">
              <a:lnSpc>
                <a:spcPts val="1325"/>
              </a:lnSpc>
            </a:pPr>
            <a:fld id="{81D60167-4931-47E6-BA6A-407CBD079E47}" type="slidenum">
              <a:rPr dirty="0"/>
              <a:pPr marL="110489">
                <a:lnSpc>
                  <a:spcPts val="132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4DED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2/20/2017</a:t>
            </a:fld>
            <a:endParaRPr lang="en-US"/>
          </a:p>
        </p:txBody>
      </p:sp>
      <p:sp>
        <p:nvSpPr>
          <p:cNvPr id="7" name="Holder 7"/>
          <p:cNvSpPr>
            <a:spLocks noGrp="1"/>
          </p:cNvSpPr>
          <p:nvPr>
            <p:ph type="sldNum" sz="quarter" idx="7"/>
          </p:nvPr>
        </p:nvSpPr>
        <p:spPr/>
        <p:txBody>
          <a:bodyPr lIns="0" tIns="0" rIns="0" bIns="0"/>
          <a:lstStyle>
            <a:lvl1pPr>
              <a:defRPr sz="1200" b="0" i="0">
                <a:solidFill>
                  <a:srgbClr val="9E9087"/>
                </a:solidFill>
                <a:latin typeface="Arial"/>
                <a:cs typeface="Arial"/>
              </a:defRPr>
            </a:lvl1pPr>
          </a:lstStyle>
          <a:p>
            <a:pPr marL="110489">
              <a:lnSpc>
                <a:spcPts val="1325"/>
              </a:lnSpc>
            </a:pPr>
            <a:fld id="{81D60167-4931-47E6-BA6A-407CBD079E47}" type="slidenum">
              <a:rPr dirty="0"/>
              <a:pPr marL="110489">
                <a:lnSpc>
                  <a:spcPts val="132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4DED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2/20/2017</a:t>
            </a:fld>
            <a:endParaRPr lang="en-US"/>
          </a:p>
        </p:txBody>
      </p:sp>
      <p:sp>
        <p:nvSpPr>
          <p:cNvPr id="5" name="Holder 5"/>
          <p:cNvSpPr>
            <a:spLocks noGrp="1"/>
          </p:cNvSpPr>
          <p:nvPr>
            <p:ph type="sldNum" sz="quarter" idx="7"/>
          </p:nvPr>
        </p:nvSpPr>
        <p:spPr/>
        <p:txBody>
          <a:bodyPr lIns="0" tIns="0" rIns="0" bIns="0"/>
          <a:lstStyle>
            <a:lvl1pPr>
              <a:defRPr sz="1200" b="0" i="0">
                <a:solidFill>
                  <a:srgbClr val="9E9087"/>
                </a:solidFill>
                <a:latin typeface="Arial"/>
                <a:cs typeface="Arial"/>
              </a:defRPr>
            </a:lvl1pPr>
          </a:lstStyle>
          <a:p>
            <a:pPr marL="110489">
              <a:lnSpc>
                <a:spcPts val="1325"/>
              </a:lnSpc>
            </a:pPr>
            <a:fld id="{81D60167-4931-47E6-BA6A-407CBD079E47}" type="slidenum">
              <a:rPr dirty="0"/>
              <a:pPr marL="110489">
                <a:lnSpc>
                  <a:spcPts val="132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2/20/2017</a:t>
            </a:fld>
            <a:endParaRPr lang="en-US"/>
          </a:p>
        </p:txBody>
      </p:sp>
      <p:sp>
        <p:nvSpPr>
          <p:cNvPr id="4" name="Holder 4"/>
          <p:cNvSpPr>
            <a:spLocks noGrp="1"/>
          </p:cNvSpPr>
          <p:nvPr>
            <p:ph type="sldNum" sz="quarter" idx="7"/>
          </p:nvPr>
        </p:nvSpPr>
        <p:spPr/>
        <p:txBody>
          <a:bodyPr lIns="0" tIns="0" rIns="0" bIns="0"/>
          <a:lstStyle>
            <a:lvl1pPr>
              <a:defRPr sz="1200" b="0" i="0">
                <a:solidFill>
                  <a:srgbClr val="9E9087"/>
                </a:solidFill>
                <a:latin typeface="Arial"/>
                <a:cs typeface="Arial"/>
              </a:defRPr>
            </a:lvl1pPr>
          </a:lstStyle>
          <a:p>
            <a:pPr marL="110489">
              <a:lnSpc>
                <a:spcPts val="1325"/>
              </a:lnSpc>
            </a:pPr>
            <a:fld id="{81D60167-4931-47E6-BA6A-407CBD079E47}" type="slidenum">
              <a:rPr dirty="0"/>
              <a:pPr marL="110489">
                <a:lnSpc>
                  <a:spcPts val="1325"/>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797300" y="3340100"/>
            <a:ext cx="1536700" cy="1778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0581" y="217678"/>
            <a:ext cx="8482837" cy="288290"/>
          </a:xfrm>
          <a:prstGeom prst="rect">
            <a:avLst/>
          </a:prstGeom>
        </p:spPr>
        <p:txBody>
          <a:bodyPr wrap="square" lIns="0" tIns="0" rIns="0" bIns="0">
            <a:spAutoFit/>
          </a:bodyPr>
          <a:lstStyle>
            <a:lvl1pPr>
              <a:defRPr sz="1800" b="0" i="0">
                <a:solidFill>
                  <a:srgbClr val="E4DEDC"/>
                </a:solidFill>
                <a:latin typeface="Arial"/>
                <a:cs typeface="Arial"/>
              </a:defRPr>
            </a:lvl1pPr>
          </a:lstStyle>
          <a:p>
            <a:endParaRPr/>
          </a:p>
        </p:txBody>
      </p:sp>
      <p:sp>
        <p:nvSpPr>
          <p:cNvPr id="3" name="Holder 3"/>
          <p:cNvSpPr>
            <a:spLocks noGrp="1"/>
          </p:cNvSpPr>
          <p:nvPr>
            <p:ph type="body" idx="1"/>
          </p:nvPr>
        </p:nvSpPr>
        <p:spPr>
          <a:xfrm>
            <a:off x="435965" y="1591945"/>
            <a:ext cx="8257540" cy="1404620"/>
          </a:xfrm>
          <a:prstGeom prst="rect">
            <a:avLst/>
          </a:prstGeom>
        </p:spPr>
        <p:txBody>
          <a:bodyPr wrap="square" lIns="0" tIns="0" rIns="0" bIns="0">
            <a:spAutoFit/>
          </a:bodyPr>
          <a:lstStyle>
            <a:lvl1pPr>
              <a:defRPr sz="2400" b="1" i="0">
                <a:solidFill>
                  <a:srgbClr val="2B2522"/>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2/20/2017</a:t>
            </a:fld>
            <a:endParaRPr lang="en-US"/>
          </a:p>
        </p:txBody>
      </p:sp>
      <p:sp>
        <p:nvSpPr>
          <p:cNvPr id="6" name="Holder 6"/>
          <p:cNvSpPr>
            <a:spLocks noGrp="1"/>
          </p:cNvSpPr>
          <p:nvPr>
            <p:ph type="sldNum" sz="quarter" idx="7"/>
          </p:nvPr>
        </p:nvSpPr>
        <p:spPr>
          <a:xfrm>
            <a:off x="8744966" y="6609395"/>
            <a:ext cx="307340" cy="178434"/>
          </a:xfrm>
          <a:prstGeom prst="rect">
            <a:avLst/>
          </a:prstGeom>
        </p:spPr>
        <p:txBody>
          <a:bodyPr wrap="square" lIns="0" tIns="0" rIns="0" bIns="0">
            <a:spAutoFit/>
          </a:bodyPr>
          <a:lstStyle>
            <a:lvl1pPr>
              <a:defRPr sz="1200" b="0" i="0">
                <a:solidFill>
                  <a:srgbClr val="9E9087"/>
                </a:solidFill>
                <a:latin typeface="Arial"/>
                <a:cs typeface="Arial"/>
              </a:defRPr>
            </a:lvl1pPr>
          </a:lstStyle>
          <a:p>
            <a:pPr marL="110489">
              <a:lnSpc>
                <a:spcPts val="1325"/>
              </a:lnSpc>
            </a:pPr>
            <a:fld id="{81D60167-4931-47E6-BA6A-407CBD079E47}" type="slidenum">
              <a:rPr dirty="0"/>
              <a:pPr marL="110489">
                <a:lnSpc>
                  <a:spcPts val="132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mailto:request@backbase.com" TargetMode="External"/><Relationship Id="rId2" Type="http://schemas.openxmlformats.org/officeDocument/2006/relationships/hyperlink" Target="http://www.backbase.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xample.com/myportal/mypage/some/values/her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5.png"/><Relationship Id="rId21" Type="http://schemas.openxmlformats.org/officeDocument/2006/relationships/image" Target="../media/image48.png"/><Relationship Id="rId7" Type="http://schemas.openxmlformats.org/officeDocument/2006/relationships/image" Target="../media/image34.jpe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notesSlide" Target="../notesSlides/notesSlide7.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33.jpe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jpe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jpe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camel.apache.org/eip" TargetMode="External"/><Relationship Id="rId4" Type="http://schemas.openxmlformats.org/officeDocument/2006/relationships/image" Target="../media/image67.pn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8.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7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71.png"/><Relationship Id="rId9" Type="http://schemas.openxmlformats.org/officeDocument/2006/relationships/image" Target="../media/image75.png"/></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9.png"/><Relationship Id="rId4" Type="http://schemas.openxmlformats.org/officeDocument/2006/relationships/image" Target="../media/image78.jpeg"/></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2.jpeg"/></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2277110"/>
          </a:xfrm>
          <a:custGeom>
            <a:avLst/>
            <a:gdLst/>
            <a:ahLst/>
            <a:cxnLst/>
            <a:rect l="l" t="t" r="r" b="b"/>
            <a:pathLst>
              <a:path w="9144000" h="2277110">
                <a:moveTo>
                  <a:pt x="9143999" y="0"/>
                </a:moveTo>
                <a:lnTo>
                  <a:pt x="0" y="0"/>
                </a:lnTo>
                <a:lnTo>
                  <a:pt x="0" y="2276855"/>
                </a:lnTo>
                <a:lnTo>
                  <a:pt x="9143999" y="2276855"/>
                </a:lnTo>
                <a:lnTo>
                  <a:pt x="9143999" y="0"/>
                </a:lnTo>
                <a:close/>
              </a:path>
            </a:pathLst>
          </a:custGeom>
          <a:solidFill>
            <a:srgbClr val="2B2522"/>
          </a:solidFill>
        </p:spPr>
        <p:txBody>
          <a:bodyPr wrap="square" lIns="0" tIns="0" rIns="0" bIns="0" rtlCol="0"/>
          <a:lstStyle/>
          <a:p>
            <a:endParaRPr/>
          </a:p>
        </p:txBody>
      </p:sp>
      <p:sp>
        <p:nvSpPr>
          <p:cNvPr id="4" name="object 4"/>
          <p:cNvSpPr/>
          <p:nvPr/>
        </p:nvSpPr>
        <p:spPr>
          <a:xfrm>
            <a:off x="428244" y="2459735"/>
            <a:ext cx="8421624" cy="433425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82091" y="2474810"/>
            <a:ext cx="8314308" cy="422846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31863" y="295643"/>
            <a:ext cx="1886204" cy="15507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749802" y="689102"/>
            <a:ext cx="5064760" cy="1189355"/>
          </a:xfrm>
          <a:prstGeom prst="rect">
            <a:avLst/>
          </a:prstGeom>
        </p:spPr>
        <p:txBody>
          <a:bodyPr vert="horz" wrap="square" lIns="0" tIns="0" rIns="0" bIns="0" rtlCol="0">
            <a:spAutoFit/>
          </a:bodyPr>
          <a:lstStyle/>
          <a:p>
            <a:pPr marL="12700">
              <a:lnSpc>
                <a:spcPts val="6425"/>
              </a:lnSpc>
            </a:pPr>
            <a:r>
              <a:rPr sz="5400" spc="-5" dirty="0">
                <a:solidFill>
                  <a:srgbClr val="EBE9E7"/>
                </a:solidFill>
              </a:rPr>
              <a:t>Portal</a:t>
            </a:r>
            <a:r>
              <a:rPr sz="5400" spc="-260" dirty="0">
                <a:solidFill>
                  <a:srgbClr val="EBE9E7"/>
                </a:solidFill>
              </a:rPr>
              <a:t> </a:t>
            </a:r>
            <a:r>
              <a:rPr sz="5400" spc="-40" dirty="0">
                <a:solidFill>
                  <a:srgbClr val="EBE9E7"/>
                </a:solidFill>
              </a:rPr>
              <a:t>Essentials</a:t>
            </a:r>
            <a:endParaRPr sz="5400"/>
          </a:p>
          <a:p>
            <a:pPr marL="1868805">
              <a:lnSpc>
                <a:spcPts val="2825"/>
              </a:lnSpc>
            </a:pPr>
            <a:r>
              <a:rPr sz="2400" spc="-10" dirty="0">
                <a:solidFill>
                  <a:srgbClr val="9E9087"/>
                </a:solidFill>
              </a:rPr>
              <a:t>Focus </a:t>
            </a:r>
            <a:r>
              <a:rPr sz="2400" spc="-80" dirty="0">
                <a:solidFill>
                  <a:srgbClr val="9E9087"/>
                </a:solidFill>
              </a:rPr>
              <a:t>Area:</a:t>
            </a:r>
            <a:r>
              <a:rPr sz="2400" spc="-190" dirty="0">
                <a:solidFill>
                  <a:srgbClr val="9E9087"/>
                </a:solidFill>
              </a:rPr>
              <a:t> </a:t>
            </a:r>
            <a:r>
              <a:rPr sz="2400" spc="-5" dirty="0">
                <a:solidFill>
                  <a:srgbClr val="9E9087"/>
                </a:solidFill>
              </a:rPr>
              <a:t>Foundation</a:t>
            </a: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448804" y="217678"/>
            <a:ext cx="1363980" cy="288290"/>
          </a:xfrm>
          <a:prstGeom prst="rect">
            <a:avLst/>
          </a:prstGeom>
        </p:spPr>
        <p:txBody>
          <a:bodyPr vert="horz" wrap="square" lIns="0" tIns="0" rIns="0" bIns="0" rtlCol="0">
            <a:spAutoFit/>
          </a:bodyPr>
          <a:lstStyle/>
          <a:p>
            <a:pPr marL="12700">
              <a:lnSpc>
                <a:spcPct val="100000"/>
              </a:lnSpc>
            </a:pPr>
            <a:r>
              <a:rPr sz="1800" spc="-80" dirty="0">
                <a:solidFill>
                  <a:srgbClr val="E4DEDC"/>
                </a:solidFill>
                <a:latin typeface="Arial"/>
                <a:cs typeface="Arial"/>
              </a:rPr>
              <a:t>A </a:t>
            </a:r>
            <a:r>
              <a:rPr sz="1800" spc="-45" dirty="0">
                <a:solidFill>
                  <a:srgbClr val="E4DEDC"/>
                </a:solidFill>
                <a:latin typeface="Arial"/>
                <a:cs typeface="Arial"/>
              </a:rPr>
              <a:t>Lean</a:t>
            </a:r>
            <a:r>
              <a:rPr sz="1800" spc="-150" dirty="0">
                <a:solidFill>
                  <a:srgbClr val="E4DEDC"/>
                </a:solidFill>
                <a:latin typeface="Arial"/>
                <a:cs typeface="Arial"/>
              </a:rPr>
              <a:t> </a:t>
            </a:r>
            <a:r>
              <a:rPr sz="1800" dirty="0">
                <a:solidFill>
                  <a:srgbClr val="E4DEDC"/>
                </a:solidFill>
                <a:latin typeface="Arial"/>
                <a:cs typeface="Arial"/>
              </a:rPr>
              <a:t>Portal</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10</a:t>
            </a:fld>
            <a:endParaRPr dirty="0"/>
          </a:p>
        </p:txBody>
      </p:sp>
      <p:sp>
        <p:nvSpPr>
          <p:cNvPr id="5" name="object 5"/>
          <p:cNvSpPr txBox="1">
            <a:spLocks noGrp="1"/>
          </p:cNvSpPr>
          <p:nvPr>
            <p:ph type="title"/>
          </p:nvPr>
        </p:nvSpPr>
        <p:spPr>
          <a:xfrm>
            <a:off x="435965" y="1153033"/>
            <a:ext cx="8211820" cy="1112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15" dirty="0">
                <a:solidFill>
                  <a:srgbClr val="2B2522"/>
                </a:solidFill>
              </a:rPr>
              <a:t>Existing </a:t>
            </a:r>
            <a:r>
              <a:rPr sz="2400" spc="15" dirty="0">
                <a:solidFill>
                  <a:srgbClr val="2B2522"/>
                </a:solidFill>
              </a:rPr>
              <a:t>solutions </a:t>
            </a:r>
            <a:r>
              <a:rPr sz="2400" dirty="0">
                <a:solidFill>
                  <a:srgbClr val="2B2522"/>
                </a:solidFill>
              </a:rPr>
              <a:t>in </a:t>
            </a:r>
            <a:r>
              <a:rPr sz="2400" spc="5" dirty="0">
                <a:solidFill>
                  <a:srgbClr val="2B2522"/>
                </a:solidFill>
              </a:rPr>
              <a:t>the </a:t>
            </a:r>
            <a:r>
              <a:rPr sz="2400" spc="15" dirty="0">
                <a:solidFill>
                  <a:srgbClr val="2B2522"/>
                </a:solidFill>
              </a:rPr>
              <a:t>portal </a:t>
            </a:r>
            <a:r>
              <a:rPr sz="2400" spc="10" dirty="0">
                <a:solidFill>
                  <a:srgbClr val="2B2522"/>
                </a:solidFill>
              </a:rPr>
              <a:t>market </a:t>
            </a:r>
            <a:r>
              <a:rPr sz="2400" spc="-20" dirty="0">
                <a:solidFill>
                  <a:srgbClr val="2B2522"/>
                </a:solidFill>
              </a:rPr>
              <a:t>provide</a:t>
            </a:r>
            <a:r>
              <a:rPr sz="2400" spc="-400" dirty="0">
                <a:solidFill>
                  <a:srgbClr val="2B2522"/>
                </a:solidFill>
              </a:rPr>
              <a:t> </a:t>
            </a:r>
            <a:r>
              <a:rPr sz="2400" spc="10" dirty="0">
                <a:solidFill>
                  <a:srgbClr val="2B2522"/>
                </a:solidFill>
              </a:rPr>
              <a:t>sophisticated  </a:t>
            </a:r>
            <a:r>
              <a:rPr sz="2400" spc="-15" dirty="0">
                <a:solidFill>
                  <a:srgbClr val="2B2522"/>
                </a:solidFill>
              </a:rPr>
              <a:t>and versatile </a:t>
            </a:r>
            <a:r>
              <a:rPr sz="2400" spc="-5" dirty="0">
                <a:solidFill>
                  <a:srgbClr val="2B2522"/>
                </a:solidFill>
              </a:rPr>
              <a:t>products, </a:t>
            </a:r>
            <a:r>
              <a:rPr sz="2400" spc="40" dirty="0">
                <a:solidFill>
                  <a:srgbClr val="2B2522"/>
                </a:solidFill>
              </a:rPr>
              <a:t>but </a:t>
            </a:r>
            <a:r>
              <a:rPr sz="2400" spc="10" dirty="0">
                <a:solidFill>
                  <a:srgbClr val="2B2522"/>
                </a:solidFill>
              </a:rPr>
              <a:t>come </a:t>
            </a:r>
            <a:r>
              <a:rPr sz="2400" spc="50" dirty="0">
                <a:solidFill>
                  <a:srgbClr val="2B2522"/>
                </a:solidFill>
              </a:rPr>
              <a:t>with </a:t>
            </a:r>
            <a:r>
              <a:rPr sz="2400" b="1" spc="-55" dirty="0">
                <a:solidFill>
                  <a:srgbClr val="2B2522"/>
                </a:solidFill>
                <a:latin typeface="Arial"/>
                <a:cs typeface="Arial"/>
              </a:rPr>
              <a:t>functional bloat </a:t>
            </a:r>
            <a:r>
              <a:rPr sz="2400" spc="-15" dirty="0">
                <a:solidFill>
                  <a:srgbClr val="2B2522"/>
                </a:solidFill>
              </a:rPr>
              <a:t>and  </a:t>
            </a:r>
            <a:r>
              <a:rPr sz="2400" b="1" spc="-65" dirty="0">
                <a:solidFill>
                  <a:srgbClr val="2B2522"/>
                </a:solidFill>
                <a:latin typeface="Arial"/>
                <a:cs typeface="Arial"/>
              </a:rPr>
              <a:t>technical</a:t>
            </a:r>
            <a:r>
              <a:rPr sz="2400" b="1" spc="-100" dirty="0">
                <a:solidFill>
                  <a:srgbClr val="2B2522"/>
                </a:solidFill>
                <a:latin typeface="Arial"/>
                <a:cs typeface="Arial"/>
              </a:rPr>
              <a:t> </a:t>
            </a:r>
            <a:r>
              <a:rPr sz="2400" b="1" spc="-65" dirty="0">
                <a:solidFill>
                  <a:srgbClr val="2B2522"/>
                </a:solidFill>
                <a:latin typeface="Arial"/>
                <a:cs typeface="Arial"/>
              </a:rPr>
              <a:t>complexity</a:t>
            </a:r>
            <a:endParaRPr sz="2400">
              <a:latin typeface="Arial"/>
              <a:cs typeface="Arial"/>
            </a:endParaRPr>
          </a:p>
        </p:txBody>
      </p:sp>
      <p:sp>
        <p:nvSpPr>
          <p:cNvPr id="6" name="object 6"/>
          <p:cNvSpPr txBox="1"/>
          <p:nvPr/>
        </p:nvSpPr>
        <p:spPr>
          <a:xfrm>
            <a:off x="435965" y="2762758"/>
            <a:ext cx="8012430" cy="296735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25" dirty="0">
                <a:solidFill>
                  <a:srgbClr val="2B2522"/>
                </a:solidFill>
                <a:latin typeface="Arial"/>
                <a:cs typeface="Arial"/>
              </a:rPr>
              <a:t>Companies </a:t>
            </a:r>
            <a:r>
              <a:rPr sz="2400" spc="40" dirty="0">
                <a:solidFill>
                  <a:srgbClr val="2B2522"/>
                </a:solidFill>
                <a:latin typeface="Arial"/>
                <a:cs typeface="Arial"/>
              </a:rPr>
              <a:t>want </a:t>
            </a:r>
            <a:r>
              <a:rPr sz="2400" spc="-40" dirty="0">
                <a:solidFill>
                  <a:srgbClr val="2B2522"/>
                </a:solidFill>
                <a:latin typeface="Arial"/>
                <a:cs typeface="Arial"/>
              </a:rPr>
              <a:t>lean </a:t>
            </a:r>
            <a:r>
              <a:rPr sz="2400" spc="-10" dirty="0">
                <a:solidFill>
                  <a:srgbClr val="2B2522"/>
                </a:solidFill>
                <a:latin typeface="Arial"/>
                <a:cs typeface="Arial"/>
              </a:rPr>
              <a:t>portals: </a:t>
            </a:r>
            <a:r>
              <a:rPr sz="2400" i="1" spc="15" dirty="0">
                <a:solidFill>
                  <a:srgbClr val="2B2522"/>
                </a:solidFill>
                <a:latin typeface="Calibri"/>
                <a:cs typeface="Calibri"/>
              </a:rPr>
              <a:t>simple, more</a:t>
            </a:r>
            <a:r>
              <a:rPr sz="2400" i="1" spc="-210" dirty="0">
                <a:solidFill>
                  <a:srgbClr val="2B2522"/>
                </a:solidFill>
                <a:latin typeface="Calibri"/>
                <a:cs typeface="Calibri"/>
              </a:rPr>
              <a:t> </a:t>
            </a:r>
            <a:r>
              <a:rPr sz="2400" i="1" spc="30" dirty="0">
                <a:solidFill>
                  <a:srgbClr val="2B2522"/>
                </a:solidFill>
                <a:latin typeface="Calibri"/>
                <a:cs typeface="Calibri"/>
              </a:rPr>
              <a:t>cost-effective</a:t>
            </a:r>
            <a:endParaRPr sz="2400">
              <a:latin typeface="Calibri"/>
              <a:cs typeface="Calibri"/>
            </a:endParaRPr>
          </a:p>
          <a:p>
            <a:pPr marL="641985" lvl="1" indent="-172085">
              <a:lnSpc>
                <a:spcPct val="100000"/>
              </a:lnSpc>
              <a:spcBef>
                <a:spcPts val="495"/>
              </a:spcBef>
              <a:buClr>
                <a:srgbClr val="9E9087"/>
              </a:buClr>
              <a:buSzPct val="80000"/>
              <a:buFont typeface="Wingdings"/>
              <a:buChar char=""/>
              <a:tabLst>
                <a:tab pos="642620" algn="l"/>
              </a:tabLst>
            </a:pPr>
            <a:r>
              <a:rPr sz="2000" i="1" spc="70" dirty="0">
                <a:solidFill>
                  <a:srgbClr val="2B2522"/>
                </a:solidFill>
                <a:latin typeface="Calibri"/>
                <a:cs typeface="Calibri"/>
              </a:rPr>
              <a:t>focus </a:t>
            </a:r>
            <a:r>
              <a:rPr sz="2000" i="1" spc="15" dirty="0">
                <a:solidFill>
                  <a:srgbClr val="2B2522"/>
                </a:solidFill>
                <a:latin typeface="Calibri"/>
                <a:cs typeface="Calibri"/>
              </a:rPr>
              <a:t>on </a:t>
            </a:r>
            <a:r>
              <a:rPr sz="2000" i="1" spc="-5" dirty="0">
                <a:solidFill>
                  <a:srgbClr val="2B2522"/>
                </a:solidFill>
                <a:latin typeface="Calibri"/>
                <a:cs typeface="Calibri"/>
              </a:rPr>
              <a:t>portal's primary </a:t>
            </a:r>
            <a:r>
              <a:rPr sz="2000" i="1" spc="10" dirty="0">
                <a:solidFill>
                  <a:srgbClr val="2B2522"/>
                </a:solidFill>
                <a:latin typeface="Calibri"/>
                <a:cs typeface="Calibri"/>
              </a:rPr>
              <a:t>proposition </a:t>
            </a:r>
            <a:r>
              <a:rPr sz="2000" i="1" dirty="0">
                <a:solidFill>
                  <a:srgbClr val="2B2522"/>
                </a:solidFill>
                <a:latin typeface="Calibri"/>
                <a:cs typeface="Calibri"/>
              </a:rPr>
              <a:t>providing </a:t>
            </a:r>
            <a:r>
              <a:rPr sz="2000" i="1" spc="-20" dirty="0">
                <a:solidFill>
                  <a:srgbClr val="2B2522"/>
                </a:solidFill>
                <a:latin typeface="Calibri"/>
                <a:cs typeface="Calibri"/>
              </a:rPr>
              <a:t>a </a:t>
            </a:r>
            <a:r>
              <a:rPr sz="2000" i="1" spc="20" dirty="0">
                <a:solidFill>
                  <a:srgbClr val="2B2522"/>
                </a:solidFill>
                <a:latin typeface="Calibri"/>
                <a:cs typeface="Calibri"/>
              </a:rPr>
              <a:t>personalized </a:t>
            </a:r>
            <a:r>
              <a:rPr sz="2000" i="1" spc="-10" dirty="0">
                <a:solidFill>
                  <a:srgbClr val="2B2522"/>
                </a:solidFill>
                <a:latin typeface="Calibri"/>
                <a:cs typeface="Calibri"/>
              </a:rPr>
              <a:t>point</a:t>
            </a:r>
            <a:r>
              <a:rPr sz="2000" i="1" spc="130" dirty="0">
                <a:solidFill>
                  <a:srgbClr val="2B2522"/>
                </a:solidFill>
                <a:latin typeface="Calibri"/>
                <a:cs typeface="Calibri"/>
              </a:rPr>
              <a:t> </a:t>
            </a:r>
            <a:r>
              <a:rPr sz="2000" i="1" spc="10" dirty="0">
                <a:solidFill>
                  <a:srgbClr val="2B2522"/>
                </a:solidFill>
                <a:latin typeface="Calibri"/>
                <a:cs typeface="Calibri"/>
              </a:rPr>
              <a:t>of</a:t>
            </a:r>
            <a:endParaRPr sz="2000">
              <a:latin typeface="Calibri"/>
              <a:cs typeface="Calibri"/>
            </a:endParaRPr>
          </a:p>
          <a:p>
            <a:pPr marL="641985">
              <a:lnSpc>
                <a:spcPct val="100000"/>
              </a:lnSpc>
            </a:pPr>
            <a:r>
              <a:rPr sz="2000" i="1" spc="100" dirty="0">
                <a:solidFill>
                  <a:srgbClr val="2B2522"/>
                </a:solidFill>
                <a:latin typeface="Calibri"/>
                <a:cs typeface="Calibri"/>
              </a:rPr>
              <a:t>access </a:t>
            </a:r>
            <a:r>
              <a:rPr sz="2000" i="1" spc="-10" dirty="0">
                <a:solidFill>
                  <a:srgbClr val="2B2522"/>
                </a:solidFill>
                <a:latin typeface="Calibri"/>
                <a:cs typeface="Calibri"/>
              </a:rPr>
              <a:t>to relevant </a:t>
            </a:r>
            <a:r>
              <a:rPr sz="2000" i="1" spc="-15" dirty="0">
                <a:solidFill>
                  <a:srgbClr val="2B2522"/>
                </a:solidFill>
                <a:latin typeface="Calibri"/>
                <a:cs typeface="Calibri"/>
              </a:rPr>
              <a:t>information, </a:t>
            </a:r>
            <a:r>
              <a:rPr sz="2000" i="1" spc="70" dirty="0">
                <a:solidFill>
                  <a:srgbClr val="2B2522"/>
                </a:solidFill>
                <a:latin typeface="Calibri"/>
                <a:cs typeface="Calibri"/>
              </a:rPr>
              <a:t>business </a:t>
            </a:r>
            <a:r>
              <a:rPr sz="2000" i="1" spc="75" dirty="0">
                <a:solidFill>
                  <a:srgbClr val="2B2522"/>
                </a:solidFill>
                <a:latin typeface="Calibri"/>
                <a:cs typeface="Calibri"/>
              </a:rPr>
              <a:t>processes </a:t>
            </a:r>
            <a:r>
              <a:rPr sz="2000" i="1" dirty="0">
                <a:solidFill>
                  <a:srgbClr val="2B2522"/>
                </a:solidFill>
                <a:latin typeface="Calibri"/>
                <a:cs typeface="Calibri"/>
              </a:rPr>
              <a:t>and</a:t>
            </a:r>
            <a:r>
              <a:rPr sz="2000" i="1" spc="-65" dirty="0">
                <a:solidFill>
                  <a:srgbClr val="2B2522"/>
                </a:solidFill>
                <a:latin typeface="Calibri"/>
                <a:cs typeface="Calibri"/>
              </a:rPr>
              <a:t> </a:t>
            </a:r>
            <a:r>
              <a:rPr sz="2000" i="1" spc="5" dirty="0">
                <a:solidFill>
                  <a:srgbClr val="2B2522"/>
                </a:solidFill>
                <a:latin typeface="Calibri"/>
                <a:cs typeface="Calibri"/>
              </a:rPr>
              <a:t>people</a:t>
            </a:r>
            <a:endParaRPr sz="2000">
              <a:latin typeface="Calibri"/>
              <a:cs typeface="Calibri"/>
            </a:endParaRPr>
          </a:p>
          <a:p>
            <a:pPr>
              <a:lnSpc>
                <a:spcPct val="100000"/>
              </a:lnSpc>
            </a:pPr>
            <a:endParaRPr sz="2000">
              <a:latin typeface="Times New Roman"/>
              <a:cs typeface="Times New Roman"/>
            </a:endParaRPr>
          </a:p>
          <a:p>
            <a:pPr marL="195580" marR="275590" indent="-182880">
              <a:lnSpc>
                <a:spcPct val="100000"/>
              </a:lnSpc>
              <a:spcBef>
                <a:spcPts val="1714"/>
              </a:spcBef>
              <a:buClr>
                <a:srgbClr val="9E9087"/>
              </a:buClr>
              <a:buSzPct val="79166"/>
              <a:buFont typeface="Wingdings"/>
              <a:buChar char=""/>
              <a:tabLst>
                <a:tab pos="195580" algn="l"/>
              </a:tabLst>
            </a:pPr>
            <a:r>
              <a:rPr sz="2400" spc="-75" dirty="0">
                <a:solidFill>
                  <a:srgbClr val="2B2522"/>
                </a:solidFill>
                <a:latin typeface="Arial"/>
                <a:cs typeface="Arial"/>
              </a:rPr>
              <a:t>Rely </a:t>
            </a:r>
            <a:r>
              <a:rPr sz="2400" dirty="0">
                <a:solidFill>
                  <a:srgbClr val="2B2522"/>
                </a:solidFill>
                <a:latin typeface="Arial"/>
                <a:cs typeface="Arial"/>
              </a:rPr>
              <a:t>on modern </a:t>
            </a:r>
            <a:r>
              <a:rPr sz="2400" spc="10" dirty="0">
                <a:solidFill>
                  <a:srgbClr val="2B2522"/>
                </a:solidFill>
                <a:latin typeface="Arial"/>
                <a:cs typeface="Arial"/>
              </a:rPr>
              <a:t>architectures </a:t>
            </a:r>
            <a:r>
              <a:rPr sz="2400" spc="-15" dirty="0">
                <a:solidFill>
                  <a:srgbClr val="2B2522"/>
                </a:solidFill>
                <a:latin typeface="Arial"/>
                <a:cs typeface="Arial"/>
              </a:rPr>
              <a:t>and </a:t>
            </a:r>
            <a:r>
              <a:rPr sz="2400" spc="-10" dirty="0">
                <a:solidFill>
                  <a:srgbClr val="2B2522"/>
                </a:solidFill>
                <a:latin typeface="Arial"/>
                <a:cs typeface="Arial"/>
              </a:rPr>
              <a:t>representational</a:t>
            </a:r>
            <a:r>
              <a:rPr sz="2400" spc="-325" dirty="0">
                <a:solidFill>
                  <a:srgbClr val="2B2522"/>
                </a:solidFill>
                <a:latin typeface="Arial"/>
                <a:cs typeface="Arial"/>
              </a:rPr>
              <a:t> </a:t>
            </a:r>
            <a:r>
              <a:rPr sz="2400" spc="20" dirty="0">
                <a:solidFill>
                  <a:srgbClr val="2B2522"/>
                </a:solidFill>
                <a:latin typeface="Arial"/>
                <a:cs typeface="Arial"/>
              </a:rPr>
              <a:t>state  </a:t>
            </a:r>
            <a:r>
              <a:rPr sz="2400" spc="15" dirty="0">
                <a:solidFill>
                  <a:srgbClr val="2B2522"/>
                </a:solidFill>
                <a:latin typeface="Arial"/>
                <a:cs typeface="Arial"/>
              </a:rPr>
              <a:t>transfer </a:t>
            </a:r>
            <a:r>
              <a:rPr sz="2400" spc="-60" dirty="0">
                <a:solidFill>
                  <a:srgbClr val="2B2522"/>
                </a:solidFill>
                <a:latin typeface="Arial"/>
                <a:cs typeface="Arial"/>
              </a:rPr>
              <a:t>(REST)-oriented </a:t>
            </a:r>
            <a:r>
              <a:rPr sz="2400" spc="5" dirty="0">
                <a:solidFill>
                  <a:srgbClr val="2B2522"/>
                </a:solidFill>
                <a:latin typeface="Arial"/>
                <a:cs typeface="Arial"/>
              </a:rPr>
              <a:t>standards </a:t>
            </a:r>
            <a:r>
              <a:rPr sz="2400" spc="45" dirty="0">
                <a:solidFill>
                  <a:srgbClr val="2B2522"/>
                </a:solidFill>
                <a:latin typeface="Arial"/>
                <a:cs typeface="Arial"/>
              </a:rPr>
              <a:t>for</a:t>
            </a:r>
            <a:r>
              <a:rPr sz="2400" spc="-280" dirty="0">
                <a:solidFill>
                  <a:srgbClr val="2B2522"/>
                </a:solidFill>
                <a:latin typeface="Arial"/>
                <a:cs typeface="Arial"/>
              </a:rPr>
              <a:t> </a:t>
            </a:r>
            <a:r>
              <a:rPr sz="2400" dirty="0">
                <a:solidFill>
                  <a:srgbClr val="2B2522"/>
                </a:solidFill>
                <a:latin typeface="Arial"/>
                <a:cs typeface="Arial"/>
              </a:rPr>
              <a:t>interoperability</a:t>
            </a:r>
            <a:endParaRPr sz="2400">
              <a:latin typeface="Arial"/>
              <a:cs typeface="Arial"/>
            </a:endParaRPr>
          </a:p>
          <a:p>
            <a:pPr marL="641985" marR="495300" lvl="1" indent="-172085">
              <a:lnSpc>
                <a:spcPct val="100000"/>
              </a:lnSpc>
              <a:spcBef>
                <a:spcPts val="495"/>
              </a:spcBef>
              <a:buClr>
                <a:srgbClr val="9E9087"/>
              </a:buClr>
              <a:buSzPct val="80000"/>
              <a:buFont typeface="Wingdings"/>
              <a:buChar char=""/>
              <a:tabLst>
                <a:tab pos="642620" algn="l"/>
              </a:tabLst>
            </a:pPr>
            <a:r>
              <a:rPr sz="2000" i="1" spc="-5" dirty="0">
                <a:solidFill>
                  <a:srgbClr val="2B2522"/>
                </a:solidFill>
                <a:latin typeface="Calibri"/>
                <a:cs typeface="Calibri"/>
              </a:rPr>
              <a:t>bringing </a:t>
            </a:r>
            <a:r>
              <a:rPr sz="2000" i="1" spc="55" dirty="0">
                <a:solidFill>
                  <a:srgbClr val="2B2522"/>
                </a:solidFill>
                <a:latin typeface="Calibri"/>
                <a:cs typeface="Calibri"/>
              </a:rPr>
              <a:t>customers </a:t>
            </a:r>
            <a:r>
              <a:rPr sz="2000" i="1" spc="15" dirty="0">
                <a:solidFill>
                  <a:srgbClr val="2B2522"/>
                </a:solidFill>
                <a:latin typeface="Calibri"/>
                <a:cs typeface="Calibri"/>
              </a:rPr>
              <a:t>faster </a:t>
            </a:r>
            <a:r>
              <a:rPr sz="2000" i="1" spc="5" dirty="0">
                <a:solidFill>
                  <a:srgbClr val="2B2522"/>
                </a:solidFill>
                <a:latin typeface="Calibri"/>
                <a:cs typeface="Calibri"/>
              </a:rPr>
              <a:t>time </a:t>
            </a:r>
            <a:r>
              <a:rPr sz="2000" i="1" spc="-10" dirty="0">
                <a:solidFill>
                  <a:srgbClr val="2B2522"/>
                </a:solidFill>
                <a:latin typeface="Calibri"/>
                <a:cs typeface="Calibri"/>
              </a:rPr>
              <a:t>to </a:t>
            </a:r>
            <a:r>
              <a:rPr sz="2000" i="1" spc="-25" dirty="0">
                <a:solidFill>
                  <a:srgbClr val="2B2522"/>
                </a:solidFill>
                <a:latin typeface="Calibri"/>
                <a:cs typeface="Calibri"/>
              </a:rPr>
              <a:t>value, </a:t>
            </a:r>
            <a:r>
              <a:rPr sz="2000" i="1" spc="-15" dirty="0">
                <a:solidFill>
                  <a:srgbClr val="2B2522"/>
                </a:solidFill>
                <a:latin typeface="Calibri"/>
                <a:cs typeface="Calibri"/>
              </a:rPr>
              <a:t>without </a:t>
            </a:r>
            <a:r>
              <a:rPr sz="2000" i="1" spc="-10" dirty="0">
                <a:solidFill>
                  <a:srgbClr val="2B2522"/>
                </a:solidFill>
                <a:latin typeface="Calibri"/>
                <a:cs typeface="Calibri"/>
              </a:rPr>
              <a:t>violating </a:t>
            </a:r>
            <a:r>
              <a:rPr sz="2000" i="1" spc="25" dirty="0">
                <a:solidFill>
                  <a:srgbClr val="2B2522"/>
                </a:solidFill>
                <a:latin typeface="Calibri"/>
                <a:cs typeface="Calibri"/>
              </a:rPr>
              <a:t>existing  </a:t>
            </a:r>
            <a:r>
              <a:rPr sz="2000" i="1" spc="10" dirty="0">
                <a:solidFill>
                  <a:srgbClr val="2B2522"/>
                </a:solidFill>
                <a:latin typeface="Calibri"/>
                <a:cs typeface="Calibri"/>
              </a:rPr>
              <a:t>software standards, </a:t>
            </a:r>
            <a:r>
              <a:rPr sz="2000" i="1" spc="85" dirty="0">
                <a:solidFill>
                  <a:srgbClr val="2B2522"/>
                </a:solidFill>
                <a:latin typeface="Calibri"/>
                <a:cs typeface="Calibri"/>
              </a:rPr>
              <a:t>such </a:t>
            </a:r>
            <a:r>
              <a:rPr sz="2000" i="1" spc="80" dirty="0">
                <a:solidFill>
                  <a:srgbClr val="2B2522"/>
                </a:solidFill>
                <a:latin typeface="Calibri"/>
                <a:cs typeface="Calibri"/>
              </a:rPr>
              <a:t>as </a:t>
            </a:r>
            <a:r>
              <a:rPr sz="2000" i="1" spc="15" dirty="0">
                <a:solidFill>
                  <a:srgbClr val="2B2522"/>
                </a:solidFill>
                <a:latin typeface="Calibri"/>
                <a:cs typeface="Calibri"/>
              </a:rPr>
              <a:t>content </a:t>
            </a:r>
            <a:r>
              <a:rPr sz="2000" i="1" spc="10" dirty="0">
                <a:solidFill>
                  <a:srgbClr val="2B2522"/>
                </a:solidFill>
                <a:latin typeface="Calibri"/>
                <a:cs typeface="Calibri"/>
              </a:rPr>
              <a:t>management </a:t>
            </a:r>
            <a:r>
              <a:rPr sz="2000" i="1" dirty="0">
                <a:solidFill>
                  <a:srgbClr val="2B2522"/>
                </a:solidFill>
                <a:latin typeface="Calibri"/>
                <a:cs typeface="Calibri"/>
              </a:rPr>
              <a:t>and</a:t>
            </a:r>
            <a:r>
              <a:rPr sz="2000" i="1" spc="-45" dirty="0">
                <a:solidFill>
                  <a:srgbClr val="2B2522"/>
                </a:solidFill>
                <a:latin typeface="Calibri"/>
                <a:cs typeface="Calibri"/>
              </a:rPr>
              <a:t> </a:t>
            </a:r>
            <a:r>
              <a:rPr sz="2000" i="1" spc="25" dirty="0">
                <a:solidFill>
                  <a:srgbClr val="2B2522"/>
                </a:solidFill>
                <a:latin typeface="Calibri"/>
                <a:cs typeface="Calibri"/>
              </a:rPr>
              <a:t>analytics</a:t>
            </a:r>
            <a:endParaRPr sz="2000">
              <a:latin typeface="Calibri"/>
              <a:cs typeface="Calibri"/>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txBox="1"/>
          <p:nvPr/>
        </p:nvSpPr>
        <p:spPr>
          <a:xfrm>
            <a:off x="626770" y="5685942"/>
            <a:ext cx="3240405" cy="715645"/>
          </a:xfrm>
          <a:prstGeom prst="rect">
            <a:avLst/>
          </a:prstGeom>
        </p:spPr>
        <p:txBody>
          <a:bodyPr vert="horz" wrap="square" lIns="0" tIns="0" rIns="0" bIns="0" rtlCol="0">
            <a:spAutoFit/>
          </a:bodyPr>
          <a:lstStyle/>
          <a:p>
            <a:pPr marL="85090" algn="ctr">
              <a:lnSpc>
                <a:spcPct val="100000"/>
              </a:lnSpc>
            </a:pPr>
            <a:r>
              <a:rPr sz="2300" u="heavy" spc="5" dirty="0">
                <a:solidFill>
                  <a:srgbClr val="9E9087"/>
                </a:solidFill>
                <a:latin typeface="Arial"/>
                <a:cs typeface="Arial"/>
                <a:hlinkClick r:id="rId2"/>
              </a:rPr>
              <a:t>www.backbase.com</a:t>
            </a:r>
            <a:endParaRPr sz="2300">
              <a:latin typeface="Arial"/>
              <a:cs typeface="Arial"/>
            </a:endParaRPr>
          </a:p>
          <a:p>
            <a:pPr algn="ctr">
              <a:lnSpc>
                <a:spcPct val="100000"/>
              </a:lnSpc>
            </a:pPr>
            <a:r>
              <a:rPr sz="2300" u="heavy" spc="-20" dirty="0">
                <a:solidFill>
                  <a:srgbClr val="9E9087"/>
                </a:solidFill>
                <a:latin typeface="Arial"/>
                <a:cs typeface="Arial"/>
                <a:hlinkClick r:id="rId3"/>
              </a:rPr>
              <a:t>sale</a:t>
            </a:r>
            <a:r>
              <a:rPr sz="2300" u="heavy" spc="-10" dirty="0">
                <a:solidFill>
                  <a:srgbClr val="9E9087"/>
                </a:solidFill>
                <a:latin typeface="Arial"/>
                <a:cs typeface="Arial"/>
                <a:hlinkClick r:id="rId3"/>
              </a:rPr>
              <a:t>s</a:t>
            </a:r>
            <a:r>
              <a:rPr sz="2300" u="heavy" spc="-110" dirty="0">
                <a:solidFill>
                  <a:srgbClr val="9E9087"/>
                </a:solidFill>
                <a:latin typeface="Arial"/>
                <a:cs typeface="Arial"/>
                <a:hlinkClick r:id="rId3"/>
              </a:rPr>
              <a:t>-</a:t>
            </a:r>
            <a:r>
              <a:rPr sz="2300" u="heavy" spc="-60" dirty="0">
                <a:solidFill>
                  <a:srgbClr val="9E9087"/>
                </a:solidFill>
                <a:latin typeface="Arial"/>
                <a:cs typeface="Arial"/>
                <a:hlinkClick r:id="rId3"/>
              </a:rPr>
              <a:t>eu@ba</a:t>
            </a:r>
            <a:r>
              <a:rPr sz="2300" u="heavy" spc="-55" dirty="0">
                <a:solidFill>
                  <a:srgbClr val="9E9087"/>
                </a:solidFill>
                <a:latin typeface="Arial"/>
                <a:cs typeface="Arial"/>
                <a:hlinkClick r:id="rId3"/>
              </a:rPr>
              <a:t>c</a:t>
            </a:r>
            <a:r>
              <a:rPr sz="2300" u="heavy" spc="-30" dirty="0">
                <a:solidFill>
                  <a:srgbClr val="9E9087"/>
                </a:solidFill>
                <a:latin typeface="Arial"/>
                <a:cs typeface="Arial"/>
                <a:hlinkClick r:id="rId3"/>
              </a:rPr>
              <a:t>kbase.c</a:t>
            </a:r>
            <a:r>
              <a:rPr sz="2300" u="heavy" spc="-40" dirty="0">
                <a:solidFill>
                  <a:srgbClr val="9E9087"/>
                </a:solidFill>
                <a:latin typeface="Arial"/>
                <a:cs typeface="Arial"/>
                <a:hlinkClick r:id="rId3"/>
              </a:rPr>
              <a:t>o</a:t>
            </a:r>
            <a:r>
              <a:rPr sz="2300" u="heavy" spc="125" dirty="0">
                <a:solidFill>
                  <a:srgbClr val="9E9087"/>
                </a:solidFill>
                <a:latin typeface="Arial"/>
                <a:cs typeface="Arial"/>
                <a:hlinkClick r:id="rId3"/>
              </a:rPr>
              <a:t>m</a:t>
            </a:r>
            <a:endParaRPr sz="2300">
              <a:latin typeface="Arial"/>
              <a:cs typeface="Arial"/>
            </a:endParaRPr>
          </a:p>
        </p:txBody>
      </p:sp>
      <p:sp>
        <p:nvSpPr>
          <p:cNvPr id="4" name="object 4"/>
          <p:cNvSpPr txBox="1"/>
          <p:nvPr/>
        </p:nvSpPr>
        <p:spPr>
          <a:xfrm>
            <a:off x="4858003" y="5685942"/>
            <a:ext cx="3874770" cy="715645"/>
          </a:xfrm>
          <a:prstGeom prst="rect">
            <a:avLst/>
          </a:prstGeom>
        </p:spPr>
        <p:txBody>
          <a:bodyPr vert="horz" wrap="square" lIns="0" tIns="0" rIns="0" bIns="0" rtlCol="0">
            <a:spAutoFit/>
          </a:bodyPr>
          <a:lstStyle/>
          <a:p>
            <a:pPr algn="ctr">
              <a:lnSpc>
                <a:spcPct val="100000"/>
              </a:lnSpc>
            </a:pPr>
            <a:r>
              <a:rPr sz="2300" spc="45" dirty="0">
                <a:solidFill>
                  <a:srgbClr val="9E9087"/>
                </a:solidFill>
                <a:latin typeface="Tahoma"/>
                <a:cs typeface="Tahoma"/>
              </a:rPr>
              <a:t>New</a:t>
            </a:r>
            <a:r>
              <a:rPr sz="2300" spc="-180" dirty="0">
                <a:solidFill>
                  <a:srgbClr val="9E9087"/>
                </a:solidFill>
                <a:latin typeface="Tahoma"/>
                <a:cs typeface="Tahoma"/>
              </a:rPr>
              <a:t> </a:t>
            </a:r>
            <a:r>
              <a:rPr sz="2300" spc="-25" dirty="0">
                <a:solidFill>
                  <a:srgbClr val="9E9087"/>
                </a:solidFill>
                <a:latin typeface="Tahoma"/>
                <a:cs typeface="Tahoma"/>
              </a:rPr>
              <a:t>York:</a:t>
            </a:r>
            <a:r>
              <a:rPr sz="2300" spc="-160" dirty="0">
                <a:solidFill>
                  <a:srgbClr val="9E9087"/>
                </a:solidFill>
                <a:latin typeface="Tahoma"/>
                <a:cs typeface="Tahoma"/>
              </a:rPr>
              <a:t> </a:t>
            </a:r>
            <a:r>
              <a:rPr sz="2300" spc="-25" dirty="0">
                <a:solidFill>
                  <a:srgbClr val="9E9087"/>
                </a:solidFill>
                <a:latin typeface="Arial"/>
                <a:cs typeface="Arial"/>
              </a:rPr>
              <a:t>+1</a:t>
            </a:r>
            <a:r>
              <a:rPr sz="2300" spc="-105" dirty="0">
                <a:solidFill>
                  <a:srgbClr val="9E9087"/>
                </a:solidFill>
                <a:latin typeface="Arial"/>
                <a:cs typeface="Arial"/>
              </a:rPr>
              <a:t> </a:t>
            </a:r>
            <a:r>
              <a:rPr sz="2300" spc="-10" dirty="0">
                <a:solidFill>
                  <a:srgbClr val="9E9087"/>
                </a:solidFill>
                <a:latin typeface="Arial"/>
                <a:cs typeface="Arial"/>
              </a:rPr>
              <a:t>646</a:t>
            </a:r>
            <a:r>
              <a:rPr sz="2300" spc="-85" dirty="0">
                <a:solidFill>
                  <a:srgbClr val="9E9087"/>
                </a:solidFill>
                <a:latin typeface="Arial"/>
                <a:cs typeface="Arial"/>
              </a:rPr>
              <a:t> </a:t>
            </a:r>
            <a:r>
              <a:rPr sz="2300" spc="-10" dirty="0">
                <a:solidFill>
                  <a:srgbClr val="9E9087"/>
                </a:solidFill>
                <a:latin typeface="Arial"/>
                <a:cs typeface="Arial"/>
              </a:rPr>
              <a:t>478</a:t>
            </a:r>
            <a:r>
              <a:rPr sz="2300" spc="-90" dirty="0">
                <a:solidFill>
                  <a:srgbClr val="9E9087"/>
                </a:solidFill>
                <a:latin typeface="Arial"/>
                <a:cs typeface="Arial"/>
              </a:rPr>
              <a:t> </a:t>
            </a:r>
            <a:r>
              <a:rPr sz="2300" spc="-10" dirty="0">
                <a:solidFill>
                  <a:srgbClr val="9E9087"/>
                </a:solidFill>
                <a:latin typeface="Arial"/>
                <a:cs typeface="Arial"/>
              </a:rPr>
              <a:t>7538</a:t>
            </a:r>
            <a:endParaRPr sz="2300">
              <a:latin typeface="Arial"/>
              <a:cs typeface="Arial"/>
            </a:endParaRPr>
          </a:p>
          <a:p>
            <a:pPr algn="ctr">
              <a:lnSpc>
                <a:spcPct val="100000"/>
              </a:lnSpc>
            </a:pPr>
            <a:r>
              <a:rPr sz="2300" spc="25" dirty="0">
                <a:solidFill>
                  <a:srgbClr val="9E9087"/>
                </a:solidFill>
                <a:latin typeface="Tahoma"/>
                <a:cs typeface="Tahoma"/>
              </a:rPr>
              <a:t>Amsterdam: </a:t>
            </a:r>
            <a:r>
              <a:rPr sz="2300" spc="-25" dirty="0">
                <a:solidFill>
                  <a:srgbClr val="9E9087"/>
                </a:solidFill>
                <a:latin typeface="Arial"/>
                <a:cs typeface="Arial"/>
              </a:rPr>
              <a:t>+31 </a:t>
            </a:r>
            <a:r>
              <a:rPr sz="2300" spc="25" dirty="0">
                <a:solidFill>
                  <a:srgbClr val="9E9087"/>
                </a:solidFill>
                <a:latin typeface="Arial"/>
                <a:cs typeface="Arial"/>
              </a:rPr>
              <a:t>20</a:t>
            </a:r>
            <a:r>
              <a:rPr sz="2300" spc="-430" dirty="0">
                <a:solidFill>
                  <a:srgbClr val="9E9087"/>
                </a:solidFill>
                <a:latin typeface="Arial"/>
                <a:cs typeface="Arial"/>
              </a:rPr>
              <a:t> </a:t>
            </a:r>
            <a:r>
              <a:rPr sz="2300" spc="-10" dirty="0">
                <a:solidFill>
                  <a:srgbClr val="9E9087"/>
                </a:solidFill>
                <a:latin typeface="Arial"/>
                <a:cs typeface="Arial"/>
              </a:rPr>
              <a:t>465 8888</a:t>
            </a:r>
            <a:endParaRPr sz="2300">
              <a:latin typeface="Arial"/>
              <a:cs typeface="Arial"/>
            </a:endParaRPr>
          </a:p>
        </p:txBody>
      </p:sp>
      <p:sp>
        <p:nvSpPr>
          <p:cNvPr id="5" name="object 5"/>
          <p:cNvSpPr/>
          <p:nvPr/>
        </p:nvSpPr>
        <p:spPr>
          <a:xfrm>
            <a:off x="331863" y="295643"/>
            <a:ext cx="1886204" cy="15507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366264" y="1931542"/>
            <a:ext cx="4420870" cy="1115060"/>
          </a:xfrm>
          <a:prstGeom prst="rect">
            <a:avLst/>
          </a:prstGeom>
        </p:spPr>
        <p:txBody>
          <a:bodyPr vert="horz" wrap="square" lIns="0" tIns="0" rIns="0" bIns="0" rtlCol="0">
            <a:spAutoFit/>
          </a:bodyPr>
          <a:lstStyle/>
          <a:p>
            <a:pPr marL="12700">
              <a:lnSpc>
                <a:spcPct val="100000"/>
              </a:lnSpc>
            </a:pPr>
            <a:r>
              <a:rPr sz="7200" spc="-70" dirty="0">
                <a:solidFill>
                  <a:srgbClr val="EBE9E7"/>
                </a:solidFill>
              </a:rPr>
              <a:t>Thank</a:t>
            </a:r>
            <a:r>
              <a:rPr sz="7200" spc="-300" dirty="0">
                <a:solidFill>
                  <a:srgbClr val="EBE9E7"/>
                </a:solidFill>
              </a:rPr>
              <a:t> </a:t>
            </a:r>
            <a:r>
              <a:rPr sz="7200" spc="-120" dirty="0">
                <a:solidFill>
                  <a:srgbClr val="EBE9E7"/>
                </a:solidFill>
              </a:rPr>
              <a:t>you!</a:t>
            </a:r>
            <a:endParaRPr sz="72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297295">
              <a:lnSpc>
                <a:spcPct val="100000"/>
              </a:lnSpc>
            </a:pPr>
            <a:r>
              <a:rPr spc="-10" dirty="0"/>
              <a:t>What </a:t>
            </a:r>
            <a:r>
              <a:rPr spc="10" dirty="0"/>
              <a:t>is </a:t>
            </a:r>
            <a:r>
              <a:rPr spc="-35" dirty="0"/>
              <a:t>a </a:t>
            </a:r>
            <a:r>
              <a:rPr spc="-114" dirty="0"/>
              <a:t>CXP</a:t>
            </a:r>
            <a:r>
              <a:rPr spc="-290" dirty="0"/>
              <a:t> </a:t>
            </a:r>
            <a:r>
              <a:rPr spc="-30" dirty="0"/>
              <a:t>Portal?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11</a:t>
            </a:fld>
            <a:endParaRPr dirty="0"/>
          </a:p>
        </p:txBody>
      </p:sp>
      <p:sp>
        <p:nvSpPr>
          <p:cNvPr id="5" name="object 5"/>
          <p:cNvSpPr txBox="1"/>
          <p:nvPr/>
        </p:nvSpPr>
        <p:spPr>
          <a:xfrm>
            <a:off x="435965" y="1153033"/>
            <a:ext cx="7828280" cy="1990089"/>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55" dirty="0">
                <a:solidFill>
                  <a:srgbClr val="2B2522"/>
                </a:solidFill>
                <a:latin typeface="Arial"/>
                <a:cs typeface="Arial"/>
              </a:rPr>
              <a:t>An </a:t>
            </a:r>
            <a:r>
              <a:rPr sz="2400" spc="-15" dirty="0">
                <a:solidFill>
                  <a:srgbClr val="2B2522"/>
                </a:solidFill>
                <a:latin typeface="Arial"/>
                <a:cs typeface="Arial"/>
              </a:rPr>
              <a:t>enterprise </a:t>
            </a:r>
            <a:r>
              <a:rPr sz="2400" spc="-5" dirty="0">
                <a:solidFill>
                  <a:srgbClr val="2B2522"/>
                </a:solidFill>
                <a:latin typeface="Arial"/>
                <a:cs typeface="Arial"/>
              </a:rPr>
              <a:t>web </a:t>
            </a:r>
            <a:r>
              <a:rPr sz="2400" spc="20" dirty="0">
                <a:solidFill>
                  <a:srgbClr val="2B2522"/>
                </a:solidFill>
                <a:latin typeface="Arial"/>
                <a:cs typeface="Arial"/>
              </a:rPr>
              <a:t>framework </a:t>
            </a:r>
            <a:r>
              <a:rPr sz="2400" spc="50" dirty="0">
                <a:solidFill>
                  <a:srgbClr val="2B2522"/>
                </a:solidFill>
                <a:latin typeface="Arial"/>
                <a:cs typeface="Arial"/>
              </a:rPr>
              <a:t>that</a:t>
            </a:r>
            <a:r>
              <a:rPr sz="2400" spc="-425" dirty="0">
                <a:solidFill>
                  <a:srgbClr val="2B2522"/>
                </a:solidFill>
                <a:latin typeface="Arial"/>
                <a:cs typeface="Arial"/>
              </a:rPr>
              <a:t> </a:t>
            </a:r>
            <a:r>
              <a:rPr sz="2400" dirty="0">
                <a:solidFill>
                  <a:srgbClr val="2B2522"/>
                </a:solidFill>
                <a:latin typeface="Arial"/>
                <a:cs typeface="Arial"/>
              </a:rPr>
              <a:t>empowers </a:t>
            </a:r>
            <a:r>
              <a:rPr sz="2400" spc="-50" dirty="0">
                <a:solidFill>
                  <a:srgbClr val="2B2522"/>
                </a:solidFill>
                <a:latin typeface="Arial"/>
                <a:cs typeface="Arial"/>
              </a:rPr>
              <a:t>developers,  </a:t>
            </a:r>
            <a:r>
              <a:rPr sz="2400" spc="-10" dirty="0">
                <a:solidFill>
                  <a:srgbClr val="2B2522"/>
                </a:solidFill>
                <a:latin typeface="Arial"/>
                <a:cs typeface="Arial"/>
              </a:rPr>
              <a:t>business users </a:t>
            </a:r>
            <a:r>
              <a:rPr sz="2400" spc="-15" dirty="0">
                <a:solidFill>
                  <a:srgbClr val="2B2522"/>
                </a:solidFill>
                <a:latin typeface="Arial"/>
                <a:cs typeface="Arial"/>
              </a:rPr>
              <a:t>and </a:t>
            </a:r>
            <a:r>
              <a:rPr sz="2400" spc="-40" dirty="0">
                <a:solidFill>
                  <a:srgbClr val="2B2522"/>
                </a:solidFill>
                <a:latin typeface="Arial"/>
                <a:cs typeface="Arial"/>
              </a:rPr>
              <a:t>end</a:t>
            </a:r>
            <a:r>
              <a:rPr sz="2400" spc="-300" dirty="0">
                <a:solidFill>
                  <a:srgbClr val="2B2522"/>
                </a:solidFill>
                <a:latin typeface="Arial"/>
                <a:cs typeface="Arial"/>
              </a:rPr>
              <a:t> </a:t>
            </a:r>
            <a:r>
              <a:rPr sz="2400" spc="-10" dirty="0">
                <a:solidFill>
                  <a:srgbClr val="2B2522"/>
                </a:solidFill>
                <a:latin typeface="Arial"/>
                <a:cs typeface="Arial"/>
              </a:rPr>
              <a:t>users</a:t>
            </a:r>
            <a:endParaRPr sz="2400">
              <a:latin typeface="Arial"/>
              <a:cs typeface="Arial"/>
            </a:endParaRPr>
          </a:p>
          <a:p>
            <a:pPr>
              <a:lnSpc>
                <a:spcPct val="100000"/>
              </a:lnSpc>
              <a:spcBef>
                <a:spcPts val="10"/>
              </a:spcBef>
              <a:buClr>
                <a:srgbClr val="9E9087"/>
              </a:buClr>
              <a:buFont typeface="Wingdings"/>
              <a:buChar char=""/>
            </a:pPr>
            <a:endParaRPr sz="3500">
              <a:latin typeface="Times New Roman"/>
              <a:cs typeface="Times New Roman"/>
            </a:endParaRPr>
          </a:p>
          <a:p>
            <a:pPr marL="195580" marR="230504" indent="-182880">
              <a:lnSpc>
                <a:spcPct val="100000"/>
              </a:lnSpc>
              <a:buClr>
                <a:srgbClr val="9E9087"/>
              </a:buClr>
              <a:buSzPct val="79166"/>
              <a:buFont typeface="Wingdings"/>
              <a:buChar char=""/>
              <a:tabLst>
                <a:tab pos="195580" algn="l"/>
              </a:tabLst>
            </a:pPr>
            <a:r>
              <a:rPr sz="2400" spc="-55" dirty="0">
                <a:solidFill>
                  <a:srgbClr val="2B2522"/>
                </a:solidFill>
                <a:latin typeface="Arial"/>
                <a:cs typeface="Arial"/>
              </a:rPr>
              <a:t>An </a:t>
            </a:r>
            <a:r>
              <a:rPr sz="2400" spc="-5" dirty="0">
                <a:solidFill>
                  <a:srgbClr val="2B2522"/>
                </a:solidFill>
                <a:latin typeface="Arial"/>
                <a:cs typeface="Arial"/>
              </a:rPr>
              <a:t>aggregation </a:t>
            </a:r>
            <a:r>
              <a:rPr sz="2400" spc="40" dirty="0">
                <a:solidFill>
                  <a:srgbClr val="2B2522"/>
                </a:solidFill>
                <a:latin typeface="Arial"/>
                <a:cs typeface="Arial"/>
              </a:rPr>
              <a:t>platform </a:t>
            </a:r>
            <a:r>
              <a:rPr sz="2400" spc="50" dirty="0">
                <a:solidFill>
                  <a:srgbClr val="2B2522"/>
                </a:solidFill>
                <a:latin typeface="Arial"/>
                <a:cs typeface="Arial"/>
              </a:rPr>
              <a:t>with </a:t>
            </a:r>
            <a:r>
              <a:rPr sz="2400" dirty="0">
                <a:solidFill>
                  <a:srgbClr val="2B2522"/>
                </a:solidFill>
                <a:latin typeface="Arial"/>
                <a:cs typeface="Arial"/>
              </a:rPr>
              <a:t>unified </a:t>
            </a:r>
            <a:r>
              <a:rPr sz="2400" spc="-40" dirty="0">
                <a:solidFill>
                  <a:srgbClr val="2B2522"/>
                </a:solidFill>
                <a:latin typeface="Arial"/>
                <a:cs typeface="Arial"/>
              </a:rPr>
              <a:t>experience</a:t>
            </a:r>
            <a:r>
              <a:rPr sz="2400" spc="-455" dirty="0">
                <a:solidFill>
                  <a:srgbClr val="2B2522"/>
                </a:solidFill>
                <a:latin typeface="Arial"/>
                <a:cs typeface="Arial"/>
              </a:rPr>
              <a:t> </a:t>
            </a:r>
            <a:r>
              <a:rPr sz="2400" spc="5" dirty="0">
                <a:solidFill>
                  <a:srgbClr val="2B2522"/>
                </a:solidFill>
                <a:latin typeface="Arial"/>
                <a:cs typeface="Arial"/>
              </a:rPr>
              <a:t>across  </a:t>
            </a:r>
            <a:r>
              <a:rPr sz="2400" spc="-15" dirty="0">
                <a:solidFill>
                  <a:srgbClr val="2B2522"/>
                </a:solidFill>
                <a:latin typeface="Arial"/>
                <a:cs typeface="Arial"/>
              </a:rPr>
              <a:t>these </a:t>
            </a:r>
            <a:r>
              <a:rPr sz="2400" spc="10" dirty="0">
                <a:solidFill>
                  <a:srgbClr val="2B2522"/>
                </a:solidFill>
                <a:latin typeface="Arial"/>
                <a:cs typeface="Arial"/>
              </a:rPr>
              <a:t>data </a:t>
            </a:r>
            <a:r>
              <a:rPr sz="2400" spc="-15" dirty="0">
                <a:solidFill>
                  <a:srgbClr val="2B2522"/>
                </a:solidFill>
                <a:latin typeface="Arial"/>
                <a:cs typeface="Arial"/>
              </a:rPr>
              <a:t>and </a:t>
            </a:r>
            <a:r>
              <a:rPr sz="2400" spc="25" dirty="0">
                <a:solidFill>
                  <a:srgbClr val="2B2522"/>
                </a:solidFill>
                <a:latin typeface="Arial"/>
                <a:cs typeface="Arial"/>
              </a:rPr>
              <a:t>content</a:t>
            </a:r>
            <a:r>
              <a:rPr sz="2400" spc="-350" dirty="0">
                <a:solidFill>
                  <a:srgbClr val="2B2522"/>
                </a:solidFill>
                <a:latin typeface="Arial"/>
                <a:cs typeface="Arial"/>
              </a:rPr>
              <a:t> </a:t>
            </a:r>
            <a:r>
              <a:rPr sz="2400" spc="-5" dirty="0">
                <a:solidFill>
                  <a:srgbClr val="2B2522"/>
                </a:solidFill>
                <a:latin typeface="Arial"/>
                <a:cs typeface="Arial"/>
              </a:rPr>
              <a:t>sources</a:t>
            </a:r>
            <a:endParaRPr sz="24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42890">
              <a:lnSpc>
                <a:spcPct val="100000"/>
              </a:lnSpc>
            </a:pPr>
            <a:r>
              <a:rPr spc="-114" dirty="0"/>
              <a:t>CXP </a:t>
            </a:r>
            <a:r>
              <a:rPr spc="-25" dirty="0"/>
              <a:t>Portal: </a:t>
            </a:r>
            <a:r>
              <a:rPr spc="-10" dirty="0"/>
              <a:t>Technical</a:t>
            </a:r>
            <a:r>
              <a:rPr spc="-75" dirty="0"/>
              <a:t> </a:t>
            </a:r>
            <a:r>
              <a:rPr spc="-45" dirty="0"/>
              <a:t>Overview</a:t>
            </a:r>
          </a:p>
        </p:txBody>
      </p:sp>
      <p:sp>
        <p:nvSpPr>
          <p:cNvPr id="5" name="object 5"/>
          <p:cNvSpPr/>
          <p:nvPr/>
        </p:nvSpPr>
        <p:spPr>
          <a:xfrm>
            <a:off x="395541" y="1032255"/>
            <a:ext cx="8353425" cy="2324735"/>
          </a:xfrm>
          <a:custGeom>
            <a:avLst/>
            <a:gdLst/>
            <a:ahLst/>
            <a:cxnLst/>
            <a:rect l="l" t="t" r="r" b="b"/>
            <a:pathLst>
              <a:path w="8353425" h="2324735">
                <a:moveTo>
                  <a:pt x="8352853" y="0"/>
                </a:moveTo>
                <a:lnTo>
                  <a:pt x="0" y="92456"/>
                </a:lnTo>
                <a:lnTo>
                  <a:pt x="0" y="2324735"/>
                </a:lnTo>
                <a:lnTo>
                  <a:pt x="8280971" y="2324735"/>
                </a:lnTo>
                <a:lnTo>
                  <a:pt x="8352853" y="0"/>
                </a:lnTo>
                <a:close/>
              </a:path>
            </a:pathLst>
          </a:custGeom>
          <a:solidFill>
            <a:srgbClr val="CFC7C3"/>
          </a:solidFill>
        </p:spPr>
        <p:txBody>
          <a:bodyPr wrap="square" lIns="0" tIns="0" rIns="0" bIns="0" rtlCol="0"/>
          <a:lstStyle/>
          <a:p>
            <a:endParaRPr/>
          </a:p>
        </p:txBody>
      </p:sp>
      <p:sp>
        <p:nvSpPr>
          <p:cNvPr id="6" name="object 6"/>
          <p:cNvSpPr txBox="1"/>
          <p:nvPr/>
        </p:nvSpPr>
        <p:spPr>
          <a:xfrm>
            <a:off x="474370" y="1129665"/>
            <a:ext cx="775970" cy="257810"/>
          </a:xfrm>
          <a:prstGeom prst="rect">
            <a:avLst/>
          </a:prstGeom>
        </p:spPr>
        <p:txBody>
          <a:bodyPr vert="horz" wrap="square" lIns="0" tIns="0" rIns="0" bIns="0" rtlCol="0">
            <a:spAutoFit/>
          </a:bodyPr>
          <a:lstStyle/>
          <a:p>
            <a:pPr marL="12700">
              <a:lnSpc>
                <a:spcPct val="100000"/>
              </a:lnSpc>
            </a:pPr>
            <a:r>
              <a:rPr sz="1600" b="1" spc="-114" dirty="0">
                <a:solidFill>
                  <a:srgbClr val="675B52"/>
                </a:solidFill>
                <a:latin typeface="Arial"/>
                <a:cs typeface="Arial"/>
              </a:rPr>
              <a:t>B</a:t>
            </a:r>
            <a:r>
              <a:rPr sz="1600" b="1" spc="-70" dirty="0">
                <a:solidFill>
                  <a:srgbClr val="675B52"/>
                </a:solidFill>
                <a:latin typeface="Arial"/>
                <a:cs typeface="Arial"/>
              </a:rPr>
              <a:t>r</a:t>
            </a:r>
            <a:r>
              <a:rPr sz="1600" b="1" spc="-75" dirty="0">
                <a:solidFill>
                  <a:srgbClr val="675B52"/>
                </a:solidFill>
                <a:latin typeface="Arial"/>
                <a:cs typeface="Arial"/>
              </a:rPr>
              <a:t>owse</a:t>
            </a:r>
            <a:r>
              <a:rPr sz="1600" b="1" spc="-35" dirty="0">
                <a:solidFill>
                  <a:srgbClr val="675B52"/>
                </a:solidFill>
                <a:latin typeface="Arial"/>
                <a:cs typeface="Arial"/>
              </a:rPr>
              <a:t>r</a:t>
            </a:r>
            <a:endParaRPr sz="1600">
              <a:latin typeface="Arial"/>
              <a:cs typeface="Arial"/>
            </a:endParaRPr>
          </a:p>
        </p:txBody>
      </p:sp>
      <p:sp>
        <p:nvSpPr>
          <p:cNvPr id="7" name="object 7"/>
          <p:cNvSpPr/>
          <p:nvPr/>
        </p:nvSpPr>
        <p:spPr>
          <a:xfrm>
            <a:off x="395541" y="3573017"/>
            <a:ext cx="8363584" cy="3018790"/>
          </a:xfrm>
          <a:custGeom>
            <a:avLst/>
            <a:gdLst/>
            <a:ahLst/>
            <a:cxnLst/>
            <a:rect l="l" t="t" r="r" b="b"/>
            <a:pathLst>
              <a:path w="8363584" h="3018790">
                <a:moveTo>
                  <a:pt x="8280971" y="0"/>
                </a:moveTo>
                <a:lnTo>
                  <a:pt x="0" y="0"/>
                </a:lnTo>
                <a:lnTo>
                  <a:pt x="0" y="2915615"/>
                </a:lnTo>
                <a:lnTo>
                  <a:pt x="8363140" y="3018358"/>
                </a:lnTo>
                <a:lnTo>
                  <a:pt x="8280971" y="0"/>
                </a:lnTo>
                <a:close/>
              </a:path>
            </a:pathLst>
          </a:custGeom>
          <a:solidFill>
            <a:srgbClr val="CFC7C3"/>
          </a:solidFill>
        </p:spPr>
        <p:txBody>
          <a:bodyPr wrap="square" lIns="0" tIns="0" rIns="0" bIns="0" rtlCol="0"/>
          <a:lstStyle/>
          <a:p>
            <a:endParaRPr/>
          </a:p>
        </p:txBody>
      </p:sp>
      <p:sp>
        <p:nvSpPr>
          <p:cNvPr id="8" name="object 8"/>
          <p:cNvSpPr/>
          <p:nvPr/>
        </p:nvSpPr>
        <p:spPr>
          <a:xfrm>
            <a:off x="827582" y="2492882"/>
            <a:ext cx="7633334" cy="648335"/>
          </a:xfrm>
          <a:custGeom>
            <a:avLst/>
            <a:gdLst/>
            <a:ahLst/>
            <a:cxnLst/>
            <a:rect l="l" t="t" r="r" b="b"/>
            <a:pathLst>
              <a:path w="7633334" h="648335">
                <a:moveTo>
                  <a:pt x="7560894" y="0"/>
                </a:moveTo>
                <a:lnTo>
                  <a:pt x="0" y="0"/>
                </a:lnTo>
                <a:lnTo>
                  <a:pt x="0" y="576071"/>
                </a:lnTo>
                <a:lnTo>
                  <a:pt x="7632776" y="647953"/>
                </a:lnTo>
                <a:lnTo>
                  <a:pt x="7560894" y="0"/>
                </a:lnTo>
                <a:close/>
              </a:path>
            </a:pathLst>
          </a:custGeom>
          <a:solidFill>
            <a:srgbClr val="9E9087"/>
          </a:solidFill>
        </p:spPr>
        <p:txBody>
          <a:bodyPr wrap="square" lIns="0" tIns="0" rIns="0" bIns="0" rtlCol="0"/>
          <a:lstStyle/>
          <a:p>
            <a:endParaRPr/>
          </a:p>
        </p:txBody>
      </p:sp>
      <p:sp>
        <p:nvSpPr>
          <p:cNvPr id="9" name="object 9"/>
          <p:cNvSpPr txBox="1"/>
          <p:nvPr/>
        </p:nvSpPr>
        <p:spPr>
          <a:xfrm>
            <a:off x="4088384" y="2686050"/>
            <a:ext cx="1111885" cy="257810"/>
          </a:xfrm>
          <a:prstGeom prst="rect">
            <a:avLst/>
          </a:prstGeom>
        </p:spPr>
        <p:txBody>
          <a:bodyPr vert="horz" wrap="square" lIns="0" tIns="0" rIns="0" bIns="0" rtlCol="0">
            <a:spAutoFit/>
          </a:bodyPr>
          <a:lstStyle/>
          <a:p>
            <a:pPr marL="12700">
              <a:lnSpc>
                <a:spcPct val="100000"/>
              </a:lnSpc>
            </a:pPr>
            <a:r>
              <a:rPr sz="1600" spc="-5" dirty="0">
                <a:solidFill>
                  <a:srgbClr val="2B2522"/>
                </a:solidFill>
                <a:latin typeface="Arial"/>
                <a:cs typeface="Arial"/>
              </a:rPr>
              <a:t>Portal</a:t>
            </a:r>
            <a:r>
              <a:rPr sz="1600" spc="-135" dirty="0">
                <a:solidFill>
                  <a:srgbClr val="2B2522"/>
                </a:solidFill>
                <a:latin typeface="Arial"/>
                <a:cs typeface="Arial"/>
              </a:rPr>
              <a:t> </a:t>
            </a:r>
            <a:r>
              <a:rPr sz="1600" spc="-20" dirty="0">
                <a:solidFill>
                  <a:srgbClr val="2B2522"/>
                </a:solidFill>
                <a:latin typeface="Arial"/>
                <a:cs typeface="Arial"/>
              </a:rPr>
              <a:t>Client</a:t>
            </a:r>
            <a:endParaRPr sz="1600">
              <a:latin typeface="Arial"/>
              <a:cs typeface="Arial"/>
            </a:endParaRPr>
          </a:p>
        </p:txBody>
      </p:sp>
      <p:sp>
        <p:nvSpPr>
          <p:cNvPr id="10" name="object 10"/>
          <p:cNvSpPr/>
          <p:nvPr/>
        </p:nvSpPr>
        <p:spPr>
          <a:xfrm>
            <a:off x="755573" y="4033011"/>
            <a:ext cx="7622540" cy="764540"/>
          </a:xfrm>
          <a:custGeom>
            <a:avLst/>
            <a:gdLst/>
            <a:ahLst/>
            <a:cxnLst/>
            <a:rect l="l" t="t" r="r" b="b"/>
            <a:pathLst>
              <a:path w="7622540" h="764539">
                <a:moveTo>
                  <a:pt x="7560894" y="0"/>
                </a:moveTo>
                <a:lnTo>
                  <a:pt x="0" y="0"/>
                </a:lnTo>
                <a:lnTo>
                  <a:pt x="0" y="718312"/>
                </a:lnTo>
                <a:lnTo>
                  <a:pt x="7622489" y="764158"/>
                </a:lnTo>
                <a:lnTo>
                  <a:pt x="7560894" y="0"/>
                </a:lnTo>
                <a:close/>
              </a:path>
            </a:pathLst>
          </a:custGeom>
          <a:solidFill>
            <a:srgbClr val="9E9087"/>
          </a:solidFill>
        </p:spPr>
        <p:txBody>
          <a:bodyPr wrap="square" lIns="0" tIns="0" rIns="0" bIns="0" rtlCol="0"/>
          <a:lstStyle/>
          <a:p>
            <a:endParaRPr/>
          </a:p>
        </p:txBody>
      </p:sp>
      <p:sp>
        <p:nvSpPr>
          <p:cNvPr id="11" name="object 11"/>
          <p:cNvSpPr txBox="1"/>
          <p:nvPr/>
        </p:nvSpPr>
        <p:spPr>
          <a:xfrm>
            <a:off x="474370" y="3609847"/>
            <a:ext cx="5683250" cy="932180"/>
          </a:xfrm>
          <a:prstGeom prst="rect">
            <a:avLst/>
          </a:prstGeom>
        </p:spPr>
        <p:txBody>
          <a:bodyPr vert="horz" wrap="square" lIns="0" tIns="0" rIns="0" bIns="0" rtlCol="0">
            <a:spAutoFit/>
          </a:bodyPr>
          <a:lstStyle/>
          <a:p>
            <a:pPr marL="12700">
              <a:lnSpc>
                <a:spcPct val="100000"/>
              </a:lnSpc>
            </a:pPr>
            <a:r>
              <a:rPr sz="1600" b="1" spc="-55" dirty="0">
                <a:solidFill>
                  <a:srgbClr val="675B52"/>
                </a:solidFill>
                <a:latin typeface="Arial"/>
                <a:cs typeface="Arial"/>
              </a:rPr>
              <a:t>Server</a:t>
            </a:r>
            <a:endParaRPr sz="1600">
              <a:latin typeface="Arial"/>
              <a:cs typeface="Arial"/>
            </a:endParaRPr>
          </a:p>
          <a:p>
            <a:pPr>
              <a:lnSpc>
                <a:spcPct val="100000"/>
              </a:lnSpc>
            </a:pPr>
            <a:endParaRPr sz="1600">
              <a:latin typeface="Times New Roman"/>
              <a:cs typeface="Times New Roman"/>
            </a:endParaRPr>
          </a:p>
          <a:p>
            <a:pPr>
              <a:lnSpc>
                <a:spcPct val="100000"/>
              </a:lnSpc>
              <a:spcBef>
                <a:spcPts val="55"/>
              </a:spcBef>
            </a:pPr>
            <a:endParaRPr sz="1300">
              <a:latin typeface="Times New Roman"/>
              <a:cs typeface="Times New Roman"/>
            </a:endParaRPr>
          </a:p>
          <a:p>
            <a:pPr marL="2520315">
              <a:lnSpc>
                <a:spcPct val="100000"/>
              </a:lnSpc>
            </a:pPr>
            <a:r>
              <a:rPr sz="1600" spc="-5" dirty="0">
                <a:solidFill>
                  <a:srgbClr val="2B2522"/>
                </a:solidFill>
                <a:latin typeface="Arial"/>
                <a:cs typeface="Arial"/>
              </a:rPr>
              <a:t>Portal </a:t>
            </a:r>
            <a:r>
              <a:rPr sz="1600" spc="-45" dirty="0">
                <a:solidFill>
                  <a:srgbClr val="2B2522"/>
                </a:solidFill>
                <a:latin typeface="Arial"/>
                <a:cs typeface="Arial"/>
              </a:rPr>
              <a:t>Server </a:t>
            </a:r>
            <a:r>
              <a:rPr sz="1600" spc="-5" dirty="0">
                <a:solidFill>
                  <a:srgbClr val="2B2522"/>
                </a:solidFill>
                <a:latin typeface="Arial"/>
                <a:cs typeface="Arial"/>
              </a:rPr>
              <a:t>Presentation</a:t>
            </a:r>
            <a:r>
              <a:rPr sz="1600" spc="-75" dirty="0">
                <a:solidFill>
                  <a:srgbClr val="2B2522"/>
                </a:solidFill>
                <a:latin typeface="Arial"/>
                <a:cs typeface="Arial"/>
              </a:rPr>
              <a:t> </a:t>
            </a:r>
            <a:r>
              <a:rPr sz="1600" spc="-30" dirty="0">
                <a:solidFill>
                  <a:srgbClr val="2B2522"/>
                </a:solidFill>
                <a:latin typeface="Arial"/>
                <a:cs typeface="Arial"/>
              </a:rPr>
              <a:t>Services</a:t>
            </a:r>
            <a:endParaRPr sz="1600">
              <a:latin typeface="Arial"/>
              <a:cs typeface="Arial"/>
            </a:endParaRPr>
          </a:p>
        </p:txBody>
      </p:sp>
      <p:sp>
        <p:nvSpPr>
          <p:cNvPr id="12" name="object 12"/>
          <p:cNvSpPr/>
          <p:nvPr/>
        </p:nvSpPr>
        <p:spPr>
          <a:xfrm>
            <a:off x="1418082" y="1556766"/>
            <a:ext cx="1419860" cy="709930"/>
          </a:xfrm>
          <a:custGeom>
            <a:avLst/>
            <a:gdLst/>
            <a:ahLst/>
            <a:cxnLst/>
            <a:rect l="l" t="t" r="r" b="b"/>
            <a:pathLst>
              <a:path w="1419860" h="709930">
                <a:moveTo>
                  <a:pt x="1419479" y="0"/>
                </a:moveTo>
                <a:lnTo>
                  <a:pt x="0" y="61722"/>
                </a:lnTo>
                <a:lnTo>
                  <a:pt x="0" y="709803"/>
                </a:lnTo>
                <a:lnTo>
                  <a:pt x="1368170" y="709803"/>
                </a:lnTo>
                <a:lnTo>
                  <a:pt x="1419479" y="0"/>
                </a:lnTo>
                <a:close/>
              </a:path>
            </a:pathLst>
          </a:custGeom>
          <a:solidFill>
            <a:srgbClr val="9E9087"/>
          </a:solidFill>
        </p:spPr>
        <p:txBody>
          <a:bodyPr wrap="square" lIns="0" tIns="0" rIns="0" bIns="0" rtlCol="0"/>
          <a:lstStyle/>
          <a:p>
            <a:endParaRPr/>
          </a:p>
        </p:txBody>
      </p:sp>
      <p:sp>
        <p:nvSpPr>
          <p:cNvPr id="13" name="object 13"/>
          <p:cNvSpPr txBox="1"/>
          <p:nvPr/>
        </p:nvSpPr>
        <p:spPr>
          <a:xfrm>
            <a:off x="1803273" y="1780413"/>
            <a:ext cx="650875" cy="257810"/>
          </a:xfrm>
          <a:prstGeom prst="rect">
            <a:avLst/>
          </a:prstGeom>
        </p:spPr>
        <p:txBody>
          <a:bodyPr vert="horz" wrap="square" lIns="0" tIns="0" rIns="0" bIns="0" rtlCol="0">
            <a:spAutoFit/>
          </a:bodyPr>
          <a:lstStyle/>
          <a:p>
            <a:pPr marL="12700">
              <a:lnSpc>
                <a:spcPct val="100000"/>
              </a:lnSpc>
            </a:pPr>
            <a:r>
              <a:rPr sz="1600" spc="-30" dirty="0">
                <a:solidFill>
                  <a:srgbClr val="2B2522"/>
                </a:solidFill>
                <a:latin typeface="Arial"/>
                <a:cs typeface="Arial"/>
              </a:rPr>
              <a:t>Wid</a:t>
            </a:r>
            <a:r>
              <a:rPr sz="1600" spc="-40" dirty="0">
                <a:solidFill>
                  <a:srgbClr val="2B2522"/>
                </a:solidFill>
                <a:latin typeface="Arial"/>
                <a:cs typeface="Arial"/>
              </a:rPr>
              <a:t>g</a:t>
            </a:r>
            <a:r>
              <a:rPr sz="1600" spc="-35" dirty="0">
                <a:solidFill>
                  <a:srgbClr val="2B2522"/>
                </a:solidFill>
                <a:latin typeface="Arial"/>
                <a:cs typeface="Arial"/>
              </a:rPr>
              <a:t>e</a:t>
            </a:r>
            <a:r>
              <a:rPr sz="1600" spc="85" dirty="0">
                <a:solidFill>
                  <a:srgbClr val="2B2522"/>
                </a:solidFill>
                <a:latin typeface="Arial"/>
                <a:cs typeface="Arial"/>
              </a:rPr>
              <a:t>t</a:t>
            </a:r>
            <a:endParaRPr sz="1600">
              <a:latin typeface="Arial"/>
              <a:cs typeface="Arial"/>
            </a:endParaRPr>
          </a:p>
        </p:txBody>
      </p:sp>
      <p:sp>
        <p:nvSpPr>
          <p:cNvPr id="14" name="object 14"/>
          <p:cNvSpPr/>
          <p:nvPr/>
        </p:nvSpPr>
        <p:spPr>
          <a:xfrm>
            <a:off x="3006725" y="1556766"/>
            <a:ext cx="1419860" cy="709930"/>
          </a:xfrm>
          <a:custGeom>
            <a:avLst/>
            <a:gdLst/>
            <a:ahLst/>
            <a:cxnLst/>
            <a:rect l="l" t="t" r="r" b="b"/>
            <a:pathLst>
              <a:path w="1419860" h="709930">
                <a:moveTo>
                  <a:pt x="1419478" y="0"/>
                </a:moveTo>
                <a:lnTo>
                  <a:pt x="0" y="61722"/>
                </a:lnTo>
                <a:lnTo>
                  <a:pt x="0" y="709803"/>
                </a:lnTo>
                <a:lnTo>
                  <a:pt x="1368171" y="709803"/>
                </a:lnTo>
                <a:lnTo>
                  <a:pt x="1419478" y="0"/>
                </a:lnTo>
                <a:close/>
              </a:path>
            </a:pathLst>
          </a:custGeom>
          <a:solidFill>
            <a:srgbClr val="9E9087"/>
          </a:solidFill>
        </p:spPr>
        <p:txBody>
          <a:bodyPr wrap="square" lIns="0" tIns="0" rIns="0" bIns="0" rtlCol="0"/>
          <a:lstStyle/>
          <a:p>
            <a:endParaRPr/>
          </a:p>
        </p:txBody>
      </p:sp>
      <p:sp>
        <p:nvSpPr>
          <p:cNvPr id="15" name="object 15"/>
          <p:cNvSpPr txBox="1"/>
          <p:nvPr/>
        </p:nvSpPr>
        <p:spPr>
          <a:xfrm>
            <a:off x="3392170" y="1780413"/>
            <a:ext cx="650875" cy="257810"/>
          </a:xfrm>
          <a:prstGeom prst="rect">
            <a:avLst/>
          </a:prstGeom>
        </p:spPr>
        <p:txBody>
          <a:bodyPr vert="horz" wrap="square" lIns="0" tIns="0" rIns="0" bIns="0" rtlCol="0">
            <a:spAutoFit/>
          </a:bodyPr>
          <a:lstStyle/>
          <a:p>
            <a:pPr marL="12700">
              <a:lnSpc>
                <a:spcPct val="100000"/>
              </a:lnSpc>
            </a:pPr>
            <a:r>
              <a:rPr sz="1600" spc="-30" dirty="0">
                <a:solidFill>
                  <a:srgbClr val="2B2522"/>
                </a:solidFill>
                <a:latin typeface="Arial"/>
                <a:cs typeface="Arial"/>
              </a:rPr>
              <a:t>Wid</a:t>
            </a:r>
            <a:r>
              <a:rPr sz="1600" spc="-40" dirty="0">
                <a:solidFill>
                  <a:srgbClr val="2B2522"/>
                </a:solidFill>
                <a:latin typeface="Arial"/>
                <a:cs typeface="Arial"/>
              </a:rPr>
              <a:t>g</a:t>
            </a:r>
            <a:r>
              <a:rPr sz="1600" spc="-35" dirty="0">
                <a:solidFill>
                  <a:srgbClr val="2B2522"/>
                </a:solidFill>
                <a:latin typeface="Arial"/>
                <a:cs typeface="Arial"/>
              </a:rPr>
              <a:t>e</a:t>
            </a:r>
            <a:r>
              <a:rPr sz="1600" spc="85" dirty="0">
                <a:solidFill>
                  <a:srgbClr val="2B2522"/>
                </a:solidFill>
                <a:latin typeface="Arial"/>
                <a:cs typeface="Arial"/>
              </a:rPr>
              <a:t>t</a:t>
            </a:r>
            <a:endParaRPr sz="1600">
              <a:latin typeface="Arial"/>
              <a:cs typeface="Arial"/>
            </a:endParaRPr>
          </a:p>
        </p:txBody>
      </p:sp>
      <p:sp>
        <p:nvSpPr>
          <p:cNvPr id="16" name="object 16"/>
          <p:cNvSpPr/>
          <p:nvPr/>
        </p:nvSpPr>
        <p:spPr>
          <a:xfrm>
            <a:off x="4595367" y="1556766"/>
            <a:ext cx="1419860" cy="709930"/>
          </a:xfrm>
          <a:custGeom>
            <a:avLst/>
            <a:gdLst/>
            <a:ahLst/>
            <a:cxnLst/>
            <a:rect l="l" t="t" r="r" b="b"/>
            <a:pathLst>
              <a:path w="1419860" h="709930">
                <a:moveTo>
                  <a:pt x="1419606" y="0"/>
                </a:moveTo>
                <a:lnTo>
                  <a:pt x="0" y="61722"/>
                </a:lnTo>
                <a:lnTo>
                  <a:pt x="0" y="709803"/>
                </a:lnTo>
                <a:lnTo>
                  <a:pt x="1368171" y="709803"/>
                </a:lnTo>
                <a:lnTo>
                  <a:pt x="1419606" y="0"/>
                </a:lnTo>
                <a:close/>
              </a:path>
            </a:pathLst>
          </a:custGeom>
          <a:solidFill>
            <a:srgbClr val="9E9087"/>
          </a:solidFill>
        </p:spPr>
        <p:txBody>
          <a:bodyPr wrap="square" lIns="0" tIns="0" rIns="0" bIns="0" rtlCol="0"/>
          <a:lstStyle/>
          <a:p>
            <a:endParaRPr/>
          </a:p>
        </p:txBody>
      </p:sp>
      <p:sp>
        <p:nvSpPr>
          <p:cNvPr id="17" name="object 17"/>
          <p:cNvSpPr txBox="1"/>
          <p:nvPr/>
        </p:nvSpPr>
        <p:spPr>
          <a:xfrm>
            <a:off x="4981194" y="1780413"/>
            <a:ext cx="650875" cy="257810"/>
          </a:xfrm>
          <a:prstGeom prst="rect">
            <a:avLst/>
          </a:prstGeom>
        </p:spPr>
        <p:txBody>
          <a:bodyPr vert="horz" wrap="square" lIns="0" tIns="0" rIns="0" bIns="0" rtlCol="0">
            <a:spAutoFit/>
          </a:bodyPr>
          <a:lstStyle/>
          <a:p>
            <a:pPr marL="12700">
              <a:lnSpc>
                <a:spcPct val="100000"/>
              </a:lnSpc>
            </a:pPr>
            <a:r>
              <a:rPr sz="1600" spc="-30" dirty="0">
                <a:solidFill>
                  <a:srgbClr val="2B2522"/>
                </a:solidFill>
                <a:latin typeface="Arial"/>
                <a:cs typeface="Arial"/>
              </a:rPr>
              <a:t>Wid</a:t>
            </a:r>
            <a:r>
              <a:rPr sz="1600" spc="-40" dirty="0">
                <a:solidFill>
                  <a:srgbClr val="2B2522"/>
                </a:solidFill>
                <a:latin typeface="Arial"/>
                <a:cs typeface="Arial"/>
              </a:rPr>
              <a:t>g</a:t>
            </a:r>
            <a:r>
              <a:rPr sz="1600" spc="-35" dirty="0">
                <a:solidFill>
                  <a:srgbClr val="2B2522"/>
                </a:solidFill>
                <a:latin typeface="Arial"/>
                <a:cs typeface="Arial"/>
              </a:rPr>
              <a:t>e</a:t>
            </a:r>
            <a:r>
              <a:rPr sz="1600" spc="85" dirty="0">
                <a:solidFill>
                  <a:srgbClr val="2B2522"/>
                </a:solidFill>
                <a:latin typeface="Arial"/>
                <a:cs typeface="Arial"/>
              </a:rPr>
              <a:t>t</a:t>
            </a:r>
            <a:endParaRPr sz="1600">
              <a:latin typeface="Arial"/>
              <a:cs typeface="Arial"/>
            </a:endParaRPr>
          </a:p>
        </p:txBody>
      </p:sp>
      <p:sp>
        <p:nvSpPr>
          <p:cNvPr id="18" name="object 18"/>
          <p:cNvSpPr/>
          <p:nvPr/>
        </p:nvSpPr>
        <p:spPr>
          <a:xfrm>
            <a:off x="6184010" y="1556766"/>
            <a:ext cx="1419860" cy="709930"/>
          </a:xfrm>
          <a:custGeom>
            <a:avLst/>
            <a:gdLst/>
            <a:ahLst/>
            <a:cxnLst/>
            <a:rect l="l" t="t" r="r" b="b"/>
            <a:pathLst>
              <a:path w="1419859" h="709930">
                <a:moveTo>
                  <a:pt x="1419606" y="0"/>
                </a:moveTo>
                <a:lnTo>
                  <a:pt x="0" y="61722"/>
                </a:lnTo>
                <a:lnTo>
                  <a:pt x="0" y="709803"/>
                </a:lnTo>
                <a:lnTo>
                  <a:pt x="1368170" y="709803"/>
                </a:lnTo>
                <a:lnTo>
                  <a:pt x="1419606" y="0"/>
                </a:lnTo>
                <a:close/>
              </a:path>
            </a:pathLst>
          </a:custGeom>
          <a:solidFill>
            <a:srgbClr val="9E9087"/>
          </a:solidFill>
        </p:spPr>
        <p:txBody>
          <a:bodyPr wrap="square" lIns="0" tIns="0" rIns="0" bIns="0" rtlCol="0"/>
          <a:lstStyle/>
          <a:p>
            <a:endParaRPr/>
          </a:p>
        </p:txBody>
      </p:sp>
      <p:sp>
        <p:nvSpPr>
          <p:cNvPr id="19" name="object 19"/>
          <p:cNvSpPr txBox="1"/>
          <p:nvPr/>
        </p:nvSpPr>
        <p:spPr>
          <a:xfrm>
            <a:off x="6570091" y="1780413"/>
            <a:ext cx="650875" cy="257810"/>
          </a:xfrm>
          <a:prstGeom prst="rect">
            <a:avLst/>
          </a:prstGeom>
        </p:spPr>
        <p:txBody>
          <a:bodyPr vert="horz" wrap="square" lIns="0" tIns="0" rIns="0" bIns="0" rtlCol="0">
            <a:spAutoFit/>
          </a:bodyPr>
          <a:lstStyle/>
          <a:p>
            <a:pPr marL="12700">
              <a:lnSpc>
                <a:spcPct val="100000"/>
              </a:lnSpc>
            </a:pPr>
            <a:r>
              <a:rPr sz="1600" spc="-30" dirty="0">
                <a:solidFill>
                  <a:srgbClr val="2B2522"/>
                </a:solidFill>
                <a:latin typeface="Arial"/>
                <a:cs typeface="Arial"/>
              </a:rPr>
              <a:t>Wid</a:t>
            </a:r>
            <a:r>
              <a:rPr sz="1600" spc="-40" dirty="0">
                <a:solidFill>
                  <a:srgbClr val="2B2522"/>
                </a:solidFill>
                <a:latin typeface="Arial"/>
                <a:cs typeface="Arial"/>
              </a:rPr>
              <a:t>g</a:t>
            </a:r>
            <a:r>
              <a:rPr sz="1600" spc="-35" dirty="0">
                <a:solidFill>
                  <a:srgbClr val="2B2522"/>
                </a:solidFill>
                <a:latin typeface="Arial"/>
                <a:cs typeface="Arial"/>
              </a:rPr>
              <a:t>e</a:t>
            </a:r>
            <a:r>
              <a:rPr sz="1600" spc="85" dirty="0">
                <a:solidFill>
                  <a:srgbClr val="2B2522"/>
                </a:solidFill>
                <a:latin typeface="Arial"/>
                <a:cs typeface="Arial"/>
              </a:rPr>
              <a:t>t</a:t>
            </a:r>
            <a:endParaRPr sz="1600">
              <a:latin typeface="Arial"/>
              <a:cs typeface="Arial"/>
            </a:endParaRPr>
          </a:p>
        </p:txBody>
      </p:sp>
      <p:sp>
        <p:nvSpPr>
          <p:cNvPr id="20" name="object 20"/>
          <p:cNvSpPr/>
          <p:nvPr/>
        </p:nvSpPr>
        <p:spPr>
          <a:xfrm>
            <a:off x="876071" y="5013197"/>
            <a:ext cx="1690370" cy="1327150"/>
          </a:xfrm>
          <a:custGeom>
            <a:avLst/>
            <a:gdLst/>
            <a:ahLst/>
            <a:cxnLst/>
            <a:rect l="l" t="t" r="r" b="b"/>
            <a:pathLst>
              <a:path w="1690370" h="1327150">
                <a:moveTo>
                  <a:pt x="1607667" y="0"/>
                </a:moveTo>
                <a:lnTo>
                  <a:pt x="0" y="0"/>
                </a:lnTo>
                <a:lnTo>
                  <a:pt x="0" y="1224114"/>
                </a:lnTo>
                <a:lnTo>
                  <a:pt x="1689836" y="1326857"/>
                </a:lnTo>
                <a:lnTo>
                  <a:pt x="1607667" y="0"/>
                </a:lnTo>
                <a:close/>
              </a:path>
            </a:pathLst>
          </a:custGeom>
          <a:solidFill>
            <a:srgbClr val="9E9087"/>
          </a:solidFill>
        </p:spPr>
        <p:txBody>
          <a:bodyPr wrap="square" lIns="0" tIns="0" rIns="0" bIns="0" rtlCol="0"/>
          <a:lstStyle/>
          <a:p>
            <a:endParaRPr/>
          </a:p>
        </p:txBody>
      </p:sp>
      <p:sp>
        <p:nvSpPr>
          <p:cNvPr id="21" name="object 21"/>
          <p:cNvSpPr txBox="1"/>
          <p:nvPr/>
        </p:nvSpPr>
        <p:spPr>
          <a:xfrm>
            <a:off x="1331467" y="5302377"/>
            <a:ext cx="779145" cy="745490"/>
          </a:xfrm>
          <a:prstGeom prst="rect">
            <a:avLst/>
          </a:prstGeom>
        </p:spPr>
        <p:txBody>
          <a:bodyPr vert="horz" wrap="square" lIns="0" tIns="0" rIns="0" bIns="0" rtlCol="0">
            <a:spAutoFit/>
          </a:bodyPr>
          <a:lstStyle/>
          <a:p>
            <a:pPr marL="12700" marR="5080" indent="635" algn="ctr">
              <a:lnSpc>
                <a:spcPct val="100000"/>
              </a:lnSpc>
            </a:pPr>
            <a:r>
              <a:rPr sz="1600" spc="-10" dirty="0">
                <a:solidFill>
                  <a:srgbClr val="2B2522"/>
                </a:solidFill>
                <a:latin typeface="Arial"/>
                <a:cs typeface="Arial"/>
              </a:rPr>
              <a:t>Portal  </a:t>
            </a:r>
            <a:r>
              <a:rPr sz="1600" dirty="0">
                <a:solidFill>
                  <a:srgbClr val="2B2522"/>
                </a:solidFill>
                <a:latin typeface="Arial"/>
                <a:cs typeface="Arial"/>
              </a:rPr>
              <a:t>Mashup  </a:t>
            </a:r>
            <a:r>
              <a:rPr sz="1600" spc="-105" dirty="0">
                <a:solidFill>
                  <a:srgbClr val="2B2522"/>
                </a:solidFill>
                <a:latin typeface="Arial"/>
                <a:cs typeface="Arial"/>
              </a:rPr>
              <a:t>S</a:t>
            </a:r>
            <a:r>
              <a:rPr sz="1600" spc="-80" dirty="0">
                <a:solidFill>
                  <a:srgbClr val="2B2522"/>
                </a:solidFill>
                <a:latin typeface="Arial"/>
                <a:cs typeface="Arial"/>
              </a:rPr>
              <a:t>e</a:t>
            </a:r>
            <a:r>
              <a:rPr sz="1600" spc="-10" dirty="0">
                <a:solidFill>
                  <a:srgbClr val="2B2522"/>
                </a:solidFill>
                <a:latin typeface="Arial"/>
                <a:cs typeface="Arial"/>
              </a:rPr>
              <a:t>rvi</a:t>
            </a:r>
            <a:r>
              <a:rPr sz="1600" spc="-25" dirty="0">
                <a:solidFill>
                  <a:srgbClr val="2B2522"/>
                </a:solidFill>
                <a:latin typeface="Arial"/>
                <a:cs typeface="Arial"/>
              </a:rPr>
              <a:t>c</a:t>
            </a:r>
            <a:r>
              <a:rPr sz="1600" spc="-20" dirty="0">
                <a:solidFill>
                  <a:srgbClr val="2B2522"/>
                </a:solidFill>
                <a:latin typeface="Arial"/>
                <a:cs typeface="Arial"/>
              </a:rPr>
              <a:t>e</a:t>
            </a:r>
            <a:r>
              <a:rPr sz="1600" spc="10" dirty="0">
                <a:solidFill>
                  <a:srgbClr val="2B2522"/>
                </a:solidFill>
                <a:latin typeface="Arial"/>
                <a:cs typeface="Arial"/>
              </a:rPr>
              <a:t>s</a:t>
            </a:r>
            <a:endParaRPr sz="1600">
              <a:latin typeface="Arial"/>
              <a:cs typeface="Arial"/>
            </a:endParaRPr>
          </a:p>
        </p:txBody>
      </p:sp>
      <p:sp>
        <p:nvSpPr>
          <p:cNvPr id="22" name="object 22"/>
          <p:cNvSpPr/>
          <p:nvPr/>
        </p:nvSpPr>
        <p:spPr>
          <a:xfrm>
            <a:off x="2760472" y="5013197"/>
            <a:ext cx="1690370" cy="1327150"/>
          </a:xfrm>
          <a:custGeom>
            <a:avLst/>
            <a:gdLst/>
            <a:ahLst/>
            <a:cxnLst/>
            <a:rect l="l" t="t" r="r" b="b"/>
            <a:pathLst>
              <a:path w="1690370" h="1327150">
                <a:moveTo>
                  <a:pt x="1607692" y="0"/>
                </a:moveTo>
                <a:lnTo>
                  <a:pt x="0" y="0"/>
                </a:lnTo>
                <a:lnTo>
                  <a:pt x="0" y="1224114"/>
                </a:lnTo>
                <a:lnTo>
                  <a:pt x="1689989" y="1326857"/>
                </a:lnTo>
                <a:lnTo>
                  <a:pt x="1607692" y="0"/>
                </a:lnTo>
                <a:close/>
              </a:path>
            </a:pathLst>
          </a:custGeom>
          <a:solidFill>
            <a:srgbClr val="9E9087"/>
          </a:solidFill>
        </p:spPr>
        <p:txBody>
          <a:bodyPr wrap="square" lIns="0" tIns="0" rIns="0" bIns="0" rtlCol="0"/>
          <a:lstStyle/>
          <a:p>
            <a:endParaRPr/>
          </a:p>
        </p:txBody>
      </p:sp>
      <p:sp>
        <p:nvSpPr>
          <p:cNvPr id="23" name="object 23"/>
          <p:cNvSpPr txBox="1"/>
          <p:nvPr/>
        </p:nvSpPr>
        <p:spPr>
          <a:xfrm>
            <a:off x="3216401" y="5302377"/>
            <a:ext cx="779145" cy="745490"/>
          </a:xfrm>
          <a:prstGeom prst="rect">
            <a:avLst/>
          </a:prstGeom>
        </p:spPr>
        <p:txBody>
          <a:bodyPr vert="horz" wrap="square" lIns="0" tIns="0" rIns="0" bIns="0" rtlCol="0">
            <a:spAutoFit/>
          </a:bodyPr>
          <a:lstStyle/>
          <a:p>
            <a:pPr marL="12700" marR="5080" indent="635" algn="ctr">
              <a:lnSpc>
                <a:spcPct val="100000"/>
              </a:lnSpc>
            </a:pPr>
            <a:r>
              <a:rPr sz="1600" spc="-10" dirty="0">
                <a:solidFill>
                  <a:srgbClr val="2B2522"/>
                </a:solidFill>
                <a:latin typeface="Arial"/>
                <a:cs typeface="Arial"/>
              </a:rPr>
              <a:t>Portal  </a:t>
            </a:r>
            <a:r>
              <a:rPr sz="1600" spc="-15" dirty="0">
                <a:solidFill>
                  <a:srgbClr val="2B2522"/>
                </a:solidFill>
                <a:latin typeface="Arial"/>
                <a:cs typeface="Arial"/>
              </a:rPr>
              <a:t>Security  </a:t>
            </a:r>
            <a:r>
              <a:rPr sz="1600" spc="-105" dirty="0">
                <a:solidFill>
                  <a:srgbClr val="2B2522"/>
                </a:solidFill>
                <a:latin typeface="Arial"/>
                <a:cs typeface="Arial"/>
              </a:rPr>
              <a:t>S</a:t>
            </a:r>
            <a:r>
              <a:rPr sz="1600" spc="-80" dirty="0">
                <a:solidFill>
                  <a:srgbClr val="2B2522"/>
                </a:solidFill>
                <a:latin typeface="Arial"/>
                <a:cs typeface="Arial"/>
              </a:rPr>
              <a:t>e</a:t>
            </a:r>
            <a:r>
              <a:rPr sz="1600" spc="-10" dirty="0">
                <a:solidFill>
                  <a:srgbClr val="2B2522"/>
                </a:solidFill>
                <a:latin typeface="Arial"/>
                <a:cs typeface="Arial"/>
              </a:rPr>
              <a:t>rvi</a:t>
            </a:r>
            <a:r>
              <a:rPr sz="1600" spc="-25" dirty="0">
                <a:solidFill>
                  <a:srgbClr val="2B2522"/>
                </a:solidFill>
                <a:latin typeface="Arial"/>
                <a:cs typeface="Arial"/>
              </a:rPr>
              <a:t>c</a:t>
            </a:r>
            <a:r>
              <a:rPr sz="1600" spc="-20" dirty="0">
                <a:solidFill>
                  <a:srgbClr val="2B2522"/>
                </a:solidFill>
                <a:latin typeface="Arial"/>
                <a:cs typeface="Arial"/>
              </a:rPr>
              <a:t>e</a:t>
            </a:r>
            <a:r>
              <a:rPr sz="1600" spc="10" dirty="0">
                <a:solidFill>
                  <a:srgbClr val="2B2522"/>
                </a:solidFill>
                <a:latin typeface="Arial"/>
                <a:cs typeface="Arial"/>
              </a:rPr>
              <a:t>s</a:t>
            </a:r>
            <a:endParaRPr sz="1600">
              <a:latin typeface="Arial"/>
              <a:cs typeface="Arial"/>
            </a:endParaRPr>
          </a:p>
        </p:txBody>
      </p:sp>
      <p:sp>
        <p:nvSpPr>
          <p:cNvPr id="24" name="object 24"/>
          <p:cNvSpPr/>
          <p:nvPr/>
        </p:nvSpPr>
        <p:spPr>
          <a:xfrm>
            <a:off x="4644897" y="5013197"/>
            <a:ext cx="1690370" cy="1327150"/>
          </a:xfrm>
          <a:custGeom>
            <a:avLst/>
            <a:gdLst/>
            <a:ahLst/>
            <a:cxnLst/>
            <a:rect l="l" t="t" r="r" b="b"/>
            <a:pathLst>
              <a:path w="1690370" h="1327150">
                <a:moveTo>
                  <a:pt x="1607692" y="0"/>
                </a:moveTo>
                <a:lnTo>
                  <a:pt x="0" y="0"/>
                </a:lnTo>
                <a:lnTo>
                  <a:pt x="0" y="1224114"/>
                </a:lnTo>
                <a:lnTo>
                  <a:pt x="1689989" y="1326857"/>
                </a:lnTo>
                <a:lnTo>
                  <a:pt x="1607692" y="0"/>
                </a:lnTo>
                <a:close/>
              </a:path>
            </a:pathLst>
          </a:custGeom>
          <a:solidFill>
            <a:srgbClr val="9E9087"/>
          </a:solidFill>
        </p:spPr>
        <p:txBody>
          <a:bodyPr wrap="square" lIns="0" tIns="0" rIns="0" bIns="0" rtlCol="0"/>
          <a:lstStyle/>
          <a:p>
            <a:endParaRPr/>
          </a:p>
        </p:txBody>
      </p:sp>
      <p:sp>
        <p:nvSpPr>
          <p:cNvPr id="25" name="object 25"/>
          <p:cNvSpPr txBox="1"/>
          <p:nvPr/>
        </p:nvSpPr>
        <p:spPr>
          <a:xfrm>
            <a:off x="5100954" y="5302377"/>
            <a:ext cx="779145" cy="745490"/>
          </a:xfrm>
          <a:prstGeom prst="rect">
            <a:avLst/>
          </a:prstGeom>
        </p:spPr>
        <p:txBody>
          <a:bodyPr vert="horz" wrap="square" lIns="0" tIns="0" rIns="0" bIns="0" rtlCol="0">
            <a:spAutoFit/>
          </a:bodyPr>
          <a:lstStyle/>
          <a:p>
            <a:pPr marL="12700" marR="5080" indent="635" algn="ctr">
              <a:lnSpc>
                <a:spcPct val="100000"/>
              </a:lnSpc>
            </a:pPr>
            <a:r>
              <a:rPr sz="1600" spc="-10" dirty="0">
                <a:solidFill>
                  <a:srgbClr val="2B2522"/>
                </a:solidFill>
                <a:latin typeface="Arial"/>
                <a:cs typeface="Arial"/>
              </a:rPr>
              <a:t>Portal  Content  </a:t>
            </a:r>
            <a:r>
              <a:rPr sz="1600" spc="-105" dirty="0">
                <a:solidFill>
                  <a:srgbClr val="2B2522"/>
                </a:solidFill>
                <a:latin typeface="Arial"/>
                <a:cs typeface="Arial"/>
              </a:rPr>
              <a:t>S</a:t>
            </a:r>
            <a:r>
              <a:rPr sz="1600" spc="-80" dirty="0">
                <a:solidFill>
                  <a:srgbClr val="2B2522"/>
                </a:solidFill>
                <a:latin typeface="Arial"/>
                <a:cs typeface="Arial"/>
              </a:rPr>
              <a:t>e</a:t>
            </a:r>
            <a:r>
              <a:rPr sz="1600" spc="-10" dirty="0">
                <a:solidFill>
                  <a:srgbClr val="2B2522"/>
                </a:solidFill>
                <a:latin typeface="Arial"/>
                <a:cs typeface="Arial"/>
              </a:rPr>
              <a:t>rvi</a:t>
            </a:r>
            <a:r>
              <a:rPr sz="1600" spc="-25" dirty="0">
                <a:solidFill>
                  <a:srgbClr val="2B2522"/>
                </a:solidFill>
                <a:latin typeface="Arial"/>
                <a:cs typeface="Arial"/>
              </a:rPr>
              <a:t>c</a:t>
            </a:r>
            <a:r>
              <a:rPr sz="1600" spc="-20" dirty="0">
                <a:solidFill>
                  <a:srgbClr val="2B2522"/>
                </a:solidFill>
                <a:latin typeface="Arial"/>
                <a:cs typeface="Arial"/>
              </a:rPr>
              <a:t>e</a:t>
            </a:r>
            <a:r>
              <a:rPr sz="1600" spc="10" dirty="0">
                <a:solidFill>
                  <a:srgbClr val="2B2522"/>
                </a:solidFill>
                <a:latin typeface="Arial"/>
                <a:cs typeface="Arial"/>
              </a:rPr>
              <a:t>s</a:t>
            </a:r>
            <a:endParaRPr sz="1600">
              <a:latin typeface="Arial"/>
              <a:cs typeface="Arial"/>
            </a:endParaRPr>
          </a:p>
        </p:txBody>
      </p:sp>
      <p:sp>
        <p:nvSpPr>
          <p:cNvPr id="26" name="object 26"/>
          <p:cNvSpPr/>
          <p:nvPr/>
        </p:nvSpPr>
        <p:spPr>
          <a:xfrm>
            <a:off x="6529323" y="5013197"/>
            <a:ext cx="1690370" cy="1327150"/>
          </a:xfrm>
          <a:custGeom>
            <a:avLst/>
            <a:gdLst/>
            <a:ahLst/>
            <a:cxnLst/>
            <a:rect l="l" t="t" r="r" b="b"/>
            <a:pathLst>
              <a:path w="1690370" h="1327150">
                <a:moveTo>
                  <a:pt x="1607820" y="0"/>
                </a:moveTo>
                <a:lnTo>
                  <a:pt x="0" y="0"/>
                </a:lnTo>
                <a:lnTo>
                  <a:pt x="0" y="1224114"/>
                </a:lnTo>
                <a:lnTo>
                  <a:pt x="1689989" y="1326857"/>
                </a:lnTo>
                <a:lnTo>
                  <a:pt x="1607820" y="0"/>
                </a:lnTo>
                <a:close/>
              </a:path>
            </a:pathLst>
          </a:custGeom>
          <a:solidFill>
            <a:srgbClr val="9E9087"/>
          </a:solidFill>
        </p:spPr>
        <p:txBody>
          <a:bodyPr wrap="square" lIns="0" tIns="0" rIns="0" bIns="0" rtlCol="0"/>
          <a:lstStyle/>
          <a:p>
            <a:endParaRPr/>
          </a:p>
        </p:txBody>
      </p:sp>
      <p:sp>
        <p:nvSpPr>
          <p:cNvPr id="27" name="object 27"/>
          <p:cNvSpPr txBox="1"/>
          <p:nvPr/>
        </p:nvSpPr>
        <p:spPr>
          <a:xfrm>
            <a:off x="6674866" y="5302377"/>
            <a:ext cx="1401445" cy="745490"/>
          </a:xfrm>
          <a:prstGeom prst="rect">
            <a:avLst/>
          </a:prstGeom>
        </p:spPr>
        <p:txBody>
          <a:bodyPr vert="horz" wrap="square" lIns="0" tIns="0" rIns="0" bIns="0" rtlCol="0">
            <a:spAutoFit/>
          </a:bodyPr>
          <a:lstStyle/>
          <a:p>
            <a:pPr marL="12700" marR="5080" algn="ctr">
              <a:lnSpc>
                <a:spcPct val="100000"/>
              </a:lnSpc>
            </a:pPr>
            <a:r>
              <a:rPr sz="1600" spc="-10" dirty="0">
                <a:solidFill>
                  <a:srgbClr val="2B2522"/>
                </a:solidFill>
                <a:latin typeface="Arial"/>
                <a:cs typeface="Arial"/>
              </a:rPr>
              <a:t>Portal  </a:t>
            </a:r>
            <a:r>
              <a:rPr sz="1600" spc="-25" dirty="0">
                <a:solidFill>
                  <a:srgbClr val="2B2522"/>
                </a:solidFill>
                <a:latin typeface="Arial"/>
                <a:cs typeface="Arial"/>
              </a:rPr>
              <a:t>Persona</a:t>
            </a:r>
            <a:r>
              <a:rPr sz="1600" spc="-5" dirty="0">
                <a:solidFill>
                  <a:srgbClr val="2B2522"/>
                </a:solidFill>
                <a:latin typeface="Arial"/>
                <a:cs typeface="Arial"/>
              </a:rPr>
              <a:t>li</a:t>
            </a:r>
            <a:r>
              <a:rPr sz="1600" spc="-15" dirty="0">
                <a:solidFill>
                  <a:srgbClr val="2B2522"/>
                </a:solidFill>
                <a:latin typeface="Arial"/>
                <a:cs typeface="Arial"/>
              </a:rPr>
              <a:t>z</a:t>
            </a:r>
            <a:r>
              <a:rPr sz="1600" spc="-35" dirty="0">
                <a:solidFill>
                  <a:srgbClr val="2B2522"/>
                </a:solidFill>
                <a:latin typeface="Arial"/>
                <a:cs typeface="Arial"/>
              </a:rPr>
              <a:t>a</a:t>
            </a:r>
            <a:r>
              <a:rPr sz="1600" spc="20" dirty="0">
                <a:solidFill>
                  <a:srgbClr val="2B2522"/>
                </a:solidFill>
                <a:latin typeface="Arial"/>
                <a:cs typeface="Arial"/>
              </a:rPr>
              <a:t>ti</a:t>
            </a:r>
            <a:r>
              <a:rPr sz="1600" spc="40" dirty="0">
                <a:solidFill>
                  <a:srgbClr val="2B2522"/>
                </a:solidFill>
                <a:latin typeface="Arial"/>
                <a:cs typeface="Arial"/>
              </a:rPr>
              <a:t>o</a:t>
            </a:r>
            <a:r>
              <a:rPr sz="1600" spc="-5" dirty="0">
                <a:solidFill>
                  <a:srgbClr val="2B2522"/>
                </a:solidFill>
                <a:latin typeface="Arial"/>
                <a:cs typeface="Arial"/>
              </a:rPr>
              <a:t>n  </a:t>
            </a:r>
            <a:r>
              <a:rPr sz="1600" spc="-30" dirty="0">
                <a:solidFill>
                  <a:srgbClr val="2B2522"/>
                </a:solidFill>
                <a:latin typeface="Arial"/>
                <a:cs typeface="Arial"/>
              </a:rPr>
              <a:t>Services</a:t>
            </a:r>
            <a:endParaRPr sz="1600">
              <a:latin typeface="Arial"/>
              <a:cs typeface="Arial"/>
            </a:endParaRPr>
          </a:p>
        </p:txBody>
      </p:sp>
      <p:sp>
        <p:nvSpPr>
          <p:cNvPr id="28" name="object 28"/>
          <p:cNvSpPr/>
          <p:nvPr/>
        </p:nvSpPr>
        <p:spPr>
          <a:xfrm>
            <a:off x="2427097" y="2823210"/>
            <a:ext cx="1122045" cy="1476375"/>
          </a:xfrm>
          <a:custGeom>
            <a:avLst/>
            <a:gdLst/>
            <a:ahLst/>
            <a:cxnLst/>
            <a:rect l="l" t="t" r="r" b="b"/>
            <a:pathLst>
              <a:path w="1122045" h="1476375">
                <a:moveTo>
                  <a:pt x="14477" y="1359408"/>
                </a:moveTo>
                <a:lnTo>
                  <a:pt x="2285" y="1366265"/>
                </a:lnTo>
                <a:lnTo>
                  <a:pt x="0" y="1374013"/>
                </a:lnTo>
                <a:lnTo>
                  <a:pt x="3428" y="1380108"/>
                </a:lnTo>
                <a:lnTo>
                  <a:pt x="56768" y="1476375"/>
                </a:lnTo>
                <a:lnTo>
                  <a:pt x="72105" y="1451356"/>
                </a:lnTo>
                <a:lnTo>
                  <a:pt x="69976" y="1451356"/>
                </a:lnTo>
                <a:lnTo>
                  <a:pt x="44576" y="1450847"/>
                </a:lnTo>
                <a:lnTo>
                  <a:pt x="44830" y="1440941"/>
                </a:lnTo>
                <a:lnTo>
                  <a:pt x="46961" y="1406231"/>
                </a:lnTo>
                <a:lnTo>
                  <a:pt x="25653" y="1367789"/>
                </a:lnTo>
                <a:lnTo>
                  <a:pt x="22225" y="1361694"/>
                </a:lnTo>
                <a:lnTo>
                  <a:pt x="14477" y="1359408"/>
                </a:lnTo>
                <a:close/>
              </a:path>
              <a:path w="1122045" h="1476375">
                <a:moveTo>
                  <a:pt x="46961" y="1406231"/>
                </a:moveTo>
                <a:lnTo>
                  <a:pt x="44830" y="1440941"/>
                </a:lnTo>
                <a:lnTo>
                  <a:pt x="44576" y="1450847"/>
                </a:lnTo>
                <a:lnTo>
                  <a:pt x="69976" y="1451356"/>
                </a:lnTo>
                <a:lnTo>
                  <a:pt x="70158" y="1445006"/>
                </a:lnTo>
                <a:lnTo>
                  <a:pt x="68452" y="1445006"/>
                </a:lnTo>
                <a:lnTo>
                  <a:pt x="46481" y="1444497"/>
                </a:lnTo>
                <a:lnTo>
                  <a:pt x="57873" y="1425919"/>
                </a:lnTo>
                <a:lnTo>
                  <a:pt x="46961" y="1406231"/>
                </a:lnTo>
                <a:close/>
              </a:path>
              <a:path w="1122045" h="1476375">
                <a:moveTo>
                  <a:pt x="104012" y="1361439"/>
                </a:moveTo>
                <a:lnTo>
                  <a:pt x="73019" y="1401219"/>
                </a:lnTo>
                <a:lnTo>
                  <a:pt x="70230" y="1442465"/>
                </a:lnTo>
                <a:lnTo>
                  <a:pt x="69976" y="1451356"/>
                </a:lnTo>
                <a:lnTo>
                  <a:pt x="72105" y="1451356"/>
                </a:lnTo>
                <a:lnTo>
                  <a:pt x="114300" y="1382521"/>
                </a:lnTo>
                <a:lnTo>
                  <a:pt x="117855" y="1376552"/>
                </a:lnTo>
                <a:lnTo>
                  <a:pt x="116077" y="1368806"/>
                </a:lnTo>
                <a:lnTo>
                  <a:pt x="110108" y="1365122"/>
                </a:lnTo>
                <a:lnTo>
                  <a:pt x="104012" y="1361439"/>
                </a:lnTo>
                <a:close/>
              </a:path>
              <a:path w="1122045" h="1476375">
                <a:moveTo>
                  <a:pt x="57873" y="1425919"/>
                </a:moveTo>
                <a:lnTo>
                  <a:pt x="46481" y="1444497"/>
                </a:lnTo>
                <a:lnTo>
                  <a:pt x="68452" y="1445006"/>
                </a:lnTo>
                <a:lnTo>
                  <a:pt x="57873" y="1425919"/>
                </a:lnTo>
                <a:close/>
              </a:path>
              <a:path w="1122045" h="1476375">
                <a:moveTo>
                  <a:pt x="73019" y="1401219"/>
                </a:moveTo>
                <a:lnTo>
                  <a:pt x="57873" y="1425919"/>
                </a:lnTo>
                <a:lnTo>
                  <a:pt x="68452" y="1445006"/>
                </a:lnTo>
                <a:lnTo>
                  <a:pt x="70158" y="1445006"/>
                </a:lnTo>
                <a:lnTo>
                  <a:pt x="70230" y="1442465"/>
                </a:lnTo>
                <a:lnTo>
                  <a:pt x="72262" y="1408429"/>
                </a:lnTo>
                <a:lnTo>
                  <a:pt x="73019" y="1401219"/>
                </a:lnTo>
                <a:close/>
              </a:path>
              <a:path w="1122045" h="1476375">
                <a:moveTo>
                  <a:pt x="1063790" y="50455"/>
                </a:moveTo>
                <a:lnTo>
                  <a:pt x="1048539" y="75326"/>
                </a:lnTo>
                <a:lnTo>
                  <a:pt x="1045699" y="102362"/>
                </a:lnTo>
                <a:lnTo>
                  <a:pt x="1040891" y="135889"/>
                </a:lnTo>
                <a:lnTo>
                  <a:pt x="1027556" y="202564"/>
                </a:lnTo>
                <a:lnTo>
                  <a:pt x="1009395" y="267462"/>
                </a:lnTo>
                <a:lnTo>
                  <a:pt x="986916" y="330326"/>
                </a:lnTo>
                <a:lnTo>
                  <a:pt x="960247" y="390398"/>
                </a:lnTo>
                <a:lnTo>
                  <a:pt x="930148" y="447420"/>
                </a:lnTo>
                <a:lnTo>
                  <a:pt x="896747" y="500506"/>
                </a:lnTo>
                <a:lnTo>
                  <a:pt x="860425" y="549275"/>
                </a:lnTo>
                <a:lnTo>
                  <a:pt x="821689" y="593343"/>
                </a:lnTo>
                <a:lnTo>
                  <a:pt x="780922" y="631825"/>
                </a:lnTo>
                <a:lnTo>
                  <a:pt x="738377" y="664463"/>
                </a:lnTo>
                <a:lnTo>
                  <a:pt x="694689" y="690626"/>
                </a:lnTo>
                <a:lnTo>
                  <a:pt x="650239" y="709802"/>
                </a:lnTo>
                <a:lnTo>
                  <a:pt x="605154" y="721613"/>
                </a:lnTo>
                <a:lnTo>
                  <a:pt x="536575" y="726566"/>
                </a:lnTo>
                <a:lnTo>
                  <a:pt x="511936" y="729741"/>
                </a:lnTo>
                <a:lnTo>
                  <a:pt x="463041" y="742568"/>
                </a:lnTo>
                <a:lnTo>
                  <a:pt x="415289" y="763142"/>
                </a:lnTo>
                <a:lnTo>
                  <a:pt x="368934" y="790956"/>
                </a:lnTo>
                <a:lnTo>
                  <a:pt x="324230" y="825245"/>
                </a:lnTo>
                <a:lnTo>
                  <a:pt x="281685" y="865377"/>
                </a:lnTo>
                <a:lnTo>
                  <a:pt x="241426" y="910970"/>
                </a:lnTo>
                <a:lnTo>
                  <a:pt x="203961" y="961389"/>
                </a:lnTo>
                <a:lnTo>
                  <a:pt x="169544" y="1016253"/>
                </a:lnTo>
                <a:lnTo>
                  <a:pt x="138429" y="1074801"/>
                </a:lnTo>
                <a:lnTo>
                  <a:pt x="111125" y="1136650"/>
                </a:lnTo>
                <a:lnTo>
                  <a:pt x="88010" y="1201165"/>
                </a:lnTo>
                <a:lnTo>
                  <a:pt x="69341" y="1267967"/>
                </a:lnTo>
                <a:lnTo>
                  <a:pt x="55625" y="1336294"/>
                </a:lnTo>
                <a:lnTo>
                  <a:pt x="46989" y="1405763"/>
                </a:lnTo>
                <a:lnTo>
                  <a:pt x="46961" y="1406231"/>
                </a:lnTo>
                <a:lnTo>
                  <a:pt x="57873" y="1425919"/>
                </a:lnTo>
                <a:lnTo>
                  <a:pt x="73019" y="1401219"/>
                </a:lnTo>
                <a:lnTo>
                  <a:pt x="75818" y="1374520"/>
                </a:lnTo>
                <a:lnTo>
                  <a:pt x="80517" y="1340865"/>
                </a:lnTo>
                <a:lnTo>
                  <a:pt x="93979" y="1274317"/>
                </a:lnTo>
                <a:lnTo>
                  <a:pt x="112140" y="1209294"/>
                </a:lnTo>
                <a:lnTo>
                  <a:pt x="134619" y="1146428"/>
                </a:lnTo>
                <a:lnTo>
                  <a:pt x="161162" y="1086231"/>
                </a:lnTo>
                <a:lnTo>
                  <a:pt x="191261" y="1029334"/>
                </a:lnTo>
                <a:lnTo>
                  <a:pt x="224662" y="976121"/>
                </a:lnTo>
                <a:lnTo>
                  <a:pt x="260857" y="927353"/>
                </a:lnTo>
                <a:lnTo>
                  <a:pt x="299465" y="883412"/>
                </a:lnTo>
                <a:lnTo>
                  <a:pt x="340232" y="844931"/>
                </a:lnTo>
                <a:lnTo>
                  <a:pt x="382523" y="812291"/>
                </a:lnTo>
                <a:lnTo>
                  <a:pt x="426084" y="786129"/>
                </a:lnTo>
                <a:lnTo>
                  <a:pt x="470534" y="766952"/>
                </a:lnTo>
                <a:lnTo>
                  <a:pt x="515365" y="755014"/>
                </a:lnTo>
                <a:lnTo>
                  <a:pt x="586104" y="749680"/>
                </a:lnTo>
                <a:lnTo>
                  <a:pt x="610742" y="746378"/>
                </a:lnTo>
                <a:lnTo>
                  <a:pt x="659383" y="733425"/>
                </a:lnTo>
                <a:lnTo>
                  <a:pt x="707135" y="712851"/>
                </a:lnTo>
                <a:lnTo>
                  <a:pt x="753363" y="685038"/>
                </a:lnTo>
                <a:lnTo>
                  <a:pt x="797940" y="650748"/>
                </a:lnTo>
                <a:lnTo>
                  <a:pt x="840358" y="610615"/>
                </a:lnTo>
                <a:lnTo>
                  <a:pt x="880490" y="564895"/>
                </a:lnTo>
                <a:lnTo>
                  <a:pt x="917955" y="514476"/>
                </a:lnTo>
                <a:lnTo>
                  <a:pt x="952373" y="459739"/>
                </a:lnTo>
                <a:lnTo>
                  <a:pt x="983361" y="401065"/>
                </a:lnTo>
                <a:lnTo>
                  <a:pt x="1010665" y="339343"/>
                </a:lnTo>
                <a:lnTo>
                  <a:pt x="1033652" y="274700"/>
                </a:lnTo>
                <a:lnTo>
                  <a:pt x="1052322" y="208025"/>
                </a:lnTo>
                <a:lnTo>
                  <a:pt x="1066164" y="139573"/>
                </a:lnTo>
                <a:lnTo>
                  <a:pt x="1074663" y="70073"/>
                </a:lnTo>
                <a:lnTo>
                  <a:pt x="1063790" y="50455"/>
                </a:lnTo>
                <a:close/>
              </a:path>
              <a:path w="1122045" h="1476375">
                <a:moveTo>
                  <a:pt x="1078687" y="24891"/>
                </a:moveTo>
                <a:lnTo>
                  <a:pt x="1051560" y="24891"/>
                </a:lnTo>
                <a:lnTo>
                  <a:pt x="1076960" y="25526"/>
                </a:lnTo>
                <a:lnTo>
                  <a:pt x="1076832" y="34925"/>
                </a:lnTo>
                <a:lnTo>
                  <a:pt x="1074663" y="70073"/>
                </a:lnTo>
                <a:lnTo>
                  <a:pt x="1096010" y="108585"/>
                </a:lnTo>
                <a:lnTo>
                  <a:pt x="1099312" y="114680"/>
                </a:lnTo>
                <a:lnTo>
                  <a:pt x="1107058" y="116839"/>
                </a:lnTo>
                <a:lnTo>
                  <a:pt x="1113281" y="113537"/>
                </a:lnTo>
                <a:lnTo>
                  <a:pt x="1119377" y="110109"/>
                </a:lnTo>
                <a:lnTo>
                  <a:pt x="1121537" y="102362"/>
                </a:lnTo>
                <a:lnTo>
                  <a:pt x="1118235" y="96265"/>
                </a:lnTo>
                <a:lnTo>
                  <a:pt x="1078687" y="24891"/>
                </a:lnTo>
                <a:close/>
              </a:path>
              <a:path w="1122045" h="1476375">
                <a:moveTo>
                  <a:pt x="1064894" y="0"/>
                </a:moveTo>
                <a:lnTo>
                  <a:pt x="1007363" y="93852"/>
                </a:lnTo>
                <a:lnTo>
                  <a:pt x="1003680" y="99822"/>
                </a:lnTo>
                <a:lnTo>
                  <a:pt x="1005586" y="107568"/>
                </a:lnTo>
                <a:lnTo>
                  <a:pt x="1017524" y="114935"/>
                </a:lnTo>
                <a:lnTo>
                  <a:pt x="1025398" y="113029"/>
                </a:lnTo>
                <a:lnTo>
                  <a:pt x="1032040" y="102235"/>
                </a:lnTo>
                <a:lnTo>
                  <a:pt x="1051400" y="34925"/>
                </a:lnTo>
                <a:lnTo>
                  <a:pt x="1051560" y="24891"/>
                </a:lnTo>
                <a:lnTo>
                  <a:pt x="1078687" y="24891"/>
                </a:lnTo>
                <a:lnTo>
                  <a:pt x="1064894" y="0"/>
                </a:lnTo>
                <a:close/>
              </a:path>
              <a:path w="1122045" h="1476375">
                <a:moveTo>
                  <a:pt x="1051560" y="24891"/>
                </a:moveTo>
                <a:lnTo>
                  <a:pt x="1051473" y="31368"/>
                </a:lnTo>
                <a:lnTo>
                  <a:pt x="1051400" y="34925"/>
                </a:lnTo>
                <a:lnTo>
                  <a:pt x="1049274" y="68325"/>
                </a:lnTo>
                <a:lnTo>
                  <a:pt x="1048539" y="75326"/>
                </a:lnTo>
                <a:lnTo>
                  <a:pt x="1063790" y="50455"/>
                </a:lnTo>
                <a:lnTo>
                  <a:pt x="1053211" y="31368"/>
                </a:lnTo>
                <a:lnTo>
                  <a:pt x="1076881" y="31368"/>
                </a:lnTo>
                <a:lnTo>
                  <a:pt x="1076960" y="25526"/>
                </a:lnTo>
                <a:lnTo>
                  <a:pt x="1051560" y="24891"/>
                </a:lnTo>
                <a:close/>
              </a:path>
              <a:path w="1122045" h="1476375">
                <a:moveTo>
                  <a:pt x="1076881" y="31368"/>
                </a:moveTo>
                <a:lnTo>
                  <a:pt x="1053211" y="31368"/>
                </a:lnTo>
                <a:lnTo>
                  <a:pt x="1075181" y="31876"/>
                </a:lnTo>
                <a:lnTo>
                  <a:pt x="1063790" y="50455"/>
                </a:lnTo>
                <a:lnTo>
                  <a:pt x="1074663" y="70073"/>
                </a:lnTo>
                <a:lnTo>
                  <a:pt x="1076832" y="34925"/>
                </a:lnTo>
                <a:lnTo>
                  <a:pt x="1076881" y="31368"/>
                </a:lnTo>
                <a:close/>
              </a:path>
              <a:path w="1122045" h="1476375">
                <a:moveTo>
                  <a:pt x="1053211" y="31368"/>
                </a:moveTo>
                <a:lnTo>
                  <a:pt x="1063790" y="50455"/>
                </a:lnTo>
                <a:lnTo>
                  <a:pt x="1075181" y="31876"/>
                </a:lnTo>
                <a:lnTo>
                  <a:pt x="1053211" y="31368"/>
                </a:lnTo>
                <a:close/>
              </a:path>
            </a:pathLst>
          </a:custGeom>
          <a:solidFill>
            <a:srgbClr val="BC2727"/>
          </a:solidFill>
        </p:spPr>
        <p:txBody>
          <a:bodyPr wrap="square" lIns="0" tIns="0" rIns="0" bIns="0" rtlCol="0"/>
          <a:lstStyle/>
          <a:p>
            <a:endParaRPr/>
          </a:p>
        </p:txBody>
      </p:sp>
      <p:sp>
        <p:nvSpPr>
          <p:cNvPr id="29" name="object 29"/>
          <p:cNvSpPr/>
          <p:nvPr/>
        </p:nvSpPr>
        <p:spPr>
          <a:xfrm>
            <a:off x="5774054" y="2836036"/>
            <a:ext cx="1122045" cy="1474470"/>
          </a:xfrm>
          <a:custGeom>
            <a:avLst/>
            <a:gdLst/>
            <a:ahLst/>
            <a:cxnLst/>
            <a:rect l="l" t="t" r="r" b="b"/>
            <a:pathLst>
              <a:path w="1122045" h="1474470">
                <a:moveTo>
                  <a:pt x="1017524" y="1359154"/>
                </a:moveTo>
                <a:lnTo>
                  <a:pt x="1011554" y="1362710"/>
                </a:lnTo>
                <a:lnTo>
                  <a:pt x="1005586" y="1366393"/>
                </a:lnTo>
                <a:lnTo>
                  <a:pt x="1003680" y="1374267"/>
                </a:lnTo>
                <a:lnTo>
                  <a:pt x="1064895" y="1473962"/>
                </a:lnTo>
                <a:lnTo>
                  <a:pt x="1078705" y="1449070"/>
                </a:lnTo>
                <a:lnTo>
                  <a:pt x="1051687" y="1449070"/>
                </a:lnTo>
                <a:lnTo>
                  <a:pt x="1051433" y="1440180"/>
                </a:lnTo>
                <a:lnTo>
                  <a:pt x="1049401" y="1406270"/>
                </a:lnTo>
                <a:lnTo>
                  <a:pt x="1048619" y="1398819"/>
                </a:lnTo>
                <a:lnTo>
                  <a:pt x="1029080" y="1366901"/>
                </a:lnTo>
                <a:lnTo>
                  <a:pt x="1025398" y="1360932"/>
                </a:lnTo>
                <a:lnTo>
                  <a:pt x="1017524" y="1359154"/>
                </a:lnTo>
                <a:close/>
              </a:path>
              <a:path w="1122045" h="1474470">
                <a:moveTo>
                  <a:pt x="1048619" y="1398819"/>
                </a:moveTo>
                <a:lnTo>
                  <a:pt x="1049401" y="1406270"/>
                </a:lnTo>
                <a:lnTo>
                  <a:pt x="1051433" y="1440180"/>
                </a:lnTo>
                <a:lnTo>
                  <a:pt x="1051687" y="1449070"/>
                </a:lnTo>
                <a:lnTo>
                  <a:pt x="1077087" y="1448562"/>
                </a:lnTo>
                <a:lnTo>
                  <a:pt x="1076935" y="1442593"/>
                </a:lnTo>
                <a:lnTo>
                  <a:pt x="1053211" y="1442593"/>
                </a:lnTo>
                <a:lnTo>
                  <a:pt x="1063771" y="1423571"/>
                </a:lnTo>
                <a:lnTo>
                  <a:pt x="1048619" y="1398819"/>
                </a:lnTo>
                <a:close/>
              </a:path>
              <a:path w="1122045" h="1474470">
                <a:moveTo>
                  <a:pt x="1107186" y="1357121"/>
                </a:moveTo>
                <a:lnTo>
                  <a:pt x="1099439" y="1359281"/>
                </a:lnTo>
                <a:lnTo>
                  <a:pt x="1096010" y="1365504"/>
                </a:lnTo>
                <a:lnTo>
                  <a:pt x="1074692" y="1403901"/>
                </a:lnTo>
                <a:lnTo>
                  <a:pt x="1076833" y="1438529"/>
                </a:lnTo>
                <a:lnTo>
                  <a:pt x="1077087" y="1448562"/>
                </a:lnTo>
                <a:lnTo>
                  <a:pt x="1051687" y="1449070"/>
                </a:lnTo>
                <a:lnTo>
                  <a:pt x="1078705" y="1449070"/>
                </a:lnTo>
                <a:lnTo>
                  <a:pt x="1118235" y="1377823"/>
                </a:lnTo>
                <a:lnTo>
                  <a:pt x="1121664" y="1371600"/>
                </a:lnTo>
                <a:lnTo>
                  <a:pt x="1119377" y="1363980"/>
                </a:lnTo>
                <a:lnTo>
                  <a:pt x="1107186" y="1357121"/>
                </a:lnTo>
                <a:close/>
              </a:path>
              <a:path w="1122045" h="1474470">
                <a:moveTo>
                  <a:pt x="1063771" y="1423571"/>
                </a:moveTo>
                <a:lnTo>
                  <a:pt x="1053211" y="1442593"/>
                </a:lnTo>
                <a:lnTo>
                  <a:pt x="1075181" y="1442212"/>
                </a:lnTo>
                <a:lnTo>
                  <a:pt x="1063771" y="1423571"/>
                </a:lnTo>
                <a:close/>
              </a:path>
              <a:path w="1122045" h="1474470">
                <a:moveTo>
                  <a:pt x="1074692" y="1403901"/>
                </a:moveTo>
                <a:lnTo>
                  <a:pt x="1063771" y="1423571"/>
                </a:lnTo>
                <a:lnTo>
                  <a:pt x="1075181" y="1442212"/>
                </a:lnTo>
                <a:lnTo>
                  <a:pt x="1053211" y="1442593"/>
                </a:lnTo>
                <a:lnTo>
                  <a:pt x="1076935" y="1442593"/>
                </a:lnTo>
                <a:lnTo>
                  <a:pt x="1076833" y="1438529"/>
                </a:lnTo>
                <a:lnTo>
                  <a:pt x="1074692" y="1403901"/>
                </a:lnTo>
                <a:close/>
              </a:path>
              <a:path w="1122045" h="1474470">
                <a:moveTo>
                  <a:pt x="57892" y="50390"/>
                </a:moveTo>
                <a:lnTo>
                  <a:pt x="47017" y="69979"/>
                </a:lnTo>
                <a:lnTo>
                  <a:pt x="50673" y="104648"/>
                </a:lnTo>
                <a:lnTo>
                  <a:pt x="55499" y="139318"/>
                </a:lnTo>
                <a:lnTo>
                  <a:pt x="69342" y="207645"/>
                </a:lnTo>
                <a:lnTo>
                  <a:pt x="87884" y="274320"/>
                </a:lnTo>
                <a:lnTo>
                  <a:pt x="110998" y="338709"/>
                </a:lnTo>
                <a:lnTo>
                  <a:pt x="138303" y="400430"/>
                </a:lnTo>
                <a:lnTo>
                  <a:pt x="169291" y="458977"/>
                </a:lnTo>
                <a:lnTo>
                  <a:pt x="203708" y="513588"/>
                </a:lnTo>
                <a:lnTo>
                  <a:pt x="241173" y="564134"/>
                </a:lnTo>
                <a:lnTo>
                  <a:pt x="281305" y="609600"/>
                </a:lnTo>
                <a:lnTo>
                  <a:pt x="323723" y="649732"/>
                </a:lnTo>
                <a:lnTo>
                  <a:pt x="368300" y="683895"/>
                </a:lnTo>
                <a:lnTo>
                  <a:pt x="414528" y="711580"/>
                </a:lnTo>
                <a:lnTo>
                  <a:pt x="462153" y="732282"/>
                </a:lnTo>
                <a:lnTo>
                  <a:pt x="510921" y="745109"/>
                </a:lnTo>
                <a:lnTo>
                  <a:pt x="583946" y="750697"/>
                </a:lnTo>
                <a:lnTo>
                  <a:pt x="606298" y="753745"/>
                </a:lnTo>
                <a:lnTo>
                  <a:pt x="651129" y="765683"/>
                </a:lnTo>
                <a:lnTo>
                  <a:pt x="695452" y="784987"/>
                </a:lnTo>
                <a:lnTo>
                  <a:pt x="739013" y="811021"/>
                </a:lnTo>
                <a:lnTo>
                  <a:pt x="781430" y="843533"/>
                </a:lnTo>
                <a:lnTo>
                  <a:pt x="822071" y="882014"/>
                </a:lnTo>
                <a:lnTo>
                  <a:pt x="860805" y="925957"/>
                </a:lnTo>
                <a:lnTo>
                  <a:pt x="897001" y="974725"/>
                </a:lnTo>
                <a:lnTo>
                  <a:pt x="930401" y="1027811"/>
                </a:lnTo>
                <a:lnTo>
                  <a:pt x="960501" y="1084580"/>
                </a:lnTo>
                <a:lnTo>
                  <a:pt x="987044" y="1144777"/>
                </a:lnTo>
                <a:lnTo>
                  <a:pt x="1009523" y="1207389"/>
                </a:lnTo>
                <a:lnTo>
                  <a:pt x="1027684" y="1272286"/>
                </a:lnTo>
                <a:lnTo>
                  <a:pt x="1041019" y="1338833"/>
                </a:lnTo>
                <a:lnTo>
                  <a:pt x="1048619" y="1398819"/>
                </a:lnTo>
                <a:lnTo>
                  <a:pt x="1063771" y="1423571"/>
                </a:lnTo>
                <a:lnTo>
                  <a:pt x="1074692" y="1403901"/>
                </a:lnTo>
                <a:lnTo>
                  <a:pt x="1074674" y="1403604"/>
                </a:lnTo>
                <a:lnTo>
                  <a:pt x="1070991" y="1368806"/>
                </a:lnTo>
                <a:lnTo>
                  <a:pt x="1059815" y="1299971"/>
                </a:lnTo>
                <a:lnTo>
                  <a:pt x="1043559" y="1232281"/>
                </a:lnTo>
                <a:lnTo>
                  <a:pt x="1022603" y="1166749"/>
                </a:lnTo>
                <a:lnTo>
                  <a:pt x="997330" y="1103630"/>
                </a:lnTo>
                <a:lnTo>
                  <a:pt x="968121" y="1043432"/>
                </a:lnTo>
                <a:lnTo>
                  <a:pt x="935354" y="986789"/>
                </a:lnTo>
                <a:lnTo>
                  <a:pt x="899287" y="934212"/>
                </a:lnTo>
                <a:lnTo>
                  <a:pt x="860425" y="886079"/>
                </a:lnTo>
                <a:lnTo>
                  <a:pt x="819023" y="843152"/>
                </a:lnTo>
                <a:lnTo>
                  <a:pt x="775335" y="805942"/>
                </a:lnTo>
                <a:lnTo>
                  <a:pt x="729742" y="774954"/>
                </a:lnTo>
                <a:lnTo>
                  <a:pt x="682625" y="750824"/>
                </a:lnTo>
                <a:lnTo>
                  <a:pt x="634238" y="734060"/>
                </a:lnTo>
                <a:lnTo>
                  <a:pt x="584962" y="725297"/>
                </a:lnTo>
                <a:lnTo>
                  <a:pt x="538861" y="723264"/>
                </a:lnTo>
                <a:lnTo>
                  <a:pt x="516382" y="720343"/>
                </a:lnTo>
                <a:lnTo>
                  <a:pt x="471424" y="708533"/>
                </a:lnTo>
                <a:lnTo>
                  <a:pt x="426847" y="689355"/>
                </a:lnTo>
                <a:lnTo>
                  <a:pt x="383159" y="663321"/>
                </a:lnTo>
                <a:lnTo>
                  <a:pt x="340741" y="630809"/>
                </a:lnTo>
                <a:lnTo>
                  <a:pt x="299974" y="592327"/>
                </a:lnTo>
                <a:lnTo>
                  <a:pt x="261239" y="548513"/>
                </a:lnTo>
                <a:lnTo>
                  <a:pt x="224917" y="499745"/>
                </a:lnTo>
                <a:lnTo>
                  <a:pt x="191516" y="446659"/>
                </a:lnTo>
                <a:lnTo>
                  <a:pt x="161417" y="389763"/>
                </a:lnTo>
                <a:lnTo>
                  <a:pt x="134747" y="329818"/>
                </a:lnTo>
                <a:lnTo>
                  <a:pt x="112268" y="266953"/>
                </a:lnTo>
                <a:lnTo>
                  <a:pt x="94107" y="202184"/>
                </a:lnTo>
                <a:lnTo>
                  <a:pt x="80645" y="135636"/>
                </a:lnTo>
                <a:lnTo>
                  <a:pt x="72980" y="75037"/>
                </a:lnTo>
                <a:lnTo>
                  <a:pt x="57892" y="50390"/>
                </a:lnTo>
                <a:close/>
              </a:path>
              <a:path w="1122045" h="1474470">
                <a:moveTo>
                  <a:pt x="56769" y="0"/>
                </a:moveTo>
                <a:lnTo>
                  <a:pt x="3429" y="96138"/>
                </a:lnTo>
                <a:lnTo>
                  <a:pt x="0" y="102362"/>
                </a:lnTo>
                <a:lnTo>
                  <a:pt x="2286" y="109982"/>
                </a:lnTo>
                <a:lnTo>
                  <a:pt x="8382" y="113411"/>
                </a:lnTo>
                <a:lnTo>
                  <a:pt x="14605" y="116839"/>
                </a:lnTo>
                <a:lnTo>
                  <a:pt x="22225" y="114680"/>
                </a:lnTo>
                <a:lnTo>
                  <a:pt x="25654" y="108458"/>
                </a:lnTo>
                <a:lnTo>
                  <a:pt x="47017" y="69979"/>
                </a:lnTo>
                <a:lnTo>
                  <a:pt x="44831" y="34925"/>
                </a:lnTo>
                <a:lnTo>
                  <a:pt x="44577" y="25400"/>
                </a:lnTo>
                <a:lnTo>
                  <a:pt x="69977" y="24891"/>
                </a:lnTo>
                <a:lnTo>
                  <a:pt x="72048" y="24891"/>
                </a:lnTo>
                <a:lnTo>
                  <a:pt x="56769" y="0"/>
                </a:lnTo>
                <a:close/>
              </a:path>
              <a:path w="1122045" h="1474470">
                <a:moveTo>
                  <a:pt x="72048" y="24891"/>
                </a:moveTo>
                <a:lnTo>
                  <a:pt x="69977" y="24891"/>
                </a:lnTo>
                <a:lnTo>
                  <a:pt x="70152" y="31368"/>
                </a:lnTo>
                <a:lnTo>
                  <a:pt x="72980" y="75037"/>
                </a:lnTo>
                <a:lnTo>
                  <a:pt x="96266" y="113029"/>
                </a:lnTo>
                <a:lnTo>
                  <a:pt x="104140" y="114808"/>
                </a:lnTo>
                <a:lnTo>
                  <a:pt x="110109" y="111251"/>
                </a:lnTo>
                <a:lnTo>
                  <a:pt x="116078" y="107568"/>
                </a:lnTo>
                <a:lnTo>
                  <a:pt x="117983" y="99695"/>
                </a:lnTo>
                <a:lnTo>
                  <a:pt x="72048" y="24891"/>
                </a:lnTo>
                <a:close/>
              </a:path>
              <a:path w="1122045" h="1474470">
                <a:moveTo>
                  <a:pt x="70152" y="31368"/>
                </a:moveTo>
                <a:lnTo>
                  <a:pt x="68453" y="31368"/>
                </a:lnTo>
                <a:lnTo>
                  <a:pt x="57892" y="50390"/>
                </a:lnTo>
                <a:lnTo>
                  <a:pt x="72980" y="75037"/>
                </a:lnTo>
                <a:lnTo>
                  <a:pt x="72262" y="68199"/>
                </a:lnTo>
                <a:lnTo>
                  <a:pt x="70269" y="34925"/>
                </a:lnTo>
                <a:lnTo>
                  <a:pt x="70152" y="31368"/>
                </a:lnTo>
                <a:close/>
              </a:path>
              <a:path w="1122045" h="1474470">
                <a:moveTo>
                  <a:pt x="69977" y="24891"/>
                </a:moveTo>
                <a:lnTo>
                  <a:pt x="44577" y="25400"/>
                </a:lnTo>
                <a:lnTo>
                  <a:pt x="44831" y="34925"/>
                </a:lnTo>
                <a:lnTo>
                  <a:pt x="47017" y="69979"/>
                </a:lnTo>
                <a:lnTo>
                  <a:pt x="57892" y="50390"/>
                </a:lnTo>
                <a:lnTo>
                  <a:pt x="46482" y="31750"/>
                </a:lnTo>
                <a:lnTo>
                  <a:pt x="68453" y="31368"/>
                </a:lnTo>
                <a:lnTo>
                  <a:pt x="70152" y="31368"/>
                </a:lnTo>
                <a:lnTo>
                  <a:pt x="69977" y="24891"/>
                </a:lnTo>
                <a:close/>
              </a:path>
              <a:path w="1122045" h="1474470">
                <a:moveTo>
                  <a:pt x="68453" y="31368"/>
                </a:moveTo>
                <a:lnTo>
                  <a:pt x="46482" y="31750"/>
                </a:lnTo>
                <a:lnTo>
                  <a:pt x="57892" y="50390"/>
                </a:lnTo>
                <a:lnTo>
                  <a:pt x="68453" y="31368"/>
                </a:lnTo>
                <a:close/>
              </a:path>
            </a:pathLst>
          </a:custGeom>
          <a:solidFill>
            <a:srgbClr val="BC2727"/>
          </a:solidFill>
        </p:spPr>
        <p:txBody>
          <a:bodyPr wrap="square" lIns="0" tIns="0" rIns="0" bIns="0" rtlCol="0"/>
          <a:lstStyle/>
          <a:p>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13</a:t>
            </a:fld>
            <a:endParaRPr dirty="0"/>
          </a:p>
        </p:txBody>
      </p:sp>
      <p:sp>
        <p:nvSpPr>
          <p:cNvPr id="5" name="object 5"/>
          <p:cNvSpPr txBox="1"/>
          <p:nvPr/>
        </p:nvSpPr>
        <p:spPr>
          <a:xfrm>
            <a:off x="618236" y="1137539"/>
            <a:ext cx="8091805"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b="1" spc="-265" dirty="0">
                <a:solidFill>
                  <a:srgbClr val="FFFFFF"/>
                </a:solidFill>
                <a:latin typeface="Arial"/>
                <a:cs typeface="Arial"/>
              </a:rPr>
              <a:t>A </a:t>
            </a:r>
            <a:r>
              <a:rPr sz="3000" b="1" spc="-105" dirty="0">
                <a:solidFill>
                  <a:srgbClr val="FFFFFF"/>
                </a:solidFill>
                <a:latin typeface="Arial"/>
                <a:cs typeface="Arial"/>
              </a:rPr>
              <a:t>component</a:t>
            </a:r>
            <a:r>
              <a:rPr sz="3000" b="1" spc="25" dirty="0">
                <a:solidFill>
                  <a:srgbClr val="FFFFFF"/>
                </a:solidFill>
                <a:latin typeface="Arial"/>
                <a:cs typeface="Arial"/>
              </a:rPr>
              <a:t> </a:t>
            </a:r>
            <a:r>
              <a:rPr sz="3000" b="1" spc="-100" dirty="0">
                <a:solidFill>
                  <a:srgbClr val="FFFFFF"/>
                </a:solidFill>
                <a:latin typeface="Arial"/>
                <a:cs typeface="Arial"/>
              </a:rPr>
              <a:t>model</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85" dirty="0">
                <a:solidFill>
                  <a:srgbClr val="EBE9E7"/>
                </a:solidFill>
                <a:latin typeface="Arial"/>
                <a:cs typeface="Arial"/>
              </a:rPr>
              <a:t>Flexible </a:t>
            </a:r>
            <a:r>
              <a:rPr sz="3000" spc="-55" dirty="0">
                <a:solidFill>
                  <a:srgbClr val="EBE9E7"/>
                </a:solidFill>
                <a:latin typeface="Arial"/>
                <a:cs typeface="Arial"/>
              </a:rPr>
              <a:t>rendering </a:t>
            </a:r>
            <a:r>
              <a:rPr sz="3000" spc="-50" dirty="0">
                <a:solidFill>
                  <a:srgbClr val="EBE9E7"/>
                </a:solidFill>
                <a:latin typeface="Arial"/>
                <a:cs typeface="Arial"/>
              </a:rPr>
              <a:t>and </a:t>
            </a:r>
            <a:r>
              <a:rPr sz="3000" spc="-5" dirty="0">
                <a:solidFill>
                  <a:srgbClr val="EBE9E7"/>
                </a:solidFill>
                <a:latin typeface="Arial"/>
                <a:cs typeface="Arial"/>
              </a:rPr>
              <a:t>support </a:t>
            </a:r>
            <a:r>
              <a:rPr sz="3000" spc="25" dirty="0">
                <a:solidFill>
                  <a:srgbClr val="EBE9E7"/>
                </a:solidFill>
                <a:latin typeface="Arial"/>
                <a:cs typeface="Arial"/>
              </a:rPr>
              <a:t>for</a:t>
            </a:r>
            <a:r>
              <a:rPr sz="3000" spc="-495" dirty="0">
                <a:solidFill>
                  <a:srgbClr val="EBE9E7"/>
                </a:solidFill>
                <a:latin typeface="Arial"/>
                <a:cs typeface="Arial"/>
              </a:rPr>
              <a:t> </a:t>
            </a:r>
            <a:r>
              <a:rPr sz="3000" spc="-40" dirty="0">
                <a:solidFill>
                  <a:srgbClr val="EBE9E7"/>
                </a:solidFill>
                <a:latin typeface="Arial"/>
                <a:cs typeface="Arial"/>
              </a:rPr>
              <a:t>multi-device  </a:t>
            </a:r>
            <a:r>
              <a:rPr sz="3000" spc="-75" dirty="0">
                <a:solidFill>
                  <a:srgbClr val="EBE9E7"/>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Personalization</a:t>
            </a:r>
            <a:endParaRPr sz="3000">
              <a:latin typeface="Arial"/>
              <a:cs typeface="Arial"/>
            </a:endParaRPr>
          </a:p>
          <a:p>
            <a:pPr marL="527685" marR="558800" indent="-514984">
              <a:lnSpc>
                <a:spcPct val="100000"/>
              </a:lnSpc>
              <a:spcBef>
                <a:spcPts val="720"/>
              </a:spcBef>
              <a:buAutoNum type="arabicPeriod"/>
              <a:tabLst>
                <a:tab pos="527685" algn="l"/>
                <a:tab pos="528320" algn="l"/>
              </a:tabLst>
            </a:pPr>
            <a:r>
              <a:rPr sz="3000" spc="-75" dirty="0">
                <a:solidFill>
                  <a:srgbClr val="EBE9E7"/>
                </a:solidFill>
                <a:latin typeface="Arial"/>
                <a:cs typeface="Arial"/>
              </a:rPr>
              <a:t>The</a:t>
            </a:r>
            <a:r>
              <a:rPr sz="3000" spc="-130" dirty="0">
                <a:solidFill>
                  <a:srgbClr val="EBE9E7"/>
                </a:solidFill>
                <a:latin typeface="Arial"/>
                <a:cs typeface="Arial"/>
              </a:rPr>
              <a:t> </a:t>
            </a:r>
            <a:r>
              <a:rPr sz="3000" spc="-35" dirty="0">
                <a:solidFill>
                  <a:srgbClr val="EBE9E7"/>
                </a:solidFill>
                <a:latin typeface="Arial"/>
                <a:cs typeface="Arial"/>
              </a:rPr>
              <a:t>ability</a:t>
            </a:r>
            <a:r>
              <a:rPr sz="3000" spc="-160" dirty="0">
                <a:solidFill>
                  <a:srgbClr val="EBE9E7"/>
                </a:solidFill>
                <a:latin typeface="Arial"/>
                <a:cs typeface="Arial"/>
              </a:rPr>
              <a:t> </a:t>
            </a:r>
            <a:r>
              <a:rPr sz="3000" spc="30" dirty="0">
                <a:solidFill>
                  <a:srgbClr val="EBE9E7"/>
                </a:solidFill>
                <a:latin typeface="Arial"/>
                <a:cs typeface="Arial"/>
              </a:rPr>
              <a:t>to</a:t>
            </a:r>
            <a:r>
              <a:rPr sz="3000" spc="-125" dirty="0">
                <a:solidFill>
                  <a:srgbClr val="EBE9E7"/>
                </a:solidFill>
                <a:latin typeface="Arial"/>
                <a:cs typeface="Arial"/>
              </a:rPr>
              <a:t> </a:t>
            </a:r>
            <a:r>
              <a:rPr sz="3000" spc="-40" dirty="0">
                <a:solidFill>
                  <a:srgbClr val="EBE9E7"/>
                </a:solidFill>
                <a:latin typeface="Arial"/>
                <a:cs typeface="Arial"/>
              </a:rPr>
              <a:t>integrate</a:t>
            </a:r>
            <a:r>
              <a:rPr sz="3000" spc="-140" dirty="0">
                <a:solidFill>
                  <a:srgbClr val="EBE9E7"/>
                </a:solidFill>
                <a:latin typeface="Arial"/>
                <a:cs typeface="Arial"/>
              </a:rPr>
              <a:t> </a:t>
            </a:r>
            <a:r>
              <a:rPr sz="3000" spc="30" dirty="0">
                <a:solidFill>
                  <a:srgbClr val="EBE9E7"/>
                </a:solidFill>
                <a:latin typeface="Arial"/>
                <a:cs typeface="Arial"/>
              </a:rPr>
              <a:t>with</a:t>
            </a:r>
            <a:r>
              <a:rPr sz="3000" spc="-114" dirty="0">
                <a:solidFill>
                  <a:srgbClr val="EBE9E7"/>
                </a:solidFill>
                <a:latin typeface="Arial"/>
                <a:cs typeface="Arial"/>
              </a:rPr>
              <a:t> </a:t>
            </a:r>
            <a:r>
              <a:rPr sz="3000" spc="-85" dirty="0">
                <a:solidFill>
                  <a:srgbClr val="EBE9E7"/>
                </a:solidFill>
                <a:latin typeface="Arial"/>
                <a:cs typeface="Arial"/>
              </a:rPr>
              <a:t>a</a:t>
            </a:r>
            <a:r>
              <a:rPr sz="3000" spc="-135" dirty="0">
                <a:solidFill>
                  <a:srgbClr val="EBE9E7"/>
                </a:solidFill>
                <a:latin typeface="Arial"/>
                <a:cs typeface="Arial"/>
              </a:rPr>
              <a:t> </a:t>
            </a:r>
            <a:r>
              <a:rPr sz="3000" spc="-35" dirty="0">
                <a:solidFill>
                  <a:srgbClr val="EBE9E7"/>
                </a:solidFill>
                <a:latin typeface="Arial"/>
                <a:cs typeface="Arial"/>
              </a:rPr>
              <a:t>wide</a:t>
            </a:r>
            <a:r>
              <a:rPr sz="3000" spc="-125" dirty="0">
                <a:solidFill>
                  <a:srgbClr val="EBE9E7"/>
                </a:solidFill>
                <a:latin typeface="Arial"/>
                <a:cs typeface="Arial"/>
              </a:rPr>
              <a:t> </a:t>
            </a:r>
            <a:r>
              <a:rPr sz="3000" spc="-60" dirty="0">
                <a:solidFill>
                  <a:srgbClr val="EBE9E7"/>
                </a:solidFill>
                <a:latin typeface="Arial"/>
                <a:cs typeface="Arial"/>
              </a:rPr>
              <a:t>range</a:t>
            </a:r>
            <a:r>
              <a:rPr sz="3000" spc="-125" dirty="0">
                <a:solidFill>
                  <a:srgbClr val="EBE9E7"/>
                </a:solidFill>
                <a:latin typeface="Arial"/>
                <a:cs typeface="Arial"/>
              </a:rPr>
              <a:t> </a:t>
            </a:r>
            <a:r>
              <a:rPr sz="3000" spc="35" dirty="0">
                <a:solidFill>
                  <a:srgbClr val="EBE9E7"/>
                </a:solidFill>
                <a:latin typeface="Arial"/>
                <a:cs typeface="Arial"/>
              </a:rPr>
              <a:t>of  </a:t>
            </a:r>
            <a:r>
              <a:rPr sz="3000" spc="-40" dirty="0">
                <a:solidFill>
                  <a:srgbClr val="EBE9E7"/>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Content</a:t>
            </a:r>
            <a:r>
              <a:rPr sz="3000" spc="-210" dirty="0">
                <a:solidFill>
                  <a:srgbClr val="EBE9E7"/>
                </a:solidFill>
                <a:latin typeface="Arial"/>
                <a:cs typeface="Arial"/>
              </a:rPr>
              <a:t> </a:t>
            </a:r>
            <a:r>
              <a:rPr sz="3000" spc="-55" dirty="0">
                <a:solidFill>
                  <a:srgbClr val="EBE9E7"/>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Security</a:t>
            </a:r>
            <a:r>
              <a:rPr sz="3000" spc="-130" dirty="0">
                <a:solidFill>
                  <a:srgbClr val="EBE9E7"/>
                </a:solidFill>
                <a:latin typeface="Arial"/>
                <a:cs typeface="Arial"/>
              </a:rPr>
              <a:t> </a:t>
            </a:r>
            <a:r>
              <a:rPr sz="3000" spc="-10" dirty="0">
                <a:solidFill>
                  <a:srgbClr val="EBE9E7"/>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Publishing</a:t>
            </a:r>
            <a:endParaRPr sz="3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89" y="287883"/>
            <a:ext cx="1870964" cy="1538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457955"/>
            <a:ext cx="9144000" cy="172059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6" name="object 6"/>
          <p:cNvSpPr txBox="1"/>
          <p:nvPr/>
        </p:nvSpPr>
        <p:spPr>
          <a:xfrm>
            <a:off x="2080005" y="3751453"/>
            <a:ext cx="5043805" cy="548640"/>
          </a:xfrm>
          <a:prstGeom prst="rect">
            <a:avLst/>
          </a:prstGeom>
        </p:spPr>
        <p:txBody>
          <a:bodyPr vert="horz" wrap="square" lIns="0" tIns="0" rIns="0" bIns="0" rtlCol="0">
            <a:spAutoFit/>
          </a:bodyPr>
          <a:lstStyle/>
          <a:p>
            <a:pPr marL="12700">
              <a:lnSpc>
                <a:spcPct val="100000"/>
              </a:lnSpc>
            </a:pPr>
            <a:r>
              <a:rPr sz="3600" dirty="0">
                <a:solidFill>
                  <a:srgbClr val="EBE9E7"/>
                </a:solidFill>
                <a:latin typeface="Arial"/>
                <a:cs typeface="Arial"/>
              </a:rPr>
              <a:t>Portal </a:t>
            </a:r>
            <a:r>
              <a:rPr sz="3600" spc="-10" dirty="0">
                <a:solidFill>
                  <a:srgbClr val="EBE9E7"/>
                </a:solidFill>
                <a:latin typeface="Arial"/>
                <a:cs typeface="Arial"/>
              </a:rPr>
              <a:t>Component</a:t>
            </a:r>
            <a:r>
              <a:rPr sz="3600" spc="-370" dirty="0">
                <a:solidFill>
                  <a:srgbClr val="EBE9E7"/>
                </a:solidFill>
                <a:latin typeface="Arial"/>
                <a:cs typeface="Arial"/>
              </a:rPr>
              <a:t> </a:t>
            </a:r>
            <a:r>
              <a:rPr sz="3600" dirty="0">
                <a:solidFill>
                  <a:srgbClr val="EBE9E7"/>
                </a:solidFill>
                <a:latin typeface="Arial"/>
                <a:cs typeface="Arial"/>
              </a:rPr>
              <a:t>Model</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14</a:t>
            </a:fld>
            <a:endParaRPr dirty="0"/>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650228" y="217678"/>
            <a:ext cx="2162810" cy="288290"/>
          </a:xfrm>
          <a:prstGeom prst="rect">
            <a:avLst/>
          </a:prstGeom>
        </p:spPr>
        <p:txBody>
          <a:bodyPr vert="horz" wrap="square" lIns="0" tIns="0" rIns="0" bIns="0" rtlCol="0">
            <a:spAutoFit/>
          </a:bodyPr>
          <a:lstStyle/>
          <a:p>
            <a:pPr marL="12700">
              <a:lnSpc>
                <a:spcPct val="100000"/>
              </a:lnSpc>
            </a:pPr>
            <a:r>
              <a:rPr sz="1800" spc="-30" dirty="0">
                <a:solidFill>
                  <a:srgbClr val="E4DEDC"/>
                </a:solidFill>
                <a:latin typeface="Arial"/>
                <a:cs typeface="Arial"/>
              </a:rPr>
              <a:t>Backbase </a:t>
            </a:r>
            <a:r>
              <a:rPr sz="1800" spc="-114" dirty="0">
                <a:solidFill>
                  <a:srgbClr val="E4DEDC"/>
                </a:solidFill>
                <a:latin typeface="Arial"/>
                <a:cs typeface="Arial"/>
              </a:rPr>
              <a:t>CXP</a:t>
            </a:r>
            <a:r>
              <a:rPr sz="1800" spc="-170" dirty="0">
                <a:solidFill>
                  <a:srgbClr val="E4DEDC"/>
                </a:solidFill>
                <a:latin typeface="Arial"/>
                <a:cs typeface="Arial"/>
              </a:rPr>
              <a:t> </a:t>
            </a:r>
            <a:r>
              <a:rPr sz="1800" spc="-10" dirty="0">
                <a:solidFill>
                  <a:srgbClr val="E4DEDC"/>
                </a:solidFill>
                <a:latin typeface="Arial"/>
                <a:cs typeface="Arial"/>
              </a:rPr>
              <a:t>Model</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15</a:t>
            </a:fld>
            <a:endParaRPr dirty="0"/>
          </a:p>
        </p:txBody>
      </p:sp>
      <p:sp>
        <p:nvSpPr>
          <p:cNvPr id="5" name="object 5"/>
          <p:cNvSpPr txBox="1">
            <a:spLocks noGrp="1"/>
          </p:cNvSpPr>
          <p:nvPr>
            <p:ph type="title"/>
          </p:nvPr>
        </p:nvSpPr>
        <p:spPr>
          <a:xfrm>
            <a:off x="435965" y="1245996"/>
            <a:ext cx="5626100"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 dirty="0">
                <a:solidFill>
                  <a:srgbClr val="2B2522"/>
                </a:solidFill>
              </a:rPr>
              <a:t>Model </a:t>
            </a:r>
            <a:r>
              <a:rPr sz="2400" b="1" spc="-60" dirty="0">
                <a:solidFill>
                  <a:srgbClr val="2B2522"/>
                </a:solidFill>
                <a:latin typeface="Arial"/>
                <a:cs typeface="Arial"/>
              </a:rPr>
              <a:t>defines </a:t>
            </a:r>
            <a:r>
              <a:rPr sz="2400" spc="5" dirty="0">
                <a:solidFill>
                  <a:srgbClr val="2B2522"/>
                </a:solidFill>
              </a:rPr>
              <a:t>the </a:t>
            </a:r>
            <a:r>
              <a:rPr sz="2400" spc="25" dirty="0">
                <a:solidFill>
                  <a:srgbClr val="2B2522"/>
                </a:solidFill>
              </a:rPr>
              <a:t>structure </a:t>
            </a:r>
            <a:r>
              <a:rPr sz="2400" spc="60" dirty="0">
                <a:solidFill>
                  <a:srgbClr val="2B2522"/>
                </a:solidFill>
              </a:rPr>
              <a:t>of</a:t>
            </a:r>
            <a:r>
              <a:rPr sz="2400" spc="-434" dirty="0">
                <a:solidFill>
                  <a:srgbClr val="2B2522"/>
                </a:solidFill>
              </a:rPr>
              <a:t> </a:t>
            </a:r>
            <a:r>
              <a:rPr sz="2400" spc="5" dirty="0">
                <a:solidFill>
                  <a:srgbClr val="2B2522"/>
                </a:solidFill>
              </a:rPr>
              <a:t>the </a:t>
            </a:r>
            <a:r>
              <a:rPr sz="2400" spc="10" dirty="0">
                <a:solidFill>
                  <a:srgbClr val="2B2522"/>
                </a:solidFill>
              </a:rPr>
              <a:t>portal</a:t>
            </a:r>
            <a:endParaRPr sz="2400">
              <a:latin typeface="Arial"/>
              <a:cs typeface="Arial"/>
            </a:endParaRPr>
          </a:p>
        </p:txBody>
      </p:sp>
      <p:sp>
        <p:nvSpPr>
          <p:cNvPr id="6" name="object 6"/>
          <p:cNvSpPr txBox="1"/>
          <p:nvPr/>
        </p:nvSpPr>
        <p:spPr>
          <a:xfrm>
            <a:off x="435965" y="1805813"/>
            <a:ext cx="7237095" cy="4319270"/>
          </a:xfrm>
          <a:prstGeom prst="rect">
            <a:avLst/>
          </a:prstGeom>
        </p:spPr>
        <p:txBody>
          <a:bodyPr vert="horz" wrap="square" lIns="0" tIns="0" rIns="0" bIns="0" rtlCol="0">
            <a:spAutoFit/>
          </a:bodyPr>
          <a:lstStyle/>
          <a:p>
            <a:pPr marL="736600" indent="-342900">
              <a:lnSpc>
                <a:spcPct val="100000"/>
              </a:lnSpc>
              <a:buClr>
                <a:srgbClr val="9E9087"/>
              </a:buClr>
              <a:buSzPct val="80000"/>
              <a:buFont typeface="Wingdings"/>
              <a:buChar char=""/>
              <a:tabLst>
                <a:tab pos="735965" algn="l"/>
                <a:tab pos="736600" algn="l"/>
              </a:tabLst>
            </a:pPr>
            <a:r>
              <a:rPr sz="2000" spc="-40" dirty="0">
                <a:solidFill>
                  <a:srgbClr val="2B2522"/>
                </a:solidFill>
                <a:latin typeface="Arial"/>
                <a:cs typeface="Arial"/>
              </a:rPr>
              <a:t>Used</a:t>
            </a:r>
            <a:r>
              <a:rPr sz="2000" spc="-100" dirty="0">
                <a:solidFill>
                  <a:srgbClr val="2B2522"/>
                </a:solidFill>
                <a:latin typeface="Arial"/>
                <a:cs typeface="Arial"/>
              </a:rPr>
              <a:t> </a:t>
            </a:r>
            <a:r>
              <a:rPr sz="2000" spc="-10" dirty="0">
                <a:solidFill>
                  <a:srgbClr val="2B2522"/>
                </a:solidFill>
                <a:latin typeface="Arial"/>
                <a:cs typeface="Arial"/>
              </a:rPr>
              <a:t>by</a:t>
            </a:r>
            <a:r>
              <a:rPr sz="2000" spc="-100" dirty="0">
                <a:solidFill>
                  <a:srgbClr val="2B2522"/>
                </a:solidFill>
                <a:latin typeface="Arial"/>
                <a:cs typeface="Arial"/>
              </a:rPr>
              <a:t> </a:t>
            </a:r>
            <a:r>
              <a:rPr sz="2000" dirty="0">
                <a:solidFill>
                  <a:srgbClr val="2B2522"/>
                </a:solidFill>
                <a:latin typeface="Arial"/>
                <a:cs typeface="Arial"/>
              </a:rPr>
              <a:t>Portal</a:t>
            </a:r>
            <a:r>
              <a:rPr sz="2000" spc="-100" dirty="0">
                <a:solidFill>
                  <a:srgbClr val="2B2522"/>
                </a:solidFill>
                <a:latin typeface="Arial"/>
                <a:cs typeface="Arial"/>
              </a:rPr>
              <a:t> </a:t>
            </a:r>
            <a:r>
              <a:rPr sz="2000" spc="50" dirty="0">
                <a:solidFill>
                  <a:srgbClr val="2B2522"/>
                </a:solidFill>
                <a:latin typeface="Arial"/>
                <a:cs typeface="Arial"/>
              </a:rPr>
              <a:t>to</a:t>
            </a:r>
            <a:r>
              <a:rPr sz="2000" spc="-80" dirty="0">
                <a:solidFill>
                  <a:srgbClr val="2B2522"/>
                </a:solidFill>
                <a:latin typeface="Arial"/>
                <a:cs typeface="Arial"/>
              </a:rPr>
              <a:t> </a:t>
            </a:r>
            <a:r>
              <a:rPr sz="2000" spc="-25" dirty="0">
                <a:solidFill>
                  <a:srgbClr val="2B2522"/>
                </a:solidFill>
                <a:latin typeface="Arial"/>
                <a:cs typeface="Arial"/>
              </a:rPr>
              <a:t>render</a:t>
            </a:r>
            <a:r>
              <a:rPr sz="2000" spc="-114" dirty="0">
                <a:solidFill>
                  <a:srgbClr val="2B2522"/>
                </a:solidFill>
                <a:latin typeface="Arial"/>
                <a:cs typeface="Arial"/>
              </a:rPr>
              <a:t> </a:t>
            </a:r>
            <a:r>
              <a:rPr sz="2000" spc="-5" dirty="0">
                <a:solidFill>
                  <a:srgbClr val="2B2522"/>
                </a:solidFill>
                <a:latin typeface="Arial"/>
                <a:cs typeface="Arial"/>
              </a:rPr>
              <a:t>web</a:t>
            </a:r>
            <a:r>
              <a:rPr sz="2000" spc="-95" dirty="0">
                <a:solidFill>
                  <a:srgbClr val="2B2522"/>
                </a:solidFill>
                <a:latin typeface="Arial"/>
                <a:cs typeface="Arial"/>
              </a:rPr>
              <a:t> </a:t>
            </a:r>
            <a:r>
              <a:rPr sz="2000" spc="-20" dirty="0">
                <a:solidFill>
                  <a:srgbClr val="2B2522"/>
                </a:solidFill>
                <a:latin typeface="Arial"/>
                <a:cs typeface="Arial"/>
              </a:rPr>
              <a:t>pages</a:t>
            </a:r>
            <a:endParaRPr sz="2000">
              <a:latin typeface="Arial"/>
              <a:cs typeface="Arial"/>
            </a:endParaRPr>
          </a:p>
          <a:p>
            <a:pPr marL="736600" indent="-342900">
              <a:lnSpc>
                <a:spcPct val="100000"/>
              </a:lnSpc>
              <a:spcBef>
                <a:spcPts val="1440"/>
              </a:spcBef>
              <a:buClr>
                <a:srgbClr val="9E9087"/>
              </a:buClr>
              <a:buSzPct val="80000"/>
              <a:buFont typeface="Wingdings"/>
              <a:buChar char=""/>
              <a:tabLst>
                <a:tab pos="735965" algn="l"/>
                <a:tab pos="736600" algn="l"/>
              </a:tabLst>
            </a:pPr>
            <a:r>
              <a:rPr sz="2000" dirty="0">
                <a:solidFill>
                  <a:srgbClr val="2B2522"/>
                </a:solidFill>
                <a:latin typeface="Arial"/>
                <a:cs typeface="Arial"/>
              </a:rPr>
              <a:t>More</a:t>
            </a:r>
            <a:r>
              <a:rPr sz="2000" spc="-100" dirty="0">
                <a:solidFill>
                  <a:srgbClr val="2B2522"/>
                </a:solidFill>
                <a:latin typeface="Arial"/>
                <a:cs typeface="Arial"/>
              </a:rPr>
              <a:t> </a:t>
            </a:r>
            <a:r>
              <a:rPr sz="2000" spc="25" dirty="0">
                <a:solidFill>
                  <a:srgbClr val="2B2522"/>
                </a:solidFill>
                <a:latin typeface="Arial"/>
                <a:cs typeface="Arial"/>
              </a:rPr>
              <a:t>abstract</a:t>
            </a:r>
            <a:r>
              <a:rPr sz="2000" spc="-114" dirty="0">
                <a:solidFill>
                  <a:srgbClr val="2B2522"/>
                </a:solidFill>
                <a:latin typeface="Arial"/>
                <a:cs typeface="Arial"/>
              </a:rPr>
              <a:t> </a:t>
            </a:r>
            <a:r>
              <a:rPr sz="2000" spc="5" dirty="0">
                <a:solidFill>
                  <a:srgbClr val="2B2522"/>
                </a:solidFill>
                <a:latin typeface="Arial"/>
                <a:cs typeface="Arial"/>
              </a:rPr>
              <a:t>way</a:t>
            </a:r>
            <a:r>
              <a:rPr sz="2000" spc="-100" dirty="0">
                <a:solidFill>
                  <a:srgbClr val="2B2522"/>
                </a:solidFill>
                <a:latin typeface="Arial"/>
                <a:cs typeface="Arial"/>
              </a:rPr>
              <a:t> </a:t>
            </a:r>
            <a:r>
              <a:rPr sz="2000" spc="50" dirty="0">
                <a:solidFill>
                  <a:srgbClr val="2B2522"/>
                </a:solidFill>
                <a:latin typeface="Arial"/>
                <a:cs typeface="Arial"/>
              </a:rPr>
              <a:t>to</a:t>
            </a:r>
            <a:r>
              <a:rPr sz="2000" spc="-80" dirty="0">
                <a:solidFill>
                  <a:srgbClr val="2B2522"/>
                </a:solidFill>
                <a:latin typeface="Arial"/>
                <a:cs typeface="Arial"/>
              </a:rPr>
              <a:t> </a:t>
            </a:r>
            <a:r>
              <a:rPr sz="2000" spc="-5" dirty="0">
                <a:solidFill>
                  <a:srgbClr val="2B2522"/>
                </a:solidFill>
                <a:latin typeface="Arial"/>
                <a:cs typeface="Arial"/>
              </a:rPr>
              <a:t>conceptualize</a:t>
            </a:r>
            <a:r>
              <a:rPr sz="2000" spc="-125" dirty="0">
                <a:solidFill>
                  <a:srgbClr val="2B2522"/>
                </a:solidFill>
                <a:latin typeface="Arial"/>
                <a:cs typeface="Arial"/>
              </a:rPr>
              <a:t> </a:t>
            </a:r>
            <a:r>
              <a:rPr sz="2000" spc="-5" dirty="0">
                <a:solidFill>
                  <a:srgbClr val="2B2522"/>
                </a:solidFill>
                <a:latin typeface="Arial"/>
                <a:cs typeface="Arial"/>
              </a:rPr>
              <a:t>your</a:t>
            </a:r>
            <a:r>
              <a:rPr sz="2000" spc="-95" dirty="0">
                <a:solidFill>
                  <a:srgbClr val="2B2522"/>
                </a:solidFill>
                <a:latin typeface="Arial"/>
                <a:cs typeface="Arial"/>
              </a:rPr>
              <a:t> </a:t>
            </a:r>
            <a:r>
              <a:rPr sz="2000" spc="10" dirty="0">
                <a:solidFill>
                  <a:srgbClr val="2B2522"/>
                </a:solidFill>
                <a:latin typeface="Arial"/>
                <a:cs typeface="Arial"/>
              </a:rPr>
              <a:t>application</a:t>
            </a:r>
            <a:endParaRPr sz="2000">
              <a:latin typeface="Arial"/>
              <a:cs typeface="Arial"/>
            </a:endParaRPr>
          </a:p>
          <a:p>
            <a:pPr marL="800735" indent="-457834">
              <a:lnSpc>
                <a:spcPct val="100000"/>
              </a:lnSpc>
              <a:spcBef>
                <a:spcPts val="1440"/>
              </a:spcBef>
              <a:buClr>
                <a:srgbClr val="9E9087"/>
              </a:buClr>
              <a:buSzPct val="80000"/>
              <a:buFont typeface="Wingdings"/>
              <a:buChar char=""/>
              <a:tabLst>
                <a:tab pos="800735" algn="l"/>
                <a:tab pos="801370" algn="l"/>
              </a:tabLst>
            </a:pPr>
            <a:r>
              <a:rPr sz="2000" dirty="0">
                <a:solidFill>
                  <a:srgbClr val="2B2522"/>
                </a:solidFill>
                <a:latin typeface="Arial"/>
                <a:cs typeface="Arial"/>
              </a:rPr>
              <a:t>Portal</a:t>
            </a:r>
            <a:r>
              <a:rPr sz="2000" spc="-95" dirty="0">
                <a:solidFill>
                  <a:srgbClr val="2B2522"/>
                </a:solidFill>
                <a:latin typeface="Arial"/>
                <a:cs typeface="Arial"/>
              </a:rPr>
              <a:t> </a:t>
            </a:r>
            <a:r>
              <a:rPr sz="2000" spc="5" dirty="0">
                <a:solidFill>
                  <a:srgbClr val="2B2522"/>
                </a:solidFill>
                <a:latin typeface="Arial"/>
                <a:cs typeface="Arial"/>
              </a:rPr>
              <a:t>model</a:t>
            </a:r>
            <a:r>
              <a:rPr sz="2000" spc="-90" dirty="0">
                <a:solidFill>
                  <a:srgbClr val="2B2522"/>
                </a:solidFill>
                <a:latin typeface="Arial"/>
                <a:cs typeface="Arial"/>
              </a:rPr>
              <a:t> </a:t>
            </a:r>
            <a:r>
              <a:rPr sz="2000" spc="10" dirty="0">
                <a:solidFill>
                  <a:srgbClr val="2B2522"/>
                </a:solidFill>
                <a:latin typeface="Arial"/>
                <a:cs typeface="Arial"/>
              </a:rPr>
              <a:t>is</a:t>
            </a:r>
            <a:r>
              <a:rPr sz="2000" spc="-95" dirty="0">
                <a:solidFill>
                  <a:srgbClr val="2B2522"/>
                </a:solidFill>
                <a:latin typeface="Arial"/>
                <a:cs typeface="Arial"/>
              </a:rPr>
              <a:t> </a:t>
            </a:r>
            <a:r>
              <a:rPr sz="2000" b="1" spc="-55" dirty="0">
                <a:solidFill>
                  <a:srgbClr val="2B2522"/>
                </a:solidFill>
                <a:latin typeface="Arial"/>
                <a:cs typeface="Arial"/>
              </a:rPr>
              <a:t>stored</a:t>
            </a:r>
            <a:r>
              <a:rPr sz="2000" b="1" spc="-75" dirty="0">
                <a:solidFill>
                  <a:srgbClr val="2B2522"/>
                </a:solidFill>
                <a:latin typeface="Arial"/>
                <a:cs typeface="Arial"/>
              </a:rPr>
              <a:t> </a:t>
            </a:r>
            <a:r>
              <a:rPr sz="2000" dirty="0">
                <a:solidFill>
                  <a:srgbClr val="2B2522"/>
                </a:solidFill>
                <a:latin typeface="Arial"/>
                <a:cs typeface="Arial"/>
              </a:rPr>
              <a:t>in</a:t>
            </a:r>
            <a:r>
              <a:rPr sz="2000" spc="-80" dirty="0">
                <a:solidFill>
                  <a:srgbClr val="2B2522"/>
                </a:solidFill>
                <a:latin typeface="Arial"/>
                <a:cs typeface="Arial"/>
              </a:rPr>
              <a:t> </a:t>
            </a:r>
            <a:r>
              <a:rPr sz="2000" spc="15" dirty="0">
                <a:solidFill>
                  <a:srgbClr val="2B2522"/>
                </a:solidFill>
                <a:latin typeface="Arial"/>
                <a:cs typeface="Arial"/>
              </a:rPr>
              <a:t>portal</a:t>
            </a:r>
            <a:r>
              <a:rPr sz="2000" spc="-100" dirty="0">
                <a:solidFill>
                  <a:srgbClr val="2B2522"/>
                </a:solidFill>
                <a:latin typeface="Arial"/>
                <a:cs typeface="Arial"/>
              </a:rPr>
              <a:t> </a:t>
            </a:r>
            <a:r>
              <a:rPr sz="2000" spc="-10" dirty="0">
                <a:solidFill>
                  <a:srgbClr val="2B2522"/>
                </a:solidFill>
                <a:latin typeface="Arial"/>
                <a:cs typeface="Arial"/>
              </a:rPr>
              <a:t>database</a:t>
            </a:r>
            <a:endParaRPr sz="2000">
              <a:latin typeface="Arial"/>
              <a:cs typeface="Arial"/>
            </a:endParaRPr>
          </a:p>
          <a:p>
            <a:pPr marL="195580" indent="-182880">
              <a:lnSpc>
                <a:spcPct val="100000"/>
              </a:lnSpc>
              <a:spcBef>
                <a:spcPts val="1639"/>
              </a:spcBef>
              <a:buClr>
                <a:srgbClr val="9E9087"/>
              </a:buClr>
              <a:buSzPct val="79166"/>
              <a:buFont typeface="Wingdings"/>
              <a:buChar char=""/>
              <a:tabLst>
                <a:tab pos="195580" algn="l"/>
              </a:tabLst>
            </a:pPr>
            <a:r>
              <a:rPr sz="2400" spc="-5" dirty="0">
                <a:solidFill>
                  <a:srgbClr val="2B2522"/>
                </a:solidFill>
                <a:latin typeface="Arial"/>
                <a:cs typeface="Arial"/>
              </a:rPr>
              <a:t>Portal </a:t>
            </a:r>
            <a:r>
              <a:rPr sz="2400" dirty="0">
                <a:solidFill>
                  <a:srgbClr val="2B2522"/>
                </a:solidFill>
                <a:latin typeface="Arial"/>
                <a:cs typeface="Arial"/>
              </a:rPr>
              <a:t>model can </a:t>
            </a:r>
            <a:r>
              <a:rPr sz="2400" spc="-50" dirty="0">
                <a:solidFill>
                  <a:srgbClr val="2B2522"/>
                </a:solidFill>
                <a:latin typeface="Arial"/>
                <a:cs typeface="Arial"/>
              </a:rPr>
              <a:t>be</a:t>
            </a:r>
            <a:r>
              <a:rPr sz="2400" spc="-340" dirty="0">
                <a:solidFill>
                  <a:srgbClr val="2B2522"/>
                </a:solidFill>
                <a:latin typeface="Arial"/>
                <a:cs typeface="Arial"/>
              </a:rPr>
              <a:t> </a:t>
            </a:r>
            <a:r>
              <a:rPr sz="2400" b="1" spc="-70" dirty="0">
                <a:solidFill>
                  <a:srgbClr val="2B2522"/>
                </a:solidFill>
                <a:latin typeface="Arial"/>
                <a:cs typeface="Arial"/>
              </a:rPr>
              <a:t>modified</a:t>
            </a:r>
            <a:r>
              <a:rPr sz="2400" spc="-70" dirty="0">
                <a:solidFill>
                  <a:srgbClr val="2B2522"/>
                </a:solidFill>
                <a:latin typeface="Arial"/>
                <a:cs typeface="Arial"/>
              </a:rPr>
              <a:t>:</a:t>
            </a:r>
            <a:endParaRPr sz="2400">
              <a:latin typeface="Arial"/>
              <a:cs typeface="Arial"/>
            </a:endParaRPr>
          </a:p>
          <a:p>
            <a:pPr marL="736600" lvl="1" indent="-342900">
              <a:lnSpc>
                <a:spcPct val="100000"/>
              </a:lnSpc>
              <a:spcBef>
                <a:spcPts val="1525"/>
              </a:spcBef>
              <a:buClr>
                <a:srgbClr val="9E9087"/>
              </a:buClr>
              <a:buSzPct val="80000"/>
              <a:buFont typeface="Wingdings"/>
              <a:buChar char=""/>
              <a:tabLst>
                <a:tab pos="735965" algn="l"/>
                <a:tab pos="736600" algn="l"/>
              </a:tabLst>
            </a:pPr>
            <a:r>
              <a:rPr sz="2000" spc="-65" dirty="0">
                <a:solidFill>
                  <a:srgbClr val="2B2522"/>
                </a:solidFill>
                <a:latin typeface="Arial"/>
                <a:cs typeface="Arial"/>
              </a:rPr>
              <a:t>By </a:t>
            </a:r>
            <a:r>
              <a:rPr sz="2000" b="1" spc="-80" dirty="0">
                <a:solidFill>
                  <a:srgbClr val="2B2522"/>
                </a:solidFill>
                <a:latin typeface="Arial"/>
                <a:cs typeface="Arial"/>
              </a:rPr>
              <a:t>business </a:t>
            </a:r>
            <a:r>
              <a:rPr sz="2000" b="1" spc="-75" dirty="0">
                <a:solidFill>
                  <a:srgbClr val="2B2522"/>
                </a:solidFill>
                <a:latin typeface="Arial"/>
                <a:cs typeface="Arial"/>
              </a:rPr>
              <a:t>user </a:t>
            </a:r>
            <a:r>
              <a:rPr sz="2000" spc="5" dirty="0">
                <a:solidFill>
                  <a:srgbClr val="2B2522"/>
                </a:solidFill>
                <a:latin typeface="Arial"/>
                <a:cs typeface="Arial"/>
              </a:rPr>
              <a:t>using </a:t>
            </a:r>
            <a:r>
              <a:rPr sz="2000" b="1" spc="-80" dirty="0">
                <a:solidFill>
                  <a:srgbClr val="2B2522"/>
                </a:solidFill>
                <a:latin typeface="Arial"/>
                <a:cs typeface="Arial"/>
              </a:rPr>
              <a:t>CXP</a:t>
            </a:r>
            <a:r>
              <a:rPr sz="2000" b="1" spc="-150" dirty="0">
                <a:solidFill>
                  <a:srgbClr val="2B2522"/>
                </a:solidFill>
                <a:latin typeface="Arial"/>
                <a:cs typeface="Arial"/>
              </a:rPr>
              <a:t> </a:t>
            </a:r>
            <a:r>
              <a:rPr sz="2000" b="1" spc="-45" dirty="0">
                <a:solidFill>
                  <a:srgbClr val="2B2522"/>
                </a:solidFill>
                <a:latin typeface="Arial"/>
                <a:cs typeface="Arial"/>
              </a:rPr>
              <a:t>Manager</a:t>
            </a:r>
            <a:endParaRPr sz="2000">
              <a:latin typeface="Arial"/>
              <a:cs typeface="Arial"/>
            </a:endParaRPr>
          </a:p>
          <a:p>
            <a:pPr marL="736600" lvl="1" indent="-342900">
              <a:lnSpc>
                <a:spcPct val="100000"/>
              </a:lnSpc>
              <a:spcBef>
                <a:spcPts val="1440"/>
              </a:spcBef>
              <a:buClr>
                <a:srgbClr val="9E9087"/>
              </a:buClr>
              <a:buSzPct val="80000"/>
              <a:buFont typeface="Wingdings"/>
              <a:buChar char=""/>
              <a:tabLst>
                <a:tab pos="735965" algn="l"/>
                <a:tab pos="736600" algn="l"/>
              </a:tabLst>
            </a:pPr>
            <a:r>
              <a:rPr sz="2000" spc="-65" dirty="0">
                <a:solidFill>
                  <a:srgbClr val="2B2522"/>
                </a:solidFill>
                <a:latin typeface="Arial"/>
                <a:cs typeface="Arial"/>
              </a:rPr>
              <a:t>By</a:t>
            </a:r>
            <a:r>
              <a:rPr sz="2000" spc="-135" dirty="0">
                <a:solidFill>
                  <a:srgbClr val="2B2522"/>
                </a:solidFill>
                <a:latin typeface="Arial"/>
                <a:cs typeface="Arial"/>
              </a:rPr>
              <a:t> </a:t>
            </a:r>
            <a:r>
              <a:rPr sz="2000" b="1" spc="-75" dirty="0">
                <a:solidFill>
                  <a:srgbClr val="2B2522"/>
                </a:solidFill>
                <a:latin typeface="Arial"/>
                <a:cs typeface="Arial"/>
              </a:rPr>
              <a:t>developers</a:t>
            </a:r>
            <a:r>
              <a:rPr sz="2000" spc="-75" dirty="0">
                <a:solidFill>
                  <a:srgbClr val="2B2522"/>
                </a:solidFill>
                <a:latin typeface="Arial"/>
                <a:cs typeface="Arial"/>
              </a:rPr>
              <a:t>:</a:t>
            </a:r>
            <a:endParaRPr sz="2000">
              <a:latin typeface="Arial"/>
              <a:cs typeface="Arial"/>
            </a:endParaRPr>
          </a:p>
          <a:p>
            <a:pPr marL="1116330" lvl="2" indent="-343535">
              <a:lnSpc>
                <a:spcPct val="100000"/>
              </a:lnSpc>
              <a:spcBef>
                <a:spcPts val="1440"/>
              </a:spcBef>
              <a:buClr>
                <a:srgbClr val="9E9087"/>
              </a:buClr>
              <a:buSzPct val="80000"/>
              <a:buFont typeface="Wingdings"/>
              <a:buChar char=""/>
              <a:tabLst>
                <a:tab pos="1115695" algn="l"/>
                <a:tab pos="1116965" algn="l"/>
              </a:tabLst>
            </a:pPr>
            <a:r>
              <a:rPr sz="2000" spc="-15" dirty="0">
                <a:solidFill>
                  <a:srgbClr val="2B2522"/>
                </a:solidFill>
                <a:latin typeface="Arial"/>
                <a:cs typeface="Arial"/>
              </a:rPr>
              <a:t>Using</a:t>
            </a:r>
            <a:r>
              <a:rPr sz="2000" spc="-110" dirty="0">
                <a:solidFill>
                  <a:srgbClr val="2B2522"/>
                </a:solidFill>
                <a:latin typeface="Arial"/>
                <a:cs typeface="Arial"/>
              </a:rPr>
              <a:t> </a:t>
            </a:r>
            <a:r>
              <a:rPr sz="2000" b="1" spc="-25" dirty="0">
                <a:solidFill>
                  <a:srgbClr val="2B2522"/>
                </a:solidFill>
                <a:latin typeface="Arial"/>
                <a:cs typeface="Arial"/>
              </a:rPr>
              <a:t>Portal</a:t>
            </a:r>
            <a:r>
              <a:rPr sz="2000" b="1" spc="-90" dirty="0">
                <a:solidFill>
                  <a:srgbClr val="2B2522"/>
                </a:solidFill>
                <a:latin typeface="Arial"/>
                <a:cs typeface="Arial"/>
              </a:rPr>
              <a:t> </a:t>
            </a:r>
            <a:r>
              <a:rPr sz="2000" b="1" spc="-35" dirty="0">
                <a:solidFill>
                  <a:srgbClr val="2B2522"/>
                </a:solidFill>
                <a:latin typeface="Arial"/>
                <a:cs typeface="Arial"/>
              </a:rPr>
              <a:t>Importer</a:t>
            </a:r>
            <a:r>
              <a:rPr sz="2000" b="1" spc="-75" dirty="0">
                <a:solidFill>
                  <a:srgbClr val="2B2522"/>
                </a:solidFill>
                <a:latin typeface="Arial"/>
                <a:cs typeface="Arial"/>
              </a:rPr>
              <a:t> </a:t>
            </a:r>
            <a:r>
              <a:rPr sz="2000" dirty="0">
                <a:solidFill>
                  <a:srgbClr val="2B2522"/>
                </a:solidFill>
                <a:latin typeface="Arial"/>
                <a:cs typeface="Arial"/>
              </a:rPr>
              <a:t>(model</a:t>
            </a:r>
            <a:r>
              <a:rPr sz="2000" spc="-105" dirty="0">
                <a:solidFill>
                  <a:srgbClr val="2B2522"/>
                </a:solidFill>
                <a:latin typeface="Arial"/>
                <a:cs typeface="Arial"/>
              </a:rPr>
              <a:t> </a:t>
            </a:r>
            <a:r>
              <a:rPr sz="2000" spc="-10" dirty="0">
                <a:solidFill>
                  <a:srgbClr val="2B2522"/>
                </a:solidFill>
                <a:latin typeface="Arial"/>
                <a:cs typeface="Arial"/>
              </a:rPr>
              <a:t>defined</a:t>
            </a:r>
            <a:r>
              <a:rPr sz="2000" spc="-114" dirty="0">
                <a:solidFill>
                  <a:srgbClr val="2B2522"/>
                </a:solidFill>
                <a:latin typeface="Arial"/>
                <a:cs typeface="Arial"/>
              </a:rPr>
              <a:t> </a:t>
            </a:r>
            <a:r>
              <a:rPr sz="2000" dirty="0">
                <a:solidFill>
                  <a:srgbClr val="2B2522"/>
                </a:solidFill>
                <a:latin typeface="Arial"/>
                <a:cs typeface="Arial"/>
              </a:rPr>
              <a:t>in</a:t>
            </a:r>
            <a:r>
              <a:rPr sz="2000" spc="-80" dirty="0">
                <a:solidFill>
                  <a:srgbClr val="2B2522"/>
                </a:solidFill>
                <a:latin typeface="Arial"/>
                <a:cs typeface="Arial"/>
              </a:rPr>
              <a:t> </a:t>
            </a:r>
            <a:r>
              <a:rPr sz="2000" spc="-35" dirty="0">
                <a:solidFill>
                  <a:srgbClr val="2B2522"/>
                </a:solidFill>
                <a:latin typeface="Arial"/>
                <a:cs typeface="Arial"/>
              </a:rPr>
              <a:t>XML</a:t>
            </a:r>
            <a:r>
              <a:rPr sz="2000" spc="-80" dirty="0">
                <a:solidFill>
                  <a:srgbClr val="2B2522"/>
                </a:solidFill>
                <a:latin typeface="Arial"/>
                <a:cs typeface="Arial"/>
              </a:rPr>
              <a:t> </a:t>
            </a:r>
            <a:r>
              <a:rPr sz="2000" spc="5" dirty="0">
                <a:solidFill>
                  <a:srgbClr val="2B2522"/>
                </a:solidFill>
                <a:latin typeface="Arial"/>
                <a:cs typeface="Arial"/>
              </a:rPr>
              <a:t>files)</a:t>
            </a:r>
            <a:endParaRPr sz="2000">
              <a:latin typeface="Arial"/>
              <a:cs typeface="Arial"/>
            </a:endParaRPr>
          </a:p>
          <a:p>
            <a:pPr marL="1116330" lvl="2" indent="-343535">
              <a:lnSpc>
                <a:spcPct val="100000"/>
              </a:lnSpc>
              <a:spcBef>
                <a:spcPts val="1440"/>
              </a:spcBef>
              <a:buClr>
                <a:srgbClr val="9E9087"/>
              </a:buClr>
              <a:buSzPct val="80000"/>
              <a:buFont typeface="Wingdings"/>
              <a:buChar char=""/>
              <a:tabLst>
                <a:tab pos="1115695" algn="l"/>
                <a:tab pos="1116965" algn="l"/>
              </a:tabLst>
            </a:pPr>
            <a:r>
              <a:rPr sz="2000" b="1" spc="-55" dirty="0">
                <a:solidFill>
                  <a:srgbClr val="2B2522"/>
                </a:solidFill>
                <a:latin typeface="Arial"/>
                <a:cs typeface="Arial"/>
              </a:rPr>
              <a:t>Programmatically</a:t>
            </a:r>
            <a:r>
              <a:rPr sz="2000" spc="-55" dirty="0">
                <a:solidFill>
                  <a:srgbClr val="2B2522"/>
                </a:solidFill>
                <a:latin typeface="Arial"/>
                <a:cs typeface="Arial"/>
              </a:rPr>
              <a:t>, </a:t>
            </a:r>
            <a:r>
              <a:rPr sz="2000" spc="5" dirty="0">
                <a:solidFill>
                  <a:srgbClr val="2B2522"/>
                </a:solidFill>
                <a:latin typeface="Arial"/>
                <a:cs typeface="Arial"/>
              </a:rPr>
              <a:t>using </a:t>
            </a:r>
            <a:r>
              <a:rPr sz="2000" spc="-45" dirty="0">
                <a:solidFill>
                  <a:srgbClr val="2B2522"/>
                </a:solidFill>
                <a:latin typeface="Arial"/>
                <a:cs typeface="Arial"/>
              </a:rPr>
              <a:t>APIs </a:t>
            </a:r>
            <a:r>
              <a:rPr sz="2000" spc="-120" dirty="0">
                <a:solidFill>
                  <a:srgbClr val="2B2522"/>
                </a:solidFill>
                <a:latin typeface="Arial"/>
                <a:cs typeface="Arial"/>
              </a:rPr>
              <a:t>(REST, </a:t>
            </a:r>
            <a:r>
              <a:rPr sz="2000" spc="-40" dirty="0">
                <a:solidFill>
                  <a:srgbClr val="2B2522"/>
                </a:solidFill>
                <a:latin typeface="Arial"/>
                <a:cs typeface="Arial"/>
              </a:rPr>
              <a:t>Java,</a:t>
            </a:r>
            <a:r>
              <a:rPr sz="2000" spc="-140" dirty="0">
                <a:solidFill>
                  <a:srgbClr val="2B2522"/>
                </a:solidFill>
                <a:latin typeface="Arial"/>
                <a:cs typeface="Arial"/>
              </a:rPr>
              <a:t> </a:t>
            </a:r>
            <a:r>
              <a:rPr sz="2000" spc="10" dirty="0">
                <a:solidFill>
                  <a:srgbClr val="2B2522"/>
                </a:solidFill>
                <a:latin typeface="Arial"/>
                <a:cs typeface="Arial"/>
              </a:rPr>
              <a:t>Javascript)</a:t>
            </a:r>
            <a:endParaRPr sz="2000">
              <a:latin typeface="Arial"/>
              <a:cs typeface="Arial"/>
            </a:endParaRPr>
          </a:p>
          <a:p>
            <a:pPr marL="736600" lvl="1" indent="-342900">
              <a:lnSpc>
                <a:spcPct val="100000"/>
              </a:lnSpc>
              <a:spcBef>
                <a:spcPts val="1440"/>
              </a:spcBef>
              <a:buClr>
                <a:srgbClr val="9E9087"/>
              </a:buClr>
              <a:buSzPct val="80000"/>
              <a:buFont typeface="Wingdings"/>
              <a:buChar char=""/>
              <a:tabLst>
                <a:tab pos="735965" algn="l"/>
                <a:tab pos="736600" algn="l"/>
              </a:tabLst>
            </a:pPr>
            <a:r>
              <a:rPr sz="2000" spc="-65" dirty="0">
                <a:solidFill>
                  <a:srgbClr val="2B2522"/>
                </a:solidFill>
                <a:latin typeface="Arial"/>
                <a:cs typeface="Arial"/>
              </a:rPr>
              <a:t>By </a:t>
            </a:r>
            <a:r>
              <a:rPr sz="2000" b="1" spc="-45" dirty="0">
                <a:solidFill>
                  <a:srgbClr val="2B2522"/>
                </a:solidFill>
                <a:latin typeface="Arial"/>
                <a:cs typeface="Arial"/>
              </a:rPr>
              <a:t>end-users </a:t>
            </a:r>
            <a:r>
              <a:rPr sz="2000" spc="15" dirty="0">
                <a:solidFill>
                  <a:srgbClr val="2B2522"/>
                </a:solidFill>
                <a:latin typeface="Arial"/>
                <a:cs typeface="Arial"/>
              </a:rPr>
              <a:t>through</a:t>
            </a:r>
            <a:r>
              <a:rPr sz="2000" spc="-190" dirty="0">
                <a:solidFill>
                  <a:srgbClr val="2B2522"/>
                </a:solidFill>
                <a:latin typeface="Arial"/>
                <a:cs typeface="Arial"/>
              </a:rPr>
              <a:t> </a:t>
            </a:r>
            <a:r>
              <a:rPr sz="2000" b="1" spc="-45" dirty="0">
                <a:solidFill>
                  <a:srgbClr val="2B2522"/>
                </a:solidFill>
                <a:latin typeface="Arial"/>
                <a:cs typeface="Arial"/>
              </a:rPr>
              <a:t>personalization</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513195">
              <a:lnSpc>
                <a:spcPct val="100000"/>
              </a:lnSpc>
            </a:pPr>
            <a:r>
              <a:rPr spc="-25" dirty="0"/>
              <a:t>Object </a:t>
            </a:r>
            <a:r>
              <a:rPr spc="-10" dirty="0"/>
              <a:t>Model</a:t>
            </a:r>
            <a:r>
              <a:rPr spc="-130" dirty="0"/>
              <a:t> </a:t>
            </a:r>
            <a:r>
              <a:rPr spc="20" dirty="0"/>
              <a:t>Items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16</a:t>
            </a:fld>
            <a:endParaRPr dirty="0"/>
          </a:p>
        </p:txBody>
      </p:sp>
      <p:sp>
        <p:nvSpPr>
          <p:cNvPr id="5" name="object 5"/>
          <p:cNvSpPr txBox="1"/>
          <p:nvPr/>
        </p:nvSpPr>
        <p:spPr>
          <a:xfrm>
            <a:off x="435965" y="1128141"/>
            <a:ext cx="8170545" cy="4937760"/>
          </a:xfrm>
          <a:prstGeom prst="rect">
            <a:avLst/>
          </a:prstGeom>
        </p:spPr>
        <p:txBody>
          <a:bodyPr vert="horz" wrap="square" lIns="0" tIns="0" rIns="0" bIns="0" rtlCol="0">
            <a:spAutoFit/>
          </a:bodyPr>
          <a:lstStyle/>
          <a:p>
            <a:pPr marL="195580" marR="254635" indent="-182880">
              <a:lnSpc>
                <a:spcPct val="120000"/>
              </a:lnSpc>
              <a:buClr>
                <a:srgbClr val="9E9087"/>
              </a:buClr>
              <a:buSzPct val="78947"/>
              <a:buFont typeface="Wingdings"/>
              <a:buChar char=""/>
              <a:tabLst>
                <a:tab pos="195580" algn="l"/>
              </a:tabLst>
            </a:pPr>
            <a:r>
              <a:rPr sz="1900" b="1" spc="-40" dirty="0">
                <a:solidFill>
                  <a:srgbClr val="2B2522"/>
                </a:solidFill>
                <a:latin typeface="Arial"/>
                <a:cs typeface="Arial"/>
              </a:rPr>
              <a:t>Portals, </a:t>
            </a:r>
            <a:r>
              <a:rPr sz="1900" b="1" spc="-70" dirty="0">
                <a:solidFill>
                  <a:srgbClr val="2B2522"/>
                </a:solidFill>
                <a:latin typeface="Arial"/>
                <a:cs typeface="Arial"/>
              </a:rPr>
              <a:t>pages, </a:t>
            </a:r>
            <a:r>
              <a:rPr sz="1900" b="1" spc="-60" dirty="0">
                <a:solidFill>
                  <a:srgbClr val="2B2522"/>
                </a:solidFill>
                <a:latin typeface="Arial"/>
                <a:cs typeface="Arial"/>
              </a:rPr>
              <a:t>containers, </a:t>
            </a:r>
            <a:r>
              <a:rPr sz="1900" b="1" spc="-85" dirty="0">
                <a:solidFill>
                  <a:srgbClr val="2B2522"/>
                </a:solidFill>
                <a:latin typeface="Arial"/>
                <a:cs typeface="Arial"/>
              </a:rPr>
              <a:t>and </a:t>
            </a:r>
            <a:r>
              <a:rPr sz="1900" b="1" spc="-60" dirty="0">
                <a:solidFill>
                  <a:srgbClr val="2B2522"/>
                </a:solidFill>
                <a:latin typeface="Arial"/>
                <a:cs typeface="Arial"/>
              </a:rPr>
              <a:t>widgets </a:t>
            </a:r>
            <a:r>
              <a:rPr sz="1900" spc="-360" dirty="0">
                <a:solidFill>
                  <a:srgbClr val="2B2522"/>
                </a:solidFill>
                <a:latin typeface="Arial"/>
                <a:cs typeface="Arial"/>
              </a:rPr>
              <a:t>—</a:t>
            </a:r>
            <a:r>
              <a:rPr sz="1900" spc="-195" dirty="0">
                <a:solidFill>
                  <a:srgbClr val="2B2522"/>
                </a:solidFill>
                <a:latin typeface="Arial"/>
                <a:cs typeface="Arial"/>
              </a:rPr>
              <a:t> </a:t>
            </a:r>
            <a:r>
              <a:rPr sz="1900" spc="-10" dirty="0">
                <a:solidFill>
                  <a:srgbClr val="2B2522"/>
                </a:solidFill>
                <a:latin typeface="Arial"/>
                <a:cs typeface="Arial"/>
              </a:rPr>
              <a:t>collectively </a:t>
            </a:r>
            <a:r>
              <a:rPr sz="1900" spc="-20" dirty="0">
                <a:solidFill>
                  <a:srgbClr val="2B2522"/>
                </a:solidFill>
                <a:latin typeface="Arial"/>
                <a:cs typeface="Arial"/>
              </a:rPr>
              <a:t>called </a:t>
            </a:r>
            <a:r>
              <a:rPr sz="1900" dirty="0">
                <a:solidFill>
                  <a:srgbClr val="2B2522"/>
                </a:solidFill>
                <a:latin typeface="Arial"/>
                <a:cs typeface="Arial"/>
              </a:rPr>
              <a:t>items; </a:t>
            </a:r>
            <a:r>
              <a:rPr sz="1900" spc="50" dirty="0">
                <a:solidFill>
                  <a:srgbClr val="2B2522"/>
                </a:solidFill>
                <a:latin typeface="Arial"/>
                <a:cs typeface="Arial"/>
              </a:rPr>
              <a:t>form  </a:t>
            </a:r>
            <a:r>
              <a:rPr sz="1900" spc="5" dirty="0">
                <a:solidFill>
                  <a:srgbClr val="2B2522"/>
                </a:solidFill>
                <a:latin typeface="Arial"/>
                <a:cs typeface="Arial"/>
              </a:rPr>
              <a:t>the </a:t>
            </a:r>
            <a:r>
              <a:rPr sz="1900" spc="15" dirty="0">
                <a:solidFill>
                  <a:srgbClr val="2B2522"/>
                </a:solidFill>
                <a:latin typeface="Arial"/>
                <a:cs typeface="Arial"/>
              </a:rPr>
              <a:t>structure </a:t>
            </a:r>
            <a:r>
              <a:rPr sz="1900" spc="45" dirty="0">
                <a:solidFill>
                  <a:srgbClr val="2B2522"/>
                </a:solidFill>
                <a:latin typeface="Arial"/>
                <a:cs typeface="Arial"/>
              </a:rPr>
              <a:t>of </a:t>
            </a:r>
            <a:r>
              <a:rPr sz="1900" spc="10" dirty="0">
                <a:solidFill>
                  <a:srgbClr val="2B2522"/>
                </a:solidFill>
                <a:latin typeface="Arial"/>
                <a:cs typeface="Arial"/>
              </a:rPr>
              <a:t>portal</a:t>
            </a:r>
            <a:r>
              <a:rPr sz="1900" spc="-310" dirty="0">
                <a:solidFill>
                  <a:srgbClr val="2B2522"/>
                </a:solidFill>
                <a:latin typeface="Arial"/>
                <a:cs typeface="Arial"/>
              </a:rPr>
              <a:t> </a:t>
            </a:r>
            <a:r>
              <a:rPr sz="1900" spc="-10" dirty="0">
                <a:solidFill>
                  <a:srgbClr val="2B2522"/>
                </a:solidFill>
                <a:latin typeface="Arial"/>
                <a:cs typeface="Arial"/>
              </a:rPr>
              <a:t>websites.</a:t>
            </a:r>
            <a:endParaRPr sz="1900">
              <a:latin typeface="Arial"/>
              <a:cs typeface="Arial"/>
            </a:endParaRPr>
          </a:p>
          <a:p>
            <a:pPr marL="195580" indent="-182880">
              <a:lnSpc>
                <a:spcPct val="100000"/>
              </a:lnSpc>
              <a:spcBef>
                <a:spcPts val="915"/>
              </a:spcBef>
              <a:buClr>
                <a:srgbClr val="9E9087"/>
              </a:buClr>
              <a:buSzPct val="78947"/>
              <a:buFont typeface="Wingdings"/>
              <a:buChar char=""/>
              <a:tabLst>
                <a:tab pos="195580" algn="l"/>
              </a:tabLst>
            </a:pPr>
            <a:r>
              <a:rPr sz="1900" b="1" spc="-70" dirty="0">
                <a:solidFill>
                  <a:srgbClr val="2B2522"/>
                </a:solidFill>
                <a:latin typeface="Arial"/>
                <a:cs typeface="Arial"/>
              </a:rPr>
              <a:t>Users </a:t>
            </a:r>
            <a:r>
              <a:rPr sz="1900" b="1" spc="-85" dirty="0">
                <a:solidFill>
                  <a:srgbClr val="2B2522"/>
                </a:solidFill>
                <a:latin typeface="Arial"/>
                <a:cs typeface="Arial"/>
              </a:rPr>
              <a:t>and groups </a:t>
            </a:r>
            <a:r>
              <a:rPr sz="1900" spc="-355" dirty="0">
                <a:solidFill>
                  <a:srgbClr val="2B2522"/>
                </a:solidFill>
                <a:latin typeface="Arial"/>
                <a:cs typeface="Arial"/>
              </a:rPr>
              <a:t>—   </a:t>
            </a:r>
            <a:r>
              <a:rPr sz="1900" spc="-20" dirty="0">
                <a:solidFill>
                  <a:srgbClr val="2B2522"/>
                </a:solidFill>
                <a:latin typeface="Arial"/>
                <a:cs typeface="Arial"/>
              </a:rPr>
              <a:t>describe </a:t>
            </a:r>
            <a:r>
              <a:rPr sz="1900" spc="5" dirty="0">
                <a:solidFill>
                  <a:srgbClr val="2B2522"/>
                </a:solidFill>
                <a:latin typeface="Arial"/>
                <a:cs typeface="Arial"/>
              </a:rPr>
              <a:t>authorization </a:t>
            </a:r>
            <a:r>
              <a:rPr sz="1900" spc="35" dirty="0">
                <a:solidFill>
                  <a:srgbClr val="2B2522"/>
                </a:solidFill>
                <a:latin typeface="Arial"/>
                <a:cs typeface="Arial"/>
              </a:rPr>
              <a:t>for </a:t>
            </a:r>
            <a:r>
              <a:rPr sz="1900" spc="-30" dirty="0">
                <a:solidFill>
                  <a:srgbClr val="2B2522"/>
                </a:solidFill>
                <a:latin typeface="Arial"/>
                <a:cs typeface="Arial"/>
              </a:rPr>
              <a:t>each</a:t>
            </a:r>
            <a:r>
              <a:rPr sz="1900" spc="-145" dirty="0">
                <a:solidFill>
                  <a:srgbClr val="2B2522"/>
                </a:solidFill>
                <a:latin typeface="Arial"/>
                <a:cs typeface="Arial"/>
              </a:rPr>
              <a:t> </a:t>
            </a:r>
            <a:r>
              <a:rPr sz="1900" spc="5" dirty="0">
                <a:solidFill>
                  <a:srgbClr val="2B2522"/>
                </a:solidFill>
                <a:latin typeface="Arial"/>
                <a:cs typeface="Arial"/>
              </a:rPr>
              <a:t>item.</a:t>
            </a:r>
            <a:endParaRPr sz="1900">
              <a:latin typeface="Arial"/>
              <a:cs typeface="Arial"/>
            </a:endParaRPr>
          </a:p>
          <a:p>
            <a:pPr marL="195580" indent="-182880">
              <a:lnSpc>
                <a:spcPct val="100000"/>
              </a:lnSpc>
              <a:spcBef>
                <a:spcPts val="910"/>
              </a:spcBef>
              <a:buClr>
                <a:srgbClr val="9E9087"/>
              </a:buClr>
              <a:buSzPct val="78947"/>
              <a:buFont typeface="Wingdings"/>
              <a:buChar char=""/>
              <a:tabLst>
                <a:tab pos="195580" algn="l"/>
              </a:tabLst>
            </a:pPr>
            <a:r>
              <a:rPr sz="1900" b="1" spc="-50" dirty="0">
                <a:solidFill>
                  <a:srgbClr val="2B2522"/>
                </a:solidFill>
                <a:latin typeface="Arial"/>
                <a:cs typeface="Arial"/>
              </a:rPr>
              <a:t>Templates </a:t>
            </a:r>
            <a:r>
              <a:rPr sz="1900" spc="-360" dirty="0">
                <a:solidFill>
                  <a:srgbClr val="2B2522"/>
                </a:solidFill>
                <a:latin typeface="Arial"/>
                <a:cs typeface="Arial"/>
              </a:rPr>
              <a:t>— </a:t>
            </a:r>
            <a:r>
              <a:rPr sz="1900" spc="-195" dirty="0">
                <a:solidFill>
                  <a:srgbClr val="2B2522"/>
                </a:solidFill>
                <a:latin typeface="Arial"/>
                <a:cs typeface="Arial"/>
              </a:rPr>
              <a:t> </a:t>
            </a:r>
            <a:r>
              <a:rPr sz="1900" spc="-10" dirty="0">
                <a:solidFill>
                  <a:srgbClr val="2B2522"/>
                </a:solidFill>
                <a:latin typeface="Arial"/>
                <a:cs typeface="Arial"/>
              </a:rPr>
              <a:t>determine </a:t>
            </a:r>
            <a:r>
              <a:rPr sz="1900" spc="20" dirty="0">
                <a:solidFill>
                  <a:srgbClr val="2B2522"/>
                </a:solidFill>
                <a:latin typeface="Arial"/>
                <a:cs typeface="Arial"/>
              </a:rPr>
              <a:t>how </a:t>
            </a:r>
            <a:r>
              <a:rPr sz="1900" spc="-50" dirty="0">
                <a:solidFill>
                  <a:srgbClr val="2B2522"/>
                </a:solidFill>
                <a:latin typeface="Arial"/>
                <a:cs typeface="Arial"/>
              </a:rPr>
              <a:t>pages, </a:t>
            </a:r>
            <a:r>
              <a:rPr sz="1900" spc="-15" dirty="0">
                <a:solidFill>
                  <a:srgbClr val="2B2522"/>
                </a:solidFill>
                <a:latin typeface="Arial"/>
                <a:cs typeface="Arial"/>
              </a:rPr>
              <a:t>containers, and </a:t>
            </a:r>
            <a:r>
              <a:rPr sz="1900" spc="10" dirty="0">
                <a:solidFill>
                  <a:srgbClr val="2B2522"/>
                </a:solidFill>
                <a:latin typeface="Arial"/>
                <a:cs typeface="Arial"/>
              </a:rPr>
              <a:t>widgets </a:t>
            </a:r>
            <a:r>
              <a:rPr sz="1900" spc="-35" dirty="0">
                <a:solidFill>
                  <a:srgbClr val="2B2522"/>
                </a:solidFill>
                <a:latin typeface="Arial"/>
                <a:cs typeface="Arial"/>
              </a:rPr>
              <a:t>are</a:t>
            </a:r>
            <a:r>
              <a:rPr sz="1900" spc="-325" dirty="0">
                <a:solidFill>
                  <a:srgbClr val="2B2522"/>
                </a:solidFill>
                <a:latin typeface="Arial"/>
                <a:cs typeface="Arial"/>
              </a:rPr>
              <a:t> </a:t>
            </a:r>
            <a:r>
              <a:rPr sz="1900" spc="-35" dirty="0">
                <a:solidFill>
                  <a:srgbClr val="2B2522"/>
                </a:solidFill>
                <a:latin typeface="Arial"/>
                <a:cs typeface="Arial"/>
              </a:rPr>
              <a:t>rendered.</a:t>
            </a:r>
            <a:endParaRPr sz="1900">
              <a:latin typeface="Arial"/>
              <a:cs typeface="Arial"/>
            </a:endParaRPr>
          </a:p>
          <a:p>
            <a:pPr marL="195580" marR="210185" indent="-182880">
              <a:lnSpc>
                <a:spcPct val="120000"/>
              </a:lnSpc>
              <a:spcBef>
                <a:spcPts val="455"/>
              </a:spcBef>
              <a:buClr>
                <a:srgbClr val="9E9087"/>
              </a:buClr>
              <a:buSzPct val="78947"/>
              <a:buFont typeface="Wingdings"/>
              <a:buChar char=""/>
              <a:tabLst>
                <a:tab pos="195580" algn="l"/>
              </a:tabLst>
            </a:pPr>
            <a:r>
              <a:rPr sz="1900" b="1" spc="-65" dirty="0">
                <a:solidFill>
                  <a:srgbClr val="2B2522"/>
                </a:solidFill>
                <a:latin typeface="Arial"/>
                <a:cs typeface="Arial"/>
              </a:rPr>
              <a:t>Catalogs </a:t>
            </a:r>
            <a:r>
              <a:rPr sz="1900" spc="-360" dirty="0">
                <a:solidFill>
                  <a:srgbClr val="2B2522"/>
                </a:solidFill>
                <a:latin typeface="Arial"/>
                <a:cs typeface="Arial"/>
              </a:rPr>
              <a:t>— </a:t>
            </a:r>
            <a:r>
              <a:rPr sz="1900" spc="10" dirty="0">
                <a:solidFill>
                  <a:srgbClr val="2B2522"/>
                </a:solidFill>
                <a:latin typeface="Arial"/>
                <a:cs typeface="Arial"/>
              </a:rPr>
              <a:t>contain </a:t>
            </a:r>
            <a:r>
              <a:rPr sz="1900" spc="15" dirty="0">
                <a:solidFill>
                  <a:srgbClr val="2B2522"/>
                </a:solidFill>
                <a:latin typeface="Arial"/>
                <a:cs typeface="Arial"/>
              </a:rPr>
              <a:t>abstract </a:t>
            </a:r>
            <a:r>
              <a:rPr sz="1900" spc="25" dirty="0">
                <a:solidFill>
                  <a:srgbClr val="2B2522"/>
                </a:solidFill>
                <a:latin typeface="Arial"/>
                <a:cs typeface="Arial"/>
              </a:rPr>
              <a:t>items </a:t>
            </a:r>
            <a:r>
              <a:rPr sz="1900" spc="40" dirty="0">
                <a:solidFill>
                  <a:srgbClr val="2B2522"/>
                </a:solidFill>
                <a:latin typeface="Arial"/>
                <a:cs typeface="Arial"/>
              </a:rPr>
              <a:t>that </a:t>
            </a:r>
            <a:r>
              <a:rPr sz="1900" spc="-10" dirty="0">
                <a:solidFill>
                  <a:srgbClr val="2B2522"/>
                </a:solidFill>
                <a:latin typeface="Arial"/>
                <a:cs typeface="Arial"/>
              </a:rPr>
              <a:t>can </a:t>
            </a:r>
            <a:r>
              <a:rPr sz="1900" spc="-45" dirty="0">
                <a:solidFill>
                  <a:srgbClr val="2B2522"/>
                </a:solidFill>
                <a:latin typeface="Arial"/>
                <a:cs typeface="Arial"/>
              </a:rPr>
              <a:t>be </a:t>
            </a:r>
            <a:r>
              <a:rPr sz="1900" spc="-25" dirty="0">
                <a:solidFill>
                  <a:srgbClr val="2B2522"/>
                </a:solidFill>
                <a:latin typeface="Arial"/>
                <a:cs typeface="Arial"/>
              </a:rPr>
              <a:t>used </a:t>
            </a:r>
            <a:r>
              <a:rPr sz="1900" spc="5" dirty="0">
                <a:solidFill>
                  <a:srgbClr val="2B2522"/>
                </a:solidFill>
                <a:latin typeface="Arial"/>
                <a:cs typeface="Arial"/>
              </a:rPr>
              <a:t>across the</a:t>
            </a:r>
            <a:r>
              <a:rPr sz="1900" spc="-300" dirty="0">
                <a:solidFill>
                  <a:srgbClr val="2B2522"/>
                </a:solidFill>
                <a:latin typeface="Arial"/>
                <a:cs typeface="Arial"/>
              </a:rPr>
              <a:t> </a:t>
            </a:r>
            <a:r>
              <a:rPr sz="1900" spc="-30" dirty="0">
                <a:solidFill>
                  <a:srgbClr val="2B2522"/>
                </a:solidFill>
                <a:latin typeface="Arial"/>
                <a:cs typeface="Arial"/>
              </a:rPr>
              <a:t>Backbase  </a:t>
            </a:r>
            <a:r>
              <a:rPr sz="1900" spc="-125" dirty="0">
                <a:solidFill>
                  <a:srgbClr val="2B2522"/>
                </a:solidFill>
                <a:latin typeface="Arial"/>
                <a:cs typeface="Arial"/>
              </a:rPr>
              <a:t>CXP </a:t>
            </a:r>
            <a:r>
              <a:rPr sz="1900" spc="-5" dirty="0">
                <a:solidFill>
                  <a:srgbClr val="2B2522"/>
                </a:solidFill>
                <a:latin typeface="Arial"/>
                <a:cs typeface="Arial"/>
              </a:rPr>
              <a:t>installation, </a:t>
            </a:r>
            <a:r>
              <a:rPr sz="1900" spc="5" dirty="0">
                <a:solidFill>
                  <a:srgbClr val="2B2522"/>
                </a:solidFill>
                <a:latin typeface="Arial"/>
                <a:cs typeface="Arial"/>
              </a:rPr>
              <a:t>or </a:t>
            </a:r>
            <a:r>
              <a:rPr sz="1900" dirty="0">
                <a:solidFill>
                  <a:srgbClr val="2B2522"/>
                </a:solidFill>
                <a:latin typeface="Arial"/>
                <a:cs typeface="Arial"/>
              </a:rPr>
              <a:t>in </a:t>
            </a:r>
            <a:r>
              <a:rPr sz="1900" spc="-40" dirty="0">
                <a:solidFill>
                  <a:srgbClr val="2B2522"/>
                </a:solidFill>
                <a:latin typeface="Arial"/>
                <a:cs typeface="Arial"/>
              </a:rPr>
              <a:t>a </a:t>
            </a:r>
            <a:r>
              <a:rPr sz="1900" spc="5" dirty="0">
                <a:solidFill>
                  <a:srgbClr val="2B2522"/>
                </a:solidFill>
                <a:latin typeface="Arial"/>
                <a:cs typeface="Arial"/>
              </a:rPr>
              <a:t>particular</a:t>
            </a:r>
            <a:r>
              <a:rPr sz="1900" spc="-95" dirty="0">
                <a:solidFill>
                  <a:srgbClr val="2B2522"/>
                </a:solidFill>
                <a:latin typeface="Arial"/>
                <a:cs typeface="Arial"/>
              </a:rPr>
              <a:t> </a:t>
            </a:r>
            <a:r>
              <a:rPr sz="1900" dirty="0">
                <a:solidFill>
                  <a:srgbClr val="2B2522"/>
                </a:solidFill>
                <a:latin typeface="Arial"/>
                <a:cs typeface="Arial"/>
              </a:rPr>
              <a:t>portal.</a:t>
            </a:r>
            <a:endParaRPr sz="1900">
              <a:latin typeface="Arial"/>
              <a:cs typeface="Arial"/>
            </a:endParaRPr>
          </a:p>
          <a:p>
            <a:pPr marL="195580" indent="-182880">
              <a:lnSpc>
                <a:spcPct val="100000"/>
              </a:lnSpc>
              <a:spcBef>
                <a:spcPts val="915"/>
              </a:spcBef>
              <a:buClr>
                <a:srgbClr val="9E9087"/>
              </a:buClr>
              <a:buSzPct val="78947"/>
              <a:buFont typeface="Wingdings"/>
              <a:buChar char=""/>
              <a:tabLst>
                <a:tab pos="195580" algn="l"/>
              </a:tabLst>
            </a:pPr>
            <a:r>
              <a:rPr sz="1900" b="1" spc="-70" dirty="0">
                <a:solidFill>
                  <a:srgbClr val="2B2522"/>
                </a:solidFill>
                <a:latin typeface="Arial"/>
                <a:cs typeface="Arial"/>
              </a:rPr>
              <a:t>Links </a:t>
            </a:r>
            <a:r>
              <a:rPr sz="1900" spc="-355" dirty="0">
                <a:solidFill>
                  <a:srgbClr val="2B2522"/>
                </a:solidFill>
                <a:latin typeface="Arial"/>
                <a:cs typeface="Arial"/>
              </a:rPr>
              <a:t>—  </a:t>
            </a:r>
            <a:r>
              <a:rPr sz="1900" spc="10" dirty="0">
                <a:solidFill>
                  <a:srgbClr val="2B2522"/>
                </a:solidFill>
                <a:latin typeface="Arial"/>
                <a:cs typeface="Arial"/>
              </a:rPr>
              <a:t>contain </a:t>
            </a:r>
            <a:r>
              <a:rPr sz="1900" dirty="0">
                <a:solidFill>
                  <a:srgbClr val="2B2522"/>
                </a:solidFill>
                <a:latin typeface="Arial"/>
                <a:cs typeface="Arial"/>
              </a:rPr>
              <a:t>pointers </a:t>
            </a:r>
            <a:r>
              <a:rPr sz="1900" spc="45" dirty="0">
                <a:solidFill>
                  <a:srgbClr val="2B2522"/>
                </a:solidFill>
                <a:latin typeface="Arial"/>
                <a:cs typeface="Arial"/>
              </a:rPr>
              <a:t>to </a:t>
            </a:r>
            <a:r>
              <a:rPr sz="1900" spc="-10" dirty="0">
                <a:solidFill>
                  <a:srgbClr val="2B2522"/>
                </a:solidFill>
                <a:latin typeface="Arial"/>
                <a:cs typeface="Arial"/>
              </a:rPr>
              <a:t>items, </a:t>
            </a:r>
            <a:r>
              <a:rPr sz="1900" dirty="0">
                <a:solidFill>
                  <a:srgbClr val="2B2522"/>
                </a:solidFill>
                <a:latin typeface="Arial"/>
                <a:cs typeface="Arial"/>
              </a:rPr>
              <a:t>other </a:t>
            </a:r>
            <a:r>
              <a:rPr sz="1900" spc="-30" dirty="0">
                <a:solidFill>
                  <a:srgbClr val="2B2522"/>
                </a:solidFill>
                <a:latin typeface="Arial"/>
                <a:cs typeface="Arial"/>
              </a:rPr>
              <a:t>links, </a:t>
            </a:r>
            <a:r>
              <a:rPr sz="1900" spc="-20" dirty="0">
                <a:solidFill>
                  <a:srgbClr val="2B2522"/>
                </a:solidFill>
                <a:latin typeface="Arial"/>
                <a:cs typeface="Arial"/>
              </a:rPr>
              <a:t>external </a:t>
            </a:r>
            <a:r>
              <a:rPr sz="1900" spc="-90" dirty="0">
                <a:solidFill>
                  <a:srgbClr val="2B2522"/>
                </a:solidFill>
                <a:latin typeface="Arial"/>
                <a:cs typeface="Arial"/>
              </a:rPr>
              <a:t>URLs, </a:t>
            </a:r>
            <a:r>
              <a:rPr sz="1900" spc="5" dirty="0">
                <a:solidFill>
                  <a:srgbClr val="2B2522"/>
                </a:solidFill>
                <a:latin typeface="Arial"/>
                <a:cs typeface="Arial"/>
              </a:rPr>
              <a:t>or </a:t>
            </a:r>
            <a:r>
              <a:rPr sz="1900" spc="25" dirty="0">
                <a:solidFill>
                  <a:srgbClr val="2B2522"/>
                </a:solidFill>
                <a:latin typeface="Arial"/>
                <a:cs typeface="Arial"/>
              </a:rPr>
              <a:t>item</a:t>
            </a:r>
            <a:r>
              <a:rPr sz="1900" spc="-220" dirty="0">
                <a:solidFill>
                  <a:srgbClr val="2B2522"/>
                </a:solidFill>
                <a:latin typeface="Arial"/>
                <a:cs typeface="Arial"/>
              </a:rPr>
              <a:t> </a:t>
            </a:r>
            <a:r>
              <a:rPr sz="1900" spc="-5" dirty="0">
                <a:solidFill>
                  <a:srgbClr val="2B2522"/>
                </a:solidFill>
                <a:latin typeface="Arial"/>
                <a:cs typeface="Arial"/>
              </a:rPr>
              <a:t>states.</a:t>
            </a:r>
            <a:endParaRPr sz="1900">
              <a:latin typeface="Arial"/>
              <a:cs typeface="Arial"/>
            </a:endParaRPr>
          </a:p>
          <a:p>
            <a:pPr marL="195580" marR="179705" indent="-182880">
              <a:lnSpc>
                <a:spcPct val="120000"/>
              </a:lnSpc>
              <a:spcBef>
                <a:spcPts val="455"/>
              </a:spcBef>
              <a:buClr>
                <a:srgbClr val="9E9087"/>
              </a:buClr>
              <a:buSzPct val="78947"/>
              <a:buFont typeface="Wingdings"/>
              <a:buChar char=""/>
              <a:tabLst>
                <a:tab pos="195580" algn="l"/>
              </a:tabLst>
            </a:pPr>
            <a:r>
              <a:rPr sz="1900" b="1" spc="-85" dirty="0">
                <a:solidFill>
                  <a:srgbClr val="2B2522"/>
                </a:solidFill>
                <a:latin typeface="Arial"/>
                <a:cs typeface="Arial"/>
              </a:rPr>
              <a:t>Tags </a:t>
            </a:r>
            <a:r>
              <a:rPr sz="1900" spc="-360" dirty="0">
                <a:solidFill>
                  <a:srgbClr val="2B2522"/>
                </a:solidFill>
                <a:latin typeface="Arial"/>
                <a:cs typeface="Arial"/>
              </a:rPr>
              <a:t>—</a:t>
            </a:r>
            <a:r>
              <a:rPr sz="1900" spc="-195" dirty="0">
                <a:solidFill>
                  <a:srgbClr val="2B2522"/>
                </a:solidFill>
                <a:latin typeface="Arial"/>
                <a:cs typeface="Arial"/>
              </a:rPr>
              <a:t> </a:t>
            </a:r>
            <a:r>
              <a:rPr sz="1900" spc="5" dirty="0">
                <a:solidFill>
                  <a:srgbClr val="2B2522"/>
                </a:solidFill>
                <a:latin typeface="Arial"/>
                <a:cs typeface="Arial"/>
              </a:rPr>
              <a:t>store </a:t>
            </a:r>
            <a:r>
              <a:rPr sz="1900" spc="-10" dirty="0">
                <a:solidFill>
                  <a:srgbClr val="2B2522"/>
                </a:solidFill>
                <a:latin typeface="Arial"/>
                <a:cs typeface="Arial"/>
              </a:rPr>
              <a:t>keywords </a:t>
            </a:r>
            <a:r>
              <a:rPr sz="1900" spc="-15" dirty="0">
                <a:solidFill>
                  <a:srgbClr val="2B2522"/>
                </a:solidFill>
                <a:latin typeface="Arial"/>
                <a:cs typeface="Arial"/>
              </a:rPr>
              <a:t>assigned </a:t>
            </a:r>
            <a:r>
              <a:rPr sz="1900" spc="45" dirty="0">
                <a:solidFill>
                  <a:srgbClr val="2B2522"/>
                </a:solidFill>
                <a:latin typeface="Arial"/>
                <a:cs typeface="Arial"/>
              </a:rPr>
              <a:t>to </a:t>
            </a:r>
            <a:r>
              <a:rPr sz="1900" spc="-10" dirty="0">
                <a:solidFill>
                  <a:srgbClr val="2B2522"/>
                </a:solidFill>
                <a:latin typeface="Arial"/>
                <a:cs typeface="Arial"/>
              </a:rPr>
              <a:t>portals, </a:t>
            </a:r>
            <a:r>
              <a:rPr sz="1900" spc="-45" dirty="0">
                <a:solidFill>
                  <a:srgbClr val="2B2522"/>
                </a:solidFill>
                <a:latin typeface="Arial"/>
                <a:cs typeface="Arial"/>
              </a:rPr>
              <a:t>pages, </a:t>
            </a:r>
            <a:r>
              <a:rPr sz="1900" spc="-15" dirty="0">
                <a:solidFill>
                  <a:srgbClr val="2B2522"/>
                </a:solidFill>
                <a:latin typeface="Arial"/>
                <a:cs typeface="Arial"/>
              </a:rPr>
              <a:t>containers, </a:t>
            </a:r>
            <a:r>
              <a:rPr sz="1900" spc="-10" dirty="0">
                <a:solidFill>
                  <a:srgbClr val="2B2522"/>
                </a:solidFill>
                <a:latin typeface="Arial"/>
                <a:cs typeface="Arial"/>
              </a:rPr>
              <a:t>widgets,</a:t>
            </a:r>
            <a:r>
              <a:rPr sz="1900" spc="-365" dirty="0">
                <a:solidFill>
                  <a:srgbClr val="2B2522"/>
                </a:solidFill>
                <a:latin typeface="Arial"/>
                <a:cs typeface="Arial"/>
              </a:rPr>
              <a:t> </a:t>
            </a:r>
            <a:r>
              <a:rPr sz="1900" spc="5" dirty="0">
                <a:solidFill>
                  <a:srgbClr val="2B2522"/>
                </a:solidFill>
                <a:latin typeface="Arial"/>
                <a:cs typeface="Arial"/>
              </a:rPr>
              <a:t>or  </a:t>
            </a:r>
            <a:r>
              <a:rPr sz="1900" dirty="0">
                <a:solidFill>
                  <a:srgbClr val="2B2522"/>
                </a:solidFill>
                <a:latin typeface="Arial"/>
                <a:cs typeface="Arial"/>
              </a:rPr>
              <a:t>templates.</a:t>
            </a:r>
            <a:endParaRPr sz="1900">
              <a:latin typeface="Arial"/>
              <a:cs typeface="Arial"/>
            </a:endParaRPr>
          </a:p>
          <a:p>
            <a:pPr marL="195580" indent="-182880">
              <a:lnSpc>
                <a:spcPct val="100000"/>
              </a:lnSpc>
              <a:spcBef>
                <a:spcPts val="910"/>
              </a:spcBef>
              <a:buClr>
                <a:srgbClr val="9E9087"/>
              </a:buClr>
              <a:buSzPct val="78947"/>
              <a:buFont typeface="Wingdings"/>
              <a:buChar char=""/>
              <a:tabLst>
                <a:tab pos="195580" algn="l"/>
              </a:tabLst>
            </a:pPr>
            <a:r>
              <a:rPr sz="1900" b="1" spc="-55" dirty="0">
                <a:solidFill>
                  <a:srgbClr val="2B2522"/>
                </a:solidFill>
                <a:latin typeface="Arial"/>
                <a:cs typeface="Arial"/>
              </a:rPr>
              <a:t>Features </a:t>
            </a:r>
            <a:r>
              <a:rPr sz="1900" spc="-360" dirty="0">
                <a:solidFill>
                  <a:srgbClr val="2B2522"/>
                </a:solidFill>
                <a:latin typeface="Arial"/>
                <a:cs typeface="Arial"/>
              </a:rPr>
              <a:t>— </a:t>
            </a:r>
            <a:r>
              <a:rPr sz="1900" spc="-195" dirty="0">
                <a:solidFill>
                  <a:srgbClr val="2B2522"/>
                </a:solidFill>
                <a:latin typeface="Arial"/>
                <a:cs typeface="Arial"/>
              </a:rPr>
              <a:t> </a:t>
            </a:r>
            <a:r>
              <a:rPr sz="1900" spc="-15" dirty="0">
                <a:solidFill>
                  <a:srgbClr val="2B2522"/>
                </a:solidFill>
                <a:latin typeface="Arial"/>
                <a:cs typeface="Arial"/>
              </a:rPr>
              <a:t>make </a:t>
            </a:r>
            <a:r>
              <a:rPr sz="1900" spc="-20" dirty="0">
                <a:solidFill>
                  <a:srgbClr val="2B2522"/>
                </a:solidFill>
                <a:latin typeface="Arial"/>
                <a:cs typeface="Arial"/>
              </a:rPr>
              <a:t>shared </a:t>
            </a:r>
            <a:r>
              <a:rPr sz="1900" spc="-15" dirty="0">
                <a:solidFill>
                  <a:srgbClr val="2B2522"/>
                </a:solidFill>
                <a:latin typeface="Arial"/>
                <a:cs typeface="Arial"/>
              </a:rPr>
              <a:t>resources </a:t>
            </a:r>
            <a:r>
              <a:rPr sz="1900" spc="-25" dirty="0">
                <a:solidFill>
                  <a:srgbClr val="2B2522"/>
                </a:solidFill>
                <a:latin typeface="Arial"/>
                <a:cs typeface="Arial"/>
              </a:rPr>
              <a:t>available </a:t>
            </a:r>
            <a:r>
              <a:rPr sz="1900" spc="45" dirty="0">
                <a:solidFill>
                  <a:srgbClr val="2B2522"/>
                </a:solidFill>
                <a:latin typeface="Arial"/>
                <a:cs typeface="Arial"/>
              </a:rPr>
              <a:t>to</a:t>
            </a:r>
            <a:r>
              <a:rPr sz="1900" spc="-195" dirty="0">
                <a:solidFill>
                  <a:srgbClr val="2B2522"/>
                </a:solidFill>
                <a:latin typeface="Arial"/>
                <a:cs typeface="Arial"/>
              </a:rPr>
              <a:t> </a:t>
            </a:r>
            <a:r>
              <a:rPr sz="1900" spc="5" dirty="0">
                <a:solidFill>
                  <a:srgbClr val="2B2522"/>
                </a:solidFill>
                <a:latin typeface="Arial"/>
                <a:cs typeface="Arial"/>
              </a:rPr>
              <a:t>items.</a:t>
            </a:r>
            <a:endParaRPr sz="1900">
              <a:latin typeface="Arial"/>
              <a:cs typeface="Arial"/>
            </a:endParaRPr>
          </a:p>
          <a:p>
            <a:pPr marL="195580" marR="466090" indent="-182880">
              <a:lnSpc>
                <a:spcPct val="120000"/>
              </a:lnSpc>
              <a:spcBef>
                <a:spcPts val="455"/>
              </a:spcBef>
              <a:buClr>
                <a:srgbClr val="9E9087"/>
              </a:buClr>
              <a:buSzPct val="78947"/>
              <a:buFont typeface="Wingdings"/>
              <a:buChar char=""/>
              <a:tabLst>
                <a:tab pos="195580" algn="l"/>
              </a:tabLst>
            </a:pPr>
            <a:r>
              <a:rPr sz="1900" b="1" spc="-50" dirty="0">
                <a:solidFill>
                  <a:srgbClr val="2B2522"/>
                </a:solidFill>
                <a:latin typeface="Arial"/>
                <a:cs typeface="Arial"/>
              </a:rPr>
              <a:t>Structured </a:t>
            </a:r>
            <a:r>
              <a:rPr sz="1900" b="1" spc="-45" dirty="0">
                <a:solidFill>
                  <a:srgbClr val="2B2522"/>
                </a:solidFill>
                <a:latin typeface="Arial"/>
                <a:cs typeface="Arial"/>
              </a:rPr>
              <a:t>content </a:t>
            </a:r>
            <a:r>
              <a:rPr sz="1900" b="1" spc="-55" dirty="0">
                <a:solidFill>
                  <a:srgbClr val="2B2522"/>
                </a:solidFill>
                <a:latin typeface="Arial"/>
                <a:cs typeface="Arial"/>
              </a:rPr>
              <a:t>types </a:t>
            </a:r>
            <a:r>
              <a:rPr sz="1900" spc="-355" dirty="0">
                <a:solidFill>
                  <a:srgbClr val="2B2522"/>
                </a:solidFill>
                <a:latin typeface="Arial"/>
                <a:cs typeface="Arial"/>
              </a:rPr>
              <a:t>— </a:t>
            </a:r>
            <a:r>
              <a:rPr sz="1900" spc="-15" dirty="0">
                <a:solidFill>
                  <a:srgbClr val="2B2522"/>
                </a:solidFill>
                <a:latin typeface="Arial"/>
                <a:cs typeface="Arial"/>
              </a:rPr>
              <a:t>define </a:t>
            </a:r>
            <a:r>
              <a:rPr sz="1900" dirty="0">
                <a:solidFill>
                  <a:srgbClr val="2B2522"/>
                </a:solidFill>
                <a:latin typeface="Arial"/>
                <a:cs typeface="Arial"/>
              </a:rPr>
              <a:t>the </a:t>
            </a:r>
            <a:r>
              <a:rPr sz="1900" spc="-15" dirty="0">
                <a:solidFill>
                  <a:srgbClr val="2B2522"/>
                </a:solidFill>
                <a:latin typeface="Arial"/>
                <a:cs typeface="Arial"/>
              </a:rPr>
              <a:t>underlying </a:t>
            </a:r>
            <a:r>
              <a:rPr sz="1900" spc="15" dirty="0">
                <a:solidFill>
                  <a:srgbClr val="2B2522"/>
                </a:solidFill>
                <a:latin typeface="Arial"/>
                <a:cs typeface="Arial"/>
              </a:rPr>
              <a:t>structure </a:t>
            </a:r>
            <a:r>
              <a:rPr sz="1900" spc="45" dirty="0">
                <a:solidFill>
                  <a:srgbClr val="2B2522"/>
                </a:solidFill>
                <a:latin typeface="Arial"/>
                <a:cs typeface="Arial"/>
              </a:rPr>
              <a:t>of</a:t>
            </a:r>
            <a:r>
              <a:rPr sz="1900" spc="-254" dirty="0">
                <a:solidFill>
                  <a:srgbClr val="2B2522"/>
                </a:solidFill>
                <a:latin typeface="Arial"/>
                <a:cs typeface="Arial"/>
              </a:rPr>
              <a:t> </a:t>
            </a:r>
            <a:r>
              <a:rPr sz="1900" spc="-25" dirty="0">
                <a:solidFill>
                  <a:srgbClr val="2B2522"/>
                </a:solidFill>
                <a:latin typeface="Arial"/>
                <a:cs typeface="Arial"/>
              </a:rPr>
              <a:t>reusable  </a:t>
            </a:r>
            <a:r>
              <a:rPr sz="1900" spc="15" dirty="0">
                <a:solidFill>
                  <a:srgbClr val="2B2522"/>
                </a:solidFill>
                <a:latin typeface="Arial"/>
                <a:cs typeface="Arial"/>
              </a:rPr>
              <a:t>content </a:t>
            </a:r>
            <a:r>
              <a:rPr sz="1900" spc="25" dirty="0">
                <a:solidFill>
                  <a:srgbClr val="2B2522"/>
                </a:solidFill>
                <a:latin typeface="Arial"/>
                <a:cs typeface="Arial"/>
              </a:rPr>
              <a:t>items </a:t>
            </a:r>
            <a:r>
              <a:rPr sz="1900" spc="40" dirty="0">
                <a:solidFill>
                  <a:srgbClr val="2B2522"/>
                </a:solidFill>
                <a:latin typeface="Arial"/>
                <a:cs typeface="Arial"/>
              </a:rPr>
              <a:t>that </a:t>
            </a:r>
            <a:r>
              <a:rPr sz="1900" spc="-35" dirty="0">
                <a:solidFill>
                  <a:srgbClr val="2B2522"/>
                </a:solidFill>
                <a:latin typeface="Arial"/>
                <a:cs typeface="Arial"/>
              </a:rPr>
              <a:t>are </a:t>
            </a:r>
            <a:r>
              <a:rPr sz="1900" dirty="0">
                <a:solidFill>
                  <a:srgbClr val="2B2522"/>
                </a:solidFill>
                <a:latin typeface="Arial"/>
                <a:cs typeface="Arial"/>
              </a:rPr>
              <a:t>stored in </a:t>
            </a:r>
            <a:r>
              <a:rPr sz="1900" spc="-15" dirty="0">
                <a:solidFill>
                  <a:srgbClr val="2B2522"/>
                </a:solidFill>
                <a:latin typeface="Arial"/>
                <a:cs typeface="Arial"/>
              </a:rPr>
              <a:t>Content </a:t>
            </a:r>
            <a:r>
              <a:rPr sz="1900" spc="-35" dirty="0">
                <a:solidFill>
                  <a:srgbClr val="2B2522"/>
                </a:solidFill>
                <a:latin typeface="Arial"/>
                <a:cs typeface="Arial"/>
              </a:rPr>
              <a:t>Services </a:t>
            </a:r>
            <a:r>
              <a:rPr sz="1900" spc="-15" dirty="0">
                <a:solidFill>
                  <a:srgbClr val="2B2522"/>
                </a:solidFill>
                <a:latin typeface="Arial"/>
                <a:cs typeface="Arial"/>
              </a:rPr>
              <a:t>and displayed by </a:t>
            </a:r>
            <a:r>
              <a:rPr sz="1900" spc="5" dirty="0">
                <a:solidFill>
                  <a:srgbClr val="2B2522"/>
                </a:solidFill>
                <a:latin typeface="Arial"/>
                <a:cs typeface="Arial"/>
              </a:rPr>
              <a:t>the  </a:t>
            </a:r>
            <a:r>
              <a:rPr sz="1900" spc="10" dirty="0">
                <a:solidFill>
                  <a:srgbClr val="2B2522"/>
                </a:solidFill>
                <a:latin typeface="Arial"/>
                <a:cs typeface="Arial"/>
              </a:rPr>
              <a:t>structured </a:t>
            </a:r>
            <a:r>
              <a:rPr sz="1900" spc="15" dirty="0">
                <a:solidFill>
                  <a:srgbClr val="2B2522"/>
                </a:solidFill>
                <a:latin typeface="Arial"/>
                <a:cs typeface="Arial"/>
              </a:rPr>
              <a:t>content</a:t>
            </a:r>
            <a:r>
              <a:rPr sz="1900" spc="-120" dirty="0">
                <a:solidFill>
                  <a:srgbClr val="2B2522"/>
                </a:solidFill>
                <a:latin typeface="Arial"/>
                <a:cs typeface="Arial"/>
              </a:rPr>
              <a:t> </a:t>
            </a:r>
            <a:r>
              <a:rPr sz="1900" dirty="0">
                <a:solidFill>
                  <a:srgbClr val="2B2522"/>
                </a:solidFill>
                <a:latin typeface="Arial"/>
                <a:cs typeface="Arial"/>
              </a:rPr>
              <a:t>widget.</a:t>
            </a:r>
            <a:endParaRPr sz="19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94325">
              <a:lnSpc>
                <a:spcPct val="100000"/>
              </a:lnSpc>
            </a:pPr>
            <a:r>
              <a:rPr spc="-15" dirty="0"/>
              <a:t>Concepts </a:t>
            </a:r>
            <a:r>
              <a:rPr spc="40" dirty="0"/>
              <a:t>of </a:t>
            </a:r>
            <a:r>
              <a:rPr spc="-114" dirty="0"/>
              <a:t>CXP </a:t>
            </a:r>
            <a:r>
              <a:rPr spc="-25" dirty="0"/>
              <a:t>Object</a:t>
            </a:r>
            <a:r>
              <a:rPr spc="-220" dirty="0"/>
              <a:t> </a:t>
            </a:r>
            <a:r>
              <a:rPr spc="-10" dirty="0"/>
              <a:t>Model</a:t>
            </a:r>
          </a:p>
        </p:txBody>
      </p:sp>
      <p:sp>
        <p:nvSpPr>
          <p:cNvPr id="5" name="object 5"/>
          <p:cNvSpPr/>
          <p:nvPr/>
        </p:nvSpPr>
        <p:spPr>
          <a:xfrm>
            <a:off x="415912" y="1196721"/>
            <a:ext cx="2499995" cy="3014345"/>
          </a:xfrm>
          <a:custGeom>
            <a:avLst/>
            <a:gdLst/>
            <a:ahLst/>
            <a:cxnLst/>
            <a:rect l="l" t="t" r="r" b="b"/>
            <a:pathLst>
              <a:path w="2499995" h="3014345">
                <a:moveTo>
                  <a:pt x="0" y="0"/>
                </a:moveTo>
                <a:lnTo>
                  <a:pt x="51371" y="3013964"/>
                </a:lnTo>
                <a:lnTo>
                  <a:pt x="2499626" y="3013964"/>
                </a:lnTo>
                <a:lnTo>
                  <a:pt x="2499626" y="61721"/>
                </a:lnTo>
                <a:lnTo>
                  <a:pt x="0" y="0"/>
                </a:lnTo>
                <a:close/>
              </a:path>
            </a:pathLst>
          </a:custGeom>
          <a:solidFill>
            <a:srgbClr val="9E9087"/>
          </a:solidFill>
        </p:spPr>
        <p:txBody>
          <a:bodyPr wrap="square" lIns="0" tIns="0" rIns="0" bIns="0" rtlCol="0"/>
          <a:lstStyle/>
          <a:p>
            <a:endParaRPr/>
          </a:p>
        </p:txBody>
      </p:sp>
      <p:sp>
        <p:nvSpPr>
          <p:cNvPr id="6" name="object 6"/>
          <p:cNvSpPr/>
          <p:nvPr/>
        </p:nvSpPr>
        <p:spPr>
          <a:xfrm>
            <a:off x="554456" y="1510283"/>
            <a:ext cx="2230120" cy="2589530"/>
          </a:xfrm>
          <a:custGeom>
            <a:avLst/>
            <a:gdLst/>
            <a:ahLst/>
            <a:cxnLst/>
            <a:rect l="l" t="t" r="r" b="b"/>
            <a:pathLst>
              <a:path w="2230120" h="2589529">
                <a:moveTo>
                  <a:pt x="0" y="0"/>
                </a:moveTo>
                <a:lnTo>
                  <a:pt x="41389" y="2589148"/>
                </a:lnTo>
                <a:lnTo>
                  <a:pt x="2229510" y="2589148"/>
                </a:lnTo>
                <a:lnTo>
                  <a:pt x="2229510" y="64642"/>
                </a:lnTo>
                <a:lnTo>
                  <a:pt x="0" y="0"/>
                </a:lnTo>
                <a:close/>
              </a:path>
            </a:pathLst>
          </a:custGeom>
          <a:solidFill>
            <a:srgbClr val="CFC7C3"/>
          </a:solidFill>
        </p:spPr>
        <p:txBody>
          <a:bodyPr wrap="square" lIns="0" tIns="0" rIns="0" bIns="0" rtlCol="0"/>
          <a:lstStyle/>
          <a:p>
            <a:endParaRPr/>
          </a:p>
        </p:txBody>
      </p:sp>
      <p:sp>
        <p:nvSpPr>
          <p:cNvPr id="7" name="object 7"/>
          <p:cNvSpPr txBox="1"/>
          <p:nvPr/>
        </p:nvSpPr>
        <p:spPr>
          <a:xfrm>
            <a:off x="1348232" y="1296034"/>
            <a:ext cx="642620" cy="490855"/>
          </a:xfrm>
          <a:prstGeom prst="rect">
            <a:avLst/>
          </a:prstGeom>
        </p:spPr>
        <p:txBody>
          <a:bodyPr vert="horz" wrap="square" lIns="0" tIns="0" rIns="0" bIns="0" rtlCol="0">
            <a:spAutoFit/>
          </a:bodyPr>
          <a:lstStyle/>
          <a:p>
            <a:pPr algn="ctr">
              <a:lnSpc>
                <a:spcPct val="100000"/>
              </a:lnSpc>
            </a:pPr>
            <a:r>
              <a:rPr sz="1200" b="1" spc="-40" dirty="0">
                <a:solidFill>
                  <a:srgbClr val="433A36"/>
                </a:solidFill>
                <a:latin typeface="Arial"/>
                <a:cs typeface="Arial"/>
              </a:rPr>
              <a:t>Page</a:t>
            </a:r>
            <a:endParaRPr sz="1200">
              <a:latin typeface="Arial"/>
              <a:cs typeface="Arial"/>
            </a:endParaRPr>
          </a:p>
          <a:p>
            <a:pPr algn="ctr">
              <a:lnSpc>
                <a:spcPct val="100000"/>
              </a:lnSpc>
              <a:spcBef>
                <a:spcPts val="994"/>
              </a:spcBef>
            </a:pPr>
            <a:r>
              <a:rPr sz="1100" b="1" spc="-65" dirty="0">
                <a:solidFill>
                  <a:srgbClr val="433A36"/>
                </a:solidFill>
                <a:latin typeface="Arial"/>
                <a:cs typeface="Arial"/>
              </a:rPr>
              <a:t>Con</a:t>
            </a:r>
            <a:r>
              <a:rPr sz="1100" b="1" spc="25" dirty="0">
                <a:solidFill>
                  <a:srgbClr val="433A36"/>
                </a:solidFill>
                <a:latin typeface="Arial"/>
                <a:cs typeface="Arial"/>
              </a:rPr>
              <a:t>t</a:t>
            </a:r>
            <a:r>
              <a:rPr sz="1100" b="1" spc="-30" dirty="0">
                <a:solidFill>
                  <a:srgbClr val="433A36"/>
                </a:solidFill>
                <a:latin typeface="Arial"/>
                <a:cs typeface="Arial"/>
              </a:rPr>
              <a:t>ai</a:t>
            </a:r>
            <a:r>
              <a:rPr sz="1100" b="1" spc="-35" dirty="0">
                <a:solidFill>
                  <a:srgbClr val="433A36"/>
                </a:solidFill>
                <a:latin typeface="Arial"/>
                <a:cs typeface="Arial"/>
              </a:rPr>
              <a:t>n</a:t>
            </a:r>
            <a:r>
              <a:rPr sz="1100" b="1" spc="-30" dirty="0">
                <a:solidFill>
                  <a:srgbClr val="433A36"/>
                </a:solidFill>
                <a:latin typeface="Arial"/>
                <a:cs typeface="Arial"/>
              </a:rPr>
              <a:t>e</a:t>
            </a:r>
            <a:r>
              <a:rPr sz="1100" b="1" spc="-20" dirty="0">
                <a:solidFill>
                  <a:srgbClr val="433A36"/>
                </a:solidFill>
                <a:latin typeface="Arial"/>
                <a:cs typeface="Arial"/>
              </a:rPr>
              <a:t>r</a:t>
            </a:r>
            <a:endParaRPr sz="1100">
              <a:latin typeface="Arial"/>
              <a:cs typeface="Arial"/>
            </a:endParaRPr>
          </a:p>
        </p:txBody>
      </p:sp>
      <p:sp>
        <p:nvSpPr>
          <p:cNvPr id="8" name="object 8"/>
          <p:cNvSpPr/>
          <p:nvPr/>
        </p:nvSpPr>
        <p:spPr>
          <a:xfrm>
            <a:off x="652487" y="1839086"/>
            <a:ext cx="2047239" cy="1075690"/>
          </a:xfrm>
          <a:custGeom>
            <a:avLst/>
            <a:gdLst/>
            <a:ahLst/>
            <a:cxnLst/>
            <a:rect l="l" t="t" r="r" b="b"/>
            <a:pathLst>
              <a:path w="2047239" h="1075689">
                <a:moveTo>
                  <a:pt x="0" y="0"/>
                </a:moveTo>
                <a:lnTo>
                  <a:pt x="30822" y="1075436"/>
                </a:lnTo>
                <a:lnTo>
                  <a:pt x="2047024" y="1075436"/>
                </a:lnTo>
                <a:lnTo>
                  <a:pt x="2047024" y="39370"/>
                </a:lnTo>
                <a:lnTo>
                  <a:pt x="0" y="0"/>
                </a:lnTo>
                <a:close/>
              </a:path>
            </a:pathLst>
          </a:custGeom>
          <a:solidFill>
            <a:srgbClr val="EBE9E7"/>
          </a:solidFill>
        </p:spPr>
        <p:txBody>
          <a:bodyPr wrap="square" lIns="0" tIns="0" rIns="0" bIns="0" rtlCol="0"/>
          <a:lstStyle/>
          <a:p>
            <a:endParaRPr/>
          </a:p>
        </p:txBody>
      </p:sp>
      <p:sp>
        <p:nvSpPr>
          <p:cNvPr id="9" name="object 9"/>
          <p:cNvSpPr txBox="1"/>
          <p:nvPr/>
        </p:nvSpPr>
        <p:spPr>
          <a:xfrm>
            <a:off x="1214729" y="1924811"/>
            <a:ext cx="920750"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114"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10" name="object 10"/>
          <p:cNvSpPr/>
          <p:nvPr/>
        </p:nvSpPr>
        <p:spPr>
          <a:xfrm>
            <a:off x="683310" y="2986544"/>
            <a:ext cx="970915" cy="1008380"/>
          </a:xfrm>
          <a:custGeom>
            <a:avLst/>
            <a:gdLst/>
            <a:ahLst/>
            <a:cxnLst/>
            <a:rect l="l" t="t" r="r" b="b"/>
            <a:pathLst>
              <a:path w="970914" h="1008379">
                <a:moveTo>
                  <a:pt x="0" y="1008113"/>
                </a:moveTo>
                <a:lnTo>
                  <a:pt x="970483" y="1008113"/>
                </a:lnTo>
                <a:lnTo>
                  <a:pt x="970483" y="0"/>
                </a:lnTo>
                <a:lnTo>
                  <a:pt x="0" y="0"/>
                </a:lnTo>
                <a:lnTo>
                  <a:pt x="0" y="1008113"/>
                </a:lnTo>
                <a:close/>
              </a:path>
            </a:pathLst>
          </a:custGeom>
          <a:solidFill>
            <a:srgbClr val="EBE9E7"/>
          </a:solidFill>
        </p:spPr>
        <p:txBody>
          <a:bodyPr wrap="square" lIns="0" tIns="0" rIns="0" bIns="0" rtlCol="0"/>
          <a:lstStyle/>
          <a:p>
            <a:endParaRPr/>
          </a:p>
        </p:txBody>
      </p:sp>
      <p:sp>
        <p:nvSpPr>
          <p:cNvPr id="11" name="object 11"/>
          <p:cNvSpPr txBox="1"/>
          <p:nvPr/>
        </p:nvSpPr>
        <p:spPr>
          <a:xfrm>
            <a:off x="708761" y="3028441"/>
            <a:ext cx="923925"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85"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12" name="object 12"/>
          <p:cNvSpPr/>
          <p:nvPr/>
        </p:nvSpPr>
        <p:spPr>
          <a:xfrm>
            <a:off x="1729104" y="2986544"/>
            <a:ext cx="970915" cy="1008380"/>
          </a:xfrm>
          <a:custGeom>
            <a:avLst/>
            <a:gdLst/>
            <a:ahLst/>
            <a:cxnLst/>
            <a:rect l="l" t="t" r="r" b="b"/>
            <a:pathLst>
              <a:path w="970914" h="1008379">
                <a:moveTo>
                  <a:pt x="0" y="1008113"/>
                </a:moveTo>
                <a:lnTo>
                  <a:pt x="970483" y="1008113"/>
                </a:lnTo>
                <a:lnTo>
                  <a:pt x="970483" y="0"/>
                </a:lnTo>
                <a:lnTo>
                  <a:pt x="0" y="0"/>
                </a:lnTo>
                <a:lnTo>
                  <a:pt x="0" y="1008113"/>
                </a:lnTo>
                <a:close/>
              </a:path>
            </a:pathLst>
          </a:custGeom>
          <a:solidFill>
            <a:srgbClr val="EBE9E7"/>
          </a:solidFill>
        </p:spPr>
        <p:txBody>
          <a:bodyPr wrap="square" lIns="0" tIns="0" rIns="0" bIns="0" rtlCol="0"/>
          <a:lstStyle/>
          <a:p>
            <a:endParaRPr/>
          </a:p>
        </p:txBody>
      </p:sp>
      <p:sp>
        <p:nvSpPr>
          <p:cNvPr id="13" name="object 13"/>
          <p:cNvSpPr txBox="1"/>
          <p:nvPr/>
        </p:nvSpPr>
        <p:spPr>
          <a:xfrm>
            <a:off x="1754885" y="3028441"/>
            <a:ext cx="920750"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114"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14" name="object 14"/>
          <p:cNvSpPr/>
          <p:nvPr/>
        </p:nvSpPr>
        <p:spPr>
          <a:xfrm>
            <a:off x="759942" y="2143505"/>
            <a:ext cx="575945" cy="627380"/>
          </a:xfrm>
          <a:custGeom>
            <a:avLst/>
            <a:gdLst/>
            <a:ahLst/>
            <a:cxnLst/>
            <a:rect l="l" t="t" r="r" b="b"/>
            <a:pathLst>
              <a:path w="575944" h="627380">
                <a:moveTo>
                  <a:pt x="0" y="0"/>
                </a:moveTo>
                <a:lnTo>
                  <a:pt x="29527" y="627126"/>
                </a:lnTo>
                <a:lnTo>
                  <a:pt x="575335" y="627126"/>
                </a:lnTo>
                <a:lnTo>
                  <a:pt x="575335" y="30861"/>
                </a:lnTo>
                <a:lnTo>
                  <a:pt x="0" y="0"/>
                </a:lnTo>
                <a:close/>
              </a:path>
            </a:pathLst>
          </a:custGeom>
          <a:solidFill>
            <a:srgbClr val="257E00"/>
          </a:solidFill>
        </p:spPr>
        <p:txBody>
          <a:bodyPr wrap="square" lIns="0" tIns="0" rIns="0" bIns="0" rtlCol="0"/>
          <a:lstStyle/>
          <a:p>
            <a:endParaRPr/>
          </a:p>
        </p:txBody>
      </p:sp>
      <p:sp>
        <p:nvSpPr>
          <p:cNvPr id="15" name="object 15"/>
          <p:cNvSpPr txBox="1"/>
          <p:nvPr/>
        </p:nvSpPr>
        <p:spPr>
          <a:xfrm>
            <a:off x="852627"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16" name="object 16"/>
          <p:cNvSpPr/>
          <p:nvPr/>
        </p:nvSpPr>
        <p:spPr>
          <a:xfrm>
            <a:off x="1408557" y="2143505"/>
            <a:ext cx="575310" cy="627380"/>
          </a:xfrm>
          <a:custGeom>
            <a:avLst/>
            <a:gdLst/>
            <a:ahLst/>
            <a:cxnLst/>
            <a:rect l="l" t="t" r="r" b="b"/>
            <a:pathLst>
              <a:path w="575310" h="627380">
                <a:moveTo>
                  <a:pt x="0" y="0"/>
                </a:moveTo>
                <a:lnTo>
                  <a:pt x="29464" y="627126"/>
                </a:lnTo>
                <a:lnTo>
                  <a:pt x="575310" y="627126"/>
                </a:lnTo>
                <a:lnTo>
                  <a:pt x="575310" y="30861"/>
                </a:lnTo>
                <a:lnTo>
                  <a:pt x="0" y="0"/>
                </a:lnTo>
                <a:close/>
              </a:path>
            </a:pathLst>
          </a:custGeom>
          <a:solidFill>
            <a:srgbClr val="257E00"/>
          </a:solidFill>
        </p:spPr>
        <p:txBody>
          <a:bodyPr wrap="square" lIns="0" tIns="0" rIns="0" bIns="0" rtlCol="0"/>
          <a:lstStyle/>
          <a:p>
            <a:endParaRPr/>
          </a:p>
        </p:txBody>
      </p:sp>
      <p:sp>
        <p:nvSpPr>
          <p:cNvPr id="17" name="object 17"/>
          <p:cNvSpPr txBox="1"/>
          <p:nvPr/>
        </p:nvSpPr>
        <p:spPr>
          <a:xfrm>
            <a:off x="1501266"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18" name="object 18"/>
          <p:cNvSpPr/>
          <p:nvPr/>
        </p:nvSpPr>
        <p:spPr>
          <a:xfrm>
            <a:off x="2057145" y="2143505"/>
            <a:ext cx="575310" cy="627380"/>
          </a:xfrm>
          <a:custGeom>
            <a:avLst/>
            <a:gdLst/>
            <a:ahLst/>
            <a:cxnLst/>
            <a:rect l="l" t="t" r="r" b="b"/>
            <a:pathLst>
              <a:path w="575310" h="627380">
                <a:moveTo>
                  <a:pt x="0" y="0"/>
                </a:moveTo>
                <a:lnTo>
                  <a:pt x="29591" y="627126"/>
                </a:lnTo>
                <a:lnTo>
                  <a:pt x="575310" y="627126"/>
                </a:lnTo>
                <a:lnTo>
                  <a:pt x="575310" y="30861"/>
                </a:lnTo>
                <a:lnTo>
                  <a:pt x="0" y="0"/>
                </a:lnTo>
                <a:close/>
              </a:path>
            </a:pathLst>
          </a:custGeom>
          <a:solidFill>
            <a:srgbClr val="257E00"/>
          </a:solidFill>
        </p:spPr>
        <p:txBody>
          <a:bodyPr wrap="square" lIns="0" tIns="0" rIns="0" bIns="0" rtlCol="0"/>
          <a:lstStyle/>
          <a:p>
            <a:endParaRPr/>
          </a:p>
        </p:txBody>
      </p:sp>
      <p:sp>
        <p:nvSpPr>
          <p:cNvPr id="19" name="object 19"/>
          <p:cNvSpPr txBox="1"/>
          <p:nvPr/>
        </p:nvSpPr>
        <p:spPr>
          <a:xfrm>
            <a:off x="2149855"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20" name="object 20"/>
          <p:cNvSpPr/>
          <p:nvPr/>
        </p:nvSpPr>
        <p:spPr>
          <a:xfrm>
            <a:off x="880872" y="3274567"/>
            <a:ext cx="575310" cy="627380"/>
          </a:xfrm>
          <a:custGeom>
            <a:avLst/>
            <a:gdLst/>
            <a:ahLst/>
            <a:cxnLst/>
            <a:rect l="l" t="t" r="r" b="b"/>
            <a:pathLst>
              <a:path w="575310" h="627379">
                <a:moveTo>
                  <a:pt x="0" y="0"/>
                </a:moveTo>
                <a:lnTo>
                  <a:pt x="29540" y="627126"/>
                </a:lnTo>
                <a:lnTo>
                  <a:pt x="575310" y="627126"/>
                </a:lnTo>
                <a:lnTo>
                  <a:pt x="575310" y="30861"/>
                </a:lnTo>
                <a:lnTo>
                  <a:pt x="0" y="0"/>
                </a:lnTo>
                <a:close/>
              </a:path>
            </a:pathLst>
          </a:custGeom>
          <a:solidFill>
            <a:srgbClr val="257E00"/>
          </a:solidFill>
        </p:spPr>
        <p:txBody>
          <a:bodyPr wrap="square" lIns="0" tIns="0" rIns="0" bIns="0" rtlCol="0"/>
          <a:lstStyle/>
          <a:p>
            <a:endParaRPr/>
          </a:p>
        </p:txBody>
      </p:sp>
      <p:sp>
        <p:nvSpPr>
          <p:cNvPr id="21" name="object 21"/>
          <p:cNvSpPr txBox="1"/>
          <p:nvPr/>
        </p:nvSpPr>
        <p:spPr>
          <a:xfrm>
            <a:off x="973632" y="3515867"/>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22" name="object 22"/>
          <p:cNvSpPr/>
          <p:nvPr/>
        </p:nvSpPr>
        <p:spPr>
          <a:xfrm>
            <a:off x="1926589" y="3274567"/>
            <a:ext cx="575945" cy="627380"/>
          </a:xfrm>
          <a:custGeom>
            <a:avLst/>
            <a:gdLst/>
            <a:ahLst/>
            <a:cxnLst/>
            <a:rect l="l" t="t" r="r" b="b"/>
            <a:pathLst>
              <a:path w="575944" h="627379">
                <a:moveTo>
                  <a:pt x="0" y="0"/>
                </a:moveTo>
                <a:lnTo>
                  <a:pt x="29591" y="627126"/>
                </a:lnTo>
                <a:lnTo>
                  <a:pt x="575437" y="627126"/>
                </a:lnTo>
                <a:lnTo>
                  <a:pt x="575437" y="30861"/>
                </a:lnTo>
                <a:lnTo>
                  <a:pt x="0" y="0"/>
                </a:lnTo>
                <a:close/>
              </a:path>
            </a:pathLst>
          </a:custGeom>
          <a:solidFill>
            <a:srgbClr val="257E00"/>
          </a:solidFill>
        </p:spPr>
        <p:txBody>
          <a:bodyPr wrap="square" lIns="0" tIns="0" rIns="0" bIns="0" rtlCol="0"/>
          <a:lstStyle/>
          <a:p>
            <a:endParaRPr/>
          </a:p>
        </p:txBody>
      </p:sp>
      <p:sp>
        <p:nvSpPr>
          <p:cNvPr id="23" name="object 23"/>
          <p:cNvSpPr txBox="1"/>
          <p:nvPr/>
        </p:nvSpPr>
        <p:spPr>
          <a:xfrm>
            <a:off x="2019426" y="3515867"/>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24" name="object 24"/>
          <p:cNvSpPr/>
          <p:nvPr/>
        </p:nvSpPr>
        <p:spPr>
          <a:xfrm>
            <a:off x="1456182" y="3529457"/>
            <a:ext cx="491490" cy="125095"/>
          </a:xfrm>
          <a:custGeom>
            <a:avLst/>
            <a:gdLst/>
            <a:ahLst/>
            <a:cxnLst/>
            <a:rect l="l" t="t" r="r" b="b"/>
            <a:pathLst>
              <a:path w="491489" h="125095">
                <a:moveTo>
                  <a:pt x="418885" y="78538"/>
                </a:moveTo>
                <a:lnTo>
                  <a:pt x="377063" y="102869"/>
                </a:lnTo>
                <a:lnTo>
                  <a:pt x="375031" y="110616"/>
                </a:lnTo>
                <a:lnTo>
                  <a:pt x="378460" y="116712"/>
                </a:lnTo>
                <a:lnTo>
                  <a:pt x="382016" y="122681"/>
                </a:lnTo>
                <a:lnTo>
                  <a:pt x="389763" y="124840"/>
                </a:lnTo>
                <a:lnTo>
                  <a:pt x="469120" y="78739"/>
                </a:lnTo>
                <a:lnTo>
                  <a:pt x="465709" y="78739"/>
                </a:lnTo>
                <a:lnTo>
                  <a:pt x="418885" y="78538"/>
                </a:lnTo>
                <a:close/>
              </a:path>
              <a:path w="491489" h="125095">
                <a:moveTo>
                  <a:pt x="101218" y="0"/>
                </a:moveTo>
                <a:lnTo>
                  <a:pt x="95123" y="3428"/>
                </a:lnTo>
                <a:lnTo>
                  <a:pt x="0" y="58673"/>
                </a:lnTo>
                <a:lnTo>
                  <a:pt x="100965" y="117855"/>
                </a:lnTo>
                <a:lnTo>
                  <a:pt x="108712" y="115823"/>
                </a:lnTo>
                <a:lnTo>
                  <a:pt x="112268" y="109727"/>
                </a:lnTo>
                <a:lnTo>
                  <a:pt x="115824" y="103758"/>
                </a:lnTo>
                <a:lnTo>
                  <a:pt x="113792" y="96011"/>
                </a:lnTo>
                <a:lnTo>
                  <a:pt x="72260" y="71592"/>
                </a:lnTo>
                <a:lnTo>
                  <a:pt x="25273" y="71500"/>
                </a:lnTo>
                <a:lnTo>
                  <a:pt x="25273" y="46100"/>
                </a:lnTo>
                <a:lnTo>
                  <a:pt x="72301" y="46100"/>
                </a:lnTo>
                <a:lnTo>
                  <a:pt x="113918" y="21970"/>
                </a:lnTo>
                <a:lnTo>
                  <a:pt x="116078" y="14096"/>
                </a:lnTo>
                <a:lnTo>
                  <a:pt x="112522" y="8127"/>
                </a:lnTo>
                <a:lnTo>
                  <a:pt x="108965" y="2031"/>
                </a:lnTo>
                <a:lnTo>
                  <a:pt x="101218" y="0"/>
                </a:lnTo>
                <a:close/>
              </a:path>
              <a:path w="491489" h="125095">
                <a:moveTo>
                  <a:pt x="440544" y="65937"/>
                </a:moveTo>
                <a:lnTo>
                  <a:pt x="418885" y="78538"/>
                </a:lnTo>
                <a:lnTo>
                  <a:pt x="465709" y="78739"/>
                </a:lnTo>
                <a:lnTo>
                  <a:pt x="465717" y="76962"/>
                </a:lnTo>
                <a:lnTo>
                  <a:pt x="459359" y="76962"/>
                </a:lnTo>
                <a:lnTo>
                  <a:pt x="440544" y="65937"/>
                </a:lnTo>
                <a:close/>
              </a:path>
              <a:path w="491489" h="125095">
                <a:moveTo>
                  <a:pt x="468889" y="53085"/>
                </a:moveTo>
                <a:lnTo>
                  <a:pt x="422782" y="53085"/>
                </a:lnTo>
                <a:lnTo>
                  <a:pt x="465836" y="53339"/>
                </a:lnTo>
                <a:lnTo>
                  <a:pt x="465709" y="78739"/>
                </a:lnTo>
                <a:lnTo>
                  <a:pt x="469120" y="78739"/>
                </a:lnTo>
                <a:lnTo>
                  <a:pt x="490981" y="66039"/>
                </a:lnTo>
                <a:lnTo>
                  <a:pt x="468889" y="53085"/>
                </a:lnTo>
                <a:close/>
              </a:path>
              <a:path w="491489" h="125095">
                <a:moveTo>
                  <a:pt x="241768" y="74578"/>
                </a:moveTo>
                <a:lnTo>
                  <a:pt x="242443" y="74802"/>
                </a:lnTo>
                <a:lnTo>
                  <a:pt x="243586" y="75056"/>
                </a:lnTo>
                <a:lnTo>
                  <a:pt x="244601" y="75183"/>
                </a:lnTo>
                <a:lnTo>
                  <a:pt x="247142" y="75564"/>
                </a:lnTo>
                <a:lnTo>
                  <a:pt x="253111" y="75818"/>
                </a:lnTo>
                <a:lnTo>
                  <a:pt x="256920" y="76072"/>
                </a:lnTo>
                <a:lnTo>
                  <a:pt x="261238" y="76200"/>
                </a:lnTo>
                <a:lnTo>
                  <a:pt x="266065" y="76453"/>
                </a:lnTo>
                <a:lnTo>
                  <a:pt x="305435" y="77342"/>
                </a:lnTo>
                <a:lnTo>
                  <a:pt x="418885" y="78538"/>
                </a:lnTo>
                <a:lnTo>
                  <a:pt x="425523" y="74675"/>
                </a:lnTo>
                <a:lnTo>
                  <a:pt x="242824" y="74675"/>
                </a:lnTo>
                <a:lnTo>
                  <a:pt x="241768" y="74578"/>
                </a:lnTo>
                <a:close/>
              </a:path>
              <a:path w="491489" h="125095">
                <a:moveTo>
                  <a:pt x="459359" y="54990"/>
                </a:moveTo>
                <a:lnTo>
                  <a:pt x="440544" y="65937"/>
                </a:lnTo>
                <a:lnTo>
                  <a:pt x="459359" y="76962"/>
                </a:lnTo>
                <a:lnTo>
                  <a:pt x="459359" y="54990"/>
                </a:lnTo>
                <a:close/>
              </a:path>
              <a:path w="491489" h="125095">
                <a:moveTo>
                  <a:pt x="465827" y="54990"/>
                </a:moveTo>
                <a:lnTo>
                  <a:pt x="459359" y="54990"/>
                </a:lnTo>
                <a:lnTo>
                  <a:pt x="459359" y="76962"/>
                </a:lnTo>
                <a:lnTo>
                  <a:pt x="465717" y="76962"/>
                </a:lnTo>
                <a:lnTo>
                  <a:pt x="465827" y="54990"/>
                </a:lnTo>
                <a:close/>
              </a:path>
              <a:path w="491489" h="125095">
                <a:moveTo>
                  <a:pt x="427488" y="73532"/>
                </a:moveTo>
                <a:lnTo>
                  <a:pt x="239394" y="73532"/>
                </a:lnTo>
                <a:lnTo>
                  <a:pt x="242706" y="74636"/>
                </a:lnTo>
                <a:lnTo>
                  <a:pt x="243331" y="74675"/>
                </a:lnTo>
                <a:lnTo>
                  <a:pt x="425523" y="74675"/>
                </a:lnTo>
                <a:lnTo>
                  <a:pt x="427488" y="73532"/>
                </a:lnTo>
                <a:close/>
              </a:path>
              <a:path w="491489" h="125095">
                <a:moveTo>
                  <a:pt x="239776" y="73659"/>
                </a:moveTo>
                <a:lnTo>
                  <a:pt x="240156" y="73913"/>
                </a:lnTo>
                <a:lnTo>
                  <a:pt x="241300" y="74421"/>
                </a:lnTo>
                <a:lnTo>
                  <a:pt x="241768" y="74578"/>
                </a:lnTo>
                <a:lnTo>
                  <a:pt x="242706" y="74636"/>
                </a:lnTo>
                <a:lnTo>
                  <a:pt x="239776" y="73659"/>
                </a:lnTo>
                <a:close/>
              </a:path>
              <a:path w="491489" h="125095">
                <a:moveTo>
                  <a:pt x="72143" y="46192"/>
                </a:moveTo>
                <a:lnTo>
                  <a:pt x="50444" y="58793"/>
                </a:lnTo>
                <a:lnTo>
                  <a:pt x="72260" y="71592"/>
                </a:lnTo>
                <a:lnTo>
                  <a:pt x="131572" y="72008"/>
                </a:lnTo>
                <a:lnTo>
                  <a:pt x="224028" y="73659"/>
                </a:lnTo>
                <a:lnTo>
                  <a:pt x="228726" y="73913"/>
                </a:lnTo>
                <a:lnTo>
                  <a:pt x="233044" y="73913"/>
                </a:lnTo>
                <a:lnTo>
                  <a:pt x="236347" y="74167"/>
                </a:lnTo>
                <a:lnTo>
                  <a:pt x="239141" y="74294"/>
                </a:lnTo>
                <a:lnTo>
                  <a:pt x="241300" y="74548"/>
                </a:lnTo>
                <a:lnTo>
                  <a:pt x="241768" y="74578"/>
                </a:lnTo>
                <a:lnTo>
                  <a:pt x="241300" y="74421"/>
                </a:lnTo>
                <a:lnTo>
                  <a:pt x="240156" y="73913"/>
                </a:lnTo>
                <a:lnTo>
                  <a:pt x="239775" y="73659"/>
                </a:lnTo>
                <a:lnTo>
                  <a:pt x="239394" y="73532"/>
                </a:lnTo>
                <a:lnTo>
                  <a:pt x="427488" y="73532"/>
                </a:lnTo>
                <a:lnTo>
                  <a:pt x="440544" y="65937"/>
                </a:lnTo>
                <a:lnTo>
                  <a:pt x="418613" y="53085"/>
                </a:lnTo>
                <a:lnTo>
                  <a:pt x="400938" y="53085"/>
                </a:lnTo>
                <a:lnTo>
                  <a:pt x="291084" y="51688"/>
                </a:lnTo>
                <a:lnTo>
                  <a:pt x="272796" y="51180"/>
                </a:lnTo>
                <a:lnTo>
                  <a:pt x="251460" y="51180"/>
                </a:lnTo>
                <a:lnTo>
                  <a:pt x="248157" y="50037"/>
                </a:lnTo>
                <a:lnTo>
                  <a:pt x="248920" y="50037"/>
                </a:lnTo>
                <a:lnTo>
                  <a:pt x="248538" y="49910"/>
                </a:lnTo>
                <a:lnTo>
                  <a:pt x="247395" y="49656"/>
                </a:lnTo>
                <a:lnTo>
                  <a:pt x="244729" y="49275"/>
                </a:lnTo>
                <a:lnTo>
                  <a:pt x="243331" y="49148"/>
                </a:lnTo>
                <a:lnTo>
                  <a:pt x="240792" y="49021"/>
                </a:lnTo>
                <a:lnTo>
                  <a:pt x="237617" y="48767"/>
                </a:lnTo>
                <a:lnTo>
                  <a:pt x="229616" y="48513"/>
                </a:lnTo>
                <a:lnTo>
                  <a:pt x="224790" y="48259"/>
                </a:lnTo>
                <a:lnTo>
                  <a:pt x="151003" y="46862"/>
                </a:lnTo>
                <a:lnTo>
                  <a:pt x="72143" y="46192"/>
                </a:lnTo>
                <a:close/>
              </a:path>
              <a:path w="491489" h="125095">
                <a:moveTo>
                  <a:pt x="25273" y="46100"/>
                </a:moveTo>
                <a:lnTo>
                  <a:pt x="25273" y="71500"/>
                </a:lnTo>
                <a:lnTo>
                  <a:pt x="72260" y="71592"/>
                </a:lnTo>
                <a:lnTo>
                  <a:pt x="69073" y="69722"/>
                </a:lnTo>
                <a:lnTo>
                  <a:pt x="31623" y="69722"/>
                </a:lnTo>
                <a:lnTo>
                  <a:pt x="31623" y="47751"/>
                </a:lnTo>
                <a:lnTo>
                  <a:pt x="69458" y="47751"/>
                </a:lnTo>
                <a:lnTo>
                  <a:pt x="72143" y="46192"/>
                </a:lnTo>
                <a:lnTo>
                  <a:pt x="25273" y="46100"/>
                </a:lnTo>
                <a:close/>
              </a:path>
              <a:path w="491489" h="125095">
                <a:moveTo>
                  <a:pt x="31623" y="47751"/>
                </a:moveTo>
                <a:lnTo>
                  <a:pt x="31623" y="69722"/>
                </a:lnTo>
                <a:lnTo>
                  <a:pt x="50444" y="58793"/>
                </a:lnTo>
                <a:lnTo>
                  <a:pt x="31623" y="47751"/>
                </a:lnTo>
                <a:close/>
              </a:path>
              <a:path w="491489" h="125095">
                <a:moveTo>
                  <a:pt x="50444" y="58793"/>
                </a:moveTo>
                <a:lnTo>
                  <a:pt x="31623" y="69722"/>
                </a:lnTo>
                <a:lnTo>
                  <a:pt x="69073" y="69722"/>
                </a:lnTo>
                <a:lnTo>
                  <a:pt x="50444" y="58793"/>
                </a:lnTo>
                <a:close/>
              </a:path>
              <a:path w="491489" h="125095">
                <a:moveTo>
                  <a:pt x="390017" y="6857"/>
                </a:moveTo>
                <a:lnTo>
                  <a:pt x="382269" y="8889"/>
                </a:lnTo>
                <a:lnTo>
                  <a:pt x="378713" y="14985"/>
                </a:lnTo>
                <a:lnTo>
                  <a:pt x="375157" y="20954"/>
                </a:lnTo>
                <a:lnTo>
                  <a:pt x="377190" y="28828"/>
                </a:lnTo>
                <a:lnTo>
                  <a:pt x="440544" y="65937"/>
                </a:lnTo>
                <a:lnTo>
                  <a:pt x="459359" y="54990"/>
                </a:lnTo>
                <a:lnTo>
                  <a:pt x="465827" y="54990"/>
                </a:lnTo>
                <a:lnTo>
                  <a:pt x="465836" y="53339"/>
                </a:lnTo>
                <a:lnTo>
                  <a:pt x="468889" y="53085"/>
                </a:lnTo>
                <a:lnTo>
                  <a:pt x="390017" y="6857"/>
                </a:lnTo>
                <a:close/>
              </a:path>
              <a:path w="491489" h="125095">
                <a:moveTo>
                  <a:pt x="69458" y="47751"/>
                </a:moveTo>
                <a:lnTo>
                  <a:pt x="31623" y="47751"/>
                </a:lnTo>
                <a:lnTo>
                  <a:pt x="50444" y="58793"/>
                </a:lnTo>
                <a:lnTo>
                  <a:pt x="69458" y="47751"/>
                </a:lnTo>
                <a:close/>
              </a:path>
              <a:path w="491489" h="125095">
                <a:moveTo>
                  <a:pt x="248157" y="50037"/>
                </a:moveTo>
                <a:lnTo>
                  <a:pt x="251460" y="51180"/>
                </a:lnTo>
                <a:lnTo>
                  <a:pt x="251079" y="50926"/>
                </a:lnTo>
                <a:lnTo>
                  <a:pt x="250698" y="50800"/>
                </a:lnTo>
                <a:lnTo>
                  <a:pt x="249681" y="50291"/>
                </a:lnTo>
                <a:lnTo>
                  <a:pt x="249428" y="50207"/>
                </a:lnTo>
                <a:lnTo>
                  <a:pt x="248157" y="50037"/>
                </a:lnTo>
                <a:close/>
              </a:path>
              <a:path w="491489" h="125095">
                <a:moveTo>
                  <a:pt x="249428" y="50207"/>
                </a:moveTo>
                <a:lnTo>
                  <a:pt x="249681" y="50291"/>
                </a:lnTo>
                <a:lnTo>
                  <a:pt x="250698" y="50800"/>
                </a:lnTo>
                <a:lnTo>
                  <a:pt x="251079" y="50926"/>
                </a:lnTo>
                <a:lnTo>
                  <a:pt x="251460" y="51180"/>
                </a:lnTo>
                <a:lnTo>
                  <a:pt x="272796" y="51180"/>
                </a:lnTo>
                <a:lnTo>
                  <a:pt x="262381" y="50926"/>
                </a:lnTo>
                <a:lnTo>
                  <a:pt x="258191" y="50672"/>
                </a:lnTo>
                <a:lnTo>
                  <a:pt x="254762" y="50545"/>
                </a:lnTo>
                <a:lnTo>
                  <a:pt x="251460" y="50291"/>
                </a:lnTo>
                <a:lnTo>
                  <a:pt x="250062" y="50291"/>
                </a:lnTo>
                <a:lnTo>
                  <a:pt x="249428" y="50207"/>
                </a:lnTo>
                <a:close/>
              </a:path>
              <a:path w="491489" h="125095">
                <a:moveTo>
                  <a:pt x="248920" y="50037"/>
                </a:moveTo>
                <a:lnTo>
                  <a:pt x="248157" y="50037"/>
                </a:lnTo>
                <a:lnTo>
                  <a:pt x="249428" y="50207"/>
                </a:lnTo>
                <a:lnTo>
                  <a:pt x="248920" y="50037"/>
                </a:lnTo>
                <a:close/>
              </a:path>
              <a:path w="491489" h="125095">
                <a:moveTo>
                  <a:pt x="72301" y="46100"/>
                </a:moveTo>
                <a:lnTo>
                  <a:pt x="25273" y="46100"/>
                </a:lnTo>
                <a:lnTo>
                  <a:pt x="72143" y="46192"/>
                </a:lnTo>
                <a:lnTo>
                  <a:pt x="72301" y="46100"/>
                </a:lnTo>
                <a:close/>
              </a:path>
            </a:pathLst>
          </a:custGeom>
          <a:solidFill>
            <a:srgbClr val="BC2727"/>
          </a:solidFill>
        </p:spPr>
        <p:txBody>
          <a:bodyPr wrap="square" lIns="0" tIns="0" rIns="0" bIns="0" rtlCol="0"/>
          <a:lstStyle/>
          <a:p>
            <a:endParaRPr/>
          </a:p>
        </p:txBody>
      </p:sp>
      <p:sp>
        <p:nvSpPr>
          <p:cNvPr id="25" name="object 25"/>
          <p:cNvSpPr/>
          <p:nvPr/>
        </p:nvSpPr>
        <p:spPr>
          <a:xfrm>
            <a:off x="3311778" y="1196721"/>
            <a:ext cx="2499995" cy="3014345"/>
          </a:xfrm>
          <a:custGeom>
            <a:avLst/>
            <a:gdLst/>
            <a:ahLst/>
            <a:cxnLst/>
            <a:rect l="l" t="t" r="r" b="b"/>
            <a:pathLst>
              <a:path w="2499995" h="3014345">
                <a:moveTo>
                  <a:pt x="0" y="0"/>
                </a:moveTo>
                <a:lnTo>
                  <a:pt x="51435" y="3013964"/>
                </a:lnTo>
                <a:lnTo>
                  <a:pt x="2499614" y="3013964"/>
                </a:lnTo>
                <a:lnTo>
                  <a:pt x="2499614" y="61721"/>
                </a:lnTo>
                <a:lnTo>
                  <a:pt x="0" y="0"/>
                </a:lnTo>
                <a:close/>
              </a:path>
            </a:pathLst>
          </a:custGeom>
          <a:solidFill>
            <a:srgbClr val="9E9087"/>
          </a:solidFill>
        </p:spPr>
        <p:txBody>
          <a:bodyPr wrap="square" lIns="0" tIns="0" rIns="0" bIns="0" rtlCol="0"/>
          <a:lstStyle/>
          <a:p>
            <a:endParaRPr/>
          </a:p>
        </p:txBody>
      </p:sp>
      <p:sp>
        <p:nvSpPr>
          <p:cNvPr id="26" name="object 26"/>
          <p:cNvSpPr/>
          <p:nvPr/>
        </p:nvSpPr>
        <p:spPr>
          <a:xfrm>
            <a:off x="3450335" y="1510283"/>
            <a:ext cx="2229485" cy="2589530"/>
          </a:xfrm>
          <a:custGeom>
            <a:avLst/>
            <a:gdLst/>
            <a:ahLst/>
            <a:cxnLst/>
            <a:rect l="l" t="t" r="r" b="b"/>
            <a:pathLst>
              <a:path w="2229485" h="2589529">
                <a:moveTo>
                  <a:pt x="0" y="0"/>
                </a:moveTo>
                <a:lnTo>
                  <a:pt x="41401" y="2589148"/>
                </a:lnTo>
                <a:lnTo>
                  <a:pt x="2229485" y="2589148"/>
                </a:lnTo>
                <a:lnTo>
                  <a:pt x="2229485" y="64642"/>
                </a:lnTo>
                <a:lnTo>
                  <a:pt x="0" y="0"/>
                </a:lnTo>
                <a:close/>
              </a:path>
            </a:pathLst>
          </a:custGeom>
          <a:solidFill>
            <a:srgbClr val="CFC7C3"/>
          </a:solidFill>
        </p:spPr>
        <p:txBody>
          <a:bodyPr wrap="square" lIns="0" tIns="0" rIns="0" bIns="0" rtlCol="0"/>
          <a:lstStyle/>
          <a:p>
            <a:endParaRPr/>
          </a:p>
        </p:txBody>
      </p:sp>
      <p:sp>
        <p:nvSpPr>
          <p:cNvPr id="27" name="object 27"/>
          <p:cNvSpPr txBox="1"/>
          <p:nvPr/>
        </p:nvSpPr>
        <p:spPr>
          <a:xfrm>
            <a:off x="4244466" y="1296034"/>
            <a:ext cx="642620" cy="490855"/>
          </a:xfrm>
          <a:prstGeom prst="rect">
            <a:avLst/>
          </a:prstGeom>
        </p:spPr>
        <p:txBody>
          <a:bodyPr vert="horz" wrap="square" lIns="0" tIns="0" rIns="0" bIns="0" rtlCol="0">
            <a:spAutoFit/>
          </a:bodyPr>
          <a:lstStyle/>
          <a:p>
            <a:pPr algn="ctr">
              <a:lnSpc>
                <a:spcPct val="100000"/>
              </a:lnSpc>
            </a:pPr>
            <a:r>
              <a:rPr sz="1200" b="1" spc="-40" dirty="0">
                <a:solidFill>
                  <a:srgbClr val="433A36"/>
                </a:solidFill>
                <a:latin typeface="Arial"/>
                <a:cs typeface="Arial"/>
              </a:rPr>
              <a:t>Page</a:t>
            </a:r>
            <a:endParaRPr sz="1200">
              <a:latin typeface="Arial"/>
              <a:cs typeface="Arial"/>
            </a:endParaRPr>
          </a:p>
          <a:p>
            <a:pPr algn="ctr">
              <a:lnSpc>
                <a:spcPct val="100000"/>
              </a:lnSpc>
              <a:spcBef>
                <a:spcPts val="994"/>
              </a:spcBef>
            </a:pPr>
            <a:r>
              <a:rPr sz="1100" b="1" spc="-65" dirty="0">
                <a:solidFill>
                  <a:srgbClr val="433A36"/>
                </a:solidFill>
                <a:latin typeface="Arial"/>
                <a:cs typeface="Arial"/>
              </a:rPr>
              <a:t>Con</a:t>
            </a:r>
            <a:r>
              <a:rPr sz="1100" b="1" spc="25" dirty="0">
                <a:solidFill>
                  <a:srgbClr val="433A36"/>
                </a:solidFill>
                <a:latin typeface="Arial"/>
                <a:cs typeface="Arial"/>
              </a:rPr>
              <a:t>t</a:t>
            </a:r>
            <a:r>
              <a:rPr sz="1100" b="1" spc="-30" dirty="0">
                <a:solidFill>
                  <a:srgbClr val="433A36"/>
                </a:solidFill>
                <a:latin typeface="Arial"/>
                <a:cs typeface="Arial"/>
              </a:rPr>
              <a:t>ai</a:t>
            </a:r>
            <a:r>
              <a:rPr sz="1100" b="1" spc="-35" dirty="0">
                <a:solidFill>
                  <a:srgbClr val="433A36"/>
                </a:solidFill>
                <a:latin typeface="Arial"/>
                <a:cs typeface="Arial"/>
              </a:rPr>
              <a:t>n</a:t>
            </a:r>
            <a:r>
              <a:rPr sz="1100" b="1" spc="-30" dirty="0">
                <a:solidFill>
                  <a:srgbClr val="433A36"/>
                </a:solidFill>
                <a:latin typeface="Arial"/>
                <a:cs typeface="Arial"/>
              </a:rPr>
              <a:t>e</a:t>
            </a:r>
            <a:r>
              <a:rPr sz="1100" b="1" spc="-20" dirty="0">
                <a:solidFill>
                  <a:srgbClr val="433A36"/>
                </a:solidFill>
                <a:latin typeface="Arial"/>
                <a:cs typeface="Arial"/>
              </a:rPr>
              <a:t>r</a:t>
            </a:r>
            <a:endParaRPr sz="1100">
              <a:latin typeface="Arial"/>
              <a:cs typeface="Arial"/>
            </a:endParaRPr>
          </a:p>
        </p:txBody>
      </p:sp>
      <p:sp>
        <p:nvSpPr>
          <p:cNvPr id="28" name="object 28"/>
          <p:cNvSpPr/>
          <p:nvPr/>
        </p:nvSpPr>
        <p:spPr>
          <a:xfrm>
            <a:off x="3548379" y="1839086"/>
            <a:ext cx="2047239" cy="1075690"/>
          </a:xfrm>
          <a:custGeom>
            <a:avLst/>
            <a:gdLst/>
            <a:ahLst/>
            <a:cxnLst/>
            <a:rect l="l" t="t" r="r" b="b"/>
            <a:pathLst>
              <a:path w="2047239" h="1075689">
                <a:moveTo>
                  <a:pt x="0" y="0"/>
                </a:moveTo>
                <a:lnTo>
                  <a:pt x="30861" y="1075436"/>
                </a:lnTo>
                <a:lnTo>
                  <a:pt x="2046986" y="1075436"/>
                </a:lnTo>
                <a:lnTo>
                  <a:pt x="2046986" y="39370"/>
                </a:lnTo>
                <a:lnTo>
                  <a:pt x="0" y="0"/>
                </a:lnTo>
                <a:close/>
              </a:path>
            </a:pathLst>
          </a:custGeom>
          <a:solidFill>
            <a:srgbClr val="EBE9E7"/>
          </a:solidFill>
        </p:spPr>
        <p:txBody>
          <a:bodyPr wrap="square" lIns="0" tIns="0" rIns="0" bIns="0" rtlCol="0"/>
          <a:lstStyle/>
          <a:p>
            <a:endParaRPr/>
          </a:p>
        </p:txBody>
      </p:sp>
      <p:sp>
        <p:nvSpPr>
          <p:cNvPr id="29" name="object 29"/>
          <p:cNvSpPr txBox="1"/>
          <p:nvPr/>
        </p:nvSpPr>
        <p:spPr>
          <a:xfrm>
            <a:off x="4111244" y="1924811"/>
            <a:ext cx="923925"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85"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30" name="object 30"/>
          <p:cNvSpPr/>
          <p:nvPr/>
        </p:nvSpPr>
        <p:spPr>
          <a:xfrm>
            <a:off x="3579240" y="2986544"/>
            <a:ext cx="970915" cy="1008380"/>
          </a:xfrm>
          <a:custGeom>
            <a:avLst/>
            <a:gdLst/>
            <a:ahLst/>
            <a:cxnLst/>
            <a:rect l="l" t="t" r="r" b="b"/>
            <a:pathLst>
              <a:path w="970914" h="1008379">
                <a:moveTo>
                  <a:pt x="0" y="1008113"/>
                </a:moveTo>
                <a:lnTo>
                  <a:pt x="970483" y="1008113"/>
                </a:lnTo>
                <a:lnTo>
                  <a:pt x="970483" y="0"/>
                </a:lnTo>
                <a:lnTo>
                  <a:pt x="0" y="0"/>
                </a:lnTo>
                <a:lnTo>
                  <a:pt x="0" y="1008113"/>
                </a:lnTo>
                <a:close/>
              </a:path>
            </a:pathLst>
          </a:custGeom>
          <a:solidFill>
            <a:srgbClr val="EBE9E7"/>
          </a:solidFill>
        </p:spPr>
        <p:txBody>
          <a:bodyPr wrap="square" lIns="0" tIns="0" rIns="0" bIns="0" rtlCol="0"/>
          <a:lstStyle/>
          <a:p>
            <a:endParaRPr/>
          </a:p>
        </p:txBody>
      </p:sp>
      <p:sp>
        <p:nvSpPr>
          <p:cNvPr id="31" name="object 31"/>
          <p:cNvSpPr txBox="1"/>
          <p:nvPr/>
        </p:nvSpPr>
        <p:spPr>
          <a:xfrm>
            <a:off x="3605276" y="3028441"/>
            <a:ext cx="920750"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114"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32" name="object 32"/>
          <p:cNvSpPr/>
          <p:nvPr/>
        </p:nvSpPr>
        <p:spPr>
          <a:xfrm>
            <a:off x="4624959" y="2986544"/>
            <a:ext cx="970915" cy="1008380"/>
          </a:xfrm>
          <a:custGeom>
            <a:avLst/>
            <a:gdLst/>
            <a:ahLst/>
            <a:cxnLst/>
            <a:rect l="l" t="t" r="r" b="b"/>
            <a:pathLst>
              <a:path w="970914" h="1008379">
                <a:moveTo>
                  <a:pt x="0" y="1008113"/>
                </a:moveTo>
                <a:lnTo>
                  <a:pt x="970483" y="1008113"/>
                </a:lnTo>
                <a:lnTo>
                  <a:pt x="970483" y="0"/>
                </a:lnTo>
                <a:lnTo>
                  <a:pt x="0" y="0"/>
                </a:lnTo>
                <a:lnTo>
                  <a:pt x="0" y="1008113"/>
                </a:lnTo>
                <a:close/>
              </a:path>
            </a:pathLst>
          </a:custGeom>
          <a:solidFill>
            <a:srgbClr val="EBE9E7"/>
          </a:solidFill>
        </p:spPr>
        <p:txBody>
          <a:bodyPr wrap="square" lIns="0" tIns="0" rIns="0" bIns="0" rtlCol="0"/>
          <a:lstStyle/>
          <a:p>
            <a:endParaRPr/>
          </a:p>
        </p:txBody>
      </p:sp>
      <p:sp>
        <p:nvSpPr>
          <p:cNvPr id="33" name="object 33"/>
          <p:cNvSpPr txBox="1"/>
          <p:nvPr/>
        </p:nvSpPr>
        <p:spPr>
          <a:xfrm>
            <a:off x="4650994" y="3028441"/>
            <a:ext cx="923925"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85"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34" name="object 34"/>
          <p:cNvSpPr/>
          <p:nvPr/>
        </p:nvSpPr>
        <p:spPr>
          <a:xfrm>
            <a:off x="3655821" y="2143505"/>
            <a:ext cx="575310" cy="627380"/>
          </a:xfrm>
          <a:custGeom>
            <a:avLst/>
            <a:gdLst/>
            <a:ahLst/>
            <a:cxnLst/>
            <a:rect l="l" t="t" r="r" b="b"/>
            <a:pathLst>
              <a:path w="575310" h="627380">
                <a:moveTo>
                  <a:pt x="0" y="0"/>
                </a:moveTo>
                <a:lnTo>
                  <a:pt x="29590" y="627126"/>
                </a:lnTo>
                <a:lnTo>
                  <a:pt x="575310" y="627126"/>
                </a:lnTo>
                <a:lnTo>
                  <a:pt x="575310" y="30861"/>
                </a:lnTo>
                <a:lnTo>
                  <a:pt x="0" y="0"/>
                </a:lnTo>
                <a:close/>
              </a:path>
            </a:pathLst>
          </a:custGeom>
          <a:solidFill>
            <a:srgbClr val="257E00"/>
          </a:solidFill>
        </p:spPr>
        <p:txBody>
          <a:bodyPr wrap="square" lIns="0" tIns="0" rIns="0" bIns="0" rtlCol="0"/>
          <a:lstStyle/>
          <a:p>
            <a:endParaRPr/>
          </a:p>
        </p:txBody>
      </p:sp>
      <p:sp>
        <p:nvSpPr>
          <p:cNvPr id="35" name="object 35"/>
          <p:cNvSpPr txBox="1"/>
          <p:nvPr/>
        </p:nvSpPr>
        <p:spPr>
          <a:xfrm>
            <a:off x="3748785"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36" name="object 36"/>
          <p:cNvSpPr/>
          <p:nvPr/>
        </p:nvSpPr>
        <p:spPr>
          <a:xfrm>
            <a:off x="4304410" y="2143505"/>
            <a:ext cx="575945" cy="627380"/>
          </a:xfrm>
          <a:custGeom>
            <a:avLst/>
            <a:gdLst/>
            <a:ahLst/>
            <a:cxnLst/>
            <a:rect l="l" t="t" r="r" b="b"/>
            <a:pathLst>
              <a:path w="575945" h="627380">
                <a:moveTo>
                  <a:pt x="0" y="0"/>
                </a:moveTo>
                <a:lnTo>
                  <a:pt x="29590" y="627126"/>
                </a:lnTo>
                <a:lnTo>
                  <a:pt x="575437" y="627126"/>
                </a:lnTo>
                <a:lnTo>
                  <a:pt x="575437" y="30861"/>
                </a:lnTo>
                <a:lnTo>
                  <a:pt x="0" y="0"/>
                </a:lnTo>
                <a:close/>
              </a:path>
            </a:pathLst>
          </a:custGeom>
          <a:solidFill>
            <a:srgbClr val="257E00"/>
          </a:solidFill>
        </p:spPr>
        <p:txBody>
          <a:bodyPr wrap="square" lIns="0" tIns="0" rIns="0" bIns="0" rtlCol="0"/>
          <a:lstStyle/>
          <a:p>
            <a:endParaRPr/>
          </a:p>
        </p:txBody>
      </p:sp>
      <p:sp>
        <p:nvSpPr>
          <p:cNvPr id="37" name="object 37"/>
          <p:cNvSpPr txBox="1"/>
          <p:nvPr/>
        </p:nvSpPr>
        <p:spPr>
          <a:xfrm>
            <a:off x="4397755"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38" name="object 38"/>
          <p:cNvSpPr/>
          <p:nvPr/>
        </p:nvSpPr>
        <p:spPr>
          <a:xfrm>
            <a:off x="4953000" y="2143505"/>
            <a:ext cx="575945" cy="627380"/>
          </a:xfrm>
          <a:custGeom>
            <a:avLst/>
            <a:gdLst/>
            <a:ahLst/>
            <a:cxnLst/>
            <a:rect l="l" t="t" r="r" b="b"/>
            <a:pathLst>
              <a:path w="575945" h="627380">
                <a:moveTo>
                  <a:pt x="0" y="0"/>
                </a:moveTo>
                <a:lnTo>
                  <a:pt x="29590" y="627126"/>
                </a:lnTo>
                <a:lnTo>
                  <a:pt x="575437" y="627126"/>
                </a:lnTo>
                <a:lnTo>
                  <a:pt x="575437" y="30861"/>
                </a:lnTo>
                <a:lnTo>
                  <a:pt x="0" y="0"/>
                </a:lnTo>
                <a:close/>
              </a:path>
            </a:pathLst>
          </a:custGeom>
          <a:solidFill>
            <a:srgbClr val="257E00"/>
          </a:solidFill>
        </p:spPr>
        <p:txBody>
          <a:bodyPr wrap="square" lIns="0" tIns="0" rIns="0" bIns="0" rtlCol="0"/>
          <a:lstStyle/>
          <a:p>
            <a:endParaRPr/>
          </a:p>
        </p:txBody>
      </p:sp>
      <p:sp>
        <p:nvSpPr>
          <p:cNvPr id="39" name="object 39"/>
          <p:cNvSpPr txBox="1"/>
          <p:nvPr/>
        </p:nvSpPr>
        <p:spPr>
          <a:xfrm>
            <a:off x="5046345"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40" name="object 40"/>
          <p:cNvSpPr/>
          <p:nvPr/>
        </p:nvSpPr>
        <p:spPr>
          <a:xfrm>
            <a:off x="3776726" y="3274567"/>
            <a:ext cx="575945" cy="627380"/>
          </a:xfrm>
          <a:custGeom>
            <a:avLst/>
            <a:gdLst/>
            <a:ahLst/>
            <a:cxnLst/>
            <a:rect l="l" t="t" r="r" b="b"/>
            <a:pathLst>
              <a:path w="575945" h="627379">
                <a:moveTo>
                  <a:pt x="0" y="0"/>
                </a:moveTo>
                <a:lnTo>
                  <a:pt x="29590" y="627126"/>
                </a:lnTo>
                <a:lnTo>
                  <a:pt x="575437" y="627126"/>
                </a:lnTo>
                <a:lnTo>
                  <a:pt x="575437" y="30861"/>
                </a:lnTo>
                <a:lnTo>
                  <a:pt x="0" y="0"/>
                </a:lnTo>
                <a:close/>
              </a:path>
            </a:pathLst>
          </a:custGeom>
          <a:solidFill>
            <a:srgbClr val="257E00"/>
          </a:solidFill>
        </p:spPr>
        <p:txBody>
          <a:bodyPr wrap="square" lIns="0" tIns="0" rIns="0" bIns="0" rtlCol="0"/>
          <a:lstStyle/>
          <a:p>
            <a:endParaRPr/>
          </a:p>
        </p:txBody>
      </p:sp>
      <p:sp>
        <p:nvSpPr>
          <p:cNvPr id="41" name="object 41"/>
          <p:cNvSpPr txBox="1"/>
          <p:nvPr/>
        </p:nvSpPr>
        <p:spPr>
          <a:xfrm>
            <a:off x="3869816" y="3515867"/>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42" name="object 42"/>
          <p:cNvSpPr/>
          <p:nvPr/>
        </p:nvSpPr>
        <p:spPr>
          <a:xfrm>
            <a:off x="4822571" y="3274567"/>
            <a:ext cx="575310" cy="627380"/>
          </a:xfrm>
          <a:custGeom>
            <a:avLst/>
            <a:gdLst/>
            <a:ahLst/>
            <a:cxnLst/>
            <a:rect l="l" t="t" r="r" b="b"/>
            <a:pathLst>
              <a:path w="575310" h="627379">
                <a:moveTo>
                  <a:pt x="0" y="0"/>
                </a:moveTo>
                <a:lnTo>
                  <a:pt x="29463" y="627126"/>
                </a:lnTo>
                <a:lnTo>
                  <a:pt x="575309" y="627126"/>
                </a:lnTo>
                <a:lnTo>
                  <a:pt x="575309" y="30861"/>
                </a:lnTo>
                <a:lnTo>
                  <a:pt x="0" y="0"/>
                </a:lnTo>
                <a:close/>
              </a:path>
            </a:pathLst>
          </a:custGeom>
          <a:solidFill>
            <a:srgbClr val="257E00"/>
          </a:solidFill>
        </p:spPr>
        <p:txBody>
          <a:bodyPr wrap="square" lIns="0" tIns="0" rIns="0" bIns="0" rtlCol="0"/>
          <a:lstStyle/>
          <a:p>
            <a:endParaRPr/>
          </a:p>
        </p:txBody>
      </p:sp>
      <p:sp>
        <p:nvSpPr>
          <p:cNvPr id="43" name="object 43"/>
          <p:cNvSpPr txBox="1"/>
          <p:nvPr/>
        </p:nvSpPr>
        <p:spPr>
          <a:xfrm>
            <a:off x="4915915" y="3515867"/>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44" name="object 44"/>
          <p:cNvSpPr/>
          <p:nvPr/>
        </p:nvSpPr>
        <p:spPr>
          <a:xfrm>
            <a:off x="4352163" y="3529457"/>
            <a:ext cx="490855" cy="125095"/>
          </a:xfrm>
          <a:custGeom>
            <a:avLst/>
            <a:gdLst/>
            <a:ahLst/>
            <a:cxnLst/>
            <a:rect l="l" t="t" r="r" b="b"/>
            <a:pathLst>
              <a:path w="490854" h="125095">
                <a:moveTo>
                  <a:pt x="418809" y="78538"/>
                </a:moveTo>
                <a:lnTo>
                  <a:pt x="376936" y="102869"/>
                </a:lnTo>
                <a:lnTo>
                  <a:pt x="374903" y="110616"/>
                </a:lnTo>
                <a:lnTo>
                  <a:pt x="378460" y="116712"/>
                </a:lnTo>
                <a:lnTo>
                  <a:pt x="381888" y="122681"/>
                </a:lnTo>
                <a:lnTo>
                  <a:pt x="389636" y="124840"/>
                </a:lnTo>
                <a:lnTo>
                  <a:pt x="468993" y="78739"/>
                </a:lnTo>
                <a:lnTo>
                  <a:pt x="465709" y="78739"/>
                </a:lnTo>
                <a:lnTo>
                  <a:pt x="418809" y="78538"/>
                </a:lnTo>
                <a:close/>
              </a:path>
              <a:path w="490854" h="125095">
                <a:moveTo>
                  <a:pt x="101091" y="0"/>
                </a:moveTo>
                <a:lnTo>
                  <a:pt x="0" y="58673"/>
                </a:lnTo>
                <a:lnTo>
                  <a:pt x="33877" y="78538"/>
                </a:lnTo>
                <a:lnTo>
                  <a:pt x="100837" y="117855"/>
                </a:lnTo>
                <a:lnTo>
                  <a:pt x="108712" y="115823"/>
                </a:lnTo>
                <a:lnTo>
                  <a:pt x="112267" y="109727"/>
                </a:lnTo>
                <a:lnTo>
                  <a:pt x="115697" y="103758"/>
                </a:lnTo>
                <a:lnTo>
                  <a:pt x="113664" y="96011"/>
                </a:lnTo>
                <a:lnTo>
                  <a:pt x="72193" y="71593"/>
                </a:lnTo>
                <a:lnTo>
                  <a:pt x="25146" y="71500"/>
                </a:lnTo>
                <a:lnTo>
                  <a:pt x="25146" y="46100"/>
                </a:lnTo>
                <a:lnTo>
                  <a:pt x="72174" y="46100"/>
                </a:lnTo>
                <a:lnTo>
                  <a:pt x="107823" y="25400"/>
                </a:lnTo>
                <a:lnTo>
                  <a:pt x="113919" y="21970"/>
                </a:lnTo>
                <a:lnTo>
                  <a:pt x="115950" y="14096"/>
                </a:lnTo>
                <a:lnTo>
                  <a:pt x="112395" y="8127"/>
                </a:lnTo>
                <a:lnTo>
                  <a:pt x="108838" y="2031"/>
                </a:lnTo>
                <a:lnTo>
                  <a:pt x="101091" y="0"/>
                </a:lnTo>
                <a:close/>
              </a:path>
              <a:path w="490854" h="125095">
                <a:moveTo>
                  <a:pt x="440463" y="65963"/>
                </a:moveTo>
                <a:lnTo>
                  <a:pt x="418809" y="78538"/>
                </a:lnTo>
                <a:lnTo>
                  <a:pt x="465709" y="78739"/>
                </a:lnTo>
                <a:lnTo>
                  <a:pt x="465709" y="76962"/>
                </a:lnTo>
                <a:lnTo>
                  <a:pt x="459232" y="76962"/>
                </a:lnTo>
                <a:lnTo>
                  <a:pt x="440463" y="65963"/>
                </a:lnTo>
                <a:close/>
              </a:path>
              <a:path w="490854" h="125095">
                <a:moveTo>
                  <a:pt x="468762" y="53085"/>
                </a:moveTo>
                <a:lnTo>
                  <a:pt x="422656" y="53085"/>
                </a:lnTo>
                <a:lnTo>
                  <a:pt x="465709" y="53339"/>
                </a:lnTo>
                <a:lnTo>
                  <a:pt x="465709" y="78739"/>
                </a:lnTo>
                <a:lnTo>
                  <a:pt x="468993" y="78739"/>
                </a:lnTo>
                <a:lnTo>
                  <a:pt x="490854" y="66039"/>
                </a:lnTo>
                <a:lnTo>
                  <a:pt x="468762" y="53085"/>
                </a:lnTo>
                <a:close/>
              </a:path>
              <a:path w="490854" h="125095">
                <a:moveTo>
                  <a:pt x="241641" y="74578"/>
                </a:moveTo>
                <a:lnTo>
                  <a:pt x="242315" y="74802"/>
                </a:lnTo>
                <a:lnTo>
                  <a:pt x="243459" y="75056"/>
                </a:lnTo>
                <a:lnTo>
                  <a:pt x="244475" y="75183"/>
                </a:lnTo>
                <a:lnTo>
                  <a:pt x="247141" y="75564"/>
                </a:lnTo>
                <a:lnTo>
                  <a:pt x="252984" y="75818"/>
                </a:lnTo>
                <a:lnTo>
                  <a:pt x="256794" y="76072"/>
                </a:lnTo>
                <a:lnTo>
                  <a:pt x="261238" y="76200"/>
                </a:lnTo>
                <a:lnTo>
                  <a:pt x="265938" y="76453"/>
                </a:lnTo>
                <a:lnTo>
                  <a:pt x="305308" y="77342"/>
                </a:lnTo>
                <a:lnTo>
                  <a:pt x="418809" y="78538"/>
                </a:lnTo>
                <a:lnTo>
                  <a:pt x="425460" y="74675"/>
                </a:lnTo>
                <a:lnTo>
                  <a:pt x="242697" y="74675"/>
                </a:lnTo>
                <a:lnTo>
                  <a:pt x="241641" y="74578"/>
                </a:lnTo>
                <a:close/>
              </a:path>
              <a:path w="490854" h="125095">
                <a:moveTo>
                  <a:pt x="459359" y="54990"/>
                </a:moveTo>
                <a:lnTo>
                  <a:pt x="440463" y="65963"/>
                </a:lnTo>
                <a:lnTo>
                  <a:pt x="459232" y="76962"/>
                </a:lnTo>
                <a:lnTo>
                  <a:pt x="459359" y="54990"/>
                </a:lnTo>
                <a:close/>
              </a:path>
              <a:path w="490854" h="125095">
                <a:moveTo>
                  <a:pt x="465709" y="54990"/>
                </a:moveTo>
                <a:lnTo>
                  <a:pt x="459359" y="54990"/>
                </a:lnTo>
                <a:lnTo>
                  <a:pt x="459232" y="76962"/>
                </a:lnTo>
                <a:lnTo>
                  <a:pt x="465709" y="76962"/>
                </a:lnTo>
                <a:lnTo>
                  <a:pt x="465709" y="54990"/>
                </a:lnTo>
                <a:close/>
              </a:path>
              <a:path w="490854" h="125095">
                <a:moveTo>
                  <a:pt x="427428" y="73532"/>
                </a:moveTo>
                <a:lnTo>
                  <a:pt x="239267" y="73532"/>
                </a:lnTo>
                <a:lnTo>
                  <a:pt x="242579" y="74636"/>
                </a:lnTo>
                <a:lnTo>
                  <a:pt x="243204" y="74675"/>
                </a:lnTo>
                <a:lnTo>
                  <a:pt x="425460" y="74675"/>
                </a:lnTo>
                <a:lnTo>
                  <a:pt x="427428" y="73532"/>
                </a:lnTo>
                <a:close/>
              </a:path>
              <a:path w="490854" h="125095">
                <a:moveTo>
                  <a:pt x="239649" y="73660"/>
                </a:moveTo>
                <a:lnTo>
                  <a:pt x="240029" y="73913"/>
                </a:lnTo>
                <a:lnTo>
                  <a:pt x="241173" y="74421"/>
                </a:lnTo>
                <a:lnTo>
                  <a:pt x="241641" y="74578"/>
                </a:lnTo>
                <a:lnTo>
                  <a:pt x="242579" y="74636"/>
                </a:lnTo>
                <a:lnTo>
                  <a:pt x="239649" y="73660"/>
                </a:lnTo>
                <a:close/>
              </a:path>
              <a:path w="490854" h="125095">
                <a:moveTo>
                  <a:pt x="72016" y="46192"/>
                </a:moveTo>
                <a:lnTo>
                  <a:pt x="50365" y="58765"/>
                </a:lnTo>
                <a:lnTo>
                  <a:pt x="72193" y="71593"/>
                </a:lnTo>
                <a:lnTo>
                  <a:pt x="131445" y="72008"/>
                </a:lnTo>
                <a:lnTo>
                  <a:pt x="224027" y="73659"/>
                </a:lnTo>
                <a:lnTo>
                  <a:pt x="228600" y="73913"/>
                </a:lnTo>
                <a:lnTo>
                  <a:pt x="232917" y="73913"/>
                </a:lnTo>
                <a:lnTo>
                  <a:pt x="236220" y="74167"/>
                </a:lnTo>
                <a:lnTo>
                  <a:pt x="239013" y="74294"/>
                </a:lnTo>
                <a:lnTo>
                  <a:pt x="241173" y="74548"/>
                </a:lnTo>
                <a:lnTo>
                  <a:pt x="241641" y="74578"/>
                </a:lnTo>
                <a:lnTo>
                  <a:pt x="241173" y="74421"/>
                </a:lnTo>
                <a:lnTo>
                  <a:pt x="240029" y="73913"/>
                </a:lnTo>
                <a:lnTo>
                  <a:pt x="239649" y="73659"/>
                </a:lnTo>
                <a:lnTo>
                  <a:pt x="239267" y="73532"/>
                </a:lnTo>
                <a:lnTo>
                  <a:pt x="427428" y="73532"/>
                </a:lnTo>
                <a:lnTo>
                  <a:pt x="440463" y="65963"/>
                </a:lnTo>
                <a:lnTo>
                  <a:pt x="418486" y="53085"/>
                </a:lnTo>
                <a:lnTo>
                  <a:pt x="400812" y="53085"/>
                </a:lnTo>
                <a:lnTo>
                  <a:pt x="290957" y="51688"/>
                </a:lnTo>
                <a:lnTo>
                  <a:pt x="272668" y="51180"/>
                </a:lnTo>
                <a:lnTo>
                  <a:pt x="251460" y="51180"/>
                </a:lnTo>
                <a:lnTo>
                  <a:pt x="248031" y="50037"/>
                </a:lnTo>
                <a:lnTo>
                  <a:pt x="248793" y="50037"/>
                </a:lnTo>
                <a:lnTo>
                  <a:pt x="248412" y="49910"/>
                </a:lnTo>
                <a:lnTo>
                  <a:pt x="247269" y="49656"/>
                </a:lnTo>
                <a:lnTo>
                  <a:pt x="244601" y="49275"/>
                </a:lnTo>
                <a:lnTo>
                  <a:pt x="243204" y="49148"/>
                </a:lnTo>
                <a:lnTo>
                  <a:pt x="240664" y="49021"/>
                </a:lnTo>
                <a:lnTo>
                  <a:pt x="237616" y="48767"/>
                </a:lnTo>
                <a:lnTo>
                  <a:pt x="229615" y="48513"/>
                </a:lnTo>
                <a:lnTo>
                  <a:pt x="224662" y="48259"/>
                </a:lnTo>
                <a:lnTo>
                  <a:pt x="150875" y="46862"/>
                </a:lnTo>
                <a:lnTo>
                  <a:pt x="72016" y="46192"/>
                </a:lnTo>
                <a:close/>
              </a:path>
              <a:path w="490854" h="125095">
                <a:moveTo>
                  <a:pt x="25146" y="46100"/>
                </a:moveTo>
                <a:lnTo>
                  <a:pt x="25146" y="71500"/>
                </a:lnTo>
                <a:lnTo>
                  <a:pt x="72193" y="71593"/>
                </a:lnTo>
                <a:lnTo>
                  <a:pt x="69011" y="69722"/>
                </a:lnTo>
                <a:lnTo>
                  <a:pt x="31496" y="69722"/>
                </a:lnTo>
                <a:lnTo>
                  <a:pt x="31623" y="47751"/>
                </a:lnTo>
                <a:lnTo>
                  <a:pt x="69331" y="47751"/>
                </a:lnTo>
                <a:lnTo>
                  <a:pt x="72016" y="46192"/>
                </a:lnTo>
                <a:lnTo>
                  <a:pt x="25146" y="46100"/>
                </a:lnTo>
                <a:close/>
              </a:path>
              <a:path w="490854" h="125095">
                <a:moveTo>
                  <a:pt x="31623" y="47751"/>
                </a:moveTo>
                <a:lnTo>
                  <a:pt x="31496" y="69722"/>
                </a:lnTo>
                <a:lnTo>
                  <a:pt x="50365" y="58765"/>
                </a:lnTo>
                <a:lnTo>
                  <a:pt x="31623" y="47751"/>
                </a:lnTo>
                <a:close/>
              </a:path>
              <a:path w="490854" h="125095">
                <a:moveTo>
                  <a:pt x="50365" y="58765"/>
                </a:moveTo>
                <a:lnTo>
                  <a:pt x="31496" y="69722"/>
                </a:lnTo>
                <a:lnTo>
                  <a:pt x="69011" y="69722"/>
                </a:lnTo>
                <a:lnTo>
                  <a:pt x="50365" y="58765"/>
                </a:lnTo>
                <a:close/>
              </a:path>
              <a:path w="490854" h="125095">
                <a:moveTo>
                  <a:pt x="389889" y="6857"/>
                </a:moveTo>
                <a:lnTo>
                  <a:pt x="382142" y="8889"/>
                </a:lnTo>
                <a:lnTo>
                  <a:pt x="378587" y="14985"/>
                </a:lnTo>
                <a:lnTo>
                  <a:pt x="375031" y="20954"/>
                </a:lnTo>
                <a:lnTo>
                  <a:pt x="377063" y="28828"/>
                </a:lnTo>
                <a:lnTo>
                  <a:pt x="440463" y="65963"/>
                </a:lnTo>
                <a:lnTo>
                  <a:pt x="459359" y="54990"/>
                </a:lnTo>
                <a:lnTo>
                  <a:pt x="465709" y="54990"/>
                </a:lnTo>
                <a:lnTo>
                  <a:pt x="465709" y="53339"/>
                </a:lnTo>
                <a:lnTo>
                  <a:pt x="468762" y="53085"/>
                </a:lnTo>
                <a:lnTo>
                  <a:pt x="389889" y="6857"/>
                </a:lnTo>
                <a:close/>
              </a:path>
              <a:path w="490854" h="125095">
                <a:moveTo>
                  <a:pt x="69331" y="47751"/>
                </a:moveTo>
                <a:lnTo>
                  <a:pt x="31623" y="47751"/>
                </a:lnTo>
                <a:lnTo>
                  <a:pt x="50365" y="58765"/>
                </a:lnTo>
                <a:lnTo>
                  <a:pt x="69331" y="47751"/>
                </a:lnTo>
                <a:close/>
              </a:path>
              <a:path w="490854" h="125095">
                <a:moveTo>
                  <a:pt x="248031" y="50037"/>
                </a:moveTo>
                <a:lnTo>
                  <a:pt x="251460" y="51180"/>
                </a:lnTo>
                <a:lnTo>
                  <a:pt x="251078" y="50926"/>
                </a:lnTo>
                <a:lnTo>
                  <a:pt x="250698" y="50800"/>
                </a:lnTo>
                <a:lnTo>
                  <a:pt x="249554" y="50291"/>
                </a:lnTo>
                <a:lnTo>
                  <a:pt x="249301" y="50207"/>
                </a:lnTo>
                <a:lnTo>
                  <a:pt x="248031" y="50037"/>
                </a:lnTo>
                <a:close/>
              </a:path>
              <a:path w="490854" h="125095">
                <a:moveTo>
                  <a:pt x="249301" y="50207"/>
                </a:moveTo>
                <a:lnTo>
                  <a:pt x="249554" y="50291"/>
                </a:lnTo>
                <a:lnTo>
                  <a:pt x="250698" y="50800"/>
                </a:lnTo>
                <a:lnTo>
                  <a:pt x="251078" y="50926"/>
                </a:lnTo>
                <a:lnTo>
                  <a:pt x="251460" y="51180"/>
                </a:lnTo>
                <a:lnTo>
                  <a:pt x="272668" y="51180"/>
                </a:lnTo>
                <a:lnTo>
                  <a:pt x="262254" y="50926"/>
                </a:lnTo>
                <a:lnTo>
                  <a:pt x="258190" y="50672"/>
                </a:lnTo>
                <a:lnTo>
                  <a:pt x="254635" y="50545"/>
                </a:lnTo>
                <a:lnTo>
                  <a:pt x="251333" y="50291"/>
                </a:lnTo>
                <a:lnTo>
                  <a:pt x="249936" y="50291"/>
                </a:lnTo>
                <a:lnTo>
                  <a:pt x="249301" y="50207"/>
                </a:lnTo>
                <a:close/>
              </a:path>
              <a:path w="490854" h="125095">
                <a:moveTo>
                  <a:pt x="248793" y="50037"/>
                </a:moveTo>
                <a:lnTo>
                  <a:pt x="248031" y="50037"/>
                </a:lnTo>
                <a:lnTo>
                  <a:pt x="249301" y="50207"/>
                </a:lnTo>
                <a:lnTo>
                  <a:pt x="248793" y="50037"/>
                </a:lnTo>
                <a:close/>
              </a:path>
              <a:path w="490854" h="125095">
                <a:moveTo>
                  <a:pt x="72174" y="46100"/>
                </a:moveTo>
                <a:lnTo>
                  <a:pt x="25146" y="46100"/>
                </a:lnTo>
                <a:lnTo>
                  <a:pt x="72016" y="46192"/>
                </a:lnTo>
                <a:lnTo>
                  <a:pt x="72174" y="46100"/>
                </a:lnTo>
                <a:close/>
              </a:path>
            </a:pathLst>
          </a:custGeom>
          <a:solidFill>
            <a:srgbClr val="BC2727"/>
          </a:solidFill>
        </p:spPr>
        <p:txBody>
          <a:bodyPr wrap="square" lIns="0" tIns="0" rIns="0" bIns="0" rtlCol="0"/>
          <a:lstStyle/>
          <a:p>
            <a:endParaRPr/>
          </a:p>
        </p:txBody>
      </p:sp>
      <p:sp>
        <p:nvSpPr>
          <p:cNvPr id="45" name="object 45"/>
          <p:cNvSpPr/>
          <p:nvPr/>
        </p:nvSpPr>
        <p:spPr>
          <a:xfrm>
            <a:off x="6165215" y="1196721"/>
            <a:ext cx="2499995" cy="3014345"/>
          </a:xfrm>
          <a:custGeom>
            <a:avLst/>
            <a:gdLst/>
            <a:ahLst/>
            <a:cxnLst/>
            <a:rect l="l" t="t" r="r" b="b"/>
            <a:pathLst>
              <a:path w="2499995" h="3014345">
                <a:moveTo>
                  <a:pt x="0" y="0"/>
                </a:moveTo>
                <a:lnTo>
                  <a:pt x="51308" y="3013964"/>
                </a:lnTo>
                <a:lnTo>
                  <a:pt x="2499614" y="3013964"/>
                </a:lnTo>
                <a:lnTo>
                  <a:pt x="2499614" y="61721"/>
                </a:lnTo>
                <a:lnTo>
                  <a:pt x="0" y="0"/>
                </a:lnTo>
                <a:close/>
              </a:path>
            </a:pathLst>
          </a:custGeom>
          <a:solidFill>
            <a:srgbClr val="9E9087"/>
          </a:solidFill>
        </p:spPr>
        <p:txBody>
          <a:bodyPr wrap="square" lIns="0" tIns="0" rIns="0" bIns="0" rtlCol="0"/>
          <a:lstStyle/>
          <a:p>
            <a:endParaRPr/>
          </a:p>
        </p:txBody>
      </p:sp>
      <p:sp>
        <p:nvSpPr>
          <p:cNvPr id="46" name="object 46"/>
          <p:cNvSpPr/>
          <p:nvPr/>
        </p:nvSpPr>
        <p:spPr>
          <a:xfrm>
            <a:off x="6303771" y="1510283"/>
            <a:ext cx="2229485" cy="2589530"/>
          </a:xfrm>
          <a:custGeom>
            <a:avLst/>
            <a:gdLst/>
            <a:ahLst/>
            <a:cxnLst/>
            <a:rect l="l" t="t" r="r" b="b"/>
            <a:pathLst>
              <a:path w="2229484" h="2589529">
                <a:moveTo>
                  <a:pt x="0" y="0"/>
                </a:moveTo>
                <a:lnTo>
                  <a:pt x="41275" y="2589148"/>
                </a:lnTo>
                <a:lnTo>
                  <a:pt x="2229484" y="2589148"/>
                </a:lnTo>
                <a:lnTo>
                  <a:pt x="2229484" y="64642"/>
                </a:lnTo>
                <a:lnTo>
                  <a:pt x="0" y="0"/>
                </a:lnTo>
                <a:close/>
              </a:path>
            </a:pathLst>
          </a:custGeom>
          <a:solidFill>
            <a:srgbClr val="CFC7C3"/>
          </a:solidFill>
        </p:spPr>
        <p:txBody>
          <a:bodyPr wrap="square" lIns="0" tIns="0" rIns="0" bIns="0" rtlCol="0"/>
          <a:lstStyle/>
          <a:p>
            <a:endParaRPr/>
          </a:p>
        </p:txBody>
      </p:sp>
      <p:sp>
        <p:nvSpPr>
          <p:cNvPr id="47" name="object 47"/>
          <p:cNvSpPr txBox="1"/>
          <p:nvPr/>
        </p:nvSpPr>
        <p:spPr>
          <a:xfrm>
            <a:off x="7098283" y="1296034"/>
            <a:ext cx="642620" cy="490855"/>
          </a:xfrm>
          <a:prstGeom prst="rect">
            <a:avLst/>
          </a:prstGeom>
        </p:spPr>
        <p:txBody>
          <a:bodyPr vert="horz" wrap="square" lIns="0" tIns="0" rIns="0" bIns="0" rtlCol="0">
            <a:spAutoFit/>
          </a:bodyPr>
          <a:lstStyle/>
          <a:p>
            <a:pPr algn="ctr">
              <a:lnSpc>
                <a:spcPct val="100000"/>
              </a:lnSpc>
            </a:pPr>
            <a:r>
              <a:rPr sz="1200" b="1" spc="-40" dirty="0">
                <a:solidFill>
                  <a:srgbClr val="433A36"/>
                </a:solidFill>
                <a:latin typeface="Arial"/>
                <a:cs typeface="Arial"/>
              </a:rPr>
              <a:t>Page</a:t>
            </a:r>
            <a:endParaRPr sz="1200">
              <a:latin typeface="Arial"/>
              <a:cs typeface="Arial"/>
            </a:endParaRPr>
          </a:p>
          <a:p>
            <a:pPr algn="ctr">
              <a:lnSpc>
                <a:spcPct val="100000"/>
              </a:lnSpc>
              <a:spcBef>
                <a:spcPts val="994"/>
              </a:spcBef>
            </a:pPr>
            <a:r>
              <a:rPr sz="1100" b="1" spc="-65" dirty="0">
                <a:solidFill>
                  <a:srgbClr val="433A36"/>
                </a:solidFill>
                <a:latin typeface="Arial"/>
                <a:cs typeface="Arial"/>
              </a:rPr>
              <a:t>Con</a:t>
            </a:r>
            <a:r>
              <a:rPr sz="1100" b="1" spc="25" dirty="0">
                <a:solidFill>
                  <a:srgbClr val="433A36"/>
                </a:solidFill>
                <a:latin typeface="Arial"/>
                <a:cs typeface="Arial"/>
              </a:rPr>
              <a:t>t</a:t>
            </a:r>
            <a:r>
              <a:rPr sz="1100" b="1" spc="-30" dirty="0">
                <a:solidFill>
                  <a:srgbClr val="433A36"/>
                </a:solidFill>
                <a:latin typeface="Arial"/>
                <a:cs typeface="Arial"/>
              </a:rPr>
              <a:t>ai</a:t>
            </a:r>
            <a:r>
              <a:rPr sz="1100" b="1" spc="-35" dirty="0">
                <a:solidFill>
                  <a:srgbClr val="433A36"/>
                </a:solidFill>
                <a:latin typeface="Arial"/>
                <a:cs typeface="Arial"/>
              </a:rPr>
              <a:t>n</a:t>
            </a:r>
            <a:r>
              <a:rPr sz="1100" b="1" spc="-30" dirty="0">
                <a:solidFill>
                  <a:srgbClr val="433A36"/>
                </a:solidFill>
                <a:latin typeface="Arial"/>
                <a:cs typeface="Arial"/>
              </a:rPr>
              <a:t>e</a:t>
            </a:r>
            <a:r>
              <a:rPr sz="1100" b="1" spc="-20" dirty="0">
                <a:solidFill>
                  <a:srgbClr val="433A36"/>
                </a:solidFill>
                <a:latin typeface="Arial"/>
                <a:cs typeface="Arial"/>
              </a:rPr>
              <a:t>r</a:t>
            </a:r>
            <a:endParaRPr sz="1100">
              <a:latin typeface="Arial"/>
              <a:cs typeface="Arial"/>
            </a:endParaRPr>
          </a:p>
        </p:txBody>
      </p:sp>
      <p:sp>
        <p:nvSpPr>
          <p:cNvPr id="48" name="object 48"/>
          <p:cNvSpPr/>
          <p:nvPr/>
        </p:nvSpPr>
        <p:spPr>
          <a:xfrm>
            <a:off x="6401689" y="1839086"/>
            <a:ext cx="2047239" cy="1075690"/>
          </a:xfrm>
          <a:custGeom>
            <a:avLst/>
            <a:gdLst/>
            <a:ahLst/>
            <a:cxnLst/>
            <a:rect l="l" t="t" r="r" b="b"/>
            <a:pathLst>
              <a:path w="2047240" h="1075689">
                <a:moveTo>
                  <a:pt x="0" y="0"/>
                </a:moveTo>
                <a:lnTo>
                  <a:pt x="30861" y="1075436"/>
                </a:lnTo>
                <a:lnTo>
                  <a:pt x="2047113" y="1075436"/>
                </a:lnTo>
                <a:lnTo>
                  <a:pt x="2047113" y="39370"/>
                </a:lnTo>
                <a:lnTo>
                  <a:pt x="0" y="0"/>
                </a:lnTo>
                <a:close/>
              </a:path>
            </a:pathLst>
          </a:custGeom>
          <a:solidFill>
            <a:srgbClr val="EBE9E7"/>
          </a:solidFill>
        </p:spPr>
        <p:txBody>
          <a:bodyPr wrap="square" lIns="0" tIns="0" rIns="0" bIns="0" rtlCol="0"/>
          <a:lstStyle/>
          <a:p>
            <a:endParaRPr/>
          </a:p>
        </p:txBody>
      </p:sp>
      <p:sp>
        <p:nvSpPr>
          <p:cNvPr id="49" name="object 49"/>
          <p:cNvSpPr txBox="1"/>
          <p:nvPr/>
        </p:nvSpPr>
        <p:spPr>
          <a:xfrm>
            <a:off x="6965060" y="1924811"/>
            <a:ext cx="920750"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114"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50" name="object 50"/>
          <p:cNvSpPr/>
          <p:nvPr/>
        </p:nvSpPr>
        <p:spPr>
          <a:xfrm>
            <a:off x="6432550" y="2986544"/>
            <a:ext cx="970915" cy="1008380"/>
          </a:xfrm>
          <a:custGeom>
            <a:avLst/>
            <a:gdLst/>
            <a:ahLst/>
            <a:cxnLst/>
            <a:rect l="l" t="t" r="r" b="b"/>
            <a:pathLst>
              <a:path w="970915" h="1008379">
                <a:moveTo>
                  <a:pt x="0" y="1008113"/>
                </a:moveTo>
                <a:lnTo>
                  <a:pt x="970483" y="1008113"/>
                </a:lnTo>
                <a:lnTo>
                  <a:pt x="970483" y="0"/>
                </a:lnTo>
                <a:lnTo>
                  <a:pt x="0" y="0"/>
                </a:lnTo>
                <a:lnTo>
                  <a:pt x="0" y="1008113"/>
                </a:lnTo>
                <a:close/>
              </a:path>
            </a:pathLst>
          </a:custGeom>
          <a:solidFill>
            <a:srgbClr val="EBE9E7"/>
          </a:solidFill>
        </p:spPr>
        <p:txBody>
          <a:bodyPr wrap="square" lIns="0" tIns="0" rIns="0" bIns="0" rtlCol="0"/>
          <a:lstStyle/>
          <a:p>
            <a:endParaRPr/>
          </a:p>
        </p:txBody>
      </p:sp>
      <p:sp>
        <p:nvSpPr>
          <p:cNvPr id="51" name="object 51"/>
          <p:cNvSpPr txBox="1"/>
          <p:nvPr/>
        </p:nvSpPr>
        <p:spPr>
          <a:xfrm>
            <a:off x="6459092" y="3028441"/>
            <a:ext cx="920750"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114"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52" name="object 52"/>
          <p:cNvSpPr/>
          <p:nvPr/>
        </p:nvSpPr>
        <p:spPr>
          <a:xfrm>
            <a:off x="7478268" y="2986544"/>
            <a:ext cx="970915" cy="1008380"/>
          </a:xfrm>
          <a:custGeom>
            <a:avLst/>
            <a:gdLst/>
            <a:ahLst/>
            <a:cxnLst/>
            <a:rect l="l" t="t" r="r" b="b"/>
            <a:pathLst>
              <a:path w="970915" h="1008379">
                <a:moveTo>
                  <a:pt x="0" y="1008113"/>
                </a:moveTo>
                <a:lnTo>
                  <a:pt x="970483" y="1008113"/>
                </a:lnTo>
                <a:lnTo>
                  <a:pt x="970483" y="0"/>
                </a:lnTo>
                <a:lnTo>
                  <a:pt x="0" y="0"/>
                </a:lnTo>
                <a:lnTo>
                  <a:pt x="0" y="1008113"/>
                </a:lnTo>
                <a:close/>
              </a:path>
            </a:pathLst>
          </a:custGeom>
          <a:solidFill>
            <a:srgbClr val="EBE9E7"/>
          </a:solidFill>
        </p:spPr>
        <p:txBody>
          <a:bodyPr wrap="square" lIns="0" tIns="0" rIns="0" bIns="0" rtlCol="0"/>
          <a:lstStyle/>
          <a:p>
            <a:endParaRPr/>
          </a:p>
        </p:txBody>
      </p:sp>
      <p:sp>
        <p:nvSpPr>
          <p:cNvPr id="53" name="object 53"/>
          <p:cNvSpPr txBox="1"/>
          <p:nvPr/>
        </p:nvSpPr>
        <p:spPr>
          <a:xfrm>
            <a:off x="7504938" y="3028441"/>
            <a:ext cx="920750" cy="150495"/>
          </a:xfrm>
          <a:prstGeom prst="rect">
            <a:avLst/>
          </a:prstGeom>
        </p:spPr>
        <p:txBody>
          <a:bodyPr vert="horz" wrap="square" lIns="0" tIns="0" rIns="0" bIns="0" rtlCol="0">
            <a:spAutoFit/>
          </a:bodyPr>
          <a:lstStyle/>
          <a:p>
            <a:pPr marL="12700">
              <a:lnSpc>
                <a:spcPct val="100000"/>
              </a:lnSpc>
            </a:pPr>
            <a:r>
              <a:rPr sz="900" b="1" spc="-25" dirty="0">
                <a:solidFill>
                  <a:srgbClr val="433A36"/>
                </a:solidFill>
                <a:latin typeface="Arial"/>
                <a:cs typeface="Arial"/>
              </a:rPr>
              <a:t>Nested</a:t>
            </a:r>
            <a:r>
              <a:rPr sz="900" b="1" spc="-114" dirty="0">
                <a:solidFill>
                  <a:srgbClr val="433A36"/>
                </a:solidFill>
                <a:latin typeface="Arial"/>
                <a:cs typeface="Arial"/>
              </a:rPr>
              <a:t> </a:t>
            </a:r>
            <a:r>
              <a:rPr sz="900" b="1" spc="-30" dirty="0">
                <a:solidFill>
                  <a:srgbClr val="433A36"/>
                </a:solidFill>
                <a:latin typeface="Arial"/>
                <a:cs typeface="Arial"/>
              </a:rPr>
              <a:t>Container</a:t>
            </a:r>
            <a:endParaRPr sz="900">
              <a:latin typeface="Arial"/>
              <a:cs typeface="Arial"/>
            </a:endParaRPr>
          </a:p>
        </p:txBody>
      </p:sp>
      <p:sp>
        <p:nvSpPr>
          <p:cNvPr id="54" name="object 54"/>
          <p:cNvSpPr/>
          <p:nvPr/>
        </p:nvSpPr>
        <p:spPr>
          <a:xfrm>
            <a:off x="6509257" y="2143505"/>
            <a:ext cx="575310" cy="627380"/>
          </a:xfrm>
          <a:custGeom>
            <a:avLst/>
            <a:gdLst/>
            <a:ahLst/>
            <a:cxnLst/>
            <a:rect l="l" t="t" r="r" b="b"/>
            <a:pathLst>
              <a:path w="575309" h="627380">
                <a:moveTo>
                  <a:pt x="0" y="0"/>
                </a:moveTo>
                <a:lnTo>
                  <a:pt x="29464" y="626999"/>
                </a:lnTo>
                <a:lnTo>
                  <a:pt x="575310" y="626999"/>
                </a:lnTo>
                <a:lnTo>
                  <a:pt x="575310" y="30861"/>
                </a:lnTo>
                <a:lnTo>
                  <a:pt x="0" y="0"/>
                </a:lnTo>
                <a:close/>
              </a:path>
            </a:pathLst>
          </a:custGeom>
          <a:solidFill>
            <a:srgbClr val="257E00"/>
          </a:solidFill>
        </p:spPr>
        <p:txBody>
          <a:bodyPr wrap="square" lIns="0" tIns="0" rIns="0" bIns="0" rtlCol="0"/>
          <a:lstStyle/>
          <a:p>
            <a:endParaRPr/>
          </a:p>
        </p:txBody>
      </p:sp>
      <p:sp>
        <p:nvSpPr>
          <p:cNvPr id="55" name="object 55"/>
          <p:cNvSpPr txBox="1"/>
          <p:nvPr/>
        </p:nvSpPr>
        <p:spPr>
          <a:xfrm>
            <a:off x="6602730"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56" name="object 56"/>
          <p:cNvSpPr/>
          <p:nvPr/>
        </p:nvSpPr>
        <p:spPr>
          <a:xfrm>
            <a:off x="7157846" y="2143505"/>
            <a:ext cx="575310" cy="627380"/>
          </a:xfrm>
          <a:custGeom>
            <a:avLst/>
            <a:gdLst/>
            <a:ahLst/>
            <a:cxnLst/>
            <a:rect l="l" t="t" r="r" b="b"/>
            <a:pathLst>
              <a:path w="575309" h="627380">
                <a:moveTo>
                  <a:pt x="0" y="0"/>
                </a:moveTo>
                <a:lnTo>
                  <a:pt x="29463" y="626999"/>
                </a:lnTo>
                <a:lnTo>
                  <a:pt x="575309" y="626999"/>
                </a:lnTo>
                <a:lnTo>
                  <a:pt x="575309" y="30861"/>
                </a:lnTo>
                <a:lnTo>
                  <a:pt x="0" y="0"/>
                </a:lnTo>
                <a:close/>
              </a:path>
            </a:pathLst>
          </a:custGeom>
          <a:solidFill>
            <a:srgbClr val="257E00"/>
          </a:solidFill>
        </p:spPr>
        <p:txBody>
          <a:bodyPr wrap="square" lIns="0" tIns="0" rIns="0" bIns="0" rtlCol="0"/>
          <a:lstStyle/>
          <a:p>
            <a:endParaRPr/>
          </a:p>
        </p:txBody>
      </p:sp>
      <p:sp>
        <p:nvSpPr>
          <p:cNvPr id="57" name="object 57"/>
          <p:cNvSpPr txBox="1"/>
          <p:nvPr/>
        </p:nvSpPr>
        <p:spPr>
          <a:xfrm>
            <a:off x="7251572"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58" name="object 58"/>
          <p:cNvSpPr/>
          <p:nvPr/>
        </p:nvSpPr>
        <p:spPr>
          <a:xfrm>
            <a:off x="7806435" y="2143505"/>
            <a:ext cx="575310" cy="627380"/>
          </a:xfrm>
          <a:custGeom>
            <a:avLst/>
            <a:gdLst/>
            <a:ahLst/>
            <a:cxnLst/>
            <a:rect l="l" t="t" r="r" b="b"/>
            <a:pathLst>
              <a:path w="575309" h="627380">
                <a:moveTo>
                  <a:pt x="0" y="0"/>
                </a:moveTo>
                <a:lnTo>
                  <a:pt x="29464" y="626999"/>
                </a:lnTo>
                <a:lnTo>
                  <a:pt x="575310" y="626999"/>
                </a:lnTo>
                <a:lnTo>
                  <a:pt x="575310" y="30861"/>
                </a:lnTo>
                <a:lnTo>
                  <a:pt x="0" y="0"/>
                </a:lnTo>
                <a:close/>
              </a:path>
            </a:pathLst>
          </a:custGeom>
          <a:solidFill>
            <a:srgbClr val="257E00"/>
          </a:solidFill>
        </p:spPr>
        <p:txBody>
          <a:bodyPr wrap="square" lIns="0" tIns="0" rIns="0" bIns="0" rtlCol="0"/>
          <a:lstStyle/>
          <a:p>
            <a:endParaRPr/>
          </a:p>
        </p:txBody>
      </p:sp>
      <p:sp>
        <p:nvSpPr>
          <p:cNvPr id="59" name="object 59"/>
          <p:cNvSpPr txBox="1"/>
          <p:nvPr/>
        </p:nvSpPr>
        <p:spPr>
          <a:xfrm>
            <a:off x="7900161" y="2384425"/>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60" name="object 60"/>
          <p:cNvSpPr/>
          <p:nvPr/>
        </p:nvSpPr>
        <p:spPr>
          <a:xfrm>
            <a:off x="6630161" y="3274567"/>
            <a:ext cx="575310" cy="627380"/>
          </a:xfrm>
          <a:custGeom>
            <a:avLst/>
            <a:gdLst/>
            <a:ahLst/>
            <a:cxnLst/>
            <a:rect l="l" t="t" r="r" b="b"/>
            <a:pathLst>
              <a:path w="575309" h="627379">
                <a:moveTo>
                  <a:pt x="0" y="0"/>
                </a:moveTo>
                <a:lnTo>
                  <a:pt x="29464" y="627126"/>
                </a:lnTo>
                <a:lnTo>
                  <a:pt x="575310" y="627126"/>
                </a:lnTo>
                <a:lnTo>
                  <a:pt x="575310" y="30861"/>
                </a:lnTo>
                <a:lnTo>
                  <a:pt x="0" y="0"/>
                </a:lnTo>
                <a:close/>
              </a:path>
            </a:pathLst>
          </a:custGeom>
          <a:solidFill>
            <a:srgbClr val="257E00"/>
          </a:solidFill>
        </p:spPr>
        <p:txBody>
          <a:bodyPr wrap="square" lIns="0" tIns="0" rIns="0" bIns="0" rtlCol="0"/>
          <a:lstStyle/>
          <a:p>
            <a:endParaRPr/>
          </a:p>
        </p:txBody>
      </p:sp>
      <p:sp>
        <p:nvSpPr>
          <p:cNvPr id="61" name="object 61"/>
          <p:cNvSpPr txBox="1"/>
          <p:nvPr/>
        </p:nvSpPr>
        <p:spPr>
          <a:xfrm>
            <a:off x="6723633" y="3515867"/>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62" name="object 62"/>
          <p:cNvSpPr/>
          <p:nvPr/>
        </p:nvSpPr>
        <p:spPr>
          <a:xfrm>
            <a:off x="7675880" y="3274567"/>
            <a:ext cx="575310" cy="627380"/>
          </a:xfrm>
          <a:custGeom>
            <a:avLst/>
            <a:gdLst/>
            <a:ahLst/>
            <a:cxnLst/>
            <a:rect l="l" t="t" r="r" b="b"/>
            <a:pathLst>
              <a:path w="575309" h="627379">
                <a:moveTo>
                  <a:pt x="0" y="0"/>
                </a:moveTo>
                <a:lnTo>
                  <a:pt x="29591" y="627126"/>
                </a:lnTo>
                <a:lnTo>
                  <a:pt x="575310" y="627126"/>
                </a:lnTo>
                <a:lnTo>
                  <a:pt x="575310" y="30861"/>
                </a:lnTo>
                <a:lnTo>
                  <a:pt x="0" y="0"/>
                </a:lnTo>
                <a:close/>
              </a:path>
            </a:pathLst>
          </a:custGeom>
          <a:solidFill>
            <a:srgbClr val="257E00"/>
          </a:solidFill>
        </p:spPr>
        <p:txBody>
          <a:bodyPr wrap="square" lIns="0" tIns="0" rIns="0" bIns="0" rtlCol="0"/>
          <a:lstStyle/>
          <a:p>
            <a:endParaRPr/>
          </a:p>
        </p:txBody>
      </p:sp>
      <p:sp>
        <p:nvSpPr>
          <p:cNvPr id="63" name="object 63"/>
          <p:cNvSpPr txBox="1"/>
          <p:nvPr/>
        </p:nvSpPr>
        <p:spPr>
          <a:xfrm>
            <a:off x="7769732" y="3515867"/>
            <a:ext cx="389890" cy="150495"/>
          </a:xfrm>
          <a:prstGeom prst="rect">
            <a:avLst/>
          </a:prstGeom>
        </p:spPr>
        <p:txBody>
          <a:bodyPr vert="horz" wrap="square" lIns="0" tIns="0" rIns="0" bIns="0" rtlCol="0">
            <a:spAutoFit/>
          </a:bodyPr>
          <a:lstStyle/>
          <a:p>
            <a:pPr marL="12700">
              <a:lnSpc>
                <a:spcPct val="100000"/>
              </a:lnSpc>
            </a:pPr>
            <a:r>
              <a:rPr sz="900" b="1" spc="-55" dirty="0">
                <a:solidFill>
                  <a:srgbClr val="FFFFFF"/>
                </a:solidFill>
                <a:latin typeface="Arial"/>
                <a:cs typeface="Arial"/>
              </a:rPr>
              <a:t>W</a:t>
            </a:r>
            <a:r>
              <a:rPr sz="900" b="1" spc="-5" dirty="0">
                <a:solidFill>
                  <a:srgbClr val="FFFFFF"/>
                </a:solidFill>
                <a:latin typeface="Arial"/>
                <a:cs typeface="Arial"/>
              </a:rPr>
              <a:t>i</a:t>
            </a:r>
            <a:r>
              <a:rPr sz="900" b="1" spc="-45" dirty="0">
                <a:solidFill>
                  <a:srgbClr val="FFFFFF"/>
                </a:solidFill>
                <a:latin typeface="Arial"/>
                <a:cs typeface="Arial"/>
              </a:rPr>
              <a:t>d</a:t>
            </a:r>
            <a:r>
              <a:rPr sz="900" b="1" spc="-50" dirty="0">
                <a:solidFill>
                  <a:srgbClr val="FFFFFF"/>
                </a:solidFill>
                <a:latin typeface="Arial"/>
                <a:cs typeface="Arial"/>
              </a:rPr>
              <a:t>g</a:t>
            </a:r>
            <a:r>
              <a:rPr sz="900" b="1" spc="-25" dirty="0">
                <a:solidFill>
                  <a:srgbClr val="FFFFFF"/>
                </a:solidFill>
                <a:latin typeface="Arial"/>
                <a:cs typeface="Arial"/>
              </a:rPr>
              <a:t>e</a:t>
            </a:r>
            <a:r>
              <a:rPr sz="900" b="1" spc="25" dirty="0">
                <a:solidFill>
                  <a:srgbClr val="FFFFFF"/>
                </a:solidFill>
                <a:latin typeface="Arial"/>
                <a:cs typeface="Arial"/>
              </a:rPr>
              <a:t>t</a:t>
            </a:r>
            <a:endParaRPr sz="900">
              <a:latin typeface="Arial"/>
              <a:cs typeface="Arial"/>
            </a:endParaRPr>
          </a:p>
        </p:txBody>
      </p:sp>
      <p:sp>
        <p:nvSpPr>
          <p:cNvPr id="64" name="object 64"/>
          <p:cNvSpPr/>
          <p:nvPr/>
        </p:nvSpPr>
        <p:spPr>
          <a:xfrm>
            <a:off x="7205471" y="3529457"/>
            <a:ext cx="490855" cy="125095"/>
          </a:xfrm>
          <a:custGeom>
            <a:avLst/>
            <a:gdLst/>
            <a:ahLst/>
            <a:cxnLst/>
            <a:rect l="l" t="t" r="r" b="b"/>
            <a:pathLst>
              <a:path w="490854" h="125095">
                <a:moveTo>
                  <a:pt x="418809" y="78538"/>
                </a:moveTo>
                <a:lnTo>
                  <a:pt x="376935" y="102869"/>
                </a:lnTo>
                <a:lnTo>
                  <a:pt x="374903" y="110616"/>
                </a:lnTo>
                <a:lnTo>
                  <a:pt x="378459" y="116712"/>
                </a:lnTo>
                <a:lnTo>
                  <a:pt x="381888" y="122681"/>
                </a:lnTo>
                <a:lnTo>
                  <a:pt x="389635" y="124840"/>
                </a:lnTo>
                <a:lnTo>
                  <a:pt x="468993" y="78739"/>
                </a:lnTo>
                <a:lnTo>
                  <a:pt x="465708" y="78739"/>
                </a:lnTo>
                <a:lnTo>
                  <a:pt x="418809" y="78538"/>
                </a:lnTo>
                <a:close/>
              </a:path>
              <a:path w="490854" h="125095">
                <a:moveTo>
                  <a:pt x="101219" y="0"/>
                </a:moveTo>
                <a:lnTo>
                  <a:pt x="95123" y="3428"/>
                </a:lnTo>
                <a:lnTo>
                  <a:pt x="0" y="58673"/>
                </a:lnTo>
                <a:lnTo>
                  <a:pt x="100964" y="117855"/>
                </a:lnTo>
                <a:lnTo>
                  <a:pt x="108711" y="115823"/>
                </a:lnTo>
                <a:lnTo>
                  <a:pt x="112268" y="109727"/>
                </a:lnTo>
                <a:lnTo>
                  <a:pt x="115824" y="103758"/>
                </a:lnTo>
                <a:lnTo>
                  <a:pt x="113792" y="96011"/>
                </a:lnTo>
                <a:lnTo>
                  <a:pt x="72260" y="71592"/>
                </a:lnTo>
                <a:lnTo>
                  <a:pt x="25273" y="71500"/>
                </a:lnTo>
                <a:lnTo>
                  <a:pt x="25273" y="46100"/>
                </a:lnTo>
                <a:lnTo>
                  <a:pt x="72301" y="46100"/>
                </a:lnTo>
                <a:lnTo>
                  <a:pt x="113919" y="21970"/>
                </a:lnTo>
                <a:lnTo>
                  <a:pt x="116077" y="14096"/>
                </a:lnTo>
                <a:lnTo>
                  <a:pt x="112522" y="8127"/>
                </a:lnTo>
                <a:lnTo>
                  <a:pt x="108966" y="2031"/>
                </a:lnTo>
                <a:lnTo>
                  <a:pt x="101219" y="0"/>
                </a:lnTo>
                <a:close/>
              </a:path>
              <a:path w="490854" h="125095">
                <a:moveTo>
                  <a:pt x="440463" y="65963"/>
                </a:moveTo>
                <a:lnTo>
                  <a:pt x="418809" y="78538"/>
                </a:lnTo>
                <a:lnTo>
                  <a:pt x="465708" y="78739"/>
                </a:lnTo>
                <a:lnTo>
                  <a:pt x="465708" y="76962"/>
                </a:lnTo>
                <a:lnTo>
                  <a:pt x="459231" y="76962"/>
                </a:lnTo>
                <a:lnTo>
                  <a:pt x="440463" y="65963"/>
                </a:lnTo>
                <a:close/>
              </a:path>
              <a:path w="490854" h="125095">
                <a:moveTo>
                  <a:pt x="468762" y="53085"/>
                </a:moveTo>
                <a:lnTo>
                  <a:pt x="422655" y="53085"/>
                </a:lnTo>
                <a:lnTo>
                  <a:pt x="465708" y="53339"/>
                </a:lnTo>
                <a:lnTo>
                  <a:pt x="465708" y="78739"/>
                </a:lnTo>
                <a:lnTo>
                  <a:pt x="468993" y="78739"/>
                </a:lnTo>
                <a:lnTo>
                  <a:pt x="490854" y="66039"/>
                </a:lnTo>
                <a:lnTo>
                  <a:pt x="468762" y="53085"/>
                </a:lnTo>
                <a:close/>
              </a:path>
              <a:path w="490854" h="125095">
                <a:moveTo>
                  <a:pt x="241674" y="74572"/>
                </a:moveTo>
                <a:lnTo>
                  <a:pt x="242443" y="74802"/>
                </a:lnTo>
                <a:lnTo>
                  <a:pt x="243585" y="75056"/>
                </a:lnTo>
                <a:lnTo>
                  <a:pt x="244601" y="75183"/>
                </a:lnTo>
                <a:lnTo>
                  <a:pt x="247142" y="75564"/>
                </a:lnTo>
                <a:lnTo>
                  <a:pt x="253110" y="75818"/>
                </a:lnTo>
                <a:lnTo>
                  <a:pt x="256921" y="76072"/>
                </a:lnTo>
                <a:lnTo>
                  <a:pt x="261111" y="76200"/>
                </a:lnTo>
                <a:lnTo>
                  <a:pt x="265937" y="76453"/>
                </a:lnTo>
                <a:lnTo>
                  <a:pt x="305434" y="77342"/>
                </a:lnTo>
                <a:lnTo>
                  <a:pt x="418809" y="78538"/>
                </a:lnTo>
                <a:lnTo>
                  <a:pt x="425460" y="74675"/>
                </a:lnTo>
                <a:lnTo>
                  <a:pt x="242824" y="74675"/>
                </a:lnTo>
                <a:lnTo>
                  <a:pt x="241674" y="74572"/>
                </a:lnTo>
                <a:close/>
              </a:path>
              <a:path w="490854" h="125095">
                <a:moveTo>
                  <a:pt x="459358" y="54990"/>
                </a:moveTo>
                <a:lnTo>
                  <a:pt x="440463" y="65963"/>
                </a:lnTo>
                <a:lnTo>
                  <a:pt x="459231" y="76962"/>
                </a:lnTo>
                <a:lnTo>
                  <a:pt x="459358" y="54990"/>
                </a:lnTo>
                <a:close/>
              </a:path>
              <a:path w="490854" h="125095">
                <a:moveTo>
                  <a:pt x="465708" y="54990"/>
                </a:moveTo>
                <a:lnTo>
                  <a:pt x="459358" y="54990"/>
                </a:lnTo>
                <a:lnTo>
                  <a:pt x="459231" y="76962"/>
                </a:lnTo>
                <a:lnTo>
                  <a:pt x="465708" y="76962"/>
                </a:lnTo>
                <a:lnTo>
                  <a:pt x="465708" y="54990"/>
                </a:lnTo>
                <a:close/>
              </a:path>
              <a:path w="490854" h="125095">
                <a:moveTo>
                  <a:pt x="427428" y="73532"/>
                </a:moveTo>
                <a:lnTo>
                  <a:pt x="239395" y="73532"/>
                </a:lnTo>
                <a:lnTo>
                  <a:pt x="242706" y="74636"/>
                </a:lnTo>
                <a:lnTo>
                  <a:pt x="243331" y="74675"/>
                </a:lnTo>
                <a:lnTo>
                  <a:pt x="425460" y="74675"/>
                </a:lnTo>
                <a:lnTo>
                  <a:pt x="427428" y="73532"/>
                </a:lnTo>
                <a:close/>
              </a:path>
              <a:path w="490854" h="125095">
                <a:moveTo>
                  <a:pt x="239775" y="73659"/>
                </a:moveTo>
                <a:lnTo>
                  <a:pt x="240156" y="73913"/>
                </a:lnTo>
                <a:lnTo>
                  <a:pt x="241173" y="74421"/>
                </a:lnTo>
                <a:lnTo>
                  <a:pt x="241674" y="74572"/>
                </a:lnTo>
                <a:lnTo>
                  <a:pt x="242706" y="74636"/>
                </a:lnTo>
                <a:lnTo>
                  <a:pt x="239775" y="73659"/>
                </a:lnTo>
                <a:close/>
              </a:path>
              <a:path w="490854" h="125095">
                <a:moveTo>
                  <a:pt x="72143" y="46192"/>
                </a:moveTo>
                <a:lnTo>
                  <a:pt x="50444" y="58793"/>
                </a:lnTo>
                <a:lnTo>
                  <a:pt x="72260" y="71592"/>
                </a:lnTo>
                <a:lnTo>
                  <a:pt x="131572" y="72008"/>
                </a:lnTo>
                <a:lnTo>
                  <a:pt x="224027" y="73659"/>
                </a:lnTo>
                <a:lnTo>
                  <a:pt x="228600" y="73913"/>
                </a:lnTo>
                <a:lnTo>
                  <a:pt x="233045" y="73913"/>
                </a:lnTo>
                <a:lnTo>
                  <a:pt x="236347" y="74167"/>
                </a:lnTo>
                <a:lnTo>
                  <a:pt x="239141" y="74294"/>
                </a:lnTo>
                <a:lnTo>
                  <a:pt x="241300" y="74548"/>
                </a:lnTo>
                <a:lnTo>
                  <a:pt x="241674" y="74572"/>
                </a:lnTo>
                <a:lnTo>
                  <a:pt x="241173" y="74421"/>
                </a:lnTo>
                <a:lnTo>
                  <a:pt x="240156" y="73913"/>
                </a:lnTo>
                <a:lnTo>
                  <a:pt x="239775" y="73659"/>
                </a:lnTo>
                <a:lnTo>
                  <a:pt x="239395" y="73532"/>
                </a:lnTo>
                <a:lnTo>
                  <a:pt x="427428" y="73532"/>
                </a:lnTo>
                <a:lnTo>
                  <a:pt x="440463" y="65963"/>
                </a:lnTo>
                <a:lnTo>
                  <a:pt x="418486" y="53085"/>
                </a:lnTo>
                <a:lnTo>
                  <a:pt x="400811" y="53085"/>
                </a:lnTo>
                <a:lnTo>
                  <a:pt x="290956" y="51688"/>
                </a:lnTo>
                <a:lnTo>
                  <a:pt x="272478" y="51180"/>
                </a:lnTo>
                <a:lnTo>
                  <a:pt x="251459" y="51180"/>
                </a:lnTo>
                <a:lnTo>
                  <a:pt x="248157" y="50037"/>
                </a:lnTo>
                <a:lnTo>
                  <a:pt x="248920" y="50037"/>
                </a:lnTo>
                <a:lnTo>
                  <a:pt x="248538" y="49910"/>
                </a:lnTo>
                <a:lnTo>
                  <a:pt x="247396" y="49656"/>
                </a:lnTo>
                <a:lnTo>
                  <a:pt x="244728" y="49275"/>
                </a:lnTo>
                <a:lnTo>
                  <a:pt x="243331" y="49148"/>
                </a:lnTo>
                <a:lnTo>
                  <a:pt x="240792" y="49021"/>
                </a:lnTo>
                <a:lnTo>
                  <a:pt x="237617" y="48767"/>
                </a:lnTo>
                <a:lnTo>
                  <a:pt x="229616" y="48513"/>
                </a:lnTo>
                <a:lnTo>
                  <a:pt x="224789" y="48259"/>
                </a:lnTo>
                <a:lnTo>
                  <a:pt x="151002" y="46862"/>
                </a:lnTo>
                <a:lnTo>
                  <a:pt x="72143" y="46192"/>
                </a:lnTo>
                <a:close/>
              </a:path>
              <a:path w="490854" h="125095">
                <a:moveTo>
                  <a:pt x="25273" y="46100"/>
                </a:moveTo>
                <a:lnTo>
                  <a:pt x="25273" y="71500"/>
                </a:lnTo>
                <a:lnTo>
                  <a:pt x="72260" y="71592"/>
                </a:lnTo>
                <a:lnTo>
                  <a:pt x="69073" y="69722"/>
                </a:lnTo>
                <a:lnTo>
                  <a:pt x="31623" y="69722"/>
                </a:lnTo>
                <a:lnTo>
                  <a:pt x="31623" y="47751"/>
                </a:lnTo>
                <a:lnTo>
                  <a:pt x="69458" y="47751"/>
                </a:lnTo>
                <a:lnTo>
                  <a:pt x="72143" y="46192"/>
                </a:lnTo>
                <a:lnTo>
                  <a:pt x="25273" y="46100"/>
                </a:lnTo>
                <a:close/>
              </a:path>
              <a:path w="490854" h="125095">
                <a:moveTo>
                  <a:pt x="31623" y="47751"/>
                </a:moveTo>
                <a:lnTo>
                  <a:pt x="31623" y="69722"/>
                </a:lnTo>
                <a:lnTo>
                  <a:pt x="50444" y="58793"/>
                </a:lnTo>
                <a:lnTo>
                  <a:pt x="31623" y="47751"/>
                </a:lnTo>
                <a:close/>
              </a:path>
              <a:path w="490854" h="125095">
                <a:moveTo>
                  <a:pt x="50444" y="58793"/>
                </a:moveTo>
                <a:lnTo>
                  <a:pt x="31623" y="69722"/>
                </a:lnTo>
                <a:lnTo>
                  <a:pt x="69073" y="69722"/>
                </a:lnTo>
                <a:lnTo>
                  <a:pt x="50444" y="58793"/>
                </a:lnTo>
                <a:close/>
              </a:path>
              <a:path w="490854" h="125095">
                <a:moveTo>
                  <a:pt x="389889" y="6857"/>
                </a:moveTo>
                <a:lnTo>
                  <a:pt x="382143" y="8889"/>
                </a:lnTo>
                <a:lnTo>
                  <a:pt x="378586" y="14985"/>
                </a:lnTo>
                <a:lnTo>
                  <a:pt x="375030" y="20954"/>
                </a:lnTo>
                <a:lnTo>
                  <a:pt x="377062" y="28828"/>
                </a:lnTo>
                <a:lnTo>
                  <a:pt x="440463" y="65963"/>
                </a:lnTo>
                <a:lnTo>
                  <a:pt x="459358" y="54990"/>
                </a:lnTo>
                <a:lnTo>
                  <a:pt x="465708" y="54990"/>
                </a:lnTo>
                <a:lnTo>
                  <a:pt x="465708" y="53339"/>
                </a:lnTo>
                <a:lnTo>
                  <a:pt x="468762" y="53085"/>
                </a:lnTo>
                <a:lnTo>
                  <a:pt x="389889" y="6857"/>
                </a:lnTo>
                <a:close/>
              </a:path>
              <a:path w="490854" h="125095">
                <a:moveTo>
                  <a:pt x="69458" y="47751"/>
                </a:moveTo>
                <a:lnTo>
                  <a:pt x="31623" y="47751"/>
                </a:lnTo>
                <a:lnTo>
                  <a:pt x="50444" y="58793"/>
                </a:lnTo>
                <a:lnTo>
                  <a:pt x="69458" y="47751"/>
                </a:lnTo>
                <a:close/>
              </a:path>
              <a:path w="490854" h="125095">
                <a:moveTo>
                  <a:pt x="248157" y="50037"/>
                </a:moveTo>
                <a:lnTo>
                  <a:pt x="251459" y="51180"/>
                </a:lnTo>
                <a:lnTo>
                  <a:pt x="251078" y="50926"/>
                </a:lnTo>
                <a:lnTo>
                  <a:pt x="250698" y="50800"/>
                </a:lnTo>
                <a:lnTo>
                  <a:pt x="249681" y="50291"/>
                </a:lnTo>
                <a:lnTo>
                  <a:pt x="249427" y="50207"/>
                </a:lnTo>
                <a:lnTo>
                  <a:pt x="248157" y="50037"/>
                </a:lnTo>
                <a:close/>
              </a:path>
              <a:path w="490854" h="125095">
                <a:moveTo>
                  <a:pt x="249427" y="50207"/>
                </a:moveTo>
                <a:lnTo>
                  <a:pt x="249681" y="50291"/>
                </a:lnTo>
                <a:lnTo>
                  <a:pt x="250698" y="50800"/>
                </a:lnTo>
                <a:lnTo>
                  <a:pt x="251078" y="50926"/>
                </a:lnTo>
                <a:lnTo>
                  <a:pt x="251459" y="51180"/>
                </a:lnTo>
                <a:lnTo>
                  <a:pt x="272478" y="51180"/>
                </a:lnTo>
                <a:lnTo>
                  <a:pt x="262381" y="50926"/>
                </a:lnTo>
                <a:lnTo>
                  <a:pt x="258191" y="50672"/>
                </a:lnTo>
                <a:lnTo>
                  <a:pt x="254761" y="50545"/>
                </a:lnTo>
                <a:lnTo>
                  <a:pt x="251459" y="50291"/>
                </a:lnTo>
                <a:lnTo>
                  <a:pt x="250062" y="50291"/>
                </a:lnTo>
                <a:lnTo>
                  <a:pt x="249427" y="50207"/>
                </a:lnTo>
                <a:close/>
              </a:path>
              <a:path w="490854" h="125095">
                <a:moveTo>
                  <a:pt x="248920" y="50037"/>
                </a:moveTo>
                <a:lnTo>
                  <a:pt x="248157" y="50037"/>
                </a:lnTo>
                <a:lnTo>
                  <a:pt x="249427" y="50207"/>
                </a:lnTo>
                <a:lnTo>
                  <a:pt x="248920" y="50037"/>
                </a:lnTo>
                <a:close/>
              </a:path>
              <a:path w="490854" h="125095">
                <a:moveTo>
                  <a:pt x="72301" y="46100"/>
                </a:moveTo>
                <a:lnTo>
                  <a:pt x="25273" y="46100"/>
                </a:lnTo>
                <a:lnTo>
                  <a:pt x="72143" y="46192"/>
                </a:lnTo>
                <a:lnTo>
                  <a:pt x="72301" y="46100"/>
                </a:lnTo>
                <a:close/>
              </a:path>
            </a:pathLst>
          </a:custGeom>
          <a:solidFill>
            <a:srgbClr val="BC2727"/>
          </a:solidFill>
        </p:spPr>
        <p:txBody>
          <a:bodyPr wrap="square" lIns="0" tIns="0" rIns="0" bIns="0" rtlCol="0"/>
          <a:lstStyle/>
          <a:p>
            <a:endParaRPr/>
          </a:p>
        </p:txBody>
      </p:sp>
      <p:sp>
        <p:nvSpPr>
          <p:cNvPr id="65" name="object 65"/>
          <p:cNvSpPr/>
          <p:nvPr/>
        </p:nvSpPr>
        <p:spPr>
          <a:xfrm>
            <a:off x="446392" y="4642739"/>
            <a:ext cx="8302625" cy="1504315"/>
          </a:xfrm>
          <a:custGeom>
            <a:avLst/>
            <a:gdLst/>
            <a:ahLst/>
            <a:cxnLst/>
            <a:rect l="l" t="t" r="r" b="b"/>
            <a:pathLst>
              <a:path w="8302625" h="1504314">
                <a:moveTo>
                  <a:pt x="8248916" y="0"/>
                </a:moveTo>
                <a:lnTo>
                  <a:pt x="0" y="0"/>
                </a:lnTo>
                <a:lnTo>
                  <a:pt x="0" y="1440192"/>
                </a:lnTo>
                <a:lnTo>
                  <a:pt x="8302129" y="1503997"/>
                </a:lnTo>
                <a:lnTo>
                  <a:pt x="8248916" y="0"/>
                </a:lnTo>
                <a:close/>
              </a:path>
            </a:pathLst>
          </a:custGeom>
          <a:solidFill>
            <a:srgbClr val="CFC7C3"/>
          </a:solidFill>
        </p:spPr>
        <p:txBody>
          <a:bodyPr wrap="square" lIns="0" tIns="0" rIns="0" bIns="0" rtlCol="0"/>
          <a:lstStyle/>
          <a:p>
            <a:endParaRPr/>
          </a:p>
        </p:txBody>
      </p:sp>
      <p:sp>
        <p:nvSpPr>
          <p:cNvPr id="66" name="object 66"/>
          <p:cNvSpPr txBox="1"/>
          <p:nvPr/>
        </p:nvSpPr>
        <p:spPr>
          <a:xfrm>
            <a:off x="4322445" y="4742942"/>
            <a:ext cx="551815" cy="196850"/>
          </a:xfrm>
          <a:prstGeom prst="rect">
            <a:avLst/>
          </a:prstGeom>
        </p:spPr>
        <p:txBody>
          <a:bodyPr vert="horz" wrap="square" lIns="0" tIns="0" rIns="0" bIns="0" rtlCol="0">
            <a:spAutoFit/>
          </a:bodyPr>
          <a:lstStyle/>
          <a:p>
            <a:pPr marL="12700">
              <a:lnSpc>
                <a:spcPct val="100000"/>
              </a:lnSpc>
            </a:pPr>
            <a:r>
              <a:rPr sz="1200" b="1" spc="-100" dirty="0">
                <a:solidFill>
                  <a:srgbClr val="675B52"/>
                </a:solidFill>
                <a:latin typeface="Arial"/>
                <a:cs typeface="Arial"/>
              </a:rPr>
              <a:t>C</a:t>
            </a:r>
            <a:r>
              <a:rPr sz="1200" b="1" spc="-5" dirty="0">
                <a:solidFill>
                  <a:srgbClr val="675B52"/>
                </a:solidFill>
                <a:latin typeface="Arial"/>
                <a:cs typeface="Arial"/>
              </a:rPr>
              <a:t>a</a:t>
            </a:r>
            <a:r>
              <a:rPr sz="1200" b="1" spc="-10" dirty="0">
                <a:solidFill>
                  <a:srgbClr val="675B52"/>
                </a:solidFill>
                <a:latin typeface="Arial"/>
                <a:cs typeface="Arial"/>
              </a:rPr>
              <a:t>t</a:t>
            </a:r>
            <a:r>
              <a:rPr sz="1200" b="1" spc="-30" dirty="0">
                <a:solidFill>
                  <a:srgbClr val="675B52"/>
                </a:solidFill>
                <a:latin typeface="Arial"/>
                <a:cs typeface="Arial"/>
              </a:rPr>
              <a:t>a</a:t>
            </a:r>
            <a:r>
              <a:rPr sz="1200" b="1" spc="-25" dirty="0">
                <a:solidFill>
                  <a:srgbClr val="675B52"/>
                </a:solidFill>
                <a:latin typeface="Arial"/>
                <a:cs typeface="Arial"/>
              </a:rPr>
              <a:t>l</a:t>
            </a:r>
            <a:r>
              <a:rPr sz="1200" b="1" spc="-65" dirty="0">
                <a:solidFill>
                  <a:srgbClr val="675B52"/>
                </a:solidFill>
                <a:latin typeface="Arial"/>
                <a:cs typeface="Arial"/>
              </a:rPr>
              <a:t>o</a:t>
            </a:r>
            <a:r>
              <a:rPr sz="1200" b="1" spc="-60" dirty="0">
                <a:solidFill>
                  <a:srgbClr val="675B52"/>
                </a:solidFill>
                <a:latin typeface="Arial"/>
                <a:cs typeface="Arial"/>
              </a:rPr>
              <a:t>g</a:t>
            </a:r>
            <a:endParaRPr sz="1200">
              <a:latin typeface="Arial"/>
              <a:cs typeface="Arial"/>
            </a:endParaRPr>
          </a:p>
        </p:txBody>
      </p:sp>
      <p:sp>
        <p:nvSpPr>
          <p:cNvPr id="67" name="object 67"/>
          <p:cNvSpPr/>
          <p:nvPr/>
        </p:nvSpPr>
        <p:spPr>
          <a:xfrm>
            <a:off x="4134230" y="4998084"/>
            <a:ext cx="911225" cy="911225"/>
          </a:xfrm>
          <a:custGeom>
            <a:avLst/>
            <a:gdLst/>
            <a:ahLst/>
            <a:cxnLst/>
            <a:rect l="l" t="t" r="r" b="b"/>
            <a:pathLst>
              <a:path w="911225" h="911225">
                <a:moveTo>
                  <a:pt x="0" y="0"/>
                </a:moveTo>
                <a:lnTo>
                  <a:pt x="31877" y="910920"/>
                </a:lnTo>
                <a:lnTo>
                  <a:pt x="910844" y="910920"/>
                </a:lnTo>
                <a:lnTo>
                  <a:pt x="910844" y="31876"/>
                </a:lnTo>
                <a:lnTo>
                  <a:pt x="0" y="0"/>
                </a:lnTo>
                <a:close/>
              </a:path>
            </a:pathLst>
          </a:custGeom>
          <a:solidFill>
            <a:srgbClr val="257E00">
              <a:alpha val="39999"/>
            </a:srgbClr>
          </a:solidFill>
        </p:spPr>
        <p:txBody>
          <a:bodyPr wrap="square" lIns="0" tIns="0" rIns="0" bIns="0" rtlCol="0"/>
          <a:lstStyle/>
          <a:p>
            <a:endParaRPr/>
          </a:p>
        </p:txBody>
      </p:sp>
      <p:sp>
        <p:nvSpPr>
          <p:cNvPr id="68" name="object 68"/>
          <p:cNvSpPr txBox="1"/>
          <p:nvPr/>
        </p:nvSpPr>
        <p:spPr>
          <a:xfrm>
            <a:off x="4354448" y="5363717"/>
            <a:ext cx="472440" cy="181610"/>
          </a:xfrm>
          <a:prstGeom prst="rect">
            <a:avLst/>
          </a:prstGeom>
        </p:spPr>
        <p:txBody>
          <a:bodyPr vert="horz" wrap="square" lIns="0" tIns="0" rIns="0" bIns="0" rtlCol="0">
            <a:spAutoFit/>
          </a:bodyPr>
          <a:lstStyle/>
          <a:p>
            <a:pPr marL="12700">
              <a:lnSpc>
                <a:spcPct val="100000"/>
              </a:lnSpc>
            </a:pPr>
            <a:r>
              <a:rPr sz="1100" b="1" spc="-60" dirty="0">
                <a:solidFill>
                  <a:srgbClr val="FFFFFF"/>
                </a:solidFill>
                <a:latin typeface="Arial"/>
                <a:cs typeface="Arial"/>
              </a:rPr>
              <a:t>W</a:t>
            </a:r>
            <a:r>
              <a:rPr sz="1100" b="1" spc="-40" dirty="0">
                <a:solidFill>
                  <a:srgbClr val="FFFFFF"/>
                </a:solidFill>
                <a:latin typeface="Arial"/>
                <a:cs typeface="Arial"/>
              </a:rPr>
              <a:t>idg</a:t>
            </a:r>
            <a:r>
              <a:rPr sz="1100" b="1" spc="-30" dirty="0">
                <a:solidFill>
                  <a:srgbClr val="FFFFFF"/>
                </a:solidFill>
                <a:latin typeface="Arial"/>
                <a:cs typeface="Arial"/>
              </a:rPr>
              <a:t>e</a:t>
            </a:r>
            <a:r>
              <a:rPr sz="1100" b="1" spc="30" dirty="0">
                <a:solidFill>
                  <a:srgbClr val="FFFFFF"/>
                </a:solidFill>
                <a:latin typeface="Arial"/>
                <a:cs typeface="Arial"/>
              </a:rPr>
              <a:t>t</a:t>
            </a:r>
            <a:endParaRPr sz="1100">
              <a:latin typeface="Arial"/>
              <a:cs typeface="Arial"/>
            </a:endParaRPr>
          </a:p>
        </p:txBody>
      </p:sp>
      <p:sp>
        <p:nvSpPr>
          <p:cNvPr id="69" name="object 69"/>
          <p:cNvSpPr/>
          <p:nvPr/>
        </p:nvSpPr>
        <p:spPr>
          <a:xfrm>
            <a:off x="5260466" y="4998084"/>
            <a:ext cx="911225" cy="911225"/>
          </a:xfrm>
          <a:custGeom>
            <a:avLst/>
            <a:gdLst/>
            <a:ahLst/>
            <a:cxnLst/>
            <a:rect l="l" t="t" r="r" b="b"/>
            <a:pathLst>
              <a:path w="911225" h="911225">
                <a:moveTo>
                  <a:pt x="0" y="0"/>
                </a:moveTo>
                <a:lnTo>
                  <a:pt x="31877" y="910920"/>
                </a:lnTo>
                <a:lnTo>
                  <a:pt x="910971" y="910920"/>
                </a:lnTo>
                <a:lnTo>
                  <a:pt x="910971" y="31876"/>
                </a:lnTo>
                <a:lnTo>
                  <a:pt x="0" y="0"/>
                </a:lnTo>
                <a:close/>
              </a:path>
            </a:pathLst>
          </a:custGeom>
          <a:solidFill>
            <a:srgbClr val="257E00">
              <a:alpha val="39999"/>
            </a:srgbClr>
          </a:solidFill>
        </p:spPr>
        <p:txBody>
          <a:bodyPr wrap="square" lIns="0" tIns="0" rIns="0" bIns="0" rtlCol="0"/>
          <a:lstStyle/>
          <a:p>
            <a:endParaRPr/>
          </a:p>
        </p:txBody>
      </p:sp>
      <p:sp>
        <p:nvSpPr>
          <p:cNvPr id="70" name="object 70"/>
          <p:cNvSpPr txBox="1"/>
          <p:nvPr/>
        </p:nvSpPr>
        <p:spPr>
          <a:xfrm>
            <a:off x="5480684" y="5363717"/>
            <a:ext cx="472440" cy="181610"/>
          </a:xfrm>
          <a:prstGeom prst="rect">
            <a:avLst/>
          </a:prstGeom>
        </p:spPr>
        <p:txBody>
          <a:bodyPr vert="horz" wrap="square" lIns="0" tIns="0" rIns="0" bIns="0" rtlCol="0">
            <a:spAutoFit/>
          </a:bodyPr>
          <a:lstStyle/>
          <a:p>
            <a:pPr marL="12700">
              <a:lnSpc>
                <a:spcPct val="100000"/>
              </a:lnSpc>
            </a:pPr>
            <a:r>
              <a:rPr sz="1100" b="1" spc="-60" dirty="0">
                <a:solidFill>
                  <a:srgbClr val="FFFFFF"/>
                </a:solidFill>
                <a:latin typeface="Arial"/>
                <a:cs typeface="Arial"/>
              </a:rPr>
              <a:t>W</a:t>
            </a:r>
            <a:r>
              <a:rPr sz="1100" b="1" spc="-40" dirty="0">
                <a:solidFill>
                  <a:srgbClr val="FFFFFF"/>
                </a:solidFill>
                <a:latin typeface="Arial"/>
                <a:cs typeface="Arial"/>
              </a:rPr>
              <a:t>idg</a:t>
            </a:r>
            <a:r>
              <a:rPr sz="1100" b="1" spc="-30" dirty="0">
                <a:solidFill>
                  <a:srgbClr val="FFFFFF"/>
                </a:solidFill>
                <a:latin typeface="Arial"/>
                <a:cs typeface="Arial"/>
              </a:rPr>
              <a:t>e</a:t>
            </a:r>
            <a:r>
              <a:rPr sz="1100" b="1" spc="30" dirty="0">
                <a:solidFill>
                  <a:srgbClr val="FFFFFF"/>
                </a:solidFill>
                <a:latin typeface="Arial"/>
                <a:cs typeface="Arial"/>
              </a:rPr>
              <a:t>t</a:t>
            </a:r>
            <a:endParaRPr sz="1100">
              <a:latin typeface="Arial"/>
              <a:cs typeface="Arial"/>
            </a:endParaRPr>
          </a:p>
        </p:txBody>
      </p:sp>
      <p:sp>
        <p:nvSpPr>
          <p:cNvPr id="71" name="object 71"/>
          <p:cNvSpPr/>
          <p:nvPr/>
        </p:nvSpPr>
        <p:spPr>
          <a:xfrm>
            <a:off x="6386829" y="4998084"/>
            <a:ext cx="911225" cy="911225"/>
          </a:xfrm>
          <a:custGeom>
            <a:avLst/>
            <a:gdLst/>
            <a:ahLst/>
            <a:cxnLst/>
            <a:rect l="l" t="t" r="r" b="b"/>
            <a:pathLst>
              <a:path w="911225" h="911225">
                <a:moveTo>
                  <a:pt x="0" y="0"/>
                </a:moveTo>
                <a:lnTo>
                  <a:pt x="31877" y="910920"/>
                </a:lnTo>
                <a:lnTo>
                  <a:pt x="910844" y="910920"/>
                </a:lnTo>
                <a:lnTo>
                  <a:pt x="910844" y="31876"/>
                </a:lnTo>
                <a:lnTo>
                  <a:pt x="0" y="0"/>
                </a:lnTo>
                <a:close/>
              </a:path>
            </a:pathLst>
          </a:custGeom>
          <a:solidFill>
            <a:srgbClr val="257E00">
              <a:alpha val="39999"/>
            </a:srgbClr>
          </a:solidFill>
        </p:spPr>
        <p:txBody>
          <a:bodyPr wrap="square" lIns="0" tIns="0" rIns="0" bIns="0" rtlCol="0"/>
          <a:lstStyle/>
          <a:p>
            <a:endParaRPr/>
          </a:p>
        </p:txBody>
      </p:sp>
      <p:sp>
        <p:nvSpPr>
          <p:cNvPr id="72" name="object 72"/>
          <p:cNvSpPr txBox="1"/>
          <p:nvPr/>
        </p:nvSpPr>
        <p:spPr>
          <a:xfrm>
            <a:off x="6607302" y="5363717"/>
            <a:ext cx="472440" cy="181610"/>
          </a:xfrm>
          <a:prstGeom prst="rect">
            <a:avLst/>
          </a:prstGeom>
        </p:spPr>
        <p:txBody>
          <a:bodyPr vert="horz" wrap="square" lIns="0" tIns="0" rIns="0" bIns="0" rtlCol="0">
            <a:spAutoFit/>
          </a:bodyPr>
          <a:lstStyle/>
          <a:p>
            <a:pPr marL="12700">
              <a:lnSpc>
                <a:spcPct val="100000"/>
              </a:lnSpc>
            </a:pPr>
            <a:r>
              <a:rPr sz="1100" b="1" spc="-60" dirty="0">
                <a:solidFill>
                  <a:srgbClr val="FFFFFF"/>
                </a:solidFill>
                <a:latin typeface="Arial"/>
                <a:cs typeface="Arial"/>
              </a:rPr>
              <a:t>W</a:t>
            </a:r>
            <a:r>
              <a:rPr sz="1100" b="1" spc="-40" dirty="0">
                <a:solidFill>
                  <a:srgbClr val="FFFFFF"/>
                </a:solidFill>
                <a:latin typeface="Arial"/>
                <a:cs typeface="Arial"/>
              </a:rPr>
              <a:t>idg</a:t>
            </a:r>
            <a:r>
              <a:rPr sz="1100" b="1" spc="-30" dirty="0">
                <a:solidFill>
                  <a:srgbClr val="FFFFFF"/>
                </a:solidFill>
                <a:latin typeface="Arial"/>
                <a:cs typeface="Arial"/>
              </a:rPr>
              <a:t>e</a:t>
            </a:r>
            <a:r>
              <a:rPr sz="1100" b="1" spc="30" dirty="0">
                <a:solidFill>
                  <a:srgbClr val="FFFFFF"/>
                </a:solidFill>
                <a:latin typeface="Arial"/>
                <a:cs typeface="Arial"/>
              </a:rPr>
              <a:t>t</a:t>
            </a:r>
            <a:endParaRPr sz="1100">
              <a:latin typeface="Arial"/>
              <a:cs typeface="Arial"/>
            </a:endParaRPr>
          </a:p>
        </p:txBody>
      </p:sp>
      <p:sp>
        <p:nvSpPr>
          <p:cNvPr id="73" name="object 73"/>
          <p:cNvSpPr/>
          <p:nvPr/>
        </p:nvSpPr>
        <p:spPr>
          <a:xfrm>
            <a:off x="7513066" y="4998084"/>
            <a:ext cx="911225" cy="911225"/>
          </a:xfrm>
          <a:custGeom>
            <a:avLst/>
            <a:gdLst/>
            <a:ahLst/>
            <a:cxnLst/>
            <a:rect l="l" t="t" r="r" b="b"/>
            <a:pathLst>
              <a:path w="911225" h="911225">
                <a:moveTo>
                  <a:pt x="0" y="0"/>
                </a:moveTo>
                <a:lnTo>
                  <a:pt x="31876" y="910920"/>
                </a:lnTo>
                <a:lnTo>
                  <a:pt x="910970" y="910920"/>
                </a:lnTo>
                <a:lnTo>
                  <a:pt x="910970" y="31876"/>
                </a:lnTo>
                <a:lnTo>
                  <a:pt x="0" y="0"/>
                </a:lnTo>
                <a:close/>
              </a:path>
            </a:pathLst>
          </a:custGeom>
          <a:solidFill>
            <a:srgbClr val="257E00">
              <a:alpha val="39999"/>
            </a:srgbClr>
          </a:solidFill>
        </p:spPr>
        <p:txBody>
          <a:bodyPr wrap="square" lIns="0" tIns="0" rIns="0" bIns="0" rtlCol="0"/>
          <a:lstStyle/>
          <a:p>
            <a:endParaRPr/>
          </a:p>
        </p:txBody>
      </p:sp>
      <p:sp>
        <p:nvSpPr>
          <p:cNvPr id="74" name="object 74"/>
          <p:cNvSpPr txBox="1"/>
          <p:nvPr/>
        </p:nvSpPr>
        <p:spPr>
          <a:xfrm>
            <a:off x="7733792" y="5363717"/>
            <a:ext cx="472440" cy="181610"/>
          </a:xfrm>
          <a:prstGeom prst="rect">
            <a:avLst/>
          </a:prstGeom>
        </p:spPr>
        <p:txBody>
          <a:bodyPr vert="horz" wrap="square" lIns="0" tIns="0" rIns="0" bIns="0" rtlCol="0">
            <a:spAutoFit/>
          </a:bodyPr>
          <a:lstStyle/>
          <a:p>
            <a:pPr marL="12700">
              <a:lnSpc>
                <a:spcPct val="100000"/>
              </a:lnSpc>
            </a:pPr>
            <a:r>
              <a:rPr sz="1100" b="1" spc="-60" dirty="0">
                <a:solidFill>
                  <a:srgbClr val="FFFFFF"/>
                </a:solidFill>
                <a:latin typeface="Arial"/>
                <a:cs typeface="Arial"/>
              </a:rPr>
              <a:t>W</a:t>
            </a:r>
            <a:r>
              <a:rPr sz="1100" b="1" spc="-40" dirty="0">
                <a:solidFill>
                  <a:srgbClr val="FFFFFF"/>
                </a:solidFill>
                <a:latin typeface="Arial"/>
                <a:cs typeface="Arial"/>
              </a:rPr>
              <a:t>idg</a:t>
            </a:r>
            <a:r>
              <a:rPr sz="1100" b="1" spc="-30" dirty="0">
                <a:solidFill>
                  <a:srgbClr val="FFFFFF"/>
                </a:solidFill>
                <a:latin typeface="Arial"/>
                <a:cs typeface="Arial"/>
              </a:rPr>
              <a:t>e</a:t>
            </a:r>
            <a:r>
              <a:rPr sz="1100" b="1" spc="30" dirty="0">
                <a:solidFill>
                  <a:srgbClr val="FFFFFF"/>
                </a:solidFill>
                <a:latin typeface="Arial"/>
                <a:cs typeface="Arial"/>
              </a:rPr>
              <a:t>t</a:t>
            </a:r>
            <a:endParaRPr sz="1100">
              <a:latin typeface="Arial"/>
              <a:cs typeface="Arial"/>
            </a:endParaRPr>
          </a:p>
        </p:txBody>
      </p:sp>
      <p:sp>
        <p:nvSpPr>
          <p:cNvPr id="75" name="object 75"/>
          <p:cNvSpPr/>
          <p:nvPr/>
        </p:nvSpPr>
        <p:spPr>
          <a:xfrm>
            <a:off x="3007867" y="4998084"/>
            <a:ext cx="911225" cy="911225"/>
          </a:xfrm>
          <a:custGeom>
            <a:avLst/>
            <a:gdLst/>
            <a:ahLst/>
            <a:cxnLst/>
            <a:rect l="l" t="t" r="r" b="b"/>
            <a:pathLst>
              <a:path w="911225" h="911225">
                <a:moveTo>
                  <a:pt x="0" y="0"/>
                </a:moveTo>
                <a:lnTo>
                  <a:pt x="31876" y="910920"/>
                </a:lnTo>
                <a:lnTo>
                  <a:pt x="910970" y="910920"/>
                </a:lnTo>
                <a:lnTo>
                  <a:pt x="910970" y="31876"/>
                </a:lnTo>
                <a:lnTo>
                  <a:pt x="0" y="0"/>
                </a:lnTo>
                <a:close/>
              </a:path>
            </a:pathLst>
          </a:custGeom>
          <a:solidFill>
            <a:srgbClr val="F1F1F1"/>
          </a:solidFill>
        </p:spPr>
        <p:txBody>
          <a:bodyPr wrap="square" lIns="0" tIns="0" rIns="0" bIns="0" rtlCol="0"/>
          <a:lstStyle/>
          <a:p>
            <a:endParaRPr/>
          </a:p>
        </p:txBody>
      </p:sp>
      <p:sp>
        <p:nvSpPr>
          <p:cNvPr id="76" name="object 76"/>
          <p:cNvSpPr txBox="1"/>
          <p:nvPr/>
        </p:nvSpPr>
        <p:spPr>
          <a:xfrm>
            <a:off x="3142614" y="5363717"/>
            <a:ext cx="642620" cy="181610"/>
          </a:xfrm>
          <a:prstGeom prst="rect">
            <a:avLst/>
          </a:prstGeom>
        </p:spPr>
        <p:txBody>
          <a:bodyPr vert="horz" wrap="square" lIns="0" tIns="0" rIns="0" bIns="0" rtlCol="0">
            <a:spAutoFit/>
          </a:bodyPr>
          <a:lstStyle/>
          <a:p>
            <a:pPr marL="12700">
              <a:lnSpc>
                <a:spcPct val="100000"/>
              </a:lnSpc>
            </a:pPr>
            <a:r>
              <a:rPr sz="1100" b="1" spc="-65" dirty="0">
                <a:solidFill>
                  <a:srgbClr val="9E9087"/>
                </a:solidFill>
                <a:latin typeface="Arial"/>
                <a:cs typeface="Arial"/>
              </a:rPr>
              <a:t>Con</a:t>
            </a:r>
            <a:r>
              <a:rPr sz="1100" b="1" spc="25" dirty="0">
                <a:solidFill>
                  <a:srgbClr val="9E9087"/>
                </a:solidFill>
                <a:latin typeface="Arial"/>
                <a:cs typeface="Arial"/>
              </a:rPr>
              <a:t>t</a:t>
            </a:r>
            <a:r>
              <a:rPr sz="1100" b="1" spc="-30" dirty="0">
                <a:solidFill>
                  <a:srgbClr val="9E9087"/>
                </a:solidFill>
                <a:latin typeface="Arial"/>
                <a:cs typeface="Arial"/>
              </a:rPr>
              <a:t>ai</a:t>
            </a:r>
            <a:r>
              <a:rPr sz="1100" b="1" spc="-35" dirty="0">
                <a:solidFill>
                  <a:srgbClr val="9E9087"/>
                </a:solidFill>
                <a:latin typeface="Arial"/>
                <a:cs typeface="Arial"/>
              </a:rPr>
              <a:t>n</a:t>
            </a:r>
            <a:r>
              <a:rPr sz="1100" b="1" spc="-30" dirty="0">
                <a:solidFill>
                  <a:srgbClr val="9E9087"/>
                </a:solidFill>
                <a:latin typeface="Arial"/>
                <a:cs typeface="Arial"/>
              </a:rPr>
              <a:t>e</a:t>
            </a:r>
            <a:r>
              <a:rPr sz="1100" b="1" spc="-20" dirty="0">
                <a:solidFill>
                  <a:srgbClr val="9E9087"/>
                </a:solidFill>
                <a:latin typeface="Arial"/>
                <a:cs typeface="Arial"/>
              </a:rPr>
              <a:t>r</a:t>
            </a:r>
            <a:endParaRPr sz="1100">
              <a:latin typeface="Arial"/>
              <a:cs typeface="Arial"/>
            </a:endParaRPr>
          </a:p>
        </p:txBody>
      </p:sp>
      <p:sp>
        <p:nvSpPr>
          <p:cNvPr id="77" name="object 77"/>
          <p:cNvSpPr/>
          <p:nvPr/>
        </p:nvSpPr>
        <p:spPr>
          <a:xfrm>
            <a:off x="1881632" y="4998084"/>
            <a:ext cx="911225" cy="911225"/>
          </a:xfrm>
          <a:custGeom>
            <a:avLst/>
            <a:gdLst/>
            <a:ahLst/>
            <a:cxnLst/>
            <a:rect l="l" t="t" r="r" b="b"/>
            <a:pathLst>
              <a:path w="911225" h="911225">
                <a:moveTo>
                  <a:pt x="0" y="0"/>
                </a:moveTo>
                <a:lnTo>
                  <a:pt x="31876" y="910920"/>
                </a:lnTo>
                <a:lnTo>
                  <a:pt x="910844" y="910920"/>
                </a:lnTo>
                <a:lnTo>
                  <a:pt x="910844" y="31876"/>
                </a:lnTo>
                <a:lnTo>
                  <a:pt x="0" y="0"/>
                </a:lnTo>
                <a:close/>
              </a:path>
            </a:pathLst>
          </a:custGeom>
          <a:solidFill>
            <a:srgbClr val="F1F1F1"/>
          </a:solidFill>
        </p:spPr>
        <p:txBody>
          <a:bodyPr wrap="square" lIns="0" tIns="0" rIns="0" bIns="0" rtlCol="0"/>
          <a:lstStyle/>
          <a:p>
            <a:endParaRPr/>
          </a:p>
        </p:txBody>
      </p:sp>
      <p:sp>
        <p:nvSpPr>
          <p:cNvPr id="78" name="object 78"/>
          <p:cNvSpPr txBox="1"/>
          <p:nvPr/>
        </p:nvSpPr>
        <p:spPr>
          <a:xfrm>
            <a:off x="2015998" y="5363717"/>
            <a:ext cx="642620" cy="181610"/>
          </a:xfrm>
          <a:prstGeom prst="rect">
            <a:avLst/>
          </a:prstGeom>
        </p:spPr>
        <p:txBody>
          <a:bodyPr vert="horz" wrap="square" lIns="0" tIns="0" rIns="0" bIns="0" rtlCol="0">
            <a:spAutoFit/>
          </a:bodyPr>
          <a:lstStyle/>
          <a:p>
            <a:pPr marL="12700">
              <a:lnSpc>
                <a:spcPct val="100000"/>
              </a:lnSpc>
            </a:pPr>
            <a:r>
              <a:rPr sz="1100" b="1" spc="-65" dirty="0">
                <a:solidFill>
                  <a:srgbClr val="9E9087"/>
                </a:solidFill>
                <a:latin typeface="Arial"/>
                <a:cs typeface="Arial"/>
              </a:rPr>
              <a:t>Con</a:t>
            </a:r>
            <a:r>
              <a:rPr sz="1100" b="1" spc="25" dirty="0">
                <a:solidFill>
                  <a:srgbClr val="9E9087"/>
                </a:solidFill>
                <a:latin typeface="Arial"/>
                <a:cs typeface="Arial"/>
              </a:rPr>
              <a:t>t</a:t>
            </a:r>
            <a:r>
              <a:rPr sz="1100" b="1" spc="-30" dirty="0">
                <a:solidFill>
                  <a:srgbClr val="9E9087"/>
                </a:solidFill>
                <a:latin typeface="Arial"/>
                <a:cs typeface="Arial"/>
              </a:rPr>
              <a:t>ai</a:t>
            </a:r>
            <a:r>
              <a:rPr sz="1100" b="1" spc="-35" dirty="0">
                <a:solidFill>
                  <a:srgbClr val="9E9087"/>
                </a:solidFill>
                <a:latin typeface="Arial"/>
                <a:cs typeface="Arial"/>
              </a:rPr>
              <a:t>n</a:t>
            </a:r>
            <a:r>
              <a:rPr sz="1100" b="1" spc="-30" dirty="0">
                <a:solidFill>
                  <a:srgbClr val="9E9087"/>
                </a:solidFill>
                <a:latin typeface="Arial"/>
                <a:cs typeface="Arial"/>
              </a:rPr>
              <a:t>e</a:t>
            </a:r>
            <a:r>
              <a:rPr sz="1100" b="1" spc="-20" dirty="0">
                <a:solidFill>
                  <a:srgbClr val="9E9087"/>
                </a:solidFill>
                <a:latin typeface="Arial"/>
                <a:cs typeface="Arial"/>
              </a:rPr>
              <a:t>r</a:t>
            </a:r>
            <a:endParaRPr sz="1100">
              <a:latin typeface="Arial"/>
              <a:cs typeface="Arial"/>
            </a:endParaRPr>
          </a:p>
        </p:txBody>
      </p:sp>
      <p:sp>
        <p:nvSpPr>
          <p:cNvPr id="79" name="object 79"/>
          <p:cNvSpPr/>
          <p:nvPr/>
        </p:nvSpPr>
        <p:spPr>
          <a:xfrm>
            <a:off x="755319" y="4998084"/>
            <a:ext cx="911225" cy="911225"/>
          </a:xfrm>
          <a:custGeom>
            <a:avLst/>
            <a:gdLst/>
            <a:ahLst/>
            <a:cxnLst/>
            <a:rect l="l" t="t" r="r" b="b"/>
            <a:pathLst>
              <a:path w="911225" h="911225">
                <a:moveTo>
                  <a:pt x="0" y="0"/>
                </a:moveTo>
                <a:lnTo>
                  <a:pt x="31889" y="910920"/>
                </a:lnTo>
                <a:lnTo>
                  <a:pt x="910920" y="910920"/>
                </a:lnTo>
                <a:lnTo>
                  <a:pt x="910920" y="31876"/>
                </a:lnTo>
                <a:lnTo>
                  <a:pt x="0" y="0"/>
                </a:lnTo>
                <a:close/>
              </a:path>
            </a:pathLst>
          </a:custGeom>
          <a:solidFill>
            <a:srgbClr val="F1F1F1"/>
          </a:solidFill>
        </p:spPr>
        <p:txBody>
          <a:bodyPr wrap="square" lIns="0" tIns="0" rIns="0" bIns="0" rtlCol="0"/>
          <a:lstStyle/>
          <a:p>
            <a:endParaRPr/>
          </a:p>
        </p:txBody>
      </p:sp>
      <p:sp>
        <p:nvSpPr>
          <p:cNvPr id="80" name="object 80"/>
          <p:cNvSpPr txBox="1"/>
          <p:nvPr/>
        </p:nvSpPr>
        <p:spPr>
          <a:xfrm>
            <a:off x="889508" y="5363717"/>
            <a:ext cx="642620" cy="181610"/>
          </a:xfrm>
          <a:prstGeom prst="rect">
            <a:avLst/>
          </a:prstGeom>
        </p:spPr>
        <p:txBody>
          <a:bodyPr vert="horz" wrap="square" lIns="0" tIns="0" rIns="0" bIns="0" rtlCol="0">
            <a:spAutoFit/>
          </a:bodyPr>
          <a:lstStyle/>
          <a:p>
            <a:pPr marL="12700">
              <a:lnSpc>
                <a:spcPct val="100000"/>
              </a:lnSpc>
            </a:pPr>
            <a:r>
              <a:rPr sz="1100" b="1" spc="-65" dirty="0">
                <a:solidFill>
                  <a:srgbClr val="9E9087"/>
                </a:solidFill>
                <a:latin typeface="Arial"/>
                <a:cs typeface="Arial"/>
              </a:rPr>
              <a:t>Con</a:t>
            </a:r>
            <a:r>
              <a:rPr sz="1100" b="1" spc="25" dirty="0">
                <a:solidFill>
                  <a:srgbClr val="9E9087"/>
                </a:solidFill>
                <a:latin typeface="Arial"/>
                <a:cs typeface="Arial"/>
              </a:rPr>
              <a:t>t</a:t>
            </a:r>
            <a:r>
              <a:rPr sz="1100" b="1" spc="-30" dirty="0">
                <a:solidFill>
                  <a:srgbClr val="9E9087"/>
                </a:solidFill>
                <a:latin typeface="Arial"/>
                <a:cs typeface="Arial"/>
              </a:rPr>
              <a:t>ai</a:t>
            </a:r>
            <a:r>
              <a:rPr sz="1100" b="1" spc="-35" dirty="0">
                <a:solidFill>
                  <a:srgbClr val="9E9087"/>
                </a:solidFill>
                <a:latin typeface="Arial"/>
                <a:cs typeface="Arial"/>
              </a:rPr>
              <a:t>n</a:t>
            </a:r>
            <a:r>
              <a:rPr sz="1100" b="1" spc="-30" dirty="0">
                <a:solidFill>
                  <a:srgbClr val="9E9087"/>
                </a:solidFill>
                <a:latin typeface="Arial"/>
                <a:cs typeface="Arial"/>
              </a:rPr>
              <a:t>e</a:t>
            </a:r>
            <a:r>
              <a:rPr sz="1100" b="1" spc="-20" dirty="0">
                <a:solidFill>
                  <a:srgbClr val="9E9087"/>
                </a:solidFill>
                <a:latin typeface="Arial"/>
                <a:cs typeface="Arial"/>
              </a:rPr>
              <a:t>r</a:t>
            </a:r>
            <a:endParaRPr sz="1100">
              <a:latin typeface="Arial"/>
              <a:cs typeface="Arial"/>
            </a:endParaRPr>
          </a:p>
        </p:txBody>
      </p:sp>
      <p:sp>
        <p:nvSpPr>
          <p:cNvPr id="81" name="object 81"/>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160766" y="217678"/>
            <a:ext cx="652780" cy="288290"/>
          </a:xfrm>
          <a:prstGeom prst="rect">
            <a:avLst/>
          </a:prstGeom>
        </p:spPr>
        <p:txBody>
          <a:bodyPr vert="horz" wrap="square" lIns="0" tIns="0" rIns="0" bIns="0" rtlCol="0">
            <a:spAutoFit/>
          </a:bodyPr>
          <a:lstStyle/>
          <a:p>
            <a:pPr marL="12700">
              <a:lnSpc>
                <a:spcPct val="100000"/>
              </a:lnSpc>
            </a:pPr>
            <a:r>
              <a:rPr sz="1800" spc="-65" dirty="0">
                <a:solidFill>
                  <a:srgbClr val="E4DEDC"/>
                </a:solidFill>
                <a:latin typeface="Arial"/>
                <a:cs typeface="Arial"/>
              </a:rPr>
              <a:t>Pa</a:t>
            </a:r>
            <a:r>
              <a:rPr sz="1800" dirty="0">
                <a:solidFill>
                  <a:srgbClr val="E4DEDC"/>
                </a:solidFill>
                <a:latin typeface="Arial"/>
                <a:cs typeface="Arial"/>
              </a:rPr>
              <a:t>g</a:t>
            </a:r>
            <a:r>
              <a:rPr sz="1800" spc="-35" dirty="0">
                <a:solidFill>
                  <a:srgbClr val="E4DEDC"/>
                </a:solidFill>
                <a:latin typeface="Arial"/>
                <a:cs typeface="Arial"/>
              </a:rPr>
              <a:t>es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18</a:t>
            </a:fld>
            <a:endParaRPr dirty="0"/>
          </a:p>
        </p:txBody>
      </p:sp>
      <p:sp>
        <p:nvSpPr>
          <p:cNvPr id="5" name="object 5"/>
          <p:cNvSpPr txBox="1">
            <a:spLocks noGrp="1"/>
          </p:cNvSpPr>
          <p:nvPr>
            <p:ph type="title"/>
          </p:nvPr>
        </p:nvSpPr>
        <p:spPr>
          <a:xfrm>
            <a:off x="435965" y="1273428"/>
            <a:ext cx="5973445" cy="38036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105" dirty="0">
                <a:solidFill>
                  <a:srgbClr val="2B2522"/>
                </a:solidFill>
              </a:rPr>
              <a:t>A</a:t>
            </a:r>
            <a:r>
              <a:rPr sz="2400" spc="-90" dirty="0">
                <a:solidFill>
                  <a:srgbClr val="2B2522"/>
                </a:solidFill>
              </a:rPr>
              <a:t> </a:t>
            </a:r>
            <a:r>
              <a:rPr sz="2400" spc="15" dirty="0">
                <a:solidFill>
                  <a:srgbClr val="2B2522"/>
                </a:solidFill>
              </a:rPr>
              <a:t>portal</a:t>
            </a:r>
            <a:r>
              <a:rPr sz="2400" spc="-80" dirty="0">
                <a:solidFill>
                  <a:srgbClr val="2B2522"/>
                </a:solidFill>
              </a:rPr>
              <a:t> </a:t>
            </a:r>
            <a:r>
              <a:rPr sz="2400" spc="10" dirty="0">
                <a:solidFill>
                  <a:srgbClr val="2B2522"/>
                </a:solidFill>
              </a:rPr>
              <a:t>is</a:t>
            </a:r>
            <a:r>
              <a:rPr sz="2400" spc="-80" dirty="0">
                <a:solidFill>
                  <a:srgbClr val="2B2522"/>
                </a:solidFill>
              </a:rPr>
              <a:t> </a:t>
            </a:r>
            <a:r>
              <a:rPr sz="2400" spc="5" dirty="0">
                <a:solidFill>
                  <a:srgbClr val="2B2522"/>
                </a:solidFill>
              </a:rPr>
              <a:t>composed</a:t>
            </a:r>
            <a:r>
              <a:rPr sz="2400" spc="-75" dirty="0">
                <a:solidFill>
                  <a:srgbClr val="2B2522"/>
                </a:solidFill>
              </a:rPr>
              <a:t> </a:t>
            </a:r>
            <a:r>
              <a:rPr sz="2400" spc="60" dirty="0">
                <a:solidFill>
                  <a:srgbClr val="2B2522"/>
                </a:solidFill>
              </a:rPr>
              <a:t>of</a:t>
            </a:r>
            <a:r>
              <a:rPr sz="2400" spc="-90" dirty="0">
                <a:solidFill>
                  <a:srgbClr val="2B2522"/>
                </a:solidFill>
              </a:rPr>
              <a:t> </a:t>
            </a:r>
            <a:r>
              <a:rPr sz="2400" spc="-35" dirty="0">
                <a:solidFill>
                  <a:srgbClr val="2B2522"/>
                </a:solidFill>
              </a:rPr>
              <a:t>one</a:t>
            </a:r>
            <a:r>
              <a:rPr sz="2400" spc="-85" dirty="0">
                <a:solidFill>
                  <a:srgbClr val="2B2522"/>
                </a:solidFill>
              </a:rPr>
              <a:t> </a:t>
            </a:r>
            <a:r>
              <a:rPr sz="2400" spc="5" dirty="0">
                <a:solidFill>
                  <a:srgbClr val="2B2522"/>
                </a:solidFill>
              </a:rPr>
              <a:t>or</a:t>
            </a:r>
            <a:r>
              <a:rPr sz="2400" spc="-85" dirty="0">
                <a:solidFill>
                  <a:srgbClr val="2B2522"/>
                </a:solidFill>
              </a:rPr>
              <a:t> </a:t>
            </a:r>
            <a:r>
              <a:rPr sz="2400" spc="5" dirty="0">
                <a:solidFill>
                  <a:srgbClr val="2B2522"/>
                </a:solidFill>
              </a:rPr>
              <a:t>more</a:t>
            </a:r>
            <a:r>
              <a:rPr sz="2400" spc="-90" dirty="0">
                <a:solidFill>
                  <a:srgbClr val="2B2522"/>
                </a:solidFill>
              </a:rPr>
              <a:t> </a:t>
            </a:r>
            <a:r>
              <a:rPr sz="2400" spc="-25" dirty="0">
                <a:solidFill>
                  <a:srgbClr val="2B2522"/>
                </a:solidFill>
              </a:rPr>
              <a:t>pages</a:t>
            </a:r>
            <a:endParaRPr sz="2400"/>
          </a:p>
        </p:txBody>
      </p:sp>
      <p:sp>
        <p:nvSpPr>
          <p:cNvPr id="6" name="object 6"/>
          <p:cNvSpPr txBox="1"/>
          <p:nvPr/>
        </p:nvSpPr>
        <p:spPr>
          <a:xfrm>
            <a:off x="435965" y="1895602"/>
            <a:ext cx="7948930" cy="250825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0" dirty="0">
                <a:solidFill>
                  <a:srgbClr val="2B2522"/>
                </a:solidFill>
                <a:latin typeface="Arial"/>
                <a:cs typeface="Arial"/>
              </a:rPr>
              <a:t>Pages </a:t>
            </a:r>
            <a:r>
              <a:rPr sz="2400" spc="15" dirty="0">
                <a:solidFill>
                  <a:srgbClr val="2B2522"/>
                </a:solidFill>
                <a:latin typeface="Arial"/>
                <a:cs typeface="Arial"/>
              </a:rPr>
              <a:t>may </a:t>
            </a:r>
            <a:r>
              <a:rPr sz="2400" spc="5" dirty="0">
                <a:solidFill>
                  <a:srgbClr val="2B2522"/>
                </a:solidFill>
                <a:latin typeface="Arial"/>
                <a:cs typeface="Arial"/>
              </a:rPr>
              <a:t>directly </a:t>
            </a:r>
            <a:r>
              <a:rPr sz="2400" spc="-10" dirty="0">
                <a:solidFill>
                  <a:srgbClr val="2B2522"/>
                </a:solidFill>
                <a:latin typeface="Arial"/>
                <a:cs typeface="Arial"/>
              </a:rPr>
              <a:t>include </a:t>
            </a:r>
            <a:r>
              <a:rPr sz="2400" spc="5" dirty="0">
                <a:solidFill>
                  <a:srgbClr val="2B2522"/>
                </a:solidFill>
                <a:latin typeface="Arial"/>
                <a:cs typeface="Arial"/>
              </a:rPr>
              <a:t>containers </a:t>
            </a:r>
            <a:r>
              <a:rPr sz="2400" spc="-15" dirty="0">
                <a:solidFill>
                  <a:srgbClr val="2B2522"/>
                </a:solidFill>
                <a:latin typeface="Arial"/>
                <a:cs typeface="Arial"/>
              </a:rPr>
              <a:t>and</a:t>
            </a:r>
            <a:r>
              <a:rPr sz="2400" spc="-465" dirty="0">
                <a:solidFill>
                  <a:srgbClr val="2B2522"/>
                </a:solidFill>
                <a:latin typeface="Arial"/>
                <a:cs typeface="Arial"/>
              </a:rPr>
              <a:t> </a:t>
            </a:r>
            <a:r>
              <a:rPr sz="2400" spc="15" dirty="0">
                <a:solidFill>
                  <a:srgbClr val="2B2522"/>
                </a:solidFill>
                <a:latin typeface="Arial"/>
                <a:cs typeface="Arial"/>
              </a:rPr>
              <a:t>widgets</a:t>
            </a:r>
            <a:endParaRPr sz="2400" dirty="0">
              <a:latin typeface="Arial"/>
              <a:cs typeface="Arial"/>
            </a:endParaRPr>
          </a:p>
          <a:p>
            <a:pPr marL="195580" indent="-182880">
              <a:lnSpc>
                <a:spcPct val="100000"/>
              </a:lnSpc>
              <a:spcBef>
                <a:spcPts val="2014"/>
              </a:spcBef>
              <a:buClr>
                <a:srgbClr val="9E9087"/>
              </a:buClr>
              <a:buSzPct val="79166"/>
              <a:buFont typeface="Wingdings"/>
              <a:buChar char=""/>
              <a:tabLst>
                <a:tab pos="195580" algn="l"/>
              </a:tabLst>
            </a:pPr>
            <a:r>
              <a:rPr sz="2400" spc="-50" dirty="0">
                <a:solidFill>
                  <a:srgbClr val="2B2522"/>
                </a:solidFill>
                <a:latin typeface="Arial"/>
                <a:cs typeface="Arial"/>
              </a:rPr>
              <a:t>Pages </a:t>
            </a:r>
            <a:r>
              <a:rPr sz="2400" dirty="0">
                <a:solidFill>
                  <a:srgbClr val="2B2522"/>
                </a:solidFill>
                <a:latin typeface="Arial"/>
                <a:cs typeface="Arial"/>
              </a:rPr>
              <a:t>can </a:t>
            </a:r>
            <a:r>
              <a:rPr sz="2400" spc="-50" dirty="0">
                <a:solidFill>
                  <a:srgbClr val="2B2522"/>
                </a:solidFill>
                <a:latin typeface="Arial"/>
                <a:cs typeface="Arial"/>
              </a:rPr>
              <a:t>be </a:t>
            </a:r>
            <a:r>
              <a:rPr sz="2400" spc="60" dirty="0">
                <a:solidFill>
                  <a:srgbClr val="2B2522"/>
                </a:solidFill>
                <a:latin typeface="Arial"/>
                <a:cs typeface="Arial"/>
              </a:rPr>
              <a:t>of </a:t>
            </a:r>
            <a:r>
              <a:rPr sz="2400" spc="65" dirty="0">
                <a:solidFill>
                  <a:srgbClr val="2B2522"/>
                </a:solidFill>
                <a:latin typeface="Arial"/>
                <a:cs typeface="Arial"/>
              </a:rPr>
              <a:t>two</a:t>
            </a:r>
            <a:r>
              <a:rPr sz="2400" spc="-430" dirty="0">
                <a:solidFill>
                  <a:srgbClr val="2B2522"/>
                </a:solidFill>
                <a:latin typeface="Arial"/>
                <a:cs typeface="Arial"/>
              </a:rPr>
              <a:t> </a:t>
            </a:r>
            <a:r>
              <a:rPr sz="2400" spc="-30" dirty="0">
                <a:solidFill>
                  <a:srgbClr val="2B2522"/>
                </a:solidFill>
                <a:latin typeface="Arial"/>
                <a:cs typeface="Arial"/>
              </a:rPr>
              <a:t>types:</a:t>
            </a:r>
            <a:endParaRPr sz="2400" dirty="0">
              <a:latin typeface="Arial"/>
              <a:cs typeface="Arial"/>
            </a:endParaRPr>
          </a:p>
          <a:p>
            <a:pPr marL="641985" lvl="1" indent="-172085">
              <a:lnSpc>
                <a:spcPct val="100000"/>
              </a:lnSpc>
              <a:spcBef>
                <a:spcPts val="1780"/>
              </a:spcBef>
              <a:buClr>
                <a:srgbClr val="9E9087"/>
              </a:buClr>
              <a:buSzPct val="80000"/>
              <a:buFont typeface="Wingdings"/>
              <a:buChar char=""/>
              <a:tabLst>
                <a:tab pos="642620" algn="l"/>
              </a:tabLst>
            </a:pPr>
            <a:r>
              <a:rPr sz="2000" spc="15" dirty="0">
                <a:solidFill>
                  <a:srgbClr val="2B2522"/>
                </a:solidFill>
                <a:latin typeface="Arial"/>
                <a:cs typeface="Arial"/>
              </a:rPr>
              <a:t>Master</a:t>
            </a:r>
            <a:r>
              <a:rPr sz="2000" spc="-105" dirty="0">
                <a:solidFill>
                  <a:srgbClr val="2B2522"/>
                </a:solidFill>
                <a:latin typeface="Arial"/>
                <a:cs typeface="Arial"/>
              </a:rPr>
              <a:t> </a:t>
            </a:r>
            <a:r>
              <a:rPr sz="2000" spc="-40" dirty="0">
                <a:solidFill>
                  <a:srgbClr val="2B2522"/>
                </a:solidFill>
                <a:latin typeface="Arial"/>
                <a:cs typeface="Arial"/>
              </a:rPr>
              <a:t>pages:</a:t>
            </a:r>
            <a:r>
              <a:rPr sz="2000" spc="-95" dirty="0">
                <a:solidFill>
                  <a:srgbClr val="2B2522"/>
                </a:solidFill>
                <a:latin typeface="Arial"/>
                <a:cs typeface="Arial"/>
              </a:rPr>
              <a:t> </a:t>
            </a:r>
            <a:r>
              <a:rPr sz="2000" spc="-15" dirty="0">
                <a:solidFill>
                  <a:srgbClr val="2B2522"/>
                </a:solidFill>
                <a:latin typeface="Arial"/>
                <a:cs typeface="Arial"/>
              </a:rPr>
              <a:t>provide</a:t>
            </a:r>
            <a:r>
              <a:rPr sz="2000" spc="-110"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5" dirty="0">
                <a:solidFill>
                  <a:srgbClr val="2B2522"/>
                </a:solidFill>
                <a:latin typeface="Arial"/>
                <a:cs typeface="Arial"/>
              </a:rPr>
              <a:t>blueprint</a:t>
            </a:r>
            <a:r>
              <a:rPr sz="2000" spc="-110" dirty="0">
                <a:solidFill>
                  <a:srgbClr val="2B2522"/>
                </a:solidFill>
                <a:latin typeface="Arial"/>
                <a:cs typeface="Arial"/>
              </a:rPr>
              <a:t> </a:t>
            </a:r>
            <a:r>
              <a:rPr sz="2000" spc="40" dirty="0">
                <a:solidFill>
                  <a:srgbClr val="2B2522"/>
                </a:solidFill>
                <a:latin typeface="Arial"/>
                <a:cs typeface="Arial"/>
              </a:rPr>
              <a:t>for</a:t>
            </a:r>
            <a:r>
              <a:rPr sz="2000" spc="-75" dirty="0">
                <a:solidFill>
                  <a:srgbClr val="2B2522"/>
                </a:solidFill>
                <a:latin typeface="Arial"/>
                <a:cs typeface="Arial"/>
              </a:rPr>
              <a:t> </a:t>
            </a:r>
            <a:r>
              <a:rPr sz="2000" spc="40" dirty="0">
                <a:solidFill>
                  <a:srgbClr val="2B2522"/>
                </a:solidFill>
                <a:latin typeface="Arial"/>
                <a:cs typeface="Arial"/>
              </a:rPr>
              <a:t>common</a:t>
            </a:r>
            <a:r>
              <a:rPr sz="2000" spc="-85" dirty="0">
                <a:solidFill>
                  <a:srgbClr val="2B2522"/>
                </a:solidFill>
                <a:latin typeface="Arial"/>
                <a:cs typeface="Arial"/>
              </a:rPr>
              <a:t> </a:t>
            </a:r>
            <a:r>
              <a:rPr sz="2000" spc="-20" dirty="0">
                <a:solidFill>
                  <a:srgbClr val="2B2522"/>
                </a:solidFill>
                <a:latin typeface="Arial"/>
                <a:cs typeface="Arial"/>
              </a:rPr>
              <a:t>pages</a:t>
            </a:r>
            <a:endParaRPr sz="2000" dirty="0">
              <a:latin typeface="Arial"/>
              <a:cs typeface="Arial"/>
            </a:endParaRPr>
          </a:p>
          <a:p>
            <a:pPr marL="641985" lvl="1" indent="-172085">
              <a:lnSpc>
                <a:spcPct val="100000"/>
              </a:lnSpc>
              <a:spcBef>
                <a:spcPts val="1680"/>
              </a:spcBef>
              <a:buClr>
                <a:srgbClr val="9E9087"/>
              </a:buClr>
              <a:buSzPct val="80000"/>
              <a:buFont typeface="Wingdings"/>
              <a:buChar char=""/>
              <a:tabLst>
                <a:tab pos="642620" algn="l"/>
              </a:tabLst>
            </a:pPr>
            <a:r>
              <a:rPr sz="2000" spc="-55" dirty="0">
                <a:solidFill>
                  <a:srgbClr val="2B2522"/>
                </a:solidFill>
                <a:latin typeface="Arial"/>
                <a:cs typeface="Arial"/>
              </a:rPr>
              <a:t>Pages:</a:t>
            </a:r>
            <a:r>
              <a:rPr sz="2000" spc="-90" dirty="0">
                <a:solidFill>
                  <a:srgbClr val="2B2522"/>
                </a:solidFill>
                <a:latin typeface="Arial"/>
                <a:cs typeface="Arial"/>
              </a:rPr>
              <a:t> </a:t>
            </a:r>
            <a:r>
              <a:rPr sz="2000" spc="-15" dirty="0">
                <a:solidFill>
                  <a:srgbClr val="2B2522"/>
                </a:solidFill>
                <a:latin typeface="Arial"/>
                <a:cs typeface="Arial"/>
              </a:rPr>
              <a:t>extend</a:t>
            </a:r>
            <a:r>
              <a:rPr sz="2000" spc="-85" dirty="0">
                <a:solidFill>
                  <a:srgbClr val="2B2522"/>
                </a:solidFill>
                <a:latin typeface="Arial"/>
                <a:cs typeface="Arial"/>
              </a:rPr>
              <a:t> </a:t>
            </a:r>
            <a:r>
              <a:rPr sz="2000" spc="15" dirty="0">
                <a:solidFill>
                  <a:srgbClr val="2B2522"/>
                </a:solidFill>
                <a:latin typeface="Arial"/>
                <a:cs typeface="Arial"/>
              </a:rPr>
              <a:t>master</a:t>
            </a:r>
            <a:r>
              <a:rPr sz="2000" spc="-95" dirty="0">
                <a:solidFill>
                  <a:srgbClr val="2B2522"/>
                </a:solidFill>
                <a:latin typeface="Arial"/>
                <a:cs typeface="Arial"/>
              </a:rPr>
              <a:t> </a:t>
            </a:r>
            <a:r>
              <a:rPr sz="2000" spc="-20" dirty="0">
                <a:solidFill>
                  <a:srgbClr val="2B2522"/>
                </a:solidFill>
                <a:latin typeface="Arial"/>
                <a:cs typeface="Arial"/>
              </a:rPr>
              <a:t>pages</a:t>
            </a:r>
            <a:r>
              <a:rPr sz="2000" spc="-105" dirty="0">
                <a:solidFill>
                  <a:srgbClr val="2B2522"/>
                </a:solidFill>
                <a:latin typeface="Arial"/>
                <a:cs typeface="Arial"/>
              </a:rPr>
              <a:t> </a:t>
            </a:r>
            <a:r>
              <a:rPr sz="2000" spc="-10" dirty="0">
                <a:solidFill>
                  <a:srgbClr val="2B2522"/>
                </a:solidFill>
                <a:latin typeface="Arial"/>
                <a:cs typeface="Arial"/>
              </a:rPr>
              <a:t>and</a:t>
            </a:r>
            <a:r>
              <a:rPr sz="2000" spc="-75" dirty="0">
                <a:solidFill>
                  <a:srgbClr val="2B2522"/>
                </a:solidFill>
                <a:latin typeface="Arial"/>
                <a:cs typeface="Arial"/>
              </a:rPr>
              <a:t> </a:t>
            </a:r>
            <a:r>
              <a:rPr sz="2000" spc="5" dirty="0">
                <a:solidFill>
                  <a:srgbClr val="2B2522"/>
                </a:solidFill>
                <a:latin typeface="Arial"/>
                <a:cs typeface="Arial"/>
              </a:rPr>
              <a:t>inherit</a:t>
            </a:r>
            <a:r>
              <a:rPr sz="2000" spc="-105" dirty="0">
                <a:solidFill>
                  <a:srgbClr val="2B2522"/>
                </a:solidFill>
                <a:latin typeface="Arial"/>
                <a:cs typeface="Arial"/>
              </a:rPr>
              <a:t> </a:t>
            </a:r>
            <a:r>
              <a:rPr sz="2000" spc="10" dirty="0">
                <a:solidFill>
                  <a:srgbClr val="2B2522"/>
                </a:solidFill>
                <a:latin typeface="Arial"/>
                <a:cs typeface="Arial"/>
              </a:rPr>
              <a:t>their</a:t>
            </a:r>
            <a:r>
              <a:rPr sz="2000" spc="-90" dirty="0">
                <a:solidFill>
                  <a:srgbClr val="2B2522"/>
                </a:solidFill>
                <a:latin typeface="Arial"/>
                <a:cs typeface="Arial"/>
              </a:rPr>
              <a:t> </a:t>
            </a:r>
            <a:r>
              <a:rPr sz="2000" spc="-10" dirty="0">
                <a:solidFill>
                  <a:srgbClr val="2B2522"/>
                </a:solidFill>
                <a:latin typeface="Arial"/>
                <a:cs typeface="Arial"/>
              </a:rPr>
              <a:t>template,</a:t>
            </a:r>
            <a:r>
              <a:rPr sz="2000" spc="-85" dirty="0">
                <a:solidFill>
                  <a:srgbClr val="2B2522"/>
                </a:solidFill>
                <a:latin typeface="Arial"/>
                <a:cs typeface="Arial"/>
              </a:rPr>
              <a:t> </a:t>
            </a:r>
            <a:r>
              <a:rPr sz="2000" spc="-20" dirty="0">
                <a:solidFill>
                  <a:srgbClr val="2B2522"/>
                </a:solidFill>
                <a:latin typeface="Arial"/>
                <a:cs typeface="Arial"/>
              </a:rPr>
              <a:t>properties,</a:t>
            </a:r>
            <a:endParaRPr sz="2000" dirty="0">
              <a:latin typeface="Arial"/>
              <a:cs typeface="Arial"/>
            </a:endParaRPr>
          </a:p>
          <a:p>
            <a:pPr marL="641985">
              <a:lnSpc>
                <a:spcPct val="100000"/>
              </a:lnSpc>
              <a:spcBef>
                <a:spcPts val="1200"/>
              </a:spcBef>
            </a:pPr>
            <a:r>
              <a:rPr sz="2000" spc="-10" dirty="0">
                <a:solidFill>
                  <a:srgbClr val="2B2522"/>
                </a:solidFill>
                <a:latin typeface="Arial"/>
                <a:cs typeface="Arial"/>
              </a:rPr>
              <a:t>and</a:t>
            </a:r>
            <a:r>
              <a:rPr sz="2000" spc="-165" dirty="0">
                <a:solidFill>
                  <a:srgbClr val="2B2522"/>
                </a:solidFill>
                <a:latin typeface="Arial"/>
                <a:cs typeface="Arial"/>
              </a:rPr>
              <a:t> </a:t>
            </a:r>
            <a:r>
              <a:rPr sz="2000" spc="-5" dirty="0">
                <a:solidFill>
                  <a:srgbClr val="2B2522"/>
                </a:solidFill>
                <a:latin typeface="Arial"/>
                <a:cs typeface="Arial"/>
              </a:rPr>
              <a:t>children</a:t>
            </a:r>
            <a:endParaRPr sz="20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078980">
              <a:lnSpc>
                <a:spcPct val="100000"/>
              </a:lnSpc>
            </a:pPr>
            <a:r>
              <a:rPr spc="10" dirty="0"/>
              <a:t>Master</a:t>
            </a:r>
            <a:r>
              <a:rPr spc="-145" dirty="0"/>
              <a:t> </a:t>
            </a:r>
            <a:r>
              <a:rPr spc="-40" dirty="0"/>
              <a:t>Pages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19</a:t>
            </a:fld>
            <a:endParaRPr dirty="0"/>
          </a:p>
        </p:txBody>
      </p:sp>
      <p:sp>
        <p:nvSpPr>
          <p:cNvPr id="5" name="object 5"/>
          <p:cNvSpPr txBox="1"/>
          <p:nvPr/>
        </p:nvSpPr>
        <p:spPr>
          <a:xfrm>
            <a:off x="435965" y="1273428"/>
            <a:ext cx="8077200" cy="451421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105" dirty="0">
                <a:solidFill>
                  <a:srgbClr val="2B2522"/>
                </a:solidFill>
                <a:latin typeface="Arial"/>
                <a:cs typeface="Arial"/>
              </a:rPr>
              <a:t>A </a:t>
            </a:r>
            <a:r>
              <a:rPr sz="2400" spc="15" dirty="0">
                <a:solidFill>
                  <a:srgbClr val="2B2522"/>
                </a:solidFill>
                <a:latin typeface="Arial"/>
                <a:cs typeface="Arial"/>
              </a:rPr>
              <a:t>Master </a:t>
            </a:r>
            <a:r>
              <a:rPr sz="2400" spc="-35" dirty="0">
                <a:solidFill>
                  <a:srgbClr val="2B2522"/>
                </a:solidFill>
                <a:latin typeface="Arial"/>
                <a:cs typeface="Arial"/>
              </a:rPr>
              <a:t>page </a:t>
            </a:r>
            <a:r>
              <a:rPr sz="2400" spc="10" dirty="0">
                <a:solidFill>
                  <a:srgbClr val="2B2522"/>
                </a:solidFill>
                <a:latin typeface="Arial"/>
                <a:cs typeface="Arial"/>
              </a:rPr>
              <a:t>is </a:t>
            </a:r>
            <a:r>
              <a:rPr sz="2400" spc="-45" dirty="0">
                <a:solidFill>
                  <a:srgbClr val="2B2522"/>
                </a:solidFill>
                <a:latin typeface="Arial"/>
                <a:cs typeface="Arial"/>
              </a:rPr>
              <a:t>a </a:t>
            </a:r>
            <a:r>
              <a:rPr sz="2400" dirty="0">
                <a:solidFill>
                  <a:srgbClr val="2B2522"/>
                </a:solidFill>
                <a:latin typeface="Arial"/>
                <a:cs typeface="Arial"/>
              </a:rPr>
              <a:t>blueprint </a:t>
            </a:r>
            <a:r>
              <a:rPr sz="2400" spc="45" dirty="0">
                <a:solidFill>
                  <a:srgbClr val="2B2522"/>
                </a:solidFill>
                <a:latin typeface="Arial"/>
                <a:cs typeface="Arial"/>
              </a:rPr>
              <a:t>for</a:t>
            </a:r>
            <a:r>
              <a:rPr sz="2400" spc="-415" dirty="0">
                <a:solidFill>
                  <a:srgbClr val="2B2522"/>
                </a:solidFill>
                <a:latin typeface="Arial"/>
                <a:cs typeface="Arial"/>
              </a:rPr>
              <a:t> </a:t>
            </a:r>
            <a:r>
              <a:rPr sz="2400" spc="-40" dirty="0">
                <a:solidFill>
                  <a:srgbClr val="2B2522"/>
                </a:solidFill>
                <a:latin typeface="Arial"/>
                <a:cs typeface="Arial"/>
              </a:rPr>
              <a:t>pages.</a:t>
            </a:r>
            <a:endParaRPr sz="2400">
              <a:latin typeface="Arial"/>
              <a:cs typeface="Arial"/>
            </a:endParaRPr>
          </a:p>
          <a:p>
            <a:pPr marL="195580" indent="-182880">
              <a:lnSpc>
                <a:spcPct val="100000"/>
              </a:lnSpc>
              <a:spcBef>
                <a:spcPts val="2020"/>
              </a:spcBef>
              <a:buClr>
                <a:srgbClr val="9E9087"/>
              </a:buClr>
              <a:buSzPct val="79166"/>
              <a:buFont typeface="Wingdings"/>
              <a:buChar char=""/>
              <a:tabLst>
                <a:tab pos="195580" algn="l"/>
              </a:tabLst>
            </a:pPr>
            <a:r>
              <a:rPr sz="2400" spc="-15" dirty="0">
                <a:solidFill>
                  <a:srgbClr val="2B2522"/>
                </a:solidFill>
                <a:latin typeface="Arial"/>
                <a:cs typeface="Arial"/>
              </a:rPr>
              <a:t>New</a:t>
            </a:r>
            <a:r>
              <a:rPr sz="2400" spc="-90" dirty="0">
                <a:solidFill>
                  <a:srgbClr val="2B2522"/>
                </a:solidFill>
                <a:latin typeface="Arial"/>
                <a:cs typeface="Arial"/>
              </a:rPr>
              <a:t> </a:t>
            </a:r>
            <a:r>
              <a:rPr sz="2400" spc="-25" dirty="0">
                <a:solidFill>
                  <a:srgbClr val="2B2522"/>
                </a:solidFill>
                <a:latin typeface="Arial"/>
                <a:cs typeface="Arial"/>
              </a:rPr>
              <a:t>pages</a:t>
            </a:r>
            <a:r>
              <a:rPr sz="2400" spc="-95" dirty="0">
                <a:solidFill>
                  <a:srgbClr val="2B2522"/>
                </a:solidFill>
                <a:latin typeface="Arial"/>
                <a:cs typeface="Arial"/>
              </a:rPr>
              <a:t> </a:t>
            </a:r>
            <a:r>
              <a:rPr sz="2400" spc="-45" dirty="0">
                <a:solidFill>
                  <a:srgbClr val="2B2522"/>
                </a:solidFill>
                <a:latin typeface="Arial"/>
                <a:cs typeface="Arial"/>
              </a:rPr>
              <a:t>are</a:t>
            </a:r>
            <a:r>
              <a:rPr sz="2400" spc="-95" dirty="0">
                <a:solidFill>
                  <a:srgbClr val="2B2522"/>
                </a:solidFill>
                <a:latin typeface="Arial"/>
                <a:cs typeface="Arial"/>
              </a:rPr>
              <a:t> </a:t>
            </a:r>
            <a:r>
              <a:rPr sz="2400" spc="-10" dirty="0">
                <a:solidFill>
                  <a:srgbClr val="2B2522"/>
                </a:solidFill>
                <a:latin typeface="Arial"/>
                <a:cs typeface="Arial"/>
              </a:rPr>
              <a:t>created</a:t>
            </a:r>
            <a:r>
              <a:rPr sz="2400" spc="-100" dirty="0">
                <a:solidFill>
                  <a:srgbClr val="2B2522"/>
                </a:solidFill>
                <a:latin typeface="Arial"/>
                <a:cs typeface="Arial"/>
              </a:rPr>
              <a:t> </a:t>
            </a:r>
            <a:r>
              <a:rPr sz="2400" spc="-15" dirty="0">
                <a:solidFill>
                  <a:srgbClr val="2B2522"/>
                </a:solidFill>
                <a:latin typeface="Arial"/>
                <a:cs typeface="Arial"/>
              </a:rPr>
              <a:t>by</a:t>
            </a:r>
            <a:r>
              <a:rPr sz="2400" spc="-90" dirty="0">
                <a:solidFill>
                  <a:srgbClr val="2B2522"/>
                </a:solidFill>
                <a:latin typeface="Arial"/>
                <a:cs typeface="Arial"/>
              </a:rPr>
              <a:t> </a:t>
            </a:r>
            <a:r>
              <a:rPr sz="2400" spc="15" dirty="0">
                <a:solidFill>
                  <a:srgbClr val="2B2522"/>
                </a:solidFill>
                <a:latin typeface="Arial"/>
                <a:cs typeface="Arial"/>
              </a:rPr>
              <a:t>default</a:t>
            </a:r>
            <a:r>
              <a:rPr sz="2400" spc="-80" dirty="0">
                <a:solidFill>
                  <a:srgbClr val="2B2522"/>
                </a:solidFill>
                <a:latin typeface="Arial"/>
                <a:cs typeface="Arial"/>
              </a:rPr>
              <a:t> </a:t>
            </a:r>
            <a:r>
              <a:rPr sz="2400" spc="-25" dirty="0">
                <a:solidFill>
                  <a:srgbClr val="2B2522"/>
                </a:solidFill>
                <a:latin typeface="Arial"/>
                <a:cs typeface="Arial"/>
              </a:rPr>
              <a:t>based</a:t>
            </a:r>
            <a:r>
              <a:rPr sz="2400" spc="-85" dirty="0">
                <a:solidFill>
                  <a:srgbClr val="2B2522"/>
                </a:solidFill>
                <a:latin typeface="Arial"/>
                <a:cs typeface="Arial"/>
              </a:rPr>
              <a:t> </a:t>
            </a:r>
            <a:r>
              <a:rPr sz="2400" dirty="0">
                <a:solidFill>
                  <a:srgbClr val="2B2522"/>
                </a:solidFill>
                <a:latin typeface="Arial"/>
                <a:cs typeface="Arial"/>
              </a:rPr>
              <a:t>on</a:t>
            </a:r>
            <a:r>
              <a:rPr sz="2400" spc="-85" dirty="0">
                <a:solidFill>
                  <a:srgbClr val="2B2522"/>
                </a:solidFill>
                <a:latin typeface="Arial"/>
                <a:cs typeface="Arial"/>
              </a:rPr>
              <a:t> </a:t>
            </a:r>
            <a:r>
              <a:rPr sz="2400" spc="-45" dirty="0">
                <a:solidFill>
                  <a:srgbClr val="2B2522"/>
                </a:solidFill>
                <a:latin typeface="Arial"/>
                <a:cs typeface="Arial"/>
              </a:rPr>
              <a:t>a</a:t>
            </a:r>
            <a:r>
              <a:rPr sz="2400" spc="-90" dirty="0">
                <a:solidFill>
                  <a:srgbClr val="2B2522"/>
                </a:solidFill>
                <a:latin typeface="Arial"/>
                <a:cs typeface="Arial"/>
              </a:rPr>
              <a:t> </a:t>
            </a:r>
            <a:r>
              <a:rPr sz="2400" spc="10" dirty="0">
                <a:solidFill>
                  <a:srgbClr val="2B2522"/>
                </a:solidFill>
                <a:latin typeface="Arial"/>
                <a:cs typeface="Arial"/>
              </a:rPr>
              <a:t>Master</a:t>
            </a:r>
            <a:r>
              <a:rPr sz="2400" spc="-90" dirty="0">
                <a:solidFill>
                  <a:srgbClr val="2B2522"/>
                </a:solidFill>
                <a:latin typeface="Arial"/>
                <a:cs typeface="Arial"/>
              </a:rPr>
              <a:t> </a:t>
            </a:r>
            <a:r>
              <a:rPr sz="2400" spc="-50" dirty="0">
                <a:solidFill>
                  <a:srgbClr val="2B2522"/>
                </a:solidFill>
                <a:latin typeface="Arial"/>
                <a:cs typeface="Arial"/>
              </a:rPr>
              <a:t>page.</a:t>
            </a:r>
            <a:endParaRPr sz="2400">
              <a:latin typeface="Arial"/>
              <a:cs typeface="Arial"/>
            </a:endParaRPr>
          </a:p>
          <a:p>
            <a:pPr marL="195580" indent="-182880">
              <a:lnSpc>
                <a:spcPct val="100000"/>
              </a:lnSpc>
              <a:spcBef>
                <a:spcPts val="2014"/>
              </a:spcBef>
              <a:buClr>
                <a:srgbClr val="9E9087"/>
              </a:buClr>
              <a:buSzPct val="79166"/>
              <a:buFont typeface="Wingdings"/>
              <a:buChar char=""/>
              <a:tabLst>
                <a:tab pos="195580" algn="l"/>
              </a:tabLst>
            </a:pPr>
            <a:r>
              <a:rPr sz="2400" b="1" spc="-65" dirty="0">
                <a:solidFill>
                  <a:srgbClr val="2B2522"/>
                </a:solidFill>
                <a:latin typeface="Arial"/>
                <a:cs typeface="Arial"/>
              </a:rPr>
              <a:t>Manageable</a:t>
            </a:r>
            <a:r>
              <a:rPr sz="2400" b="1" spc="-85" dirty="0">
                <a:solidFill>
                  <a:srgbClr val="2B2522"/>
                </a:solidFill>
                <a:latin typeface="Arial"/>
                <a:cs typeface="Arial"/>
              </a:rPr>
              <a:t> </a:t>
            </a:r>
            <a:r>
              <a:rPr sz="2400" b="1" spc="-90" dirty="0">
                <a:solidFill>
                  <a:srgbClr val="2B2522"/>
                </a:solidFill>
                <a:latin typeface="Arial"/>
                <a:cs typeface="Arial"/>
              </a:rPr>
              <a:t>areas</a:t>
            </a:r>
            <a:r>
              <a:rPr sz="2400" spc="-90" dirty="0">
                <a:solidFill>
                  <a:srgbClr val="2B2522"/>
                </a:solidFill>
                <a:latin typeface="Arial"/>
                <a:cs typeface="Arial"/>
              </a:rPr>
              <a:t>:</a:t>
            </a:r>
            <a:endParaRPr sz="2400">
              <a:latin typeface="Arial"/>
              <a:cs typeface="Arial"/>
            </a:endParaRPr>
          </a:p>
          <a:p>
            <a:pPr marL="641985" marR="74930" lvl="1" indent="-172085">
              <a:lnSpc>
                <a:spcPct val="150000"/>
              </a:lnSpc>
              <a:spcBef>
                <a:spcPts val="575"/>
              </a:spcBef>
              <a:buClr>
                <a:srgbClr val="9E9087"/>
              </a:buClr>
              <a:buSzPct val="79166"/>
              <a:buFont typeface="Wingdings"/>
              <a:buChar char=""/>
              <a:tabLst>
                <a:tab pos="642620" algn="l"/>
              </a:tabLst>
            </a:pPr>
            <a:r>
              <a:rPr sz="2400" spc="-25" dirty="0">
                <a:solidFill>
                  <a:srgbClr val="2B2522"/>
                </a:solidFill>
                <a:latin typeface="Arial"/>
                <a:cs typeface="Arial"/>
              </a:rPr>
              <a:t>Manageable </a:t>
            </a:r>
            <a:r>
              <a:rPr sz="2400" spc="-35" dirty="0">
                <a:solidFill>
                  <a:srgbClr val="2B2522"/>
                </a:solidFill>
                <a:latin typeface="Arial"/>
                <a:cs typeface="Arial"/>
              </a:rPr>
              <a:t>areas </a:t>
            </a:r>
            <a:r>
              <a:rPr sz="2400" spc="25" dirty="0">
                <a:solidFill>
                  <a:srgbClr val="2B2522"/>
                </a:solidFill>
                <a:latin typeface="Arial"/>
                <a:cs typeface="Arial"/>
              </a:rPr>
              <a:t>will </a:t>
            </a:r>
            <a:r>
              <a:rPr sz="2400" spc="20" dirty="0">
                <a:solidFill>
                  <a:srgbClr val="2B2522"/>
                </a:solidFill>
                <a:latin typeface="Arial"/>
                <a:cs typeface="Arial"/>
              </a:rPr>
              <a:t>map </a:t>
            </a:r>
            <a:r>
              <a:rPr sz="2400" spc="-30" dirty="0">
                <a:solidFill>
                  <a:srgbClr val="2B2522"/>
                </a:solidFill>
                <a:latin typeface="Arial"/>
                <a:cs typeface="Arial"/>
              </a:rPr>
              <a:t>areas </a:t>
            </a:r>
            <a:r>
              <a:rPr sz="2400" dirty="0">
                <a:solidFill>
                  <a:srgbClr val="2B2522"/>
                </a:solidFill>
                <a:latin typeface="Arial"/>
                <a:cs typeface="Arial"/>
              </a:rPr>
              <a:t>on </a:t>
            </a:r>
            <a:r>
              <a:rPr sz="2400" spc="-45" dirty="0">
                <a:solidFill>
                  <a:srgbClr val="2B2522"/>
                </a:solidFill>
                <a:latin typeface="Arial"/>
                <a:cs typeface="Arial"/>
              </a:rPr>
              <a:t>a </a:t>
            </a:r>
            <a:r>
              <a:rPr sz="2400" spc="20" dirty="0">
                <a:solidFill>
                  <a:srgbClr val="2B2522"/>
                </a:solidFill>
                <a:latin typeface="Arial"/>
                <a:cs typeface="Arial"/>
              </a:rPr>
              <a:t>master </a:t>
            </a:r>
            <a:r>
              <a:rPr sz="2400" spc="-25" dirty="0">
                <a:solidFill>
                  <a:srgbClr val="2B2522"/>
                </a:solidFill>
                <a:latin typeface="Arial"/>
                <a:cs typeface="Arial"/>
              </a:rPr>
              <a:t>pages  </a:t>
            </a:r>
            <a:r>
              <a:rPr sz="2400" spc="-30" dirty="0">
                <a:solidFill>
                  <a:srgbClr val="2B2522"/>
                </a:solidFill>
                <a:latin typeface="Arial"/>
                <a:cs typeface="Arial"/>
              </a:rPr>
              <a:t>available</a:t>
            </a:r>
            <a:r>
              <a:rPr sz="2400" spc="-70" dirty="0">
                <a:solidFill>
                  <a:srgbClr val="2B2522"/>
                </a:solidFill>
                <a:latin typeface="Arial"/>
                <a:cs typeface="Arial"/>
              </a:rPr>
              <a:t> </a:t>
            </a:r>
            <a:r>
              <a:rPr sz="2400" spc="45" dirty="0">
                <a:solidFill>
                  <a:srgbClr val="2B2522"/>
                </a:solidFill>
                <a:latin typeface="Arial"/>
                <a:cs typeface="Arial"/>
              </a:rPr>
              <a:t>for</a:t>
            </a:r>
            <a:r>
              <a:rPr sz="2400" spc="-90" dirty="0">
                <a:solidFill>
                  <a:srgbClr val="2B2522"/>
                </a:solidFill>
                <a:latin typeface="Arial"/>
                <a:cs typeface="Arial"/>
              </a:rPr>
              <a:t> </a:t>
            </a:r>
            <a:r>
              <a:rPr sz="2400" dirty="0">
                <a:solidFill>
                  <a:srgbClr val="2B2522"/>
                </a:solidFill>
                <a:latin typeface="Arial"/>
                <a:cs typeface="Arial"/>
              </a:rPr>
              <a:t>editing</a:t>
            </a:r>
            <a:r>
              <a:rPr sz="2400" spc="-60" dirty="0">
                <a:solidFill>
                  <a:srgbClr val="2B2522"/>
                </a:solidFill>
                <a:latin typeface="Arial"/>
                <a:cs typeface="Arial"/>
              </a:rPr>
              <a:t> </a:t>
            </a:r>
            <a:r>
              <a:rPr sz="2400" spc="-15" dirty="0">
                <a:solidFill>
                  <a:srgbClr val="2B2522"/>
                </a:solidFill>
                <a:latin typeface="Arial"/>
                <a:cs typeface="Arial"/>
              </a:rPr>
              <a:t>and</a:t>
            </a:r>
            <a:r>
              <a:rPr sz="2400" spc="-80" dirty="0">
                <a:solidFill>
                  <a:srgbClr val="2B2522"/>
                </a:solidFill>
                <a:latin typeface="Arial"/>
                <a:cs typeface="Arial"/>
              </a:rPr>
              <a:t> </a:t>
            </a:r>
            <a:r>
              <a:rPr sz="2400" spc="45" dirty="0">
                <a:solidFill>
                  <a:srgbClr val="2B2522"/>
                </a:solidFill>
                <a:latin typeface="Arial"/>
                <a:cs typeface="Arial"/>
              </a:rPr>
              <a:t>its</a:t>
            </a:r>
            <a:r>
              <a:rPr sz="2400" spc="-70" dirty="0">
                <a:solidFill>
                  <a:srgbClr val="2B2522"/>
                </a:solidFill>
                <a:latin typeface="Arial"/>
                <a:cs typeface="Arial"/>
              </a:rPr>
              <a:t> </a:t>
            </a:r>
            <a:r>
              <a:rPr sz="2400" spc="20" dirty="0">
                <a:solidFill>
                  <a:srgbClr val="2B2522"/>
                </a:solidFill>
                <a:latin typeface="Arial"/>
                <a:cs typeface="Arial"/>
              </a:rPr>
              <a:t>content</a:t>
            </a:r>
            <a:r>
              <a:rPr sz="2400" spc="-70" dirty="0">
                <a:solidFill>
                  <a:srgbClr val="2B2522"/>
                </a:solidFill>
                <a:latin typeface="Arial"/>
                <a:cs typeface="Arial"/>
              </a:rPr>
              <a:t> </a:t>
            </a:r>
            <a:r>
              <a:rPr sz="2400" dirty="0">
                <a:solidFill>
                  <a:srgbClr val="2B2522"/>
                </a:solidFill>
                <a:latin typeface="Arial"/>
                <a:cs typeface="Arial"/>
              </a:rPr>
              <a:t>can</a:t>
            </a:r>
            <a:r>
              <a:rPr sz="2400" spc="-95" dirty="0">
                <a:solidFill>
                  <a:srgbClr val="2B2522"/>
                </a:solidFill>
                <a:latin typeface="Arial"/>
                <a:cs typeface="Arial"/>
              </a:rPr>
              <a:t> </a:t>
            </a:r>
            <a:r>
              <a:rPr sz="2400" spc="-10" dirty="0">
                <a:solidFill>
                  <a:srgbClr val="2B2522"/>
                </a:solidFill>
                <a:latin typeface="Arial"/>
                <a:cs typeface="Arial"/>
              </a:rPr>
              <a:t>only</a:t>
            </a:r>
            <a:r>
              <a:rPr sz="2400" spc="-75" dirty="0">
                <a:solidFill>
                  <a:srgbClr val="2B2522"/>
                </a:solidFill>
                <a:latin typeface="Arial"/>
                <a:cs typeface="Arial"/>
              </a:rPr>
              <a:t> </a:t>
            </a:r>
            <a:r>
              <a:rPr sz="2400" spc="-50" dirty="0">
                <a:solidFill>
                  <a:srgbClr val="2B2522"/>
                </a:solidFill>
                <a:latin typeface="Arial"/>
                <a:cs typeface="Arial"/>
              </a:rPr>
              <a:t>be</a:t>
            </a:r>
            <a:r>
              <a:rPr sz="2400" spc="-80" dirty="0">
                <a:solidFill>
                  <a:srgbClr val="2B2522"/>
                </a:solidFill>
                <a:latin typeface="Arial"/>
                <a:cs typeface="Arial"/>
              </a:rPr>
              <a:t> </a:t>
            </a:r>
            <a:r>
              <a:rPr sz="2400" spc="-10" dirty="0">
                <a:solidFill>
                  <a:srgbClr val="2B2522"/>
                </a:solidFill>
                <a:latin typeface="Arial"/>
                <a:cs typeface="Arial"/>
              </a:rPr>
              <a:t>defined  </a:t>
            </a:r>
            <a:r>
              <a:rPr sz="2400" dirty="0">
                <a:solidFill>
                  <a:srgbClr val="2B2522"/>
                </a:solidFill>
                <a:latin typeface="Arial"/>
                <a:cs typeface="Arial"/>
              </a:rPr>
              <a:t>on </a:t>
            </a:r>
            <a:r>
              <a:rPr sz="2400" spc="-20" dirty="0">
                <a:solidFill>
                  <a:srgbClr val="2B2522"/>
                </a:solidFill>
                <a:latin typeface="Arial"/>
                <a:cs typeface="Arial"/>
              </a:rPr>
              <a:t>regular</a:t>
            </a:r>
            <a:r>
              <a:rPr sz="2400" spc="-225" dirty="0">
                <a:solidFill>
                  <a:srgbClr val="2B2522"/>
                </a:solidFill>
                <a:latin typeface="Arial"/>
                <a:cs typeface="Arial"/>
              </a:rPr>
              <a:t> </a:t>
            </a:r>
            <a:r>
              <a:rPr sz="2400" spc="-40" dirty="0">
                <a:solidFill>
                  <a:srgbClr val="2B2522"/>
                </a:solidFill>
                <a:latin typeface="Arial"/>
                <a:cs typeface="Arial"/>
              </a:rPr>
              <a:t>pages.</a:t>
            </a:r>
            <a:endParaRPr sz="2400">
              <a:latin typeface="Arial"/>
              <a:cs typeface="Arial"/>
            </a:endParaRPr>
          </a:p>
          <a:p>
            <a:pPr marL="641985" marR="5080" lvl="1" indent="-172085">
              <a:lnSpc>
                <a:spcPct val="150000"/>
              </a:lnSpc>
              <a:spcBef>
                <a:spcPts val="575"/>
              </a:spcBef>
              <a:buClr>
                <a:srgbClr val="9E9087"/>
              </a:buClr>
              <a:buSzPct val="79166"/>
              <a:buFont typeface="Wingdings"/>
              <a:buChar char=""/>
              <a:tabLst>
                <a:tab pos="642620" algn="l"/>
              </a:tabLst>
            </a:pPr>
            <a:r>
              <a:rPr sz="2400" spc="-45" dirty="0">
                <a:solidFill>
                  <a:srgbClr val="2B2522"/>
                </a:solidFill>
                <a:latin typeface="Arial"/>
                <a:cs typeface="Arial"/>
              </a:rPr>
              <a:t>Areas </a:t>
            </a:r>
            <a:r>
              <a:rPr sz="2400" spc="5" dirty="0">
                <a:solidFill>
                  <a:srgbClr val="2B2522"/>
                </a:solidFill>
                <a:latin typeface="Arial"/>
                <a:cs typeface="Arial"/>
              </a:rPr>
              <a:t>outside </a:t>
            </a:r>
            <a:r>
              <a:rPr sz="2400" spc="-25" dirty="0">
                <a:solidFill>
                  <a:srgbClr val="2B2522"/>
                </a:solidFill>
                <a:latin typeface="Arial"/>
                <a:cs typeface="Arial"/>
              </a:rPr>
              <a:t>manageable </a:t>
            </a:r>
            <a:r>
              <a:rPr sz="2400" spc="-30" dirty="0">
                <a:solidFill>
                  <a:srgbClr val="2B2522"/>
                </a:solidFill>
                <a:latin typeface="Arial"/>
                <a:cs typeface="Arial"/>
              </a:rPr>
              <a:t>areas </a:t>
            </a:r>
            <a:r>
              <a:rPr sz="2400" spc="-45" dirty="0">
                <a:solidFill>
                  <a:srgbClr val="2B2522"/>
                </a:solidFill>
                <a:latin typeface="Arial"/>
                <a:cs typeface="Arial"/>
              </a:rPr>
              <a:t>are </a:t>
            </a:r>
            <a:r>
              <a:rPr sz="2400" spc="-25" dirty="0">
                <a:solidFill>
                  <a:srgbClr val="2B2522"/>
                </a:solidFill>
                <a:latin typeface="Arial"/>
                <a:cs typeface="Arial"/>
              </a:rPr>
              <a:t>(by </a:t>
            </a:r>
            <a:r>
              <a:rPr sz="2400" spc="5" dirty="0">
                <a:solidFill>
                  <a:srgbClr val="2B2522"/>
                </a:solidFill>
                <a:latin typeface="Arial"/>
                <a:cs typeface="Arial"/>
              </a:rPr>
              <a:t>default)</a:t>
            </a:r>
            <a:r>
              <a:rPr sz="2400" spc="-365" dirty="0">
                <a:solidFill>
                  <a:srgbClr val="2B2522"/>
                </a:solidFill>
                <a:latin typeface="Arial"/>
                <a:cs typeface="Arial"/>
              </a:rPr>
              <a:t> </a:t>
            </a:r>
            <a:r>
              <a:rPr sz="2400" spc="-20" dirty="0">
                <a:solidFill>
                  <a:srgbClr val="2B2522"/>
                </a:solidFill>
                <a:latin typeface="Arial"/>
                <a:cs typeface="Arial"/>
              </a:rPr>
              <a:t>locked  </a:t>
            </a:r>
            <a:r>
              <a:rPr sz="2400" spc="45" dirty="0">
                <a:solidFill>
                  <a:srgbClr val="2B2522"/>
                </a:solidFill>
                <a:latin typeface="Arial"/>
                <a:cs typeface="Arial"/>
              </a:rPr>
              <a:t>for </a:t>
            </a:r>
            <a:r>
              <a:rPr sz="2400" dirty="0">
                <a:solidFill>
                  <a:srgbClr val="2B2522"/>
                </a:solidFill>
                <a:latin typeface="Arial"/>
                <a:cs typeface="Arial"/>
              </a:rPr>
              <a:t>editing on </a:t>
            </a:r>
            <a:r>
              <a:rPr sz="2400" spc="-20" dirty="0">
                <a:solidFill>
                  <a:srgbClr val="2B2522"/>
                </a:solidFill>
                <a:latin typeface="Arial"/>
                <a:cs typeface="Arial"/>
              </a:rPr>
              <a:t>regular</a:t>
            </a:r>
            <a:r>
              <a:rPr sz="2400" spc="-365" dirty="0">
                <a:solidFill>
                  <a:srgbClr val="2B2522"/>
                </a:solidFill>
                <a:latin typeface="Arial"/>
                <a:cs typeface="Arial"/>
              </a:rPr>
              <a:t> </a:t>
            </a:r>
            <a:r>
              <a:rPr sz="2400" spc="-40" dirty="0">
                <a:solidFill>
                  <a:srgbClr val="2B2522"/>
                </a:solidFill>
                <a:latin typeface="Arial"/>
                <a:cs typeface="Arial"/>
              </a:rPr>
              <a:t>pages.</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678295">
              <a:lnSpc>
                <a:spcPct val="100000"/>
              </a:lnSpc>
            </a:pPr>
            <a:r>
              <a:rPr spc="-10" dirty="0"/>
              <a:t>Training</a:t>
            </a:r>
            <a:r>
              <a:rPr spc="-114" dirty="0"/>
              <a:t> </a:t>
            </a:r>
            <a:r>
              <a:rPr spc="-45" dirty="0"/>
              <a:t>Overview</a:t>
            </a:r>
          </a:p>
        </p:txBody>
      </p:sp>
      <p:sp>
        <p:nvSpPr>
          <p:cNvPr id="5" name="object 5"/>
          <p:cNvSpPr txBox="1"/>
          <p:nvPr/>
        </p:nvSpPr>
        <p:spPr>
          <a:xfrm>
            <a:off x="8928607" y="6593433"/>
            <a:ext cx="110489" cy="194310"/>
          </a:xfrm>
          <a:prstGeom prst="rect">
            <a:avLst/>
          </a:prstGeom>
        </p:spPr>
        <p:txBody>
          <a:bodyPr vert="horz" wrap="square" lIns="0" tIns="0" rIns="0" bIns="0" rtlCol="0">
            <a:spAutoFit/>
          </a:bodyPr>
          <a:lstStyle/>
          <a:p>
            <a:pPr marL="12700">
              <a:lnSpc>
                <a:spcPct val="100000"/>
              </a:lnSpc>
            </a:pPr>
            <a:r>
              <a:rPr sz="1200" dirty="0">
                <a:solidFill>
                  <a:srgbClr val="9E9087"/>
                </a:solidFill>
                <a:latin typeface="Arial"/>
                <a:cs typeface="Arial"/>
              </a:rPr>
              <a:t>2</a:t>
            </a:r>
            <a:endParaRPr sz="1200">
              <a:latin typeface="Arial"/>
              <a:cs typeface="Arial"/>
            </a:endParaRPr>
          </a:p>
        </p:txBody>
      </p:sp>
      <p:sp>
        <p:nvSpPr>
          <p:cNvPr id="6" name="object 6"/>
          <p:cNvSpPr/>
          <p:nvPr/>
        </p:nvSpPr>
        <p:spPr>
          <a:xfrm>
            <a:off x="395541" y="1196721"/>
            <a:ext cx="8454390" cy="5015230"/>
          </a:xfrm>
          <a:custGeom>
            <a:avLst/>
            <a:gdLst/>
            <a:ahLst/>
            <a:cxnLst/>
            <a:rect l="l" t="t" r="r" b="b"/>
            <a:pathLst>
              <a:path w="8454390" h="5015230">
                <a:moveTo>
                  <a:pt x="8453818" y="0"/>
                </a:moveTo>
                <a:lnTo>
                  <a:pt x="0" y="121665"/>
                </a:lnTo>
                <a:lnTo>
                  <a:pt x="0" y="5014925"/>
                </a:lnTo>
                <a:lnTo>
                  <a:pt x="8339899" y="5014925"/>
                </a:lnTo>
                <a:lnTo>
                  <a:pt x="8453818" y="0"/>
                </a:lnTo>
                <a:close/>
              </a:path>
            </a:pathLst>
          </a:custGeom>
          <a:solidFill>
            <a:srgbClr val="433A36"/>
          </a:solidFill>
        </p:spPr>
        <p:txBody>
          <a:bodyPr wrap="square" lIns="0" tIns="0" rIns="0" bIns="0" rtlCol="0"/>
          <a:lstStyle/>
          <a:p>
            <a:endParaRPr/>
          </a:p>
        </p:txBody>
      </p:sp>
      <p:sp>
        <p:nvSpPr>
          <p:cNvPr id="7" name="object 7"/>
          <p:cNvSpPr/>
          <p:nvPr/>
        </p:nvSpPr>
        <p:spPr>
          <a:xfrm>
            <a:off x="632205" y="4725161"/>
            <a:ext cx="7840345" cy="1220470"/>
          </a:xfrm>
          <a:custGeom>
            <a:avLst/>
            <a:gdLst/>
            <a:ahLst/>
            <a:cxnLst/>
            <a:rect l="l" t="t" r="r" b="b"/>
            <a:pathLst>
              <a:path w="7840345" h="1220470">
                <a:moveTo>
                  <a:pt x="7709662" y="0"/>
                </a:moveTo>
                <a:lnTo>
                  <a:pt x="0" y="0"/>
                </a:lnTo>
                <a:lnTo>
                  <a:pt x="0" y="1139698"/>
                </a:lnTo>
                <a:lnTo>
                  <a:pt x="7840218" y="1220012"/>
                </a:lnTo>
                <a:lnTo>
                  <a:pt x="7709662" y="0"/>
                </a:lnTo>
                <a:close/>
              </a:path>
            </a:pathLst>
          </a:custGeom>
          <a:solidFill>
            <a:srgbClr val="675B52"/>
          </a:solidFill>
        </p:spPr>
        <p:txBody>
          <a:bodyPr wrap="square" lIns="0" tIns="0" rIns="0" bIns="0" rtlCol="0"/>
          <a:lstStyle/>
          <a:p>
            <a:endParaRPr/>
          </a:p>
        </p:txBody>
      </p:sp>
      <p:sp>
        <p:nvSpPr>
          <p:cNvPr id="8" name="object 8"/>
          <p:cNvSpPr txBox="1"/>
          <p:nvPr/>
        </p:nvSpPr>
        <p:spPr>
          <a:xfrm>
            <a:off x="4215510" y="4841494"/>
            <a:ext cx="675005" cy="165735"/>
          </a:xfrm>
          <a:prstGeom prst="rect">
            <a:avLst/>
          </a:prstGeom>
        </p:spPr>
        <p:txBody>
          <a:bodyPr vert="horz" wrap="square" lIns="0" tIns="0" rIns="0" bIns="0" rtlCol="0">
            <a:spAutoFit/>
          </a:bodyPr>
          <a:lstStyle/>
          <a:p>
            <a:pPr marL="12700">
              <a:lnSpc>
                <a:spcPct val="100000"/>
              </a:lnSpc>
            </a:pPr>
            <a:r>
              <a:rPr sz="1000" spc="15" dirty="0">
                <a:solidFill>
                  <a:srgbClr val="FFFFFF"/>
                </a:solidFill>
                <a:latin typeface="Tahoma"/>
                <a:cs typeface="Tahoma"/>
              </a:rPr>
              <a:t>Foundation</a:t>
            </a:r>
            <a:endParaRPr sz="1000">
              <a:latin typeface="Tahoma"/>
              <a:cs typeface="Tahoma"/>
            </a:endParaRPr>
          </a:p>
        </p:txBody>
      </p:sp>
      <p:sp>
        <p:nvSpPr>
          <p:cNvPr id="9" name="object 9"/>
          <p:cNvSpPr/>
          <p:nvPr/>
        </p:nvSpPr>
        <p:spPr>
          <a:xfrm>
            <a:off x="4680965" y="2286761"/>
            <a:ext cx="3924935" cy="2150745"/>
          </a:xfrm>
          <a:custGeom>
            <a:avLst/>
            <a:gdLst/>
            <a:ahLst/>
            <a:cxnLst/>
            <a:rect l="l" t="t" r="r" b="b"/>
            <a:pathLst>
              <a:path w="3924934" h="2150745">
                <a:moveTo>
                  <a:pt x="0" y="0"/>
                </a:moveTo>
                <a:lnTo>
                  <a:pt x="0" y="2150364"/>
                </a:lnTo>
                <a:lnTo>
                  <a:pt x="3924935" y="2150364"/>
                </a:lnTo>
                <a:lnTo>
                  <a:pt x="3743325" y="92837"/>
                </a:lnTo>
                <a:lnTo>
                  <a:pt x="0" y="0"/>
                </a:lnTo>
                <a:close/>
              </a:path>
            </a:pathLst>
          </a:custGeom>
          <a:solidFill>
            <a:srgbClr val="675B52"/>
          </a:solidFill>
        </p:spPr>
        <p:txBody>
          <a:bodyPr wrap="square" lIns="0" tIns="0" rIns="0" bIns="0" rtlCol="0"/>
          <a:lstStyle/>
          <a:p>
            <a:endParaRPr/>
          </a:p>
        </p:txBody>
      </p:sp>
      <p:sp>
        <p:nvSpPr>
          <p:cNvPr id="10" name="object 10"/>
          <p:cNvSpPr txBox="1"/>
          <p:nvPr/>
        </p:nvSpPr>
        <p:spPr>
          <a:xfrm>
            <a:off x="6356350" y="2478785"/>
            <a:ext cx="574675" cy="165735"/>
          </a:xfrm>
          <a:prstGeom prst="rect">
            <a:avLst/>
          </a:prstGeom>
        </p:spPr>
        <p:txBody>
          <a:bodyPr vert="horz" wrap="square" lIns="0" tIns="0" rIns="0" bIns="0" rtlCol="0">
            <a:spAutoFit/>
          </a:bodyPr>
          <a:lstStyle/>
          <a:p>
            <a:pPr marL="12700">
              <a:lnSpc>
                <a:spcPct val="100000"/>
              </a:lnSpc>
            </a:pPr>
            <a:r>
              <a:rPr sz="1000" spc="-5" dirty="0">
                <a:solidFill>
                  <a:srgbClr val="FFFFFF"/>
                </a:solidFill>
                <a:latin typeface="Tahoma"/>
                <a:cs typeface="Tahoma"/>
              </a:rPr>
              <a:t>Front-end</a:t>
            </a:r>
            <a:endParaRPr sz="1000">
              <a:latin typeface="Tahoma"/>
              <a:cs typeface="Tahoma"/>
            </a:endParaRPr>
          </a:p>
        </p:txBody>
      </p:sp>
      <p:sp>
        <p:nvSpPr>
          <p:cNvPr id="11" name="object 11"/>
          <p:cNvSpPr/>
          <p:nvPr/>
        </p:nvSpPr>
        <p:spPr>
          <a:xfrm>
            <a:off x="607720" y="2286761"/>
            <a:ext cx="3924935" cy="2150745"/>
          </a:xfrm>
          <a:custGeom>
            <a:avLst/>
            <a:gdLst/>
            <a:ahLst/>
            <a:cxnLst/>
            <a:rect l="l" t="t" r="r" b="b"/>
            <a:pathLst>
              <a:path w="3924935" h="2150745">
                <a:moveTo>
                  <a:pt x="0" y="0"/>
                </a:moveTo>
                <a:lnTo>
                  <a:pt x="0" y="2150364"/>
                </a:lnTo>
                <a:lnTo>
                  <a:pt x="3924909" y="2150364"/>
                </a:lnTo>
                <a:lnTo>
                  <a:pt x="3743299" y="92837"/>
                </a:lnTo>
                <a:lnTo>
                  <a:pt x="0" y="0"/>
                </a:lnTo>
                <a:close/>
              </a:path>
            </a:pathLst>
          </a:custGeom>
          <a:solidFill>
            <a:srgbClr val="675B52"/>
          </a:solidFill>
        </p:spPr>
        <p:txBody>
          <a:bodyPr wrap="square" lIns="0" tIns="0" rIns="0" bIns="0" rtlCol="0"/>
          <a:lstStyle/>
          <a:p>
            <a:endParaRPr/>
          </a:p>
        </p:txBody>
      </p:sp>
      <p:sp>
        <p:nvSpPr>
          <p:cNvPr id="12" name="object 12"/>
          <p:cNvSpPr txBox="1"/>
          <p:nvPr/>
        </p:nvSpPr>
        <p:spPr>
          <a:xfrm>
            <a:off x="2293111" y="2478785"/>
            <a:ext cx="554990" cy="165735"/>
          </a:xfrm>
          <a:prstGeom prst="rect">
            <a:avLst/>
          </a:prstGeom>
        </p:spPr>
        <p:txBody>
          <a:bodyPr vert="horz" wrap="square" lIns="0" tIns="0" rIns="0" bIns="0" rtlCol="0">
            <a:spAutoFit/>
          </a:bodyPr>
          <a:lstStyle/>
          <a:p>
            <a:pPr marL="12700">
              <a:lnSpc>
                <a:spcPct val="100000"/>
              </a:lnSpc>
            </a:pPr>
            <a:r>
              <a:rPr sz="1000" spc="30" dirty="0">
                <a:solidFill>
                  <a:srgbClr val="FFFFFF"/>
                </a:solidFill>
                <a:latin typeface="Tahoma"/>
                <a:cs typeface="Tahoma"/>
              </a:rPr>
              <a:t>Ba</a:t>
            </a:r>
            <a:r>
              <a:rPr sz="1000" spc="35" dirty="0">
                <a:solidFill>
                  <a:srgbClr val="FFFFFF"/>
                </a:solidFill>
                <a:latin typeface="Tahoma"/>
                <a:cs typeface="Tahoma"/>
              </a:rPr>
              <a:t>c</a:t>
            </a:r>
            <a:r>
              <a:rPr sz="1000" spc="45" dirty="0">
                <a:solidFill>
                  <a:srgbClr val="FFFFFF"/>
                </a:solidFill>
                <a:latin typeface="Tahoma"/>
                <a:cs typeface="Tahoma"/>
              </a:rPr>
              <a:t>k</a:t>
            </a:r>
            <a:r>
              <a:rPr sz="1000" spc="-95" dirty="0">
                <a:solidFill>
                  <a:srgbClr val="FFFFFF"/>
                </a:solidFill>
                <a:latin typeface="Tahoma"/>
                <a:cs typeface="Tahoma"/>
              </a:rPr>
              <a:t>-</a:t>
            </a:r>
            <a:r>
              <a:rPr sz="1000" spc="5" dirty="0">
                <a:solidFill>
                  <a:srgbClr val="FFFFFF"/>
                </a:solidFill>
                <a:latin typeface="Tahoma"/>
                <a:cs typeface="Tahoma"/>
              </a:rPr>
              <a:t>end</a:t>
            </a:r>
            <a:endParaRPr sz="1000">
              <a:latin typeface="Tahoma"/>
              <a:cs typeface="Tahoma"/>
            </a:endParaRPr>
          </a:p>
        </p:txBody>
      </p:sp>
      <p:sp>
        <p:nvSpPr>
          <p:cNvPr id="13" name="object 13"/>
          <p:cNvSpPr/>
          <p:nvPr/>
        </p:nvSpPr>
        <p:spPr>
          <a:xfrm>
            <a:off x="817981" y="2780919"/>
            <a:ext cx="1051560" cy="560705"/>
          </a:xfrm>
          <a:custGeom>
            <a:avLst/>
            <a:gdLst/>
            <a:ahLst/>
            <a:cxnLst/>
            <a:rect l="l" t="t" r="r" b="b"/>
            <a:pathLst>
              <a:path w="1051560" h="560704">
                <a:moveTo>
                  <a:pt x="998626" y="0"/>
                </a:moveTo>
                <a:lnTo>
                  <a:pt x="0" y="0"/>
                </a:lnTo>
                <a:lnTo>
                  <a:pt x="0" y="496442"/>
                </a:lnTo>
                <a:lnTo>
                  <a:pt x="1051331" y="560704"/>
                </a:lnTo>
                <a:lnTo>
                  <a:pt x="998626" y="0"/>
                </a:lnTo>
                <a:close/>
              </a:path>
            </a:pathLst>
          </a:custGeom>
          <a:solidFill>
            <a:srgbClr val="CFC7C3"/>
          </a:solidFill>
        </p:spPr>
        <p:txBody>
          <a:bodyPr wrap="square" lIns="0" tIns="0" rIns="0" bIns="0" rtlCol="0"/>
          <a:lstStyle/>
          <a:p>
            <a:endParaRPr/>
          </a:p>
        </p:txBody>
      </p:sp>
      <p:sp>
        <p:nvSpPr>
          <p:cNvPr id="14" name="object 14"/>
          <p:cNvSpPr txBox="1"/>
          <p:nvPr/>
        </p:nvSpPr>
        <p:spPr>
          <a:xfrm>
            <a:off x="1020267" y="2902965"/>
            <a:ext cx="647700" cy="318135"/>
          </a:xfrm>
          <a:prstGeom prst="rect">
            <a:avLst/>
          </a:prstGeom>
        </p:spPr>
        <p:txBody>
          <a:bodyPr vert="horz" wrap="square" lIns="0" tIns="0" rIns="0" bIns="0" rtlCol="0">
            <a:spAutoFit/>
          </a:bodyPr>
          <a:lstStyle/>
          <a:p>
            <a:pPr marL="12700" marR="5080" indent="68580">
              <a:lnSpc>
                <a:spcPct val="100000"/>
              </a:lnSpc>
            </a:pPr>
            <a:r>
              <a:rPr sz="1000" spc="25" dirty="0">
                <a:solidFill>
                  <a:srgbClr val="2B2522"/>
                </a:solidFill>
                <a:latin typeface="Tahoma"/>
                <a:cs typeface="Tahoma"/>
              </a:rPr>
              <a:t>Services  </a:t>
            </a:r>
            <a:r>
              <a:rPr sz="1000" spc="-105" dirty="0">
                <a:solidFill>
                  <a:srgbClr val="2B2522"/>
                </a:solidFill>
                <a:latin typeface="Tahoma"/>
                <a:cs typeface="Tahoma"/>
              </a:rPr>
              <a:t>I</a:t>
            </a:r>
            <a:r>
              <a:rPr sz="1000" spc="-5" dirty="0">
                <a:solidFill>
                  <a:srgbClr val="2B2522"/>
                </a:solidFill>
                <a:latin typeface="Tahoma"/>
                <a:cs typeface="Tahoma"/>
              </a:rPr>
              <a:t>ntegr</a:t>
            </a:r>
            <a:r>
              <a:rPr sz="1000" spc="20" dirty="0">
                <a:solidFill>
                  <a:srgbClr val="2B2522"/>
                </a:solidFill>
                <a:latin typeface="Tahoma"/>
                <a:cs typeface="Tahoma"/>
              </a:rPr>
              <a:t>a</a:t>
            </a:r>
            <a:r>
              <a:rPr sz="1000" spc="5" dirty="0">
                <a:solidFill>
                  <a:srgbClr val="2B2522"/>
                </a:solidFill>
                <a:latin typeface="Tahoma"/>
                <a:cs typeface="Tahoma"/>
              </a:rPr>
              <a:t>t</a:t>
            </a:r>
            <a:r>
              <a:rPr sz="1000" spc="15" dirty="0">
                <a:solidFill>
                  <a:srgbClr val="2B2522"/>
                </a:solidFill>
                <a:latin typeface="Tahoma"/>
                <a:cs typeface="Tahoma"/>
              </a:rPr>
              <a:t>ion</a:t>
            </a:r>
            <a:endParaRPr sz="1000">
              <a:latin typeface="Tahoma"/>
              <a:cs typeface="Tahoma"/>
            </a:endParaRPr>
          </a:p>
        </p:txBody>
      </p:sp>
      <p:sp>
        <p:nvSpPr>
          <p:cNvPr id="15" name="object 15"/>
          <p:cNvSpPr/>
          <p:nvPr/>
        </p:nvSpPr>
        <p:spPr>
          <a:xfrm>
            <a:off x="2017648" y="2780919"/>
            <a:ext cx="1051560" cy="560705"/>
          </a:xfrm>
          <a:custGeom>
            <a:avLst/>
            <a:gdLst/>
            <a:ahLst/>
            <a:cxnLst/>
            <a:rect l="l" t="t" r="r" b="b"/>
            <a:pathLst>
              <a:path w="1051560" h="560704">
                <a:moveTo>
                  <a:pt x="998601" y="0"/>
                </a:moveTo>
                <a:lnTo>
                  <a:pt x="0" y="0"/>
                </a:lnTo>
                <a:lnTo>
                  <a:pt x="0" y="496442"/>
                </a:lnTo>
                <a:lnTo>
                  <a:pt x="1051306" y="560704"/>
                </a:lnTo>
                <a:lnTo>
                  <a:pt x="998601" y="0"/>
                </a:lnTo>
                <a:close/>
              </a:path>
            </a:pathLst>
          </a:custGeom>
          <a:solidFill>
            <a:srgbClr val="CFC7C3"/>
          </a:solidFill>
        </p:spPr>
        <p:txBody>
          <a:bodyPr wrap="square" lIns="0" tIns="0" rIns="0" bIns="0" rtlCol="0"/>
          <a:lstStyle/>
          <a:p>
            <a:endParaRPr/>
          </a:p>
        </p:txBody>
      </p:sp>
      <p:sp>
        <p:nvSpPr>
          <p:cNvPr id="16" name="object 16"/>
          <p:cNvSpPr txBox="1"/>
          <p:nvPr/>
        </p:nvSpPr>
        <p:spPr>
          <a:xfrm>
            <a:off x="2288794" y="2902965"/>
            <a:ext cx="510540" cy="318135"/>
          </a:xfrm>
          <a:prstGeom prst="rect">
            <a:avLst/>
          </a:prstGeom>
        </p:spPr>
        <p:txBody>
          <a:bodyPr vert="horz" wrap="square" lIns="0" tIns="0" rIns="0" bIns="0" rtlCol="0">
            <a:spAutoFit/>
          </a:bodyPr>
          <a:lstStyle/>
          <a:p>
            <a:pPr marL="12700" marR="5080" indent="16510">
              <a:lnSpc>
                <a:spcPct val="100000"/>
              </a:lnSpc>
            </a:pPr>
            <a:r>
              <a:rPr sz="1000" spc="10" dirty="0">
                <a:solidFill>
                  <a:srgbClr val="2B2522"/>
                </a:solidFill>
                <a:latin typeface="Tahoma"/>
                <a:cs typeface="Tahoma"/>
              </a:rPr>
              <a:t>Content  </a:t>
            </a:r>
            <a:r>
              <a:rPr sz="1000" spc="30" dirty="0">
                <a:solidFill>
                  <a:srgbClr val="2B2522"/>
                </a:solidFill>
                <a:latin typeface="Tahoma"/>
                <a:cs typeface="Tahoma"/>
              </a:rPr>
              <a:t>Se</a:t>
            </a:r>
            <a:r>
              <a:rPr sz="1000" spc="-30" dirty="0">
                <a:solidFill>
                  <a:srgbClr val="2B2522"/>
                </a:solidFill>
                <a:latin typeface="Tahoma"/>
                <a:cs typeface="Tahoma"/>
              </a:rPr>
              <a:t>r</a:t>
            </a:r>
            <a:r>
              <a:rPr sz="1000" dirty="0">
                <a:solidFill>
                  <a:srgbClr val="2B2522"/>
                </a:solidFill>
                <a:latin typeface="Tahoma"/>
                <a:cs typeface="Tahoma"/>
              </a:rPr>
              <a:t>v</a:t>
            </a:r>
            <a:r>
              <a:rPr sz="1000" spc="40" dirty="0">
                <a:solidFill>
                  <a:srgbClr val="2B2522"/>
                </a:solidFill>
                <a:latin typeface="Tahoma"/>
                <a:cs typeface="Tahoma"/>
              </a:rPr>
              <a:t>ices</a:t>
            </a:r>
            <a:endParaRPr sz="1000">
              <a:latin typeface="Tahoma"/>
              <a:cs typeface="Tahoma"/>
            </a:endParaRPr>
          </a:p>
        </p:txBody>
      </p:sp>
      <p:sp>
        <p:nvSpPr>
          <p:cNvPr id="17" name="object 17"/>
          <p:cNvSpPr/>
          <p:nvPr/>
        </p:nvSpPr>
        <p:spPr>
          <a:xfrm>
            <a:off x="3217291" y="2780919"/>
            <a:ext cx="1051560" cy="560705"/>
          </a:xfrm>
          <a:custGeom>
            <a:avLst/>
            <a:gdLst/>
            <a:ahLst/>
            <a:cxnLst/>
            <a:rect l="l" t="t" r="r" b="b"/>
            <a:pathLst>
              <a:path w="1051560" h="560704">
                <a:moveTo>
                  <a:pt x="998600" y="0"/>
                </a:moveTo>
                <a:lnTo>
                  <a:pt x="0" y="0"/>
                </a:lnTo>
                <a:lnTo>
                  <a:pt x="0" y="496442"/>
                </a:lnTo>
                <a:lnTo>
                  <a:pt x="1051306" y="560704"/>
                </a:lnTo>
                <a:lnTo>
                  <a:pt x="998600" y="0"/>
                </a:lnTo>
                <a:close/>
              </a:path>
            </a:pathLst>
          </a:custGeom>
          <a:solidFill>
            <a:srgbClr val="CFC7C3"/>
          </a:solidFill>
        </p:spPr>
        <p:txBody>
          <a:bodyPr wrap="square" lIns="0" tIns="0" rIns="0" bIns="0" rtlCol="0"/>
          <a:lstStyle/>
          <a:p>
            <a:endParaRPr/>
          </a:p>
        </p:txBody>
      </p:sp>
      <p:sp>
        <p:nvSpPr>
          <p:cNvPr id="18" name="object 18"/>
          <p:cNvSpPr txBox="1"/>
          <p:nvPr/>
        </p:nvSpPr>
        <p:spPr>
          <a:xfrm>
            <a:off x="3447415" y="2902965"/>
            <a:ext cx="591185" cy="318135"/>
          </a:xfrm>
          <a:prstGeom prst="rect">
            <a:avLst/>
          </a:prstGeom>
        </p:spPr>
        <p:txBody>
          <a:bodyPr vert="horz" wrap="square" lIns="0" tIns="0" rIns="0" bIns="0" rtlCol="0">
            <a:spAutoFit/>
          </a:bodyPr>
          <a:lstStyle/>
          <a:p>
            <a:pPr marL="60960" marR="5080" indent="-48895">
              <a:lnSpc>
                <a:spcPct val="100000"/>
              </a:lnSpc>
            </a:pPr>
            <a:r>
              <a:rPr sz="1000" spc="45" dirty="0">
                <a:solidFill>
                  <a:srgbClr val="2B2522"/>
                </a:solidFill>
                <a:latin typeface="Tahoma"/>
                <a:cs typeface="Tahoma"/>
              </a:rPr>
              <a:t>A</a:t>
            </a:r>
            <a:r>
              <a:rPr sz="1000" spc="5" dirty="0">
                <a:solidFill>
                  <a:srgbClr val="2B2522"/>
                </a:solidFill>
                <a:latin typeface="Tahoma"/>
                <a:cs typeface="Tahoma"/>
              </a:rPr>
              <a:t>dv</a:t>
            </a:r>
            <a:r>
              <a:rPr sz="1000" spc="15" dirty="0">
                <a:solidFill>
                  <a:srgbClr val="2B2522"/>
                </a:solidFill>
                <a:latin typeface="Tahoma"/>
                <a:cs typeface="Tahoma"/>
              </a:rPr>
              <a:t>a</a:t>
            </a:r>
            <a:r>
              <a:rPr sz="1000" spc="10" dirty="0">
                <a:solidFill>
                  <a:srgbClr val="2B2522"/>
                </a:solidFill>
                <a:latin typeface="Tahoma"/>
                <a:cs typeface="Tahoma"/>
              </a:rPr>
              <a:t>nced  </a:t>
            </a:r>
            <a:r>
              <a:rPr sz="1000" spc="15" dirty="0">
                <a:solidFill>
                  <a:srgbClr val="2B2522"/>
                </a:solidFill>
                <a:latin typeface="Tahoma"/>
                <a:cs typeface="Tahoma"/>
              </a:rPr>
              <a:t>Security</a:t>
            </a:r>
            <a:endParaRPr sz="1000">
              <a:latin typeface="Tahoma"/>
              <a:cs typeface="Tahoma"/>
            </a:endParaRPr>
          </a:p>
        </p:txBody>
      </p:sp>
      <p:sp>
        <p:nvSpPr>
          <p:cNvPr id="19" name="object 19"/>
          <p:cNvSpPr/>
          <p:nvPr/>
        </p:nvSpPr>
        <p:spPr>
          <a:xfrm>
            <a:off x="1378711" y="3588384"/>
            <a:ext cx="1051560" cy="560705"/>
          </a:xfrm>
          <a:custGeom>
            <a:avLst/>
            <a:gdLst/>
            <a:ahLst/>
            <a:cxnLst/>
            <a:rect l="l" t="t" r="r" b="b"/>
            <a:pathLst>
              <a:path w="1051560" h="560704">
                <a:moveTo>
                  <a:pt x="998601" y="0"/>
                </a:moveTo>
                <a:lnTo>
                  <a:pt x="0" y="0"/>
                </a:lnTo>
                <a:lnTo>
                  <a:pt x="0" y="496315"/>
                </a:lnTo>
                <a:lnTo>
                  <a:pt x="1051306" y="560704"/>
                </a:lnTo>
                <a:lnTo>
                  <a:pt x="998601" y="0"/>
                </a:lnTo>
                <a:close/>
              </a:path>
            </a:pathLst>
          </a:custGeom>
          <a:solidFill>
            <a:srgbClr val="CFC7C3"/>
          </a:solidFill>
        </p:spPr>
        <p:txBody>
          <a:bodyPr wrap="square" lIns="0" tIns="0" rIns="0" bIns="0" rtlCol="0"/>
          <a:lstStyle/>
          <a:p>
            <a:endParaRPr/>
          </a:p>
        </p:txBody>
      </p:sp>
      <p:sp>
        <p:nvSpPr>
          <p:cNvPr id="20" name="object 20"/>
          <p:cNvSpPr txBox="1"/>
          <p:nvPr/>
        </p:nvSpPr>
        <p:spPr>
          <a:xfrm>
            <a:off x="1619250" y="3786632"/>
            <a:ext cx="571500" cy="165735"/>
          </a:xfrm>
          <a:prstGeom prst="rect">
            <a:avLst/>
          </a:prstGeom>
        </p:spPr>
        <p:txBody>
          <a:bodyPr vert="horz" wrap="square" lIns="0" tIns="0" rIns="0" bIns="0" rtlCol="0">
            <a:spAutoFit/>
          </a:bodyPr>
          <a:lstStyle/>
          <a:p>
            <a:pPr marL="12700">
              <a:lnSpc>
                <a:spcPct val="100000"/>
              </a:lnSpc>
            </a:pPr>
            <a:r>
              <a:rPr sz="1000" dirty="0">
                <a:solidFill>
                  <a:srgbClr val="2B2522"/>
                </a:solidFill>
                <a:latin typeface="Tahoma"/>
                <a:cs typeface="Tahoma"/>
              </a:rPr>
              <a:t>Targeting</a:t>
            </a:r>
            <a:endParaRPr sz="1000">
              <a:latin typeface="Tahoma"/>
              <a:cs typeface="Tahoma"/>
            </a:endParaRPr>
          </a:p>
        </p:txBody>
      </p:sp>
      <p:sp>
        <p:nvSpPr>
          <p:cNvPr id="21" name="object 21"/>
          <p:cNvSpPr/>
          <p:nvPr/>
        </p:nvSpPr>
        <p:spPr>
          <a:xfrm>
            <a:off x="2691638" y="3588384"/>
            <a:ext cx="1051560" cy="560705"/>
          </a:xfrm>
          <a:custGeom>
            <a:avLst/>
            <a:gdLst/>
            <a:ahLst/>
            <a:cxnLst/>
            <a:rect l="l" t="t" r="r" b="b"/>
            <a:pathLst>
              <a:path w="1051560" h="560704">
                <a:moveTo>
                  <a:pt x="998601" y="0"/>
                </a:moveTo>
                <a:lnTo>
                  <a:pt x="0" y="0"/>
                </a:lnTo>
                <a:lnTo>
                  <a:pt x="0" y="496315"/>
                </a:lnTo>
                <a:lnTo>
                  <a:pt x="1051306" y="560704"/>
                </a:lnTo>
                <a:lnTo>
                  <a:pt x="998601" y="0"/>
                </a:lnTo>
                <a:close/>
              </a:path>
            </a:pathLst>
          </a:custGeom>
          <a:solidFill>
            <a:srgbClr val="CFC7C3"/>
          </a:solidFill>
        </p:spPr>
        <p:txBody>
          <a:bodyPr wrap="square" lIns="0" tIns="0" rIns="0" bIns="0" rtlCol="0"/>
          <a:lstStyle/>
          <a:p>
            <a:endParaRPr/>
          </a:p>
        </p:txBody>
      </p:sp>
      <p:sp>
        <p:nvSpPr>
          <p:cNvPr id="22" name="object 22"/>
          <p:cNvSpPr txBox="1"/>
          <p:nvPr/>
        </p:nvSpPr>
        <p:spPr>
          <a:xfrm>
            <a:off x="2904870" y="3786632"/>
            <a:ext cx="626745" cy="165735"/>
          </a:xfrm>
          <a:prstGeom prst="rect">
            <a:avLst/>
          </a:prstGeom>
        </p:spPr>
        <p:txBody>
          <a:bodyPr vert="horz" wrap="square" lIns="0" tIns="0" rIns="0" bIns="0" rtlCol="0">
            <a:spAutoFit/>
          </a:bodyPr>
          <a:lstStyle/>
          <a:p>
            <a:pPr marL="12700">
              <a:lnSpc>
                <a:spcPct val="100000"/>
              </a:lnSpc>
            </a:pPr>
            <a:r>
              <a:rPr sz="1000" spc="20" dirty="0">
                <a:solidFill>
                  <a:srgbClr val="2B2522"/>
                </a:solidFill>
                <a:latin typeface="Tahoma"/>
                <a:cs typeface="Tahoma"/>
              </a:rPr>
              <a:t>Publishing</a:t>
            </a:r>
            <a:endParaRPr sz="1000">
              <a:latin typeface="Tahoma"/>
              <a:cs typeface="Tahoma"/>
            </a:endParaRPr>
          </a:p>
        </p:txBody>
      </p:sp>
      <p:sp>
        <p:nvSpPr>
          <p:cNvPr id="23" name="object 23"/>
          <p:cNvSpPr/>
          <p:nvPr/>
        </p:nvSpPr>
        <p:spPr>
          <a:xfrm>
            <a:off x="1020089" y="5125846"/>
            <a:ext cx="1410335" cy="561340"/>
          </a:xfrm>
          <a:custGeom>
            <a:avLst/>
            <a:gdLst/>
            <a:ahLst/>
            <a:cxnLst/>
            <a:rect l="l" t="t" r="r" b="b"/>
            <a:pathLst>
              <a:path w="1410335" h="561339">
                <a:moveTo>
                  <a:pt x="1339189" y="0"/>
                </a:moveTo>
                <a:lnTo>
                  <a:pt x="0" y="0"/>
                </a:lnTo>
                <a:lnTo>
                  <a:pt x="0" y="496430"/>
                </a:lnTo>
                <a:lnTo>
                  <a:pt x="1409928" y="560755"/>
                </a:lnTo>
                <a:lnTo>
                  <a:pt x="1339189" y="0"/>
                </a:lnTo>
                <a:close/>
              </a:path>
            </a:pathLst>
          </a:custGeom>
          <a:solidFill>
            <a:srgbClr val="BC2727"/>
          </a:solidFill>
        </p:spPr>
        <p:txBody>
          <a:bodyPr wrap="square" lIns="0" tIns="0" rIns="0" bIns="0" rtlCol="0"/>
          <a:lstStyle/>
          <a:p>
            <a:endParaRPr/>
          </a:p>
        </p:txBody>
      </p:sp>
      <p:sp>
        <p:nvSpPr>
          <p:cNvPr id="24" name="object 24"/>
          <p:cNvSpPr txBox="1"/>
          <p:nvPr/>
        </p:nvSpPr>
        <p:spPr>
          <a:xfrm>
            <a:off x="1230883" y="5324602"/>
            <a:ext cx="986790" cy="165735"/>
          </a:xfrm>
          <a:prstGeom prst="rect">
            <a:avLst/>
          </a:prstGeom>
        </p:spPr>
        <p:txBody>
          <a:bodyPr vert="horz" wrap="square" lIns="0" tIns="0" rIns="0" bIns="0" rtlCol="0">
            <a:spAutoFit/>
          </a:bodyPr>
          <a:lstStyle/>
          <a:p>
            <a:pPr marL="12700">
              <a:lnSpc>
                <a:spcPct val="100000"/>
              </a:lnSpc>
            </a:pPr>
            <a:r>
              <a:rPr sz="1000" spc="20" dirty="0">
                <a:solidFill>
                  <a:srgbClr val="FFFFFF"/>
                </a:solidFill>
                <a:latin typeface="Tahoma"/>
                <a:cs typeface="Tahoma"/>
              </a:rPr>
              <a:t>Portal</a:t>
            </a:r>
            <a:r>
              <a:rPr sz="1000" spc="-135" dirty="0">
                <a:solidFill>
                  <a:srgbClr val="FFFFFF"/>
                </a:solidFill>
                <a:latin typeface="Tahoma"/>
                <a:cs typeface="Tahoma"/>
              </a:rPr>
              <a:t> </a:t>
            </a:r>
            <a:r>
              <a:rPr sz="1000" spc="30" dirty="0">
                <a:solidFill>
                  <a:srgbClr val="FFFFFF"/>
                </a:solidFill>
                <a:latin typeface="Tahoma"/>
                <a:cs typeface="Tahoma"/>
              </a:rPr>
              <a:t>Essentials</a:t>
            </a:r>
            <a:endParaRPr sz="1000">
              <a:latin typeface="Tahoma"/>
              <a:cs typeface="Tahoma"/>
            </a:endParaRPr>
          </a:p>
        </p:txBody>
      </p:sp>
      <p:sp>
        <p:nvSpPr>
          <p:cNvPr id="25" name="object 25"/>
          <p:cNvSpPr/>
          <p:nvPr/>
        </p:nvSpPr>
        <p:spPr>
          <a:xfrm>
            <a:off x="2900172" y="5125846"/>
            <a:ext cx="1410335" cy="561340"/>
          </a:xfrm>
          <a:custGeom>
            <a:avLst/>
            <a:gdLst/>
            <a:ahLst/>
            <a:cxnLst/>
            <a:rect l="l" t="t" r="r" b="b"/>
            <a:pathLst>
              <a:path w="1410335" h="561339">
                <a:moveTo>
                  <a:pt x="1339214" y="0"/>
                </a:moveTo>
                <a:lnTo>
                  <a:pt x="0" y="0"/>
                </a:lnTo>
                <a:lnTo>
                  <a:pt x="0" y="496430"/>
                </a:lnTo>
                <a:lnTo>
                  <a:pt x="1409827" y="560755"/>
                </a:lnTo>
                <a:lnTo>
                  <a:pt x="1339214" y="0"/>
                </a:lnTo>
                <a:close/>
              </a:path>
            </a:pathLst>
          </a:custGeom>
          <a:solidFill>
            <a:srgbClr val="CFC7C3"/>
          </a:solidFill>
        </p:spPr>
        <p:txBody>
          <a:bodyPr wrap="square" lIns="0" tIns="0" rIns="0" bIns="0" rtlCol="0"/>
          <a:lstStyle/>
          <a:p>
            <a:endParaRPr/>
          </a:p>
        </p:txBody>
      </p:sp>
      <p:sp>
        <p:nvSpPr>
          <p:cNvPr id="26" name="object 26"/>
          <p:cNvSpPr txBox="1"/>
          <p:nvPr/>
        </p:nvSpPr>
        <p:spPr>
          <a:xfrm>
            <a:off x="3024377" y="5324602"/>
            <a:ext cx="1162050" cy="165735"/>
          </a:xfrm>
          <a:prstGeom prst="rect">
            <a:avLst/>
          </a:prstGeom>
        </p:spPr>
        <p:txBody>
          <a:bodyPr vert="horz" wrap="square" lIns="0" tIns="0" rIns="0" bIns="0" rtlCol="0">
            <a:spAutoFit/>
          </a:bodyPr>
          <a:lstStyle/>
          <a:p>
            <a:pPr marL="12700">
              <a:lnSpc>
                <a:spcPct val="100000"/>
              </a:lnSpc>
            </a:pPr>
            <a:r>
              <a:rPr sz="1000" spc="20" dirty="0">
                <a:solidFill>
                  <a:srgbClr val="2B2522"/>
                </a:solidFill>
                <a:latin typeface="Tahoma"/>
                <a:cs typeface="Tahoma"/>
              </a:rPr>
              <a:t>Portal</a:t>
            </a:r>
            <a:r>
              <a:rPr sz="1000" spc="-100" dirty="0">
                <a:solidFill>
                  <a:srgbClr val="2B2522"/>
                </a:solidFill>
                <a:latin typeface="Tahoma"/>
                <a:cs typeface="Tahoma"/>
              </a:rPr>
              <a:t> </a:t>
            </a:r>
            <a:r>
              <a:rPr sz="1000" spc="15" dirty="0">
                <a:solidFill>
                  <a:srgbClr val="2B2522"/>
                </a:solidFill>
                <a:latin typeface="Tahoma"/>
                <a:cs typeface="Tahoma"/>
              </a:rPr>
              <a:t>Technologies</a:t>
            </a:r>
            <a:endParaRPr sz="1000">
              <a:latin typeface="Tahoma"/>
              <a:cs typeface="Tahoma"/>
            </a:endParaRPr>
          </a:p>
        </p:txBody>
      </p:sp>
      <p:sp>
        <p:nvSpPr>
          <p:cNvPr id="27" name="object 27"/>
          <p:cNvSpPr/>
          <p:nvPr/>
        </p:nvSpPr>
        <p:spPr>
          <a:xfrm>
            <a:off x="4780153" y="5125846"/>
            <a:ext cx="1410335" cy="561340"/>
          </a:xfrm>
          <a:custGeom>
            <a:avLst/>
            <a:gdLst/>
            <a:ahLst/>
            <a:cxnLst/>
            <a:rect l="l" t="t" r="r" b="b"/>
            <a:pathLst>
              <a:path w="1410335" h="561339">
                <a:moveTo>
                  <a:pt x="1339214" y="0"/>
                </a:moveTo>
                <a:lnTo>
                  <a:pt x="0" y="0"/>
                </a:lnTo>
                <a:lnTo>
                  <a:pt x="0" y="496430"/>
                </a:lnTo>
                <a:lnTo>
                  <a:pt x="1409954" y="560755"/>
                </a:lnTo>
                <a:lnTo>
                  <a:pt x="1339214" y="0"/>
                </a:lnTo>
                <a:close/>
              </a:path>
            </a:pathLst>
          </a:custGeom>
          <a:solidFill>
            <a:srgbClr val="CFC7C3"/>
          </a:solidFill>
        </p:spPr>
        <p:txBody>
          <a:bodyPr wrap="square" lIns="0" tIns="0" rIns="0" bIns="0" rtlCol="0"/>
          <a:lstStyle/>
          <a:p>
            <a:endParaRPr/>
          </a:p>
        </p:txBody>
      </p:sp>
      <p:sp>
        <p:nvSpPr>
          <p:cNvPr id="28" name="object 28"/>
          <p:cNvSpPr txBox="1"/>
          <p:nvPr/>
        </p:nvSpPr>
        <p:spPr>
          <a:xfrm>
            <a:off x="5128640" y="5324602"/>
            <a:ext cx="714375" cy="165735"/>
          </a:xfrm>
          <a:prstGeom prst="rect">
            <a:avLst/>
          </a:prstGeom>
        </p:spPr>
        <p:txBody>
          <a:bodyPr vert="horz" wrap="square" lIns="0" tIns="0" rIns="0" bIns="0" rtlCol="0">
            <a:spAutoFit/>
          </a:bodyPr>
          <a:lstStyle/>
          <a:p>
            <a:pPr marL="12700">
              <a:lnSpc>
                <a:spcPct val="100000"/>
              </a:lnSpc>
            </a:pPr>
            <a:r>
              <a:rPr sz="1000" spc="20" dirty="0">
                <a:solidFill>
                  <a:srgbClr val="2B2522"/>
                </a:solidFill>
                <a:latin typeface="Tahoma"/>
                <a:cs typeface="Tahoma"/>
              </a:rPr>
              <a:t>Portal</a:t>
            </a:r>
            <a:r>
              <a:rPr sz="1000" spc="-150" dirty="0">
                <a:solidFill>
                  <a:srgbClr val="2B2522"/>
                </a:solidFill>
                <a:latin typeface="Tahoma"/>
                <a:cs typeface="Tahoma"/>
              </a:rPr>
              <a:t> </a:t>
            </a:r>
            <a:r>
              <a:rPr sz="1000" spc="25" dirty="0">
                <a:solidFill>
                  <a:srgbClr val="2B2522"/>
                </a:solidFill>
                <a:latin typeface="Tahoma"/>
                <a:cs typeface="Tahoma"/>
              </a:rPr>
              <a:t>Tools</a:t>
            </a:r>
            <a:endParaRPr sz="1000">
              <a:latin typeface="Tahoma"/>
              <a:cs typeface="Tahoma"/>
            </a:endParaRPr>
          </a:p>
        </p:txBody>
      </p:sp>
      <p:sp>
        <p:nvSpPr>
          <p:cNvPr id="29" name="object 29"/>
          <p:cNvSpPr/>
          <p:nvPr/>
        </p:nvSpPr>
        <p:spPr>
          <a:xfrm>
            <a:off x="6660260" y="5125846"/>
            <a:ext cx="1410335" cy="561340"/>
          </a:xfrm>
          <a:custGeom>
            <a:avLst/>
            <a:gdLst/>
            <a:ahLst/>
            <a:cxnLst/>
            <a:rect l="l" t="t" r="r" b="b"/>
            <a:pathLst>
              <a:path w="1410334" h="561339">
                <a:moveTo>
                  <a:pt x="1339215" y="0"/>
                </a:moveTo>
                <a:lnTo>
                  <a:pt x="0" y="0"/>
                </a:lnTo>
                <a:lnTo>
                  <a:pt x="0" y="496430"/>
                </a:lnTo>
                <a:lnTo>
                  <a:pt x="1409827" y="560755"/>
                </a:lnTo>
                <a:lnTo>
                  <a:pt x="1339215" y="0"/>
                </a:lnTo>
                <a:close/>
              </a:path>
            </a:pathLst>
          </a:custGeom>
          <a:solidFill>
            <a:srgbClr val="CFC7C3"/>
          </a:solidFill>
        </p:spPr>
        <p:txBody>
          <a:bodyPr wrap="square" lIns="0" tIns="0" rIns="0" bIns="0" rtlCol="0"/>
          <a:lstStyle/>
          <a:p>
            <a:endParaRPr/>
          </a:p>
        </p:txBody>
      </p:sp>
      <p:sp>
        <p:nvSpPr>
          <p:cNvPr id="30" name="object 30"/>
          <p:cNvSpPr txBox="1"/>
          <p:nvPr/>
        </p:nvSpPr>
        <p:spPr>
          <a:xfrm>
            <a:off x="7035165" y="5324602"/>
            <a:ext cx="662940" cy="165735"/>
          </a:xfrm>
          <a:prstGeom prst="rect">
            <a:avLst/>
          </a:prstGeom>
        </p:spPr>
        <p:txBody>
          <a:bodyPr vert="horz" wrap="square" lIns="0" tIns="0" rIns="0" bIns="0" rtlCol="0">
            <a:spAutoFit/>
          </a:bodyPr>
          <a:lstStyle/>
          <a:p>
            <a:pPr marL="12700">
              <a:lnSpc>
                <a:spcPct val="100000"/>
              </a:lnSpc>
            </a:pPr>
            <a:r>
              <a:rPr sz="1000" spc="20" dirty="0">
                <a:solidFill>
                  <a:srgbClr val="2B2522"/>
                </a:solidFill>
                <a:latin typeface="Tahoma"/>
                <a:cs typeface="Tahoma"/>
              </a:rPr>
              <a:t>Portal</a:t>
            </a:r>
            <a:r>
              <a:rPr sz="1000" spc="-150" dirty="0">
                <a:solidFill>
                  <a:srgbClr val="2B2522"/>
                </a:solidFill>
                <a:latin typeface="Tahoma"/>
                <a:cs typeface="Tahoma"/>
              </a:rPr>
              <a:t> </a:t>
            </a:r>
            <a:r>
              <a:rPr sz="1000" spc="25" dirty="0">
                <a:solidFill>
                  <a:srgbClr val="2B2522"/>
                </a:solidFill>
                <a:latin typeface="Tahoma"/>
                <a:cs typeface="Tahoma"/>
              </a:rPr>
              <a:t>APIs</a:t>
            </a:r>
            <a:endParaRPr sz="1000">
              <a:latin typeface="Tahoma"/>
              <a:cs typeface="Tahoma"/>
            </a:endParaRPr>
          </a:p>
        </p:txBody>
      </p:sp>
      <p:sp>
        <p:nvSpPr>
          <p:cNvPr id="31" name="object 31"/>
          <p:cNvSpPr/>
          <p:nvPr/>
        </p:nvSpPr>
        <p:spPr>
          <a:xfrm>
            <a:off x="4891278" y="2796285"/>
            <a:ext cx="1051560" cy="560705"/>
          </a:xfrm>
          <a:custGeom>
            <a:avLst/>
            <a:gdLst/>
            <a:ahLst/>
            <a:cxnLst/>
            <a:rect l="l" t="t" r="r" b="b"/>
            <a:pathLst>
              <a:path w="1051560" h="560704">
                <a:moveTo>
                  <a:pt x="998601" y="0"/>
                </a:moveTo>
                <a:lnTo>
                  <a:pt x="0" y="0"/>
                </a:lnTo>
                <a:lnTo>
                  <a:pt x="0" y="496442"/>
                </a:lnTo>
                <a:lnTo>
                  <a:pt x="1051306" y="560704"/>
                </a:lnTo>
                <a:lnTo>
                  <a:pt x="998601" y="0"/>
                </a:lnTo>
                <a:close/>
              </a:path>
            </a:pathLst>
          </a:custGeom>
          <a:solidFill>
            <a:srgbClr val="CFC7C3"/>
          </a:solidFill>
        </p:spPr>
        <p:txBody>
          <a:bodyPr wrap="square" lIns="0" tIns="0" rIns="0" bIns="0" rtlCol="0"/>
          <a:lstStyle/>
          <a:p>
            <a:endParaRPr/>
          </a:p>
        </p:txBody>
      </p:sp>
      <p:sp>
        <p:nvSpPr>
          <p:cNvPr id="32" name="object 32"/>
          <p:cNvSpPr txBox="1"/>
          <p:nvPr/>
        </p:nvSpPr>
        <p:spPr>
          <a:xfrm>
            <a:off x="5144515" y="2994405"/>
            <a:ext cx="544195" cy="165735"/>
          </a:xfrm>
          <a:prstGeom prst="rect">
            <a:avLst/>
          </a:prstGeom>
        </p:spPr>
        <p:txBody>
          <a:bodyPr vert="horz" wrap="square" lIns="0" tIns="0" rIns="0" bIns="0" rtlCol="0">
            <a:spAutoFit/>
          </a:bodyPr>
          <a:lstStyle/>
          <a:p>
            <a:pPr marL="12700">
              <a:lnSpc>
                <a:spcPct val="100000"/>
              </a:lnSpc>
            </a:pPr>
            <a:r>
              <a:rPr sz="1000" spc="-5" dirty="0">
                <a:solidFill>
                  <a:srgbClr val="2B2522"/>
                </a:solidFill>
                <a:latin typeface="Tahoma"/>
                <a:cs typeface="Tahoma"/>
              </a:rPr>
              <a:t>Overview</a:t>
            </a:r>
            <a:endParaRPr sz="1000">
              <a:latin typeface="Tahoma"/>
              <a:cs typeface="Tahoma"/>
            </a:endParaRPr>
          </a:p>
        </p:txBody>
      </p:sp>
      <p:sp>
        <p:nvSpPr>
          <p:cNvPr id="33" name="object 33"/>
          <p:cNvSpPr/>
          <p:nvPr/>
        </p:nvSpPr>
        <p:spPr>
          <a:xfrm>
            <a:off x="6090920" y="2796285"/>
            <a:ext cx="1051560" cy="560705"/>
          </a:xfrm>
          <a:custGeom>
            <a:avLst/>
            <a:gdLst/>
            <a:ahLst/>
            <a:cxnLst/>
            <a:rect l="l" t="t" r="r" b="b"/>
            <a:pathLst>
              <a:path w="1051559" h="560704">
                <a:moveTo>
                  <a:pt x="998601" y="0"/>
                </a:moveTo>
                <a:lnTo>
                  <a:pt x="0" y="0"/>
                </a:lnTo>
                <a:lnTo>
                  <a:pt x="0" y="496442"/>
                </a:lnTo>
                <a:lnTo>
                  <a:pt x="1051305" y="560704"/>
                </a:lnTo>
                <a:lnTo>
                  <a:pt x="998601" y="0"/>
                </a:lnTo>
                <a:close/>
              </a:path>
            </a:pathLst>
          </a:custGeom>
          <a:solidFill>
            <a:srgbClr val="CFC7C3"/>
          </a:solidFill>
        </p:spPr>
        <p:txBody>
          <a:bodyPr wrap="square" lIns="0" tIns="0" rIns="0" bIns="0" rtlCol="0"/>
          <a:lstStyle/>
          <a:p>
            <a:endParaRPr/>
          </a:p>
        </p:txBody>
      </p:sp>
      <p:sp>
        <p:nvSpPr>
          <p:cNvPr id="34" name="object 34"/>
          <p:cNvSpPr txBox="1"/>
          <p:nvPr/>
        </p:nvSpPr>
        <p:spPr>
          <a:xfrm>
            <a:off x="6228334" y="2918205"/>
            <a:ext cx="776605" cy="318135"/>
          </a:xfrm>
          <a:prstGeom prst="rect">
            <a:avLst/>
          </a:prstGeom>
        </p:spPr>
        <p:txBody>
          <a:bodyPr vert="horz" wrap="square" lIns="0" tIns="0" rIns="0" bIns="0" rtlCol="0">
            <a:spAutoFit/>
          </a:bodyPr>
          <a:lstStyle/>
          <a:p>
            <a:pPr marL="12700" marR="5080" indent="176530">
              <a:lnSpc>
                <a:spcPct val="100000"/>
              </a:lnSpc>
            </a:pPr>
            <a:r>
              <a:rPr sz="1000" spc="5" dirty="0">
                <a:solidFill>
                  <a:srgbClr val="2B2522"/>
                </a:solidFill>
                <a:latin typeface="Tahoma"/>
                <a:cs typeface="Tahoma"/>
              </a:rPr>
              <a:t>Widget  </a:t>
            </a:r>
            <a:r>
              <a:rPr sz="1000" spc="-25" dirty="0">
                <a:solidFill>
                  <a:srgbClr val="2B2522"/>
                </a:solidFill>
                <a:latin typeface="Tahoma"/>
                <a:cs typeface="Tahoma"/>
              </a:rPr>
              <a:t>D</a:t>
            </a:r>
            <a:r>
              <a:rPr sz="1000" dirty="0">
                <a:solidFill>
                  <a:srgbClr val="2B2522"/>
                </a:solidFill>
                <a:latin typeface="Tahoma"/>
                <a:cs typeface="Tahoma"/>
              </a:rPr>
              <a:t>ev</a:t>
            </a:r>
            <a:r>
              <a:rPr sz="1000" spc="15" dirty="0">
                <a:solidFill>
                  <a:srgbClr val="2B2522"/>
                </a:solidFill>
                <a:latin typeface="Tahoma"/>
                <a:cs typeface="Tahoma"/>
              </a:rPr>
              <a:t>elopm</a:t>
            </a:r>
            <a:r>
              <a:rPr sz="1000" spc="5" dirty="0">
                <a:solidFill>
                  <a:srgbClr val="2B2522"/>
                </a:solidFill>
                <a:latin typeface="Tahoma"/>
                <a:cs typeface="Tahoma"/>
              </a:rPr>
              <a:t>ent</a:t>
            </a:r>
            <a:endParaRPr sz="1000">
              <a:latin typeface="Tahoma"/>
              <a:cs typeface="Tahoma"/>
            </a:endParaRPr>
          </a:p>
        </p:txBody>
      </p:sp>
      <p:sp>
        <p:nvSpPr>
          <p:cNvPr id="35" name="object 35"/>
          <p:cNvSpPr/>
          <p:nvPr/>
        </p:nvSpPr>
        <p:spPr>
          <a:xfrm>
            <a:off x="7290561" y="2796285"/>
            <a:ext cx="1051560" cy="560705"/>
          </a:xfrm>
          <a:custGeom>
            <a:avLst/>
            <a:gdLst/>
            <a:ahLst/>
            <a:cxnLst/>
            <a:rect l="l" t="t" r="r" b="b"/>
            <a:pathLst>
              <a:path w="1051559" h="560704">
                <a:moveTo>
                  <a:pt x="998601" y="0"/>
                </a:moveTo>
                <a:lnTo>
                  <a:pt x="0" y="0"/>
                </a:lnTo>
                <a:lnTo>
                  <a:pt x="0" y="496442"/>
                </a:lnTo>
                <a:lnTo>
                  <a:pt x="1051306" y="560704"/>
                </a:lnTo>
                <a:lnTo>
                  <a:pt x="998601" y="0"/>
                </a:lnTo>
                <a:close/>
              </a:path>
            </a:pathLst>
          </a:custGeom>
          <a:solidFill>
            <a:srgbClr val="CFC7C3"/>
          </a:solidFill>
        </p:spPr>
        <p:txBody>
          <a:bodyPr wrap="square" lIns="0" tIns="0" rIns="0" bIns="0" rtlCol="0"/>
          <a:lstStyle/>
          <a:p>
            <a:endParaRPr/>
          </a:p>
        </p:txBody>
      </p:sp>
      <p:sp>
        <p:nvSpPr>
          <p:cNvPr id="36" name="object 36"/>
          <p:cNvSpPr txBox="1"/>
          <p:nvPr/>
        </p:nvSpPr>
        <p:spPr>
          <a:xfrm>
            <a:off x="7428356" y="2918205"/>
            <a:ext cx="776605" cy="318135"/>
          </a:xfrm>
          <a:prstGeom prst="rect">
            <a:avLst/>
          </a:prstGeom>
        </p:spPr>
        <p:txBody>
          <a:bodyPr vert="horz" wrap="square" lIns="0" tIns="0" rIns="0" bIns="0" rtlCol="0">
            <a:spAutoFit/>
          </a:bodyPr>
          <a:lstStyle/>
          <a:p>
            <a:pPr marL="12700" marR="5080" indent="106680">
              <a:lnSpc>
                <a:spcPct val="100000"/>
              </a:lnSpc>
            </a:pPr>
            <a:r>
              <a:rPr sz="1000" spc="10" dirty="0">
                <a:solidFill>
                  <a:srgbClr val="2B2522"/>
                </a:solidFill>
                <a:latin typeface="Tahoma"/>
                <a:cs typeface="Tahoma"/>
              </a:rPr>
              <a:t>Template  </a:t>
            </a:r>
            <a:r>
              <a:rPr sz="1000" spc="-25" dirty="0">
                <a:solidFill>
                  <a:srgbClr val="2B2522"/>
                </a:solidFill>
                <a:latin typeface="Tahoma"/>
                <a:cs typeface="Tahoma"/>
              </a:rPr>
              <a:t>D</a:t>
            </a:r>
            <a:r>
              <a:rPr sz="1000" dirty="0">
                <a:solidFill>
                  <a:srgbClr val="2B2522"/>
                </a:solidFill>
                <a:latin typeface="Tahoma"/>
                <a:cs typeface="Tahoma"/>
              </a:rPr>
              <a:t>ev</a:t>
            </a:r>
            <a:r>
              <a:rPr sz="1000" spc="15" dirty="0">
                <a:solidFill>
                  <a:srgbClr val="2B2522"/>
                </a:solidFill>
                <a:latin typeface="Tahoma"/>
                <a:cs typeface="Tahoma"/>
              </a:rPr>
              <a:t>elopm</a:t>
            </a:r>
            <a:r>
              <a:rPr sz="1000" spc="5" dirty="0">
                <a:solidFill>
                  <a:srgbClr val="2B2522"/>
                </a:solidFill>
                <a:latin typeface="Tahoma"/>
                <a:cs typeface="Tahoma"/>
              </a:rPr>
              <a:t>ent</a:t>
            </a:r>
            <a:endParaRPr sz="1000">
              <a:latin typeface="Tahoma"/>
              <a:cs typeface="Tahoma"/>
            </a:endParaRPr>
          </a:p>
        </p:txBody>
      </p:sp>
      <p:sp>
        <p:nvSpPr>
          <p:cNvPr id="37" name="object 37"/>
          <p:cNvSpPr/>
          <p:nvPr/>
        </p:nvSpPr>
        <p:spPr>
          <a:xfrm>
            <a:off x="5451983" y="3588384"/>
            <a:ext cx="1051560" cy="560705"/>
          </a:xfrm>
          <a:custGeom>
            <a:avLst/>
            <a:gdLst/>
            <a:ahLst/>
            <a:cxnLst/>
            <a:rect l="l" t="t" r="r" b="b"/>
            <a:pathLst>
              <a:path w="1051559" h="560704">
                <a:moveTo>
                  <a:pt x="998601" y="0"/>
                </a:moveTo>
                <a:lnTo>
                  <a:pt x="0" y="0"/>
                </a:lnTo>
                <a:lnTo>
                  <a:pt x="0" y="496315"/>
                </a:lnTo>
                <a:lnTo>
                  <a:pt x="1051306" y="560704"/>
                </a:lnTo>
                <a:lnTo>
                  <a:pt x="998601" y="0"/>
                </a:lnTo>
                <a:close/>
              </a:path>
            </a:pathLst>
          </a:custGeom>
          <a:solidFill>
            <a:srgbClr val="CFC7C3"/>
          </a:solidFill>
        </p:spPr>
        <p:txBody>
          <a:bodyPr wrap="square" lIns="0" tIns="0" rIns="0" bIns="0" rtlCol="0"/>
          <a:lstStyle/>
          <a:p>
            <a:endParaRPr/>
          </a:p>
        </p:txBody>
      </p:sp>
      <p:sp>
        <p:nvSpPr>
          <p:cNvPr id="38" name="object 38"/>
          <p:cNvSpPr txBox="1"/>
          <p:nvPr/>
        </p:nvSpPr>
        <p:spPr>
          <a:xfrm>
            <a:off x="5615432" y="3786632"/>
            <a:ext cx="725805" cy="165735"/>
          </a:xfrm>
          <a:prstGeom prst="rect">
            <a:avLst/>
          </a:prstGeom>
        </p:spPr>
        <p:txBody>
          <a:bodyPr vert="horz" wrap="square" lIns="0" tIns="0" rIns="0" bIns="0" rtlCol="0">
            <a:spAutoFit/>
          </a:bodyPr>
          <a:lstStyle/>
          <a:p>
            <a:pPr marL="12700">
              <a:lnSpc>
                <a:spcPct val="100000"/>
              </a:lnSpc>
            </a:pPr>
            <a:r>
              <a:rPr sz="1000" spc="20" dirty="0">
                <a:solidFill>
                  <a:srgbClr val="2B2522"/>
                </a:solidFill>
                <a:latin typeface="Tahoma"/>
                <a:cs typeface="Tahoma"/>
              </a:rPr>
              <a:t>Portal</a:t>
            </a:r>
            <a:r>
              <a:rPr sz="1000" spc="-135" dirty="0">
                <a:solidFill>
                  <a:srgbClr val="2B2522"/>
                </a:solidFill>
                <a:latin typeface="Tahoma"/>
                <a:cs typeface="Tahoma"/>
              </a:rPr>
              <a:t> </a:t>
            </a:r>
            <a:r>
              <a:rPr sz="1000" spc="10" dirty="0">
                <a:solidFill>
                  <a:srgbClr val="2B2522"/>
                </a:solidFill>
                <a:latin typeface="Tahoma"/>
                <a:cs typeface="Tahoma"/>
              </a:rPr>
              <a:t>Client</a:t>
            </a:r>
            <a:endParaRPr sz="1000">
              <a:latin typeface="Tahoma"/>
              <a:cs typeface="Tahoma"/>
            </a:endParaRPr>
          </a:p>
        </p:txBody>
      </p:sp>
      <p:sp>
        <p:nvSpPr>
          <p:cNvPr id="39" name="object 39"/>
          <p:cNvSpPr/>
          <p:nvPr/>
        </p:nvSpPr>
        <p:spPr>
          <a:xfrm>
            <a:off x="6764908" y="3588384"/>
            <a:ext cx="1051560" cy="560705"/>
          </a:xfrm>
          <a:custGeom>
            <a:avLst/>
            <a:gdLst/>
            <a:ahLst/>
            <a:cxnLst/>
            <a:rect l="l" t="t" r="r" b="b"/>
            <a:pathLst>
              <a:path w="1051559" h="560704">
                <a:moveTo>
                  <a:pt x="998601" y="0"/>
                </a:moveTo>
                <a:lnTo>
                  <a:pt x="0" y="0"/>
                </a:lnTo>
                <a:lnTo>
                  <a:pt x="0" y="496315"/>
                </a:lnTo>
                <a:lnTo>
                  <a:pt x="1051306" y="560704"/>
                </a:lnTo>
                <a:lnTo>
                  <a:pt x="998601" y="0"/>
                </a:lnTo>
                <a:close/>
              </a:path>
            </a:pathLst>
          </a:custGeom>
          <a:solidFill>
            <a:srgbClr val="CFC7C3"/>
          </a:solidFill>
        </p:spPr>
        <p:txBody>
          <a:bodyPr wrap="square" lIns="0" tIns="0" rIns="0" bIns="0" rtlCol="0"/>
          <a:lstStyle/>
          <a:p>
            <a:endParaRPr/>
          </a:p>
        </p:txBody>
      </p:sp>
      <p:sp>
        <p:nvSpPr>
          <p:cNvPr id="40" name="object 40"/>
          <p:cNvSpPr txBox="1"/>
          <p:nvPr/>
        </p:nvSpPr>
        <p:spPr>
          <a:xfrm>
            <a:off x="7182993" y="3786632"/>
            <a:ext cx="215265" cy="165735"/>
          </a:xfrm>
          <a:prstGeom prst="rect">
            <a:avLst/>
          </a:prstGeom>
        </p:spPr>
        <p:txBody>
          <a:bodyPr vert="horz" wrap="square" lIns="0" tIns="0" rIns="0" bIns="0" rtlCol="0">
            <a:spAutoFit/>
          </a:bodyPr>
          <a:lstStyle/>
          <a:p>
            <a:pPr marL="12700">
              <a:lnSpc>
                <a:spcPct val="100000"/>
              </a:lnSpc>
            </a:pPr>
            <a:r>
              <a:rPr sz="1000" spc="-105" dirty="0">
                <a:solidFill>
                  <a:srgbClr val="2B2522"/>
                </a:solidFill>
                <a:latin typeface="Tahoma"/>
                <a:cs typeface="Tahoma"/>
              </a:rPr>
              <a:t>I</a:t>
            </a:r>
            <a:r>
              <a:rPr sz="1000" spc="30" dirty="0">
                <a:solidFill>
                  <a:srgbClr val="2B2522"/>
                </a:solidFill>
                <a:latin typeface="Tahoma"/>
                <a:cs typeface="Tahoma"/>
              </a:rPr>
              <a:t>C</a:t>
            </a:r>
            <a:r>
              <a:rPr sz="1000" spc="20" dirty="0">
                <a:solidFill>
                  <a:srgbClr val="2B2522"/>
                </a:solidFill>
                <a:latin typeface="Tahoma"/>
                <a:cs typeface="Tahoma"/>
              </a:rPr>
              <a:t>E</a:t>
            </a:r>
            <a:endParaRPr sz="1000">
              <a:latin typeface="Tahoma"/>
              <a:cs typeface="Tahoma"/>
            </a:endParaRPr>
          </a:p>
        </p:txBody>
      </p:sp>
      <p:sp>
        <p:nvSpPr>
          <p:cNvPr id="41" name="object 41"/>
          <p:cNvSpPr/>
          <p:nvPr/>
        </p:nvSpPr>
        <p:spPr>
          <a:xfrm>
            <a:off x="651268" y="1544827"/>
            <a:ext cx="7821295" cy="516255"/>
          </a:xfrm>
          <a:custGeom>
            <a:avLst/>
            <a:gdLst/>
            <a:ahLst/>
            <a:cxnLst/>
            <a:rect l="l" t="t" r="r" b="b"/>
            <a:pathLst>
              <a:path w="7821295" h="516255">
                <a:moveTo>
                  <a:pt x="7821282" y="0"/>
                </a:moveTo>
                <a:lnTo>
                  <a:pt x="0" y="83947"/>
                </a:lnTo>
                <a:lnTo>
                  <a:pt x="0" y="516000"/>
                </a:lnTo>
                <a:lnTo>
                  <a:pt x="7734922" y="516000"/>
                </a:lnTo>
                <a:lnTo>
                  <a:pt x="7821282" y="0"/>
                </a:lnTo>
                <a:close/>
              </a:path>
            </a:pathLst>
          </a:custGeom>
          <a:solidFill>
            <a:srgbClr val="9E9087"/>
          </a:solidFill>
        </p:spPr>
        <p:txBody>
          <a:bodyPr wrap="square" lIns="0" tIns="0" rIns="0" bIns="0" rtlCol="0"/>
          <a:lstStyle/>
          <a:p>
            <a:endParaRPr/>
          </a:p>
        </p:txBody>
      </p:sp>
      <p:sp>
        <p:nvSpPr>
          <p:cNvPr id="42" name="object 42"/>
          <p:cNvSpPr txBox="1"/>
          <p:nvPr/>
        </p:nvSpPr>
        <p:spPr>
          <a:xfrm>
            <a:off x="4076191" y="1720341"/>
            <a:ext cx="973455" cy="165735"/>
          </a:xfrm>
          <a:prstGeom prst="rect">
            <a:avLst/>
          </a:prstGeom>
        </p:spPr>
        <p:txBody>
          <a:bodyPr vert="horz" wrap="square" lIns="0" tIns="0" rIns="0" bIns="0" rtlCol="0">
            <a:spAutoFit/>
          </a:bodyPr>
          <a:lstStyle/>
          <a:p>
            <a:pPr marL="12700">
              <a:lnSpc>
                <a:spcPct val="100000"/>
              </a:lnSpc>
            </a:pPr>
            <a:r>
              <a:rPr sz="1000" dirty="0">
                <a:solidFill>
                  <a:srgbClr val="2B2522"/>
                </a:solidFill>
                <a:latin typeface="Tahoma"/>
                <a:cs typeface="Tahoma"/>
              </a:rPr>
              <a:t>Group</a:t>
            </a:r>
            <a:r>
              <a:rPr sz="1000" spc="-110" dirty="0">
                <a:solidFill>
                  <a:srgbClr val="2B2522"/>
                </a:solidFill>
                <a:latin typeface="Tahoma"/>
                <a:cs typeface="Tahoma"/>
              </a:rPr>
              <a:t> </a:t>
            </a:r>
            <a:r>
              <a:rPr sz="1000" spc="5" dirty="0">
                <a:solidFill>
                  <a:srgbClr val="2B2522"/>
                </a:solidFill>
                <a:latin typeface="Tahoma"/>
                <a:cs typeface="Tahoma"/>
              </a:rPr>
              <a:t>Workshop</a:t>
            </a:r>
            <a:endParaRPr sz="1000">
              <a:latin typeface="Tahoma"/>
              <a:cs typeface="Tahom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380605">
              <a:lnSpc>
                <a:spcPct val="100000"/>
              </a:lnSpc>
            </a:pPr>
            <a:r>
              <a:rPr spc="-20" dirty="0"/>
              <a:t>Containers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20</a:t>
            </a:fld>
            <a:endParaRPr dirty="0"/>
          </a:p>
        </p:txBody>
      </p:sp>
      <p:sp>
        <p:nvSpPr>
          <p:cNvPr id="5" name="object 5"/>
          <p:cNvSpPr txBox="1"/>
          <p:nvPr/>
        </p:nvSpPr>
        <p:spPr>
          <a:xfrm>
            <a:off x="435965" y="1090183"/>
            <a:ext cx="8061959" cy="2282825"/>
          </a:xfrm>
          <a:prstGeom prst="rect">
            <a:avLst/>
          </a:prstGeom>
        </p:spPr>
        <p:txBody>
          <a:bodyPr vert="horz" wrap="square" lIns="0" tIns="0" rIns="0" bIns="0" rtlCol="0">
            <a:spAutoFit/>
          </a:bodyPr>
          <a:lstStyle/>
          <a:p>
            <a:pPr marL="195580" marR="565150" indent="-182880">
              <a:lnSpc>
                <a:spcPct val="150100"/>
              </a:lnSpc>
              <a:buClr>
                <a:srgbClr val="9E9087"/>
              </a:buClr>
              <a:buSzPct val="79166"/>
              <a:buFont typeface="Wingdings"/>
              <a:buChar char=""/>
              <a:tabLst>
                <a:tab pos="195580" algn="l"/>
              </a:tabLst>
            </a:pPr>
            <a:r>
              <a:rPr sz="2400" spc="-20" dirty="0">
                <a:solidFill>
                  <a:srgbClr val="2B2522"/>
                </a:solidFill>
                <a:latin typeface="Arial"/>
                <a:cs typeface="Arial"/>
              </a:rPr>
              <a:t>Containers </a:t>
            </a:r>
            <a:r>
              <a:rPr sz="2400" spc="-5" dirty="0">
                <a:solidFill>
                  <a:srgbClr val="2B2522"/>
                </a:solidFill>
                <a:latin typeface="Arial"/>
                <a:cs typeface="Arial"/>
              </a:rPr>
              <a:t>logically </a:t>
            </a:r>
            <a:r>
              <a:rPr sz="2400" dirty="0">
                <a:solidFill>
                  <a:srgbClr val="2B2522"/>
                </a:solidFill>
                <a:latin typeface="Arial"/>
                <a:cs typeface="Arial"/>
              </a:rPr>
              <a:t>group </a:t>
            </a:r>
            <a:r>
              <a:rPr sz="2400" spc="5" dirty="0">
                <a:solidFill>
                  <a:srgbClr val="2B2522"/>
                </a:solidFill>
                <a:latin typeface="Arial"/>
                <a:cs typeface="Arial"/>
              </a:rPr>
              <a:t>other </a:t>
            </a:r>
            <a:r>
              <a:rPr sz="2400" dirty="0">
                <a:solidFill>
                  <a:srgbClr val="2B2522"/>
                </a:solidFill>
                <a:latin typeface="Arial"/>
                <a:cs typeface="Arial"/>
              </a:rPr>
              <a:t>container </a:t>
            </a:r>
            <a:r>
              <a:rPr sz="2400" spc="-15" dirty="0">
                <a:solidFill>
                  <a:srgbClr val="2B2522"/>
                </a:solidFill>
                <a:latin typeface="Arial"/>
                <a:cs typeface="Arial"/>
              </a:rPr>
              <a:t>and</a:t>
            </a:r>
            <a:r>
              <a:rPr sz="2400" spc="-380" dirty="0">
                <a:solidFill>
                  <a:srgbClr val="2B2522"/>
                </a:solidFill>
                <a:latin typeface="Arial"/>
                <a:cs typeface="Arial"/>
              </a:rPr>
              <a:t> </a:t>
            </a:r>
            <a:r>
              <a:rPr sz="2400" spc="15" dirty="0">
                <a:solidFill>
                  <a:srgbClr val="2B2522"/>
                </a:solidFill>
                <a:latin typeface="Arial"/>
                <a:cs typeface="Arial"/>
              </a:rPr>
              <a:t>widgets  </a:t>
            </a:r>
            <a:r>
              <a:rPr sz="2400" spc="5" dirty="0">
                <a:solidFill>
                  <a:srgbClr val="2B2522"/>
                </a:solidFill>
                <a:latin typeface="Arial"/>
                <a:cs typeface="Arial"/>
              </a:rPr>
              <a:t>together</a:t>
            </a:r>
            <a:endParaRPr sz="2400">
              <a:latin typeface="Arial"/>
              <a:cs typeface="Arial"/>
            </a:endParaRPr>
          </a:p>
          <a:p>
            <a:pPr marL="195580" marR="5080" indent="-182880">
              <a:lnSpc>
                <a:spcPct val="150000"/>
              </a:lnSpc>
              <a:spcBef>
                <a:spcPts val="575"/>
              </a:spcBef>
              <a:buClr>
                <a:srgbClr val="9E9087"/>
              </a:buClr>
              <a:buSzPct val="79166"/>
              <a:buFont typeface="Wingdings"/>
              <a:buChar char=""/>
              <a:tabLst>
                <a:tab pos="195580" algn="l"/>
              </a:tabLst>
            </a:pPr>
            <a:r>
              <a:rPr sz="2400" spc="-20" dirty="0">
                <a:solidFill>
                  <a:srgbClr val="2B2522"/>
                </a:solidFill>
                <a:latin typeface="Arial"/>
                <a:cs typeface="Arial"/>
              </a:rPr>
              <a:t>Containers</a:t>
            </a:r>
            <a:r>
              <a:rPr sz="2400" spc="-65" dirty="0">
                <a:solidFill>
                  <a:srgbClr val="2B2522"/>
                </a:solidFill>
                <a:latin typeface="Arial"/>
                <a:cs typeface="Arial"/>
              </a:rPr>
              <a:t> </a:t>
            </a:r>
            <a:r>
              <a:rPr sz="2400" spc="-45" dirty="0">
                <a:solidFill>
                  <a:srgbClr val="2B2522"/>
                </a:solidFill>
                <a:latin typeface="Arial"/>
                <a:cs typeface="Arial"/>
              </a:rPr>
              <a:t>have</a:t>
            </a:r>
            <a:r>
              <a:rPr sz="2400" spc="-95" dirty="0">
                <a:solidFill>
                  <a:srgbClr val="2B2522"/>
                </a:solidFill>
                <a:latin typeface="Arial"/>
                <a:cs typeface="Arial"/>
              </a:rPr>
              <a:t> </a:t>
            </a:r>
            <a:r>
              <a:rPr sz="2400" spc="-45" dirty="0">
                <a:solidFill>
                  <a:srgbClr val="2B2522"/>
                </a:solidFill>
                <a:latin typeface="Arial"/>
                <a:cs typeface="Arial"/>
              </a:rPr>
              <a:t>a</a:t>
            </a:r>
            <a:r>
              <a:rPr sz="2400" spc="-90" dirty="0">
                <a:solidFill>
                  <a:srgbClr val="2B2522"/>
                </a:solidFill>
                <a:latin typeface="Arial"/>
                <a:cs typeface="Arial"/>
              </a:rPr>
              <a:t> </a:t>
            </a:r>
            <a:r>
              <a:rPr sz="2400" spc="5" dirty="0">
                <a:solidFill>
                  <a:srgbClr val="2B2522"/>
                </a:solidFill>
                <a:latin typeface="Arial"/>
                <a:cs typeface="Arial"/>
              </a:rPr>
              <a:t>layout</a:t>
            </a:r>
            <a:r>
              <a:rPr sz="2400" spc="-60" dirty="0">
                <a:solidFill>
                  <a:srgbClr val="2B2522"/>
                </a:solidFill>
                <a:latin typeface="Arial"/>
                <a:cs typeface="Arial"/>
              </a:rPr>
              <a:t> </a:t>
            </a:r>
            <a:r>
              <a:rPr sz="2400" spc="20" dirty="0">
                <a:solidFill>
                  <a:srgbClr val="2B2522"/>
                </a:solidFill>
                <a:latin typeface="Arial"/>
                <a:cs typeface="Arial"/>
              </a:rPr>
              <a:t>which</a:t>
            </a:r>
            <a:r>
              <a:rPr sz="2400" spc="-80" dirty="0">
                <a:solidFill>
                  <a:srgbClr val="2B2522"/>
                </a:solidFill>
                <a:latin typeface="Arial"/>
                <a:cs typeface="Arial"/>
              </a:rPr>
              <a:t> </a:t>
            </a:r>
            <a:r>
              <a:rPr sz="2400" spc="10" dirty="0">
                <a:solidFill>
                  <a:srgbClr val="2B2522"/>
                </a:solidFill>
                <a:latin typeface="Arial"/>
                <a:cs typeface="Arial"/>
              </a:rPr>
              <a:t>is</a:t>
            </a:r>
            <a:r>
              <a:rPr sz="2400" spc="-80" dirty="0">
                <a:solidFill>
                  <a:srgbClr val="2B2522"/>
                </a:solidFill>
                <a:latin typeface="Arial"/>
                <a:cs typeface="Arial"/>
              </a:rPr>
              <a:t> </a:t>
            </a:r>
            <a:r>
              <a:rPr sz="2400" spc="5" dirty="0">
                <a:solidFill>
                  <a:srgbClr val="2B2522"/>
                </a:solidFill>
                <a:latin typeface="Arial"/>
                <a:cs typeface="Arial"/>
              </a:rPr>
              <a:t>the</a:t>
            </a:r>
            <a:r>
              <a:rPr sz="2400" spc="-75" dirty="0">
                <a:solidFill>
                  <a:srgbClr val="2B2522"/>
                </a:solidFill>
                <a:latin typeface="Arial"/>
                <a:cs typeface="Arial"/>
              </a:rPr>
              <a:t> </a:t>
            </a:r>
            <a:r>
              <a:rPr sz="2400" spc="-10" dirty="0">
                <a:solidFill>
                  <a:srgbClr val="2B2522"/>
                </a:solidFill>
                <a:latin typeface="Arial"/>
                <a:cs typeface="Arial"/>
              </a:rPr>
              <a:t>visual</a:t>
            </a:r>
            <a:r>
              <a:rPr sz="2400" spc="-75" dirty="0">
                <a:solidFill>
                  <a:srgbClr val="2B2522"/>
                </a:solidFill>
                <a:latin typeface="Arial"/>
                <a:cs typeface="Arial"/>
              </a:rPr>
              <a:t> </a:t>
            </a:r>
            <a:r>
              <a:rPr sz="2400" spc="-5" dirty="0">
                <a:solidFill>
                  <a:srgbClr val="2B2522"/>
                </a:solidFill>
                <a:latin typeface="Arial"/>
                <a:cs typeface="Arial"/>
              </a:rPr>
              <a:t>representation  </a:t>
            </a:r>
            <a:r>
              <a:rPr sz="2400" spc="60" dirty="0">
                <a:solidFill>
                  <a:srgbClr val="2B2522"/>
                </a:solidFill>
                <a:latin typeface="Arial"/>
                <a:cs typeface="Arial"/>
              </a:rPr>
              <a:t>of </a:t>
            </a:r>
            <a:r>
              <a:rPr sz="2400" spc="-45" dirty="0">
                <a:solidFill>
                  <a:srgbClr val="2B2522"/>
                </a:solidFill>
                <a:latin typeface="Arial"/>
                <a:cs typeface="Arial"/>
              </a:rPr>
              <a:t>a</a:t>
            </a:r>
            <a:r>
              <a:rPr sz="2400" spc="-295" dirty="0">
                <a:solidFill>
                  <a:srgbClr val="2B2522"/>
                </a:solidFill>
                <a:latin typeface="Arial"/>
                <a:cs typeface="Arial"/>
              </a:rPr>
              <a:t> </a:t>
            </a:r>
            <a:r>
              <a:rPr sz="2400" spc="-5" dirty="0">
                <a:solidFill>
                  <a:srgbClr val="2B2522"/>
                </a:solidFill>
                <a:latin typeface="Arial"/>
                <a:cs typeface="Arial"/>
              </a:rPr>
              <a:t>grouping</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649209">
              <a:lnSpc>
                <a:spcPct val="100000"/>
              </a:lnSpc>
            </a:pPr>
            <a:r>
              <a:rPr spc="-65" dirty="0"/>
              <a:t>W</a:t>
            </a:r>
            <a:r>
              <a:rPr spc="-25" dirty="0"/>
              <a:t>i</a:t>
            </a:r>
            <a:r>
              <a:rPr spc="-10" dirty="0"/>
              <a:t>d</a:t>
            </a:r>
            <a:r>
              <a:rPr dirty="0"/>
              <a:t>g</a:t>
            </a:r>
            <a:r>
              <a:rPr spc="5" dirty="0"/>
              <a:t>ets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21</a:t>
            </a:fld>
            <a:endParaRPr dirty="0"/>
          </a:p>
        </p:txBody>
      </p:sp>
      <p:sp>
        <p:nvSpPr>
          <p:cNvPr id="5" name="object 5"/>
          <p:cNvSpPr txBox="1"/>
          <p:nvPr/>
        </p:nvSpPr>
        <p:spPr>
          <a:xfrm>
            <a:off x="435965" y="1273428"/>
            <a:ext cx="7950834" cy="279527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5" dirty="0">
                <a:solidFill>
                  <a:srgbClr val="2B2522"/>
                </a:solidFill>
                <a:latin typeface="Arial"/>
                <a:cs typeface="Arial"/>
              </a:rPr>
              <a:t>The </a:t>
            </a:r>
            <a:r>
              <a:rPr sz="2400" spc="-10" dirty="0">
                <a:solidFill>
                  <a:srgbClr val="2B2522"/>
                </a:solidFill>
                <a:latin typeface="Arial"/>
                <a:cs typeface="Arial"/>
              </a:rPr>
              <a:t>core </a:t>
            </a:r>
            <a:r>
              <a:rPr sz="2400" spc="60" dirty="0">
                <a:solidFill>
                  <a:srgbClr val="2B2522"/>
                </a:solidFill>
                <a:latin typeface="Arial"/>
                <a:cs typeface="Arial"/>
              </a:rPr>
              <a:t>of </a:t>
            </a:r>
            <a:r>
              <a:rPr sz="2400" spc="-45" dirty="0">
                <a:solidFill>
                  <a:srgbClr val="2B2522"/>
                </a:solidFill>
                <a:latin typeface="Arial"/>
                <a:cs typeface="Arial"/>
              </a:rPr>
              <a:t>a </a:t>
            </a:r>
            <a:r>
              <a:rPr sz="2400" dirty="0">
                <a:solidFill>
                  <a:srgbClr val="2B2522"/>
                </a:solidFill>
                <a:latin typeface="Arial"/>
                <a:cs typeface="Arial"/>
              </a:rPr>
              <a:t>portal’s</a:t>
            </a:r>
            <a:r>
              <a:rPr sz="2400" spc="-355" dirty="0">
                <a:solidFill>
                  <a:srgbClr val="2B2522"/>
                </a:solidFill>
                <a:latin typeface="Arial"/>
                <a:cs typeface="Arial"/>
              </a:rPr>
              <a:t> </a:t>
            </a:r>
            <a:r>
              <a:rPr sz="2400" spc="25" dirty="0">
                <a:solidFill>
                  <a:srgbClr val="2B2522"/>
                </a:solidFill>
                <a:latin typeface="Arial"/>
                <a:cs typeface="Arial"/>
              </a:rPr>
              <a:t>functionality</a:t>
            </a:r>
            <a:endParaRPr sz="2400">
              <a:latin typeface="Arial"/>
              <a:cs typeface="Arial"/>
            </a:endParaRPr>
          </a:p>
          <a:p>
            <a:pPr marL="195580" indent="-182880">
              <a:lnSpc>
                <a:spcPct val="100000"/>
              </a:lnSpc>
              <a:spcBef>
                <a:spcPts val="2020"/>
              </a:spcBef>
              <a:buClr>
                <a:srgbClr val="9E9087"/>
              </a:buClr>
              <a:buSzPct val="79166"/>
              <a:buFont typeface="Wingdings"/>
              <a:buChar char=""/>
              <a:tabLst>
                <a:tab pos="195580" algn="l"/>
              </a:tabLst>
            </a:pPr>
            <a:r>
              <a:rPr sz="2400" spc="15" dirty="0">
                <a:solidFill>
                  <a:srgbClr val="2B2522"/>
                </a:solidFill>
                <a:latin typeface="Arial"/>
                <a:cs typeface="Arial"/>
              </a:rPr>
              <a:t>Autonomous </a:t>
            </a:r>
            <a:r>
              <a:rPr sz="2400" spc="30" dirty="0">
                <a:solidFill>
                  <a:srgbClr val="2B2522"/>
                </a:solidFill>
                <a:latin typeface="Arial"/>
                <a:cs typeface="Arial"/>
              </a:rPr>
              <a:t>mini</a:t>
            </a:r>
            <a:r>
              <a:rPr sz="2400" spc="-175" dirty="0">
                <a:solidFill>
                  <a:srgbClr val="2B2522"/>
                </a:solidFill>
                <a:latin typeface="Arial"/>
                <a:cs typeface="Arial"/>
              </a:rPr>
              <a:t> </a:t>
            </a:r>
            <a:r>
              <a:rPr sz="2400" spc="5" dirty="0">
                <a:solidFill>
                  <a:srgbClr val="2B2522"/>
                </a:solidFill>
                <a:latin typeface="Arial"/>
                <a:cs typeface="Arial"/>
              </a:rPr>
              <a:t>applications</a:t>
            </a:r>
            <a:endParaRPr sz="2400">
              <a:latin typeface="Arial"/>
              <a:cs typeface="Arial"/>
            </a:endParaRPr>
          </a:p>
          <a:p>
            <a:pPr marL="195580" indent="-182880">
              <a:lnSpc>
                <a:spcPct val="100000"/>
              </a:lnSpc>
              <a:spcBef>
                <a:spcPts val="2014"/>
              </a:spcBef>
              <a:buClr>
                <a:srgbClr val="9E9087"/>
              </a:buClr>
              <a:buSzPct val="79166"/>
              <a:buFont typeface="Wingdings"/>
              <a:buChar char=""/>
              <a:tabLst>
                <a:tab pos="195580" algn="l"/>
              </a:tabLst>
            </a:pPr>
            <a:r>
              <a:rPr sz="2400" spc="-25" dirty="0">
                <a:solidFill>
                  <a:srgbClr val="2B2522"/>
                </a:solidFill>
                <a:latin typeface="Arial"/>
                <a:cs typeface="Arial"/>
              </a:rPr>
              <a:t>Cannot </a:t>
            </a:r>
            <a:r>
              <a:rPr sz="2400" spc="-10" dirty="0">
                <a:solidFill>
                  <a:srgbClr val="2B2522"/>
                </a:solidFill>
                <a:latin typeface="Arial"/>
                <a:cs typeface="Arial"/>
              </a:rPr>
              <a:t>include </a:t>
            </a:r>
            <a:r>
              <a:rPr sz="2400" spc="5" dirty="0">
                <a:solidFill>
                  <a:srgbClr val="2B2522"/>
                </a:solidFill>
                <a:latin typeface="Arial"/>
                <a:cs typeface="Arial"/>
              </a:rPr>
              <a:t>containers or</a:t>
            </a:r>
            <a:r>
              <a:rPr sz="2400" spc="-325" dirty="0">
                <a:solidFill>
                  <a:srgbClr val="2B2522"/>
                </a:solidFill>
                <a:latin typeface="Arial"/>
                <a:cs typeface="Arial"/>
              </a:rPr>
              <a:t> </a:t>
            </a:r>
            <a:r>
              <a:rPr sz="2400" spc="15" dirty="0">
                <a:solidFill>
                  <a:srgbClr val="2B2522"/>
                </a:solidFill>
                <a:latin typeface="Arial"/>
                <a:cs typeface="Arial"/>
              </a:rPr>
              <a:t>widgets</a:t>
            </a:r>
            <a:endParaRPr sz="2400">
              <a:latin typeface="Arial"/>
              <a:cs typeface="Arial"/>
            </a:endParaRPr>
          </a:p>
          <a:p>
            <a:pPr marL="195580" marR="5080" indent="-182880">
              <a:lnSpc>
                <a:spcPct val="150100"/>
              </a:lnSpc>
              <a:spcBef>
                <a:spcPts val="570"/>
              </a:spcBef>
              <a:buClr>
                <a:srgbClr val="9E9087"/>
              </a:buClr>
              <a:buSzPct val="79166"/>
              <a:buFont typeface="Wingdings"/>
              <a:buChar char=""/>
              <a:tabLst>
                <a:tab pos="195580" algn="l"/>
              </a:tabLst>
            </a:pPr>
            <a:r>
              <a:rPr sz="2400" spc="-35" dirty="0">
                <a:solidFill>
                  <a:srgbClr val="2B2522"/>
                </a:solidFill>
                <a:latin typeface="Arial"/>
                <a:cs typeface="Arial"/>
              </a:rPr>
              <a:t>Backbase </a:t>
            </a:r>
            <a:r>
              <a:rPr sz="2400" spc="-10" dirty="0">
                <a:solidFill>
                  <a:srgbClr val="2B2522"/>
                </a:solidFill>
                <a:latin typeface="Arial"/>
                <a:cs typeface="Arial"/>
              </a:rPr>
              <a:t>Widgets </a:t>
            </a:r>
            <a:r>
              <a:rPr sz="2400" dirty="0">
                <a:solidFill>
                  <a:srgbClr val="2B2522"/>
                </a:solidFill>
                <a:latin typeface="Arial"/>
                <a:cs typeface="Arial"/>
              </a:rPr>
              <a:t>can utilize </a:t>
            </a:r>
            <a:r>
              <a:rPr sz="2400" spc="-15" dirty="0">
                <a:solidFill>
                  <a:srgbClr val="2B2522"/>
                </a:solidFill>
                <a:latin typeface="Arial"/>
                <a:cs typeface="Arial"/>
              </a:rPr>
              <a:t>Portal’s </a:t>
            </a:r>
            <a:r>
              <a:rPr sz="2400" spc="15" dirty="0">
                <a:solidFill>
                  <a:srgbClr val="2B2522"/>
                </a:solidFill>
                <a:latin typeface="Arial"/>
                <a:cs typeface="Arial"/>
              </a:rPr>
              <a:t>powerful</a:t>
            </a:r>
            <a:r>
              <a:rPr sz="2400" spc="-380" dirty="0">
                <a:solidFill>
                  <a:srgbClr val="2B2522"/>
                </a:solidFill>
                <a:latin typeface="Arial"/>
                <a:cs typeface="Arial"/>
              </a:rPr>
              <a:t> </a:t>
            </a:r>
            <a:r>
              <a:rPr sz="2400" spc="10" dirty="0">
                <a:solidFill>
                  <a:srgbClr val="2B2522"/>
                </a:solidFill>
                <a:latin typeface="Arial"/>
                <a:cs typeface="Arial"/>
              </a:rPr>
              <a:t>integration  </a:t>
            </a:r>
            <a:r>
              <a:rPr sz="2400" spc="15" dirty="0">
                <a:solidFill>
                  <a:srgbClr val="2B2522"/>
                </a:solidFill>
                <a:latin typeface="Arial"/>
                <a:cs typeface="Arial"/>
              </a:rPr>
              <a:t>mechanisms </a:t>
            </a:r>
            <a:r>
              <a:rPr sz="2400" spc="45" dirty="0">
                <a:solidFill>
                  <a:srgbClr val="2B2522"/>
                </a:solidFill>
                <a:latin typeface="Arial"/>
                <a:cs typeface="Arial"/>
              </a:rPr>
              <a:t>for </a:t>
            </a:r>
            <a:r>
              <a:rPr sz="2400" dirty="0">
                <a:solidFill>
                  <a:srgbClr val="2B2522"/>
                </a:solidFill>
                <a:latin typeface="Arial"/>
                <a:cs typeface="Arial"/>
              </a:rPr>
              <a:t>including </a:t>
            </a:r>
            <a:r>
              <a:rPr sz="2400" spc="5" dirty="0">
                <a:solidFill>
                  <a:srgbClr val="2B2522"/>
                </a:solidFill>
                <a:latin typeface="Arial"/>
                <a:cs typeface="Arial"/>
              </a:rPr>
              <a:t>other</a:t>
            </a:r>
            <a:r>
              <a:rPr sz="2400" spc="-330" dirty="0">
                <a:solidFill>
                  <a:srgbClr val="2B2522"/>
                </a:solidFill>
                <a:latin typeface="Arial"/>
                <a:cs typeface="Arial"/>
              </a:rPr>
              <a:t> </a:t>
            </a:r>
            <a:r>
              <a:rPr sz="2400" spc="5" dirty="0">
                <a:solidFill>
                  <a:srgbClr val="2B2522"/>
                </a:solidFill>
                <a:latin typeface="Arial"/>
                <a:cs typeface="Arial"/>
              </a:rPr>
              <a:t>applications</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02269" y="217678"/>
            <a:ext cx="810260" cy="288290"/>
          </a:xfrm>
          <a:prstGeom prst="rect">
            <a:avLst/>
          </a:prstGeom>
        </p:spPr>
        <p:txBody>
          <a:bodyPr vert="horz" wrap="square" lIns="0" tIns="0" rIns="0" bIns="0" rtlCol="0">
            <a:spAutoFit/>
          </a:bodyPr>
          <a:lstStyle/>
          <a:p>
            <a:pPr marL="12700">
              <a:lnSpc>
                <a:spcPct val="100000"/>
              </a:lnSpc>
            </a:pPr>
            <a:r>
              <a:rPr sz="1800" spc="-40" dirty="0">
                <a:solidFill>
                  <a:srgbClr val="E4DEDC"/>
                </a:solidFill>
                <a:latin typeface="Arial"/>
                <a:cs typeface="Arial"/>
              </a:rPr>
              <a:t>An</a:t>
            </a:r>
            <a:r>
              <a:rPr sz="1800" spc="-150" dirty="0">
                <a:solidFill>
                  <a:srgbClr val="E4DEDC"/>
                </a:solidFill>
                <a:latin typeface="Arial"/>
                <a:cs typeface="Arial"/>
              </a:rPr>
              <a:t> </a:t>
            </a:r>
            <a:r>
              <a:rPr sz="1800" spc="25" dirty="0">
                <a:solidFill>
                  <a:srgbClr val="E4DEDC"/>
                </a:solidFill>
                <a:latin typeface="Arial"/>
                <a:cs typeface="Arial"/>
              </a:rPr>
              <a:t>Item</a:t>
            </a:r>
            <a:endParaRPr sz="1800">
              <a:latin typeface="Arial"/>
              <a:cs typeface="Arial"/>
            </a:endParaRPr>
          </a:p>
        </p:txBody>
      </p:sp>
      <p:sp>
        <p:nvSpPr>
          <p:cNvPr id="5" name="object 5"/>
          <p:cNvSpPr/>
          <p:nvPr/>
        </p:nvSpPr>
        <p:spPr>
          <a:xfrm>
            <a:off x="3388359" y="2897251"/>
            <a:ext cx="2066925" cy="1551305"/>
          </a:xfrm>
          <a:custGeom>
            <a:avLst/>
            <a:gdLst/>
            <a:ahLst/>
            <a:cxnLst/>
            <a:rect l="l" t="t" r="r" b="b"/>
            <a:pathLst>
              <a:path w="2066925" h="1551304">
                <a:moveTo>
                  <a:pt x="1978914" y="0"/>
                </a:moveTo>
                <a:lnTo>
                  <a:pt x="0" y="0"/>
                </a:lnTo>
                <a:lnTo>
                  <a:pt x="0" y="1488567"/>
                </a:lnTo>
                <a:lnTo>
                  <a:pt x="2066543" y="1551178"/>
                </a:lnTo>
                <a:lnTo>
                  <a:pt x="1978914" y="0"/>
                </a:lnTo>
                <a:close/>
              </a:path>
            </a:pathLst>
          </a:custGeom>
          <a:solidFill>
            <a:srgbClr val="BC2727"/>
          </a:solidFill>
        </p:spPr>
        <p:txBody>
          <a:bodyPr wrap="square" lIns="0" tIns="0" rIns="0" bIns="0" rtlCol="0"/>
          <a:lstStyle/>
          <a:p>
            <a:endParaRPr/>
          </a:p>
        </p:txBody>
      </p:sp>
      <p:sp>
        <p:nvSpPr>
          <p:cNvPr id="6" name="object 6"/>
          <p:cNvSpPr txBox="1"/>
          <p:nvPr/>
        </p:nvSpPr>
        <p:spPr>
          <a:xfrm>
            <a:off x="3471164" y="3133978"/>
            <a:ext cx="1901825" cy="1062355"/>
          </a:xfrm>
          <a:prstGeom prst="rect">
            <a:avLst/>
          </a:prstGeom>
        </p:spPr>
        <p:txBody>
          <a:bodyPr vert="horz" wrap="square" lIns="0" tIns="0" rIns="0" bIns="0" rtlCol="0">
            <a:spAutoFit/>
          </a:bodyPr>
          <a:lstStyle/>
          <a:p>
            <a:pPr algn="ctr">
              <a:lnSpc>
                <a:spcPct val="100000"/>
              </a:lnSpc>
            </a:pPr>
            <a:r>
              <a:rPr sz="3600" spc="50" dirty="0">
                <a:solidFill>
                  <a:srgbClr val="FFFFFF"/>
                </a:solidFill>
                <a:latin typeface="Arial"/>
                <a:cs typeface="Arial"/>
              </a:rPr>
              <a:t>Item</a:t>
            </a:r>
            <a:endParaRPr sz="3600">
              <a:latin typeface="Arial"/>
              <a:cs typeface="Arial"/>
            </a:endParaRPr>
          </a:p>
          <a:p>
            <a:pPr marR="43815" algn="ctr">
              <a:lnSpc>
                <a:spcPct val="100000"/>
              </a:lnSpc>
              <a:spcBef>
                <a:spcPts val="95"/>
              </a:spcBef>
            </a:pPr>
            <a:r>
              <a:rPr sz="1600" spc="-25" dirty="0">
                <a:solidFill>
                  <a:srgbClr val="FFFFFF"/>
                </a:solidFill>
                <a:latin typeface="Arial"/>
                <a:cs typeface="Arial"/>
              </a:rPr>
              <a:t>(Portal,</a:t>
            </a:r>
            <a:r>
              <a:rPr sz="1600" spc="-114" dirty="0">
                <a:solidFill>
                  <a:srgbClr val="FFFFFF"/>
                </a:solidFill>
                <a:latin typeface="Arial"/>
                <a:cs typeface="Arial"/>
              </a:rPr>
              <a:t> </a:t>
            </a:r>
            <a:r>
              <a:rPr sz="1600" spc="-65" dirty="0">
                <a:solidFill>
                  <a:srgbClr val="FFFFFF"/>
                </a:solidFill>
                <a:latin typeface="Arial"/>
                <a:cs typeface="Arial"/>
              </a:rPr>
              <a:t>Page,</a:t>
            </a:r>
            <a:endParaRPr sz="1600">
              <a:latin typeface="Arial"/>
              <a:cs typeface="Arial"/>
            </a:endParaRPr>
          </a:p>
          <a:p>
            <a:pPr algn="ctr">
              <a:lnSpc>
                <a:spcPct val="100000"/>
              </a:lnSpc>
            </a:pPr>
            <a:r>
              <a:rPr sz="1600" spc="-30" dirty="0">
                <a:solidFill>
                  <a:srgbClr val="FFFFFF"/>
                </a:solidFill>
                <a:latin typeface="Arial"/>
                <a:cs typeface="Arial"/>
              </a:rPr>
              <a:t>Container, </a:t>
            </a:r>
            <a:r>
              <a:rPr sz="1600" dirty="0">
                <a:solidFill>
                  <a:srgbClr val="FFFFFF"/>
                </a:solidFill>
                <a:latin typeface="Arial"/>
                <a:cs typeface="Arial"/>
              </a:rPr>
              <a:t>or</a:t>
            </a:r>
            <a:r>
              <a:rPr sz="1600" spc="-125" dirty="0">
                <a:solidFill>
                  <a:srgbClr val="FFFFFF"/>
                </a:solidFill>
                <a:latin typeface="Arial"/>
                <a:cs typeface="Arial"/>
              </a:rPr>
              <a:t> </a:t>
            </a:r>
            <a:r>
              <a:rPr sz="1600" spc="-15" dirty="0">
                <a:solidFill>
                  <a:srgbClr val="FFFFFF"/>
                </a:solidFill>
                <a:latin typeface="Arial"/>
                <a:cs typeface="Arial"/>
              </a:rPr>
              <a:t>Widget)</a:t>
            </a:r>
            <a:endParaRPr sz="1600">
              <a:latin typeface="Arial"/>
              <a:cs typeface="Arial"/>
            </a:endParaRPr>
          </a:p>
        </p:txBody>
      </p:sp>
      <p:sp>
        <p:nvSpPr>
          <p:cNvPr id="7" name="object 7"/>
          <p:cNvSpPr/>
          <p:nvPr/>
        </p:nvSpPr>
        <p:spPr>
          <a:xfrm>
            <a:off x="682751" y="5495544"/>
            <a:ext cx="937260" cy="66903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83716" y="5667349"/>
            <a:ext cx="535305" cy="319405"/>
          </a:xfrm>
          <a:prstGeom prst="rect">
            <a:avLst/>
          </a:prstGeom>
        </p:spPr>
        <p:txBody>
          <a:bodyPr vert="horz" wrap="square" lIns="0" tIns="0" rIns="0" bIns="0" rtlCol="0">
            <a:spAutoFit/>
          </a:bodyPr>
          <a:lstStyle/>
          <a:p>
            <a:pPr marL="12700">
              <a:lnSpc>
                <a:spcPct val="100000"/>
              </a:lnSpc>
            </a:pPr>
            <a:r>
              <a:rPr sz="2000" spc="45" dirty="0">
                <a:solidFill>
                  <a:srgbClr val="FFFFFF"/>
                </a:solidFill>
                <a:latin typeface="Arial"/>
                <a:cs typeface="Arial"/>
              </a:rPr>
              <a:t>I</a:t>
            </a:r>
            <a:r>
              <a:rPr sz="2000" spc="35" dirty="0">
                <a:solidFill>
                  <a:srgbClr val="FFFFFF"/>
                </a:solidFill>
                <a:latin typeface="Arial"/>
                <a:cs typeface="Arial"/>
              </a:rPr>
              <a:t>t</a:t>
            </a:r>
            <a:r>
              <a:rPr sz="2000" spc="10" dirty="0">
                <a:solidFill>
                  <a:srgbClr val="FFFFFF"/>
                </a:solidFill>
                <a:latin typeface="Arial"/>
                <a:cs typeface="Arial"/>
              </a:rPr>
              <a:t>em</a:t>
            </a:r>
            <a:endParaRPr sz="2000">
              <a:latin typeface="Arial"/>
              <a:cs typeface="Arial"/>
            </a:endParaRPr>
          </a:p>
        </p:txBody>
      </p:sp>
      <p:sp>
        <p:nvSpPr>
          <p:cNvPr id="9" name="object 9"/>
          <p:cNvSpPr/>
          <p:nvPr/>
        </p:nvSpPr>
        <p:spPr>
          <a:xfrm>
            <a:off x="1731264" y="5526023"/>
            <a:ext cx="923544" cy="66903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925827" y="5698134"/>
            <a:ext cx="535305" cy="319405"/>
          </a:xfrm>
          <a:prstGeom prst="rect">
            <a:avLst/>
          </a:prstGeom>
        </p:spPr>
        <p:txBody>
          <a:bodyPr vert="horz" wrap="square" lIns="0" tIns="0" rIns="0" bIns="0" rtlCol="0">
            <a:spAutoFit/>
          </a:bodyPr>
          <a:lstStyle/>
          <a:p>
            <a:pPr marL="12700">
              <a:lnSpc>
                <a:spcPct val="100000"/>
              </a:lnSpc>
            </a:pPr>
            <a:r>
              <a:rPr sz="2000" spc="45" dirty="0">
                <a:solidFill>
                  <a:srgbClr val="FFFFFF"/>
                </a:solidFill>
                <a:latin typeface="Arial"/>
                <a:cs typeface="Arial"/>
              </a:rPr>
              <a:t>I</a:t>
            </a:r>
            <a:r>
              <a:rPr sz="2000" spc="35" dirty="0">
                <a:solidFill>
                  <a:srgbClr val="FFFFFF"/>
                </a:solidFill>
                <a:latin typeface="Arial"/>
                <a:cs typeface="Arial"/>
              </a:rPr>
              <a:t>t</a:t>
            </a:r>
            <a:r>
              <a:rPr sz="2000" spc="10" dirty="0">
                <a:solidFill>
                  <a:srgbClr val="FFFFFF"/>
                </a:solidFill>
                <a:latin typeface="Arial"/>
                <a:cs typeface="Arial"/>
              </a:rPr>
              <a:t>em</a:t>
            </a:r>
            <a:endParaRPr sz="2000">
              <a:latin typeface="Arial"/>
              <a:cs typeface="Arial"/>
            </a:endParaRPr>
          </a:p>
        </p:txBody>
      </p:sp>
      <p:sp>
        <p:nvSpPr>
          <p:cNvPr id="11" name="object 11"/>
          <p:cNvSpPr/>
          <p:nvPr/>
        </p:nvSpPr>
        <p:spPr>
          <a:xfrm>
            <a:off x="1156677" y="4183126"/>
            <a:ext cx="2232025" cy="1334770"/>
          </a:xfrm>
          <a:custGeom>
            <a:avLst/>
            <a:gdLst/>
            <a:ahLst/>
            <a:cxnLst/>
            <a:rect l="l" t="t" r="r" b="b"/>
            <a:pathLst>
              <a:path w="2232025" h="1334770">
                <a:moveTo>
                  <a:pt x="2231682" y="0"/>
                </a:moveTo>
                <a:lnTo>
                  <a:pt x="0" y="1334516"/>
                </a:lnTo>
              </a:path>
            </a:pathLst>
          </a:custGeom>
          <a:ln w="9525">
            <a:solidFill>
              <a:srgbClr val="2B2522"/>
            </a:solidFill>
            <a:prstDash val="dash"/>
          </a:ln>
        </p:spPr>
        <p:txBody>
          <a:bodyPr wrap="square" lIns="0" tIns="0" rIns="0" bIns="0" rtlCol="0"/>
          <a:lstStyle/>
          <a:p>
            <a:endParaRPr/>
          </a:p>
        </p:txBody>
      </p:sp>
      <p:sp>
        <p:nvSpPr>
          <p:cNvPr id="12" name="object 12"/>
          <p:cNvSpPr/>
          <p:nvPr/>
        </p:nvSpPr>
        <p:spPr>
          <a:xfrm>
            <a:off x="2193925" y="4385817"/>
            <a:ext cx="1194435" cy="1156335"/>
          </a:xfrm>
          <a:custGeom>
            <a:avLst/>
            <a:gdLst/>
            <a:ahLst/>
            <a:cxnLst/>
            <a:rect l="l" t="t" r="r" b="b"/>
            <a:pathLst>
              <a:path w="1194435" h="1156335">
                <a:moveTo>
                  <a:pt x="1194435" y="0"/>
                </a:moveTo>
                <a:lnTo>
                  <a:pt x="0" y="1155826"/>
                </a:lnTo>
              </a:path>
            </a:pathLst>
          </a:custGeom>
          <a:ln w="9525">
            <a:solidFill>
              <a:srgbClr val="2B2522"/>
            </a:solidFill>
            <a:prstDash val="dash"/>
          </a:ln>
        </p:spPr>
        <p:txBody>
          <a:bodyPr wrap="square" lIns="0" tIns="0" rIns="0" bIns="0" rtlCol="0"/>
          <a:lstStyle/>
          <a:p>
            <a:endParaRPr/>
          </a:p>
        </p:txBody>
      </p:sp>
      <p:sp>
        <p:nvSpPr>
          <p:cNvPr id="13" name="object 13"/>
          <p:cNvSpPr/>
          <p:nvPr/>
        </p:nvSpPr>
        <p:spPr>
          <a:xfrm>
            <a:off x="3212083" y="4404486"/>
            <a:ext cx="396240" cy="1183640"/>
          </a:xfrm>
          <a:custGeom>
            <a:avLst/>
            <a:gdLst/>
            <a:ahLst/>
            <a:cxnLst/>
            <a:rect l="l" t="t" r="r" b="b"/>
            <a:pathLst>
              <a:path w="396239" h="1183639">
                <a:moveTo>
                  <a:pt x="396113" y="0"/>
                </a:moveTo>
                <a:lnTo>
                  <a:pt x="0" y="1183513"/>
                </a:lnTo>
              </a:path>
            </a:pathLst>
          </a:custGeom>
          <a:ln w="9524">
            <a:solidFill>
              <a:srgbClr val="2B2522"/>
            </a:solidFill>
            <a:prstDash val="dash"/>
          </a:ln>
        </p:spPr>
        <p:txBody>
          <a:bodyPr wrap="square" lIns="0" tIns="0" rIns="0" bIns="0" rtlCol="0"/>
          <a:lstStyle/>
          <a:p>
            <a:endParaRPr/>
          </a:p>
        </p:txBody>
      </p:sp>
      <p:sp>
        <p:nvSpPr>
          <p:cNvPr id="14" name="object 14"/>
          <p:cNvSpPr/>
          <p:nvPr/>
        </p:nvSpPr>
        <p:spPr>
          <a:xfrm>
            <a:off x="1642415" y="4570940"/>
            <a:ext cx="666750" cy="409575"/>
          </a:xfrm>
          <a:custGeom>
            <a:avLst/>
            <a:gdLst/>
            <a:ahLst/>
            <a:cxnLst/>
            <a:rect l="l" t="t" r="r" b="b"/>
            <a:pathLst>
              <a:path w="666750" h="409575">
                <a:moveTo>
                  <a:pt x="55153" y="264606"/>
                </a:moveTo>
                <a:lnTo>
                  <a:pt x="16914" y="279338"/>
                </a:lnTo>
                <a:lnTo>
                  <a:pt x="0" y="318263"/>
                </a:lnTo>
                <a:lnTo>
                  <a:pt x="1123" y="329751"/>
                </a:lnTo>
                <a:lnTo>
                  <a:pt x="21538" y="373931"/>
                </a:lnTo>
                <a:lnTo>
                  <a:pt x="56336" y="405935"/>
                </a:lnTo>
                <a:lnTo>
                  <a:pt x="77577" y="409047"/>
                </a:lnTo>
                <a:lnTo>
                  <a:pt x="88126" y="406900"/>
                </a:lnTo>
                <a:lnTo>
                  <a:pt x="98627" y="402252"/>
                </a:lnTo>
                <a:lnTo>
                  <a:pt x="104303" y="398553"/>
                </a:lnTo>
                <a:lnTo>
                  <a:pt x="77100" y="398553"/>
                </a:lnTo>
                <a:lnTo>
                  <a:pt x="68671" y="398043"/>
                </a:lnTo>
                <a:lnTo>
                  <a:pt x="31825" y="368089"/>
                </a:lnTo>
                <a:lnTo>
                  <a:pt x="12616" y="327910"/>
                </a:lnTo>
                <a:lnTo>
                  <a:pt x="11445" y="318422"/>
                </a:lnTo>
                <a:lnTo>
                  <a:pt x="12013" y="309161"/>
                </a:lnTo>
                <a:lnTo>
                  <a:pt x="39078" y="277909"/>
                </a:lnTo>
                <a:lnTo>
                  <a:pt x="53695" y="275191"/>
                </a:lnTo>
                <a:lnTo>
                  <a:pt x="82527" y="275191"/>
                </a:lnTo>
                <a:lnTo>
                  <a:pt x="80466" y="273331"/>
                </a:lnTo>
                <a:lnTo>
                  <a:pt x="72608" y="268630"/>
                </a:lnTo>
                <a:lnTo>
                  <a:pt x="64083" y="265727"/>
                </a:lnTo>
                <a:lnTo>
                  <a:pt x="55153" y="264606"/>
                </a:lnTo>
                <a:close/>
              </a:path>
              <a:path w="666750" h="409575">
                <a:moveTo>
                  <a:pt x="120725" y="335958"/>
                </a:moveTo>
                <a:lnTo>
                  <a:pt x="111073" y="341419"/>
                </a:lnTo>
                <a:lnTo>
                  <a:pt x="113885" y="349732"/>
                </a:lnTo>
                <a:lnTo>
                  <a:pt x="115280" y="357532"/>
                </a:lnTo>
                <a:lnTo>
                  <a:pt x="93674" y="393489"/>
                </a:lnTo>
                <a:lnTo>
                  <a:pt x="77100" y="398553"/>
                </a:lnTo>
                <a:lnTo>
                  <a:pt x="104303" y="398553"/>
                </a:lnTo>
                <a:lnTo>
                  <a:pt x="126287" y="364845"/>
                </a:lnTo>
                <a:lnTo>
                  <a:pt x="126424" y="355691"/>
                </a:lnTo>
                <a:lnTo>
                  <a:pt x="124727" y="346227"/>
                </a:lnTo>
                <a:lnTo>
                  <a:pt x="121233" y="336466"/>
                </a:lnTo>
                <a:lnTo>
                  <a:pt x="120725" y="335958"/>
                </a:lnTo>
                <a:close/>
              </a:path>
              <a:path w="666750" h="409575">
                <a:moveTo>
                  <a:pt x="101421" y="221531"/>
                </a:moveTo>
                <a:lnTo>
                  <a:pt x="91007" y="227373"/>
                </a:lnTo>
                <a:lnTo>
                  <a:pt x="166191" y="362120"/>
                </a:lnTo>
                <a:lnTo>
                  <a:pt x="176605" y="356405"/>
                </a:lnTo>
                <a:lnTo>
                  <a:pt x="139775" y="290365"/>
                </a:lnTo>
                <a:lnTo>
                  <a:pt x="138632" y="282999"/>
                </a:lnTo>
                <a:lnTo>
                  <a:pt x="139013" y="278808"/>
                </a:lnTo>
                <a:lnTo>
                  <a:pt x="133298" y="278808"/>
                </a:lnTo>
                <a:lnTo>
                  <a:pt x="101421" y="221531"/>
                </a:lnTo>
                <a:close/>
              </a:path>
              <a:path w="666750" h="409575">
                <a:moveTo>
                  <a:pt x="194642" y="249344"/>
                </a:moveTo>
                <a:lnTo>
                  <a:pt x="170382" y="249344"/>
                </a:lnTo>
                <a:lnTo>
                  <a:pt x="176925" y="251537"/>
                </a:lnTo>
                <a:lnTo>
                  <a:pt x="181645" y="253936"/>
                </a:lnTo>
                <a:lnTo>
                  <a:pt x="186289" y="257821"/>
                </a:lnTo>
                <a:lnTo>
                  <a:pt x="190789" y="263183"/>
                </a:lnTo>
                <a:lnTo>
                  <a:pt x="195147" y="270045"/>
                </a:lnTo>
                <a:lnTo>
                  <a:pt x="227405" y="327957"/>
                </a:lnTo>
                <a:lnTo>
                  <a:pt x="237819" y="322242"/>
                </a:lnTo>
                <a:lnTo>
                  <a:pt x="205688" y="264584"/>
                </a:lnTo>
                <a:lnTo>
                  <a:pt x="200136" y="255869"/>
                </a:lnTo>
                <a:lnTo>
                  <a:pt x="194642" y="249344"/>
                </a:lnTo>
                <a:close/>
              </a:path>
              <a:path w="666750" h="409575">
                <a:moveTo>
                  <a:pt x="224103" y="207180"/>
                </a:moveTo>
                <a:lnTo>
                  <a:pt x="213816" y="212895"/>
                </a:lnTo>
                <a:lnTo>
                  <a:pt x="266013" y="306494"/>
                </a:lnTo>
                <a:lnTo>
                  <a:pt x="276300" y="300779"/>
                </a:lnTo>
                <a:lnTo>
                  <a:pt x="224103" y="207180"/>
                </a:lnTo>
                <a:close/>
              </a:path>
              <a:path w="666750" h="409575">
                <a:moveTo>
                  <a:pt x="82527" y="275191"/>
                </a:moveTo>
                <a:lnTo>
                  <a:pt x="53695" y="275191"/>
                </a:lnTo>
                <a:lnTo>
                  <a:pt x="60527" y="276141"/>
                </a:lnTo>
                <a:lnTo>
                  <a:pt x="67030" y="278548"/>
                </a:lnTo>
                <a:lnTo>
                  <a:pt x="73211" y="282348"/>
                </a:lnTo>
                <a:lnTo>
                  <a:pt x="79083" y="287553"/>
                </a:lnTo>
                <a:lnTo>
                  <a:pt x="84657" y="294175"/>
                </a:lnTo>
                <a:lnTo>
                  <a:pt x="94309" y="288714"/>
                </a:lnTo>
                <a:lnTo>
                  <a:pt x="94182" y="288079"/>
                </a:lnTo>
                <a:lnTo>
                  <a:pt x="87657" y="279818"/>
                </a:lnTo>
                <a:lnTo>
                  <a:pt x="82527" y="275191"/>
                </a:lnTo>
                <a:close/>
              </a:path>
              <a:path w="666750" h="409575">
                <a:moveTo>
                  <a:pt x="240994" y="143680"/>
                </a:moveTo>
                <a:lnTo>
                  <a:pt x="230707" y="149395"/>
                </a:lnTo>
                <a:lnTo>
                  <a:pt x="305891" y="284142"/>
                </a:lnTo>
                <a:lnTo>
                  <a:pt x="316178" y="278427"/>
                </a:lnTo>
                <a:lnTo>
                  <a:pt x="240994" y="143680"/>
                </a:lnTo>
                <a:close/>
              </a:path>
              <a:path w="666750" h="409575">
                <a:moveTo>
                  <a:pt x="175216" y="239010"/>
                </a:moveTo>
                <a:lnTo>
                  <a:pt x="135076" y="264838"/>
                </a:lnTo>
                <a:lnTo>
                  <a:pt x="133298" y="271569"/>
                </a:lnTo>
                <a:lnTo>
                  <a:pt x="133298" y="278808"/>
                </a:lnTo>
                <a:lnTo>
                  <a:pt x="139013" y="278808"/>
                </a:lnTo>
                <a:lnTo>
                  <a:pt x="139255" y="276141"/>
                </a:lnTo>
                <a:lnTo>
                  <a:pt x="139372" y="275776"/>
                </a:lnTo>
                <a:lnTo>
                  <a:pt x="142061" y="269664"/>
                </a:lnTo>
                <a:lnTo>
                  <a:pt x="144728" y="263314"/>
                </a:lnTo>
                <a:lnTo>
                  <a:pt x="149554" y="258107"/>
                </a:lnTo>
                <a:lnTo>
                  <a:pt x="156666" y="254170"/>
                </a:lnTo>
                <a:lnTo>
                  <a:pt x="163651" y="250233"/>
                </a:lnTo>
                <a:lnTo>
                  <a:pt x="170382" y="249344"/>
                </a:lnTo>
                <a:lnTo>
                  <a:pt x="194642" y="249344"/>
                </a:lnTo>
                <a:lnTo>
                  <a:pt x="194321" y="248963"/>
                </a:lnTo>
                <a:lnTo>
                  <a:pt x="188221" y="243867"/>
                </a:lnTo>
                <a:lnTo>
                  <a:pt x="181812" y="240581"/>
                </a:lnTo>
                <a:lnTo>
                  <a:pt x="175216" y="239010"/>
                </a:lnTo>
                <a:close/>
              </a:path>
              <a:path w="666750" h="409575">
                <a:moveTo>
                  <a:pt x="336117" y="144188"/>
                </a:moveTo>
                <a:lnTo>
                  <a:pt x="306268" y="169027"/>
                </a:lnTo>
                <a:lnTo>
                  <a:pt x="304320" y="187842"/>
                </a:lnTo>
                <a:lnTo>
                  <a:pt x="305970" y="197449"/>
                </a:lnTo>
                <a:lnTo>
                  <a:pt x="309528" y="207936"/>
                </a:lnTo>
                <a:lnTo>
                  <a:pt x="314908" y="218864"/>
                </a:lnTo>
                <a:lnTo>
                  <a:pt x="315797" y="220769"/>
                </a:lnTo>
                <a:lnTo>
                  <a:pt x="343991" y="248963"/>
                </a:lnTo>
                <a:lnTo>
                  <a:pt x="360533" y="252027"/>
                </a:lnTo>
                <a:lnTo>
                  <a:pt x="368887" y="250445"/>
                </a:lnTo>
                <a:lnTo>
                  <a:pt x="377265" y="246804"/>
                </a:lnTo>
                <a:lnTo>
                  <a:pt x="383869" y="243121"/>
                </a:lnTo>
                <a:lnTo>
                  <a:pt x="386087" y="241073"/>
                </a:lnTo>
                <a:lnTo>
                  <a:pt x="360866" y="241073"/>
                </a:lnTo>
                <a:lnTo>
                  <a:pt x="354447" y="240559"/>
                </a:lnTo>
                <a:lnTo>
                  <a:pt x="326211" y="214927"/>
                </a:lnTo>
                <a:lnTo>
                  <a:pt x="315797" y="180129"/>
                </a:lnTo>
                <a:lnTo>
                  <a:pt x="316894" y="173059"/>
                </a:lnTo>
                <a:lnTo>
                  <a:pt x="343610" y="152062"/>
                </a:lnTo>
                <a:lnTo>
                  <a:pt x="375918" y="152062"/>
                </a:lnTo>
                <a:lnTo>
                  <a:pt x="374431" y="149395"/>
                </a:lnTo>
                <a:lnTo>
                  <a:pt x="361009" y="149395"/>
                </a:lnTo>
                <a:lnTo>
                  <a:pt x="354913" y="146093"/>
                </a:lnTo>
                <a:lnTo>
                  <a:pt x="348817" y="144442"/>
                </a:lnTo>
                <a:lnTo>
                  <a:pt x="336117" y="144188"/>
                </a:lnTo>
                <a:close/>
              </a:path>
              <a:path w="666750" h="409575">
                <a:moveTo>
                  <a:pt x="375918" y="152062"/>
                </a:moveTo>
                <a:lnTo>
                  <a:pt x="343610" y="152062"/>
                </a:lnTo>
                <a:lnTo>
                  <a:pt x="349833" y="152951"/>
                </a:lnTo>
                <a:lnTo>
                  <a:pt x="356056" y="153967"/>
                </a:lnTo>
                <a:lnTo>
                  <a:pt x="361771" y="156507"/>
                </a:lnTo>
                <a:lnTo>
                  <a:pt x="367232" y="160698"/>
                </a:lnTo>
                <a:lnTo>
                  <a:pt x="391870" y="204767"/>
                </a:lnTo>
                <a:lnTo>
                  <a:pt x="392378" y="211498"/>
                </a:lnTo>
                <a:lnTo>
                  <a:pt x="391235" y="217594"/>
                </a:lnTo>
                <a:lnTo>
                  <a:pt x="360866" y="241073"/>
                </a:lnTo>
                <a:lnTo>
                  <a:pt x="386087" y="241073"/>
                </a:lnTo>
                <a:lnTo>
                  <a:pt x="397966" y="215054"/>
                </a:lnTo>
                <a:lnTo>
                  <a:pt x="411032" y="215054"/>
                </a:lnTo>
                <a:lnTo>
                  <a:pt x="375918" y="152062"/>
                </a:lnTo>
                <a:close/>
              </a:path>
              <a:path w="666750" h="409575">
                <a:moveTo>
                  <a:pt x="411032" y="215054"/>
                </a:moveTo>
                <a:lnTo>
                  <a:pt x="397966" y="215054"/>
                </a:lnTo>
                <a:lnTo>
                  <a:pt x="406348" y="228135"/>
                </a:lnTo>
                <a:lnTo>
                  <a:pt x="415492" y="223055"/>
                </a:lnTo>
                <a:lnTo>
                  <a:pt x="411032" y="215054"/>
                </a:lnTo>
                <a:close/>
              </a:path>
              <a:path w="666750" h="409575">
                <a:moveTo>
                  <a:pt x="399871" y="109136"/>
                </a:moveTo>
                <a:lnTo>
                  <a:pt x="390854" y="114089"/>
                </a:lnTo>
                <a:lnTo>
                  <a:pt x="443051" y="207688"/>
                </a:lnTo>
                <a:lnTo>
                  <a:pt x="453465" y="201846"/>
                </a:lnTo>
                <a:lnTo>
                  <a:pt x="417397" y="137330"/>
                </a:lnTo>
                <a:lnTo>
                  <a:pt x="415619" y="129964"/>
                </a:lnTo>
                <a:lnTo>
                  <a:pt x="415712" y="125011"/>
                </a:lnTo>
                <a:lnTo>
                  <a:pt x="410539" y="125011"/>
                </a:lnTo>
                <a:lnTo>
                  <a:pt x="409904" y="123868"/>
                </a:lnTo>
                <a:lnTo>
                  <a:pt x="399871" y="109136"/>
                </a:lnTo>
                <a:close/>
              </a:path>
              <a:path w="666750" h="409575">
                <a:moveTo>
                  <a:pt x="201116" y="165905"/>
                </a:moveTo>
                <a:lnTo>
                  <a:pt x="190829" y="171620"/>
                </a:lnTo>
                <a:lnTo>
                  <a:pt x="198830" y="186225"/>
                </a:lnTo>
                <a:lnTo>
                  <a:pt x="209117" y="180383"/>
                </a:lnTo>
                <a:lnTo>
                  <a:pt x="201116" y="165905"/>
                </a:lnTo>
                <a:close/>
              </a:path>
              <a:path w="666750" h="409575">
                <a:moveTo>
                  <a:pt x="340308" y="88181"/>
                </a:moveTo>
                <a:lnTo>
                  <a:pt x="330021" y="93896"/>
                </a:lnTo>
                <a:lnTo>
                  <a:pt x="361009" y="149395"/>
                </a:lnTo>
                <a:lnTo>
                  <a:pt x="374431" y="149395"/>
                </a:lnTo>
                <a:lnTo>
                  <a:pt x="340308" y="88181"/>
                </a:lnTo>
                <a:close/>
              </a:path>
              <a:path w="666750" h="409575">
                <a:moveTo>
                  <a:pt x="434796" y="88562"/>
                </a:moveTo>
                <a:lnTo>
                  <a:pt x="433907" y="88816"/>
                </a:lnTo>
                <a:lnTo>
                  <a:pt x="432764" y="89197"/>
                </a:lnTo>
                <a:lnTo>
                  <a:pt x="431367" y="89705"/>
                </a:lnTo>
                <a:lnTo>
                  <a:pt x="430097" y="90086"/>
                </a:lnTo>
                <a:lnTo>
                  <a:pt x="428700" y="90721"/>
                </a:lnTo>
                <a:lnTo>
                  <a:pt x="427430" y="91483"/>
                </a:lnTo>
                <a:lnTo>
                  <a:pt x="421080" y="95039"/>
                </a:lnTo>
                <a:lnTo>
                  <a:pt x="416635" y="99611"/>
                </a:lnTo>
                <a:lnTo>
                  <a:pt x="413841" y="105453"/>
                </a:lnTo>
                <a:lnTo>
                  <a:pt x="411047" y="111168"/>
                </a:lnTo>
                <a:lnTo>
                  <a:pt x="410031" y="117645"/>
                </a:lnTo>
                <a:lnTo>
                  <a:pt x="410539" y="125011"/>
                </a:lnTo>
                <a:lnTo>
                  <a:pt x="415712" y="125011"/>
                </a:lnTo>
                <a:lnTo>
                  <a:pt x="415746" y="123233"/>
                </a:lnTo>
                <a:lnTo>
                  <a:pt x="420064" y="111295"/>
                </a:lnTo>
                <a:lnTo>
                  <a:pt x="424382" y="106469"/>
                </a:lnTo>
                <a:lnTo>
                  <a:pt x="430859" y="102786"/>
                </a:lnTo>
                <a:lnTo>
                  <a:pt x="438860" y="98976"/>
                </a:lnTo>
                <a:lnTo>
                  <a:pt x="434796" y="88562"/>
                </a:lnTo>
                <a:close/>
              </a:path>
              <a:path w="666750" h="409575">
                <a:moveTo>
                  <a:pt x="508638" y="54185"/>
                </a:moveTo>
                <a:lnTo>
                  <a:pt x="470229" y="71909"/>
                </a:lnTo>
                <a:lnTo>
                  <a:pt x="461867" y="98798"/>
                </a:lnTo>
                <a:lnTo>
                  <a:pt x="462672" y="108723"/>
                </a:lnTo>
                <a:lnTo>
                  <a:pt x="485675" y="149983"/>
                </a:lnTo>
                <a:lnTo>
                  <a:pt x="521172" y="162206"/>
                </a:lnTo>
                <a:lnTo>
                  <a:pt x="530207" y="160363"/>
                </a:lnTo>
                <a:lnTo>
                  <a:pt x="539063" y="156507"/>
                </a:lnTo>
                <a:lnTo>
                  <a:pt x="546429" y="152316"/>
                </a:lnTo>
                <a:lnTo>
                  <a:pt x="546962" y="151888"/>
                </a:lnTo>
                <a:lnTo>
                  <a:pt x="520283" y="151888"/>
                </a:lnTo>
                <a:lnTo>
                  <a:pt x="513268" y="151493"/>
                </a:lnTo>
                <a:lnTo>
                  <a:pt x="483056" y="127678"/>
                </a:lnTo>
                <a:lnTo>
                  <a:pt x="481659" y="125138"/>
                </a:lnTo>
                <a:lnTo>
                  <a:pt x="498510" y="115740"/>
                </a:lnTo>
                <a:lnTo>
                  <a:pt x="477722" y="115740"/>
                </a:lnTo>
                <a:lnTo>
                  <a:pt x="477214" y="115486"/>
                </a:lnTo>
                <a:lnTo>
                  <a:pt x="474789" y="108581"/>
                </a:lnTo>
                <a:lnTo>
                  <a:pt x="473436" y="101770"/>
                </a:lnTo>
                <a:lnTo>
                  <a:pt x="473178" y="95055"/>
                </a:lnTo>
                <a:lnTo>
                  <a:pt x="474068" y="88308"/>
                </a:lnTo>
                <a:lnTo>
                  <a:pt x="476071" y="79672"/>
                </a:lnTo>
                <a:lnTo>
                  <a:pt x="480770" y="73195"/>
                </a:lnTo>
                <a:lnTo>
                  <a:pt x="488517" y="69004"/>
                </a:lnTo>
                <a:lnTo>
                  <a:pt x="496645" y="64432"/>
                </a:lnTo>
                <a:lnTo>
                  <a:pt x="504646" y="63543"/>
                </a:lnTo>
                <a:lnTo>
                  <a:pt x="529890" y="63543"/>
                </a:lnTo>
                <a:lnTo>
                  <a:pt x="524279" y="59398"/>
                </a:lnTo>
                <a:lnTo>
                  <a:pt x="516711" y="55923"/>
                </a:lnTo>
                <a:lnTo>
                  <a:pt x="508638" y="54185"/>
                </a:lnTo>
                <a:close/>
              </a:path>
              <a:path w="666750" h="409575">
                <a:moveTo>
                  <a:pt x="556462" y="121582"/>
                </a:moveTo>
                <a:lnTo>
                  <a:pt x="527226" y="150592"/>
                </a:lnTo>
                <a:lnTo>
                  <a:pt x="520283" y="151888"/>
                </a:lnTo>
                <a:lnTo>
                  <a:pt x="546962" y="151888"/>
                </a:lnTo>
                <a:lnTo>
                  <a:pt x="552271" y="147617"/>
                </a:lnTo>
                <a:lnTo>
                  <a:pt x="556462" y="142410"/>
                </a:lnTo>
                <a:lnTo>
                  <a:pt x="560653" y="137330"/>
                </a:lnTo>
                <a:lnTo>
                  <a:pt x="563447" y="131869"/>
                </a:lnTo>
                <a:lnTo>
                  <a:pt x="564844" y="126154"/>
                </a:lnTo>
                <a:lnTo>
                  <a:pt x="556462" y="121582"/>
                </a:lnTo>
                <a:close/>
              </a:path>
              <a:path w="666750" h="409575">
                <a:moveTo>
                  <a:pt x="551763" y="24427"/>
                </a:moveTo>
                <a:lnTo>
                  <a:pt x="542619" y="29507"/>
                </a:lnTo>
                <a:lnTo>
                  <a:pt x="594816" y="122979"/>
                </a:lnTo>
                <a:lnTo>
                  <a:pt x="605103" y="117264"/>
                </a:lnTo>
                <a:lnTo>
                  <a:pt x="568654" y="51859"/>
                </a:lnTo>
                <a:lnTo>
                  <a:pt x="567130" y="44366"/>
                </a:lnTo>
                <a:lnTo>
                  <a:pt x="567359" y="40175"/>
                </a:lnTo>
                <a:lnTo>
                  <a:pt x="561796" y="40175"/>
                </a:lnTo>
                <a:lnTo>
                  <a:pt x="551763" y="24427"/>
                </a:lnTo>
                <a:close/>
              </a:path>
              <a:path w="666750" h="409575">
                <a:moveTo>
                  <a:pt x="529890" y="63543"/>
                </a:moveTo>
                <a:lnTo>
                  <a:pt x="504646" y="63543"/>
                </a:lnTo>
                <a:lnTo>
                  <a:pt x="520267" y="69131"/>
                </a:lnTo>
                <a:lnTo>
                  <a:pt x="526490" y="74465"/>
                </a:lnTo>
                <a:lnTo>
                  <a:pt x="531062" y="82593"/>
                </a:lnTo>
                <a:lnTo>
                  <a:pt x="532459" y="85260"/>
                </a:lnTo>
                <a:lnTo>
                  <a:pt x="477722" y="115740"/>
                </a:lnTo>
                <a:lnTo>
                  <a:pt x="498510" y="115740"/>
                </a:lnTo>
                <a:lnTo>
                  <a:pt x="547699" y="88308"/>
                </a:lnTo>
                <a:lnTo>
                  <a:pt x="542746" y="79418"/>
                </a:lnTo>
                <a:lnTo>
                  <a:pt x="537321" y="71157"/>
                </a:lnTo>
                <a:lnTo>
                  <a:pt x="531157" y="64480"/>
                </a:lnTo>
                <a:lnTo>
                  <a:pt x="529890" y="63543"/>
                </a:lnTo>
                <a:close/>
              </a:path>
              <a:path w="666750" h="409575">
                <a:moveTo>
                  <a:pt x="623031" y="10330"/>
                </a:moveTo>
                <a:lnTo>
                  <a:pt x="598880" y="10330"/>
                </a:lnTo>
                <a:lnTo>
                  <a:pt x="605357" y="12489"/>
                </a:lnTo>
                <a:lnTo>
                  <a:pt x="610167" y="14918"/>
                </a:lnTo>
                <a:lnTo>
                  <a:pt x="614882" y="18966"/>
                </a:lnTo>
                <a:lnTo>
                  <a:pt x="619531" y="24681"/>
                </a:lnTo>
                <a:lnTo>
                  <a:pt x="624026" y="31920"/>
                </a:lnTo>
                <a:lnTo>
                  <a:pt x="655903" y="88943"/>
                </a:lnTo>
                <a:lnTo>
                  <a:pt x="666190" y="83101"/>
                </a:lnTo>
                <a:lnTo>
                  <a:pt x="634360" y="26078"/>
                </a:lnTo>
                <a:lnTo>
                  <a:pt x="628794" y="17248"/>
                </a:lnTo>
                <a:lnTo>
                  <a:pt x="623031" y="10330"/>
                </a:lnTo>
                <a:close/>
              </a:path>
              <a:path w="666750" h="409575">
                <a:moveTo>
                  <a:pt x="603617" y="0"/>
                </a:moveTo>
                <a:lnTo>
                  <a:pt x="566495" y="19982"/>
                </a:lnTo>
                <a:lnTo>
                  <a:pt x="561542" y="32682"/>
                </a:lnTo>
                <a:lnTo>
                  <a:pt x="561796" y="40175"/>
                </a:lnTo>
                <a:lnTo>
                  <a:pt x="567359" y="40175"/>
                </a:lnTo>
                <a:lnTo>
                  <a:pt x="567511" y="37381"/>
                </a:lnTo>
                <a:lnTo>
                  <a:pt x="570051" y="31031"/>
                </a:lnTo>
                <a:lnTo>
                  <a:pt x="572464" y="24681"/>
                </a:lnTo>
                <a:lnTo>
                  <a:pt x="577290" y="19347"/>
                </a:lnTo>
                <a:lnTo>
                  <a:pt x="591895" y="11219"/>
                </a:lnTo>
                <a:lnTo>
                  <a:pt x="598880" y="10330"/>
                </a:lnTo>
                <a:lnTo>
                  <a:pt x="623031" y="10330"/>
                </a:lnTo>
                <a:lnTo>
                  <a:pt x="622899" y="10171"/>
                </a:lnTo>
                <a:lnTo>
                  <a:pt x="616741" y="4953"/>
                </a:lnTo>
                <a:lnTo>
                  <a:pt x="610310" y="1567"/>
                </a:lnTo>
                <a:lnTo>
                  <a:pt x="603617" y="0"/>
                </a:lnTo>
                <a:close/>
              </a:path>
            </a:pathLst>
          </a:custGeom>
          <a:solidFill>
            <a:srgbClr val="2B2522"/>
          </a:solidFill>
        </p:spPr>
        <p:txBody>
          <a:bodyPr wrap="square" lIns="0" tIns="0" rIns="0" bIns="0" rtlCol="0"/>
          <a:lstStyle/>
          <a:p>
            <a:endParaRPr/>
          </a:p>
        </p:txBody>
      </p:sp>
      <p:sp>
        <p:nvSpPr>
          <p:cNvPr id="15" name="object 15"/>
          <p:cNvSpPr/>
          <p:nvPr/>
        </p:nvSpPr>
        <p:spPr>
          <a:xfrm>
            <a:off x="2766060" y="5558028"/>
            <a:ext cx="925067" cy="667512"/>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2961513" y="5728919"/>
            <a:ext cx="534670" cy="319405"/>
          </a:xfrm>
          <a:prstGeom prst="rect">
            <a:avLst/>
          </a:prstGeom>
        </p:spPr>
        <p:txBody>
          <a:bodyPr vert="horz" wrap="square" lIns="0" tIns="0" rIns="0" bIns="0" rtlCol="0">
            <a:spAutoFit/>
          </a:bodyPr>
          <a:lstStyle/>
          <a:p>
            <a:pPr marL="12700">
              <a:lnSpc>
                <a:spcPct val="100000"/>
              </a:lnSpc>
            </a:pPr>
            <a:r>
              <a:rPr sz="2000" spc="45" dirty="0">
                <a:solidFill>
                  <a:srgbClr val="FFFFFF"/>
                </a:solidFill>
                <a:latin typeface="Arial"/>
                <a:cs typeface="Arial"/>
              </a:rPr>
              <a:t>I</a:t>
            </a:r>
            <a:r>
              <a:rPr sz="2000" spc="35" dirty="0">
                <a:solidFill>
                  <a:srgbClr val="FFFFFF"/>
                </a:solidFill>
                <a:latin typeface="Arial"/>
                <a:cs typeface="Arial"/>
              </a:rPr>
              <a:t>t</a:t>
            </a:r>
            <a:r>
              <a:rPr sz="2000" spc="10" dirty="0">
                <a:solidFill>
                  <a:srgbClr val="FFFFFF"/>
                </a:solidFill>
                <a:latin typeface="Arial"/>
                <a:cs typeface="Arial"/>
              </a:rPr>
              <a:t>em</a:t>
            </a:r>
            <a:endParaRPr sz="2000">
              <a:latin typeface="Arial"/>
              <a:cs typeface="Arial"/>
            </a:endParaRPr>
          </a:p>
        </p:txBody>
      </p:sp>
      <p:sp>
        <p:nvSpPr>
          <p:cNvPr id="17" name="object 17"/>
          <p:cNvSpPr/>
          <p:nvPr/>
        </p:nvSpPr>
        <p:spPr>
          <a:xfrm>
            <a:off x="760476" y="1516380"/>
            <a:ext cx="1036319" cy="681227"/>
          </a:xfrm>
          <a:prstGeom prst="rect">
            <a:avLst/>
          </a:prstGeom>
          <a:blipFill>
            <a:blip r:embed="rId6" cstate="print"/>
            <a:stretch>
              <a:fillRect/>
            </a:stretch>
          </a:blipFill>
        </p:spPr>
        <p:txBody>
          <a:bodyPr wrap="square" lIns="0" tIns="0" rIns="0" bIns="0" rtlCol="0"/>
          <a:lstStyle/>
          <a:p>
            <a:endParaRPr/>
          </a:p>
        </p:txBody>
      </p:sp>
      <p:sp>
        <p:nvSpPr>
          <p:cNvPr id="18" name="object 18"/>
          <p:cNvSpPr txBox="1"/>
          <p:nvPr/>
        </p:nvSpPr>
        <p:spPr>
          <a:xfrm>
            <a:off x="1011123" y="1693671"/>
            <a:ext cx="534670" cy="319405"/>
          </a:xfrm>
          <a:prstGeom prst="rect">
            <a:avLst/>
          </a:prstGeom>
        </p:spPr>
        <p:txBody>
          <a:bodyPr vert="horz" wrap="square" lIns="0" tIns="0" rIns="0" bIns="0" rtlCol="0">
            <a:spAutoFit/>
          </a:bodyPr>
          <a:lstStyle/>
          <a:p>
            <a:pPr marL="12700">
              <a:lnSpc>
                <a:spcPct val="100000"/>
              </a:lnSpc>
            </a:pPr>
            <a:r>
              <a:rPr sz="2000" spc="45" dirty="0">
                <a:solidFill>
                  <a:srgbClr val="FFFFFF"/>
                </a:solidFill>
                <a:latin typeface="Arial"/>
                <a:cs typeface="Arial"/>
              </a:rPr>
              <a:t>I</a:t>
            </a:r>
            <a:r>
              <a:rPr sz="2000" spc="35" dirty="0">
                <a:solidFill>
                  <a:srgbClr val="FFFFFF"/>
                </a:solidFill>
                <a:latin typeface="Arial"/>
                <a:cs typeface="Arial"/>
              </a:rPr>
              <a:t>t</a:t>
            </a:r>
            <a:r>
              <a:rPr sz="2000" spc="10" dirty="0">
                <a:solidFill>
                  <a:srgbClr val="FFFFFF"/>
                </a:solidFill>
                <a:latin typeface="Arial"/>
                <a:cs typeface="Arial"/>
              </a:rPr>
              <a:t>em</a:t>
            </a:r>
            <a:endParaRPr sz="2000">
              <a:latin typeface="Arial"/>
              <a:cs typeface="Arial"/>
            </a:endParaRPr>
          </a:p>
        </p:txBody>
      </p:sp>
      <p:sp>
        <p:nvSpPr>
          <p:cNvPr id="19" name="object 19"/>
          <p:cNvSpPr/>
          <p:nvPr/>
        </p:nvSpPr>
        <p:spPr>
          <a:xfrm>
            <a:off x="1630045" y="2194051"/>
            <a:ext cx="1934210" cy="703580"/>
          </a:xfrm>
          <a:custGeom>
            <a:avLst/>
            <a:gdLst/>
            <a:ahLst/>
            <a:cxnLst/>
            <a:rect l="l" t="t" r="r" b="b"/>
            <a:pathLst>
              <a:path w="1934210" h="703580">
                <a:moveTo>
                  <a:pt x="1933829" y="703199"/>
                </a:moveTo>
                <a:lnTo>
                  <a:pt x="0" y="0"/>
                </a:lnTo>
              </a:path>
            </a:pathLst>
          </a:custGeom>
          <a:ln w="9525">
            <a:solidFill>
              <a:srgbClr val="2B2522"/>
            </a:solidFill>
            <a:prstDash val="dash"/>
          </a:ln>
        </p:spPr>
        <p:txBody>
          <a:bodyPr wrap="square" lIns="0" tIns="0" rIns="0" bIns="0" rtlCol="0"/>
          <a:lstStyle/>
          <a:p>
            <a:endParaRPr/>
          </a:p>
        </p:txBody>
      </p:sp>
      <p:sp>
        <p:nvSpPr>
          <p:cNvPr id="20" name="object 20"/>
          <p:cNvSpPr/>
          <p:nvPr/>
        </p:nvSpPr>
        <p:spPr>
          <a:xfrm>
            <a:off x="2255011" y="2137029"/>
            <a:ext cx="561975" cy="332740"/>
          </a:xfrm>
          <a:custGeom>
            <a:avLst/>
            <a:gdLst/>
            <a:ahLst/>
            <a:cxnLst/>
            <a:rect l="l" t="t" r="r" b="b"/>
            <a:pathLst>
              <a:path w="561975" h="332739">
                <a:moveTo>
                  <a:pt x="193976" y="184404"/>
                </a:moveTo>
                <a:lnTo>
                  <a:pt x="181482" y="184404"/>
                </a:lnTo>
                <a:lnTo>
                  <a:pt x="180467" y="186944"/>
                </a:lnTo>
                <a:lnTo>
                  <a:pt x="179705" y="189484"/>
                </a:lnTo>
                <a:lnTo>
                  <a:pt x="179044" y="192150"/>
                </a:lnTo>
                <a:lnTo>
                  <a:pt x="177926" y="197738"/>
                </a:lnTo>
                <a:lnTo>
                  <a:pt x="177419" y="201422"/>
                </a:lnTo>
                <a:lnTo>
                  <a:pt x="188975" y="205740"/>
                </a:lnTo>
                <a:lnTo>
                  <a:pt x="189230" y="202184"/>
                </a:lnTo>
                <a:lnTo>
                  <a:pt x="189864" y="198628"/>
                </a:lnTo>
                <a:lnTo>
                  <a:pt x="190754" y="195072"/>
                </a:lnTo>
                <a:lnTo>
                  <a:pt x="191515" y="191643"/>
                </a:lnTo>
                <a:lnTo>
                  <a:pt x="192658" y="188087"/>
                </a:lnTo>
                <a:lnTo>
                  <a:pt x="193976" y="184404"/>
                </a:lnTo>
                <a:close/>
              </a:path>
              <a:path w="561975" h="332739">
                <a:moveTo>
                  <a:pt x="147050" y="130127"/>
                </a:moveTo>
                <a:lnTo>
                  <a:pt x="115569" y="157734"/>
                </a:lnTo>
                <a:lnTo>
                  <a:pt x="115696" y="165735"/>
                </a:lnTo>
                <a:lnTo>
                  <a:pt x="146685" y="192150"/>
                </a:lnTo>
                <a:lnTo>
                  <a:pt x="154305" y="193040"/>
                </a:lnTo>
                <a:lnTo>
                  <a:pt x="169163" y="190754"/>
                </a:lnTo>
                <a:lnTo>
                  <a:pt x="175768" y="188213"/>
                </a:lnTo>
                <a:lnTo>
                  <a:pt x="181482" y="184404"/>
                </a:lnTo>
                <a:lnTo>
                  <a:pt x="193976" y="184404"/>
                </a:lnTo>
                <a:lnTo>
                  <a:pt x="194263" y="183642"/>
                </a:lnTo>
                <a:lnTo>
                  <a:pt x="159638" y="183642"/>
                </a:lnTo>
                <a:lnTo>
                  <a:pt x="151892" y="182880"/>
                </a:lnTo>
                <a:lnTo>
                  <a:pt x="127635" y="159004"/>
                </a:lnTo>
                <a:lnTo>
                  <a:pt x="129667" y="153543"/>
                </a:lnTo>
                <a:lnTo>
                  <a:pt x="132080" y="147193"/>
                </a:lnTo>
                <a:lnTo>
                  <a:pt x="137032" y="143001"/>
                </a:lnTo>
                <a:lnTo>
                  <a:pt x="144780" y="140970"/>
                </a:lnTo>
                <a:lnTo>
                  <a:pt x="150713" y="139991"/>
                </a:lnTo>
                <a:lnTo>
                  <a:pt x="187719" y="139991"/>
                </a:lnTo>
                <a:lnTo>
                  <a:pt x="174625" y="135128"/>
                </a:lnTo>
                <a:lnTo>
                  <a:pt x="164766" y="132032"/>
                </a:lnTo>
                <a:lnTo>
                  <a:pt x="155575" y="130365"/>
                </a:lnTo>
                <a:lnTo>
                  <a:pt x="147050" y="130127"/>
                </a:lnTo>
                <a:close/>
              </a:path>
              <a:path w="561975" h="332739">
                <a:moveTo>
                  <a:pt x="187719" y="139991"/>
                </a:moveTo>
                <a:lnTo>
                  <a:pt x="150713" y="139991"/>
                </a:lnTo>
                <a:lnTo>
                  <a:pt x="157099" y="140096"/>
                </a:lnTo>
                <a:lnTo>
                  <a:pt x="163960" y="141273"/>
                </a:lnTo>
                <a:lnTo>
                  <a:pt x="171323" y="143510"/>
                </a:lnTo>
                <a:lnTo>
                  <a:pt x="193675" y="151892"/>
                </a:lnTo>
                <a:lnTo>
                  <a:pt x="185800" y="172847"/>
                </a:lnTo>
                <a:lnTo>
                  <a:pt x="180848" y="177673"/>
                </a:lnTo>
                <a:lnTo>
                  <a:pt x="174625" y="180721"/>
                </a:lnTo>
                <a:lnTo>
                  <a:pt x="167131" y="182245"/>
                </a:lnTo>
                <a:lnTo>
                  <a:pt x="159638" y="183642"/>
                </a:lnTo>
                <a:lnTo>
                  <a:pt x="194263" y="183642"/>
                </a:lnTo>
                <a:lnTo>
                  <a:pt x="209412" y="143383"/>
                </a:lnTo>
                <a:lnTo>
                  <a:pt x="196850" y="143383"/>
                </a:lnTo>
                <a:lnTo>
                  <a:pt x="187719" y="139991"/>
                </a:lnTo>
                <a:close/>
              </a:path>
              <a:path w="561975" h="332739">
                <a:moveTo>
                  <a:pt x="199382" y="94869"/>
                </a:moveTo>
                <a:lnTo>
                  <a:pt x="169037" y="94869"/>
                </a:lnTo>
                <a:lnTo>
                  <a:pt x="176149" y="95250"/>
                </a:lnTo>
                <a:lnTo>
                  <a:pt x="192150" y="101219"/>
                </a:lnTo>
                <a:lnTo>
                  <a:pt x="197738" y="105663"/>
                </a:lnTo>
                <a:lnTo>
                  <a:pt x="200913" y="111506"/>
                </a:lnTo>
                <a:lnTo>
                  <a:pt x="203962" y="117348"/>
                </a:lnTo>
                <a:lnTo>
                  <a:pt x="204088" y="123825"/>
                </a:lnTo>
                <a:lnTo>
                  <a:pt x="201421" y="130937"/>
                </a:lnTo>
                <a:lnTo>
                  <a:pt x="196850" y="143383"/>
                </a:lnTo>
                <a:lnTo>
                  <a:pt x="209412" y="143383"/>
                </a:lnTo>
                <a:lnTo>
                  <a:pt x="212470" y="135255"/>
                </a:lnTo>
                <a:lnTo>
                  <a:pt x="214614" y="127638"/>
                </a:lnTo>
                <a:lnTo>
                  <a:pt x="215137" y="120427"/>
                </a:lnTo>
                <a:lnTo>
                  <a:pt x="214042" y="113645"/>
                </a:lnTo>
                <a:lnTo>
                  <a:pt x="211327" y="107315"/>
                </a:lnTo>
                <a:lnTo>
                  <a:pt x="207281" y="101580"/>
                </a:lnTo>
                <a:lnTo>
                  <a:pt x="202009" y="96583"/>
                </a:lnTo>
                <a:lnTo>
                  <a:pt x="199382" y="94869"/>
                </a:lnTo>
                <a:close/>
              </a:path>
              <a:path w="561975" h="332739">
                <a:moveTo>
                  <a:pt x="50545" y="0"/>
                </a:moveTo>
                <a:lnTo>
                  <a:pt x="0" y="135000"/>
                </a:lnTo>
                <a:lnTo>
                  <a:pt x="10921" y="139065"/>
                </a:lnTo>
                <a:lnTo>
                  <a:pt x="32004" y="83058"/>
                </a:lnTo>
                <a:lnTo>
                  <a:pt x="60778" y="83058"/>
                </a:lnTo>
                <a:lnTo>
                  <a:pt x="35560" y="73533"/>
                </a:lnTo>
                <a:lnTo>
                  <a:pt x="58038" y="13588"/>
                </a:lnTo>
                <a:lnTo>
                  <a:pt x="86750" y="13588"/>
                </a:lnTo>
                <a:lnTo>
                  <a:pt x="50545" y="0"/>
                </a:lnTo>
                <a:close/>
              </a:path>
              <a:path w="561975" h="332739">
                <a:moveTo>
                  <a:pt x="171846" y="85375"/>
                </a:moveTo>
                <a:lnTo>
                  <a:pt x="139319" y="103632"/>
                </a:lnTo>
                <a:lnTo>
                  <a:pt x="139319" y="104267"/>
                </a:lnTo>
                <a:lnTo>
                  <a:pt x="149479" y="108204"/>
                </a:lnTo>
                <a:lnTo>
                  <a:pt x="151511" y="102616"/>
                </a:lnTo>
                <a:lnTo>
                  <a:pt x="155829" y="98806"/>
                </a:lnTo>
                <a:lnTo>
                  <a:pt x="162432" y="96774"/>
                </a:lnTo>
                <a:lnTo>
                  <a:pt x="169037" y="94869"/>
                </a:lnTo>
                <a:lnTo>
                  <a:pt x="199382" y="94869"/>
                </a:lnTo>
                <a:lnTo>
                  <a:pt x="195522" y="92348"/>
                </a:lnTo>
                <a:lnTo>
                  <a:pt x="187832" y="88900"/>
                </a:lnTo>
                <a:lnTo>
                  <a:pt x="179691" y="86447"/>
                </a:lnTo>
                <a:lnTo>
                  <a:pt x="171846" y="85375"/>
                </a:lnTo>
                <a:close/>
              </a:path>
              <a:path w="561975" h="332739">
                <a:moveTo>
                  <a:pt x="60778" y="83058"/>
                </a:moveTo>
                <a:lnTo>
                  <a:pt x="32004" y="83058"/>
                </a:lnTo>
                <a:lnTo>
                  <a:pt x="67437" y="96266"/>
                </a:lnTo>
                <a:lnTo>
                  <a:pt x="77674" y="99361"/>
                </a:lnTo>
                <a:lnTo>
                  <a:pt x="87233" y="100647"/>
                </a:lnTo>
                <a:lnTo>
                  <a:pt x="96101" y="100123"/>
                </a:lnTo>
                <a:lnTo>
                  <a:pt x="104267" y="97790"/>
                </a:lnTo>
                <a:lnTo>
                  <a:pt x="111527" y="93908"/>
                </a:lnTo>
                <a:lnTo>
                  <a:pt x="115821" y="90170"/>
                </a:lnTo>
                <a:lnTo>
                  <a:pt x="86312" y="90170"/>
                </a:lnTo>
                <a:lnTo>
                  <a:pt x="78916" y="89221"/>
                </a:lnTo>
                <a:lnTo>
                  <a:pt x="70865" y="86868"/>
                </a:lnTo>
                <a:lnTo>
                  <a:pt x="60778" y="83058"/>
                </a:lnTo>
                <a:close/>
              </a:path>
              <a:path w="561975" h="332739">
                <a:moveTo>
                  <a:pt x="86750" y="13588"/>
                </a:moveTo>
                <a:lnTo>
                  <a:pt x="58038" y="13588"/>
                </a:lnTo>
                <a:lnTo>
                  <a:pt x="93344" y="26797"/>
                </a:lnTo>
                <a:lnTo>
                  <a:pt x="101010" y="30293"/>
                </a:lnTo>
                <a:lnTo>
                  <a:pt x="117919" y="56816"/>
                </a:lnTo>
                <a:lnTo>
                  <a:pt x="117351" y="63065"/>
                </a:lnTo>
                <a:lnTo>
                  <a:pt x="86312" y="90170"/>
                </a:lnTo>
                <a:lnTo>
                  <a:pt x="115821" y="90170"/>
                </a:lnTo>
                <a:lnTo>
                  <a:pt x="129746" y="56340"/>
                </a:lnTo>
                <a:lnTo>
                  <a:pt x="128637" y="48277"/>
                </a:lnTo>
                <a:lnTo>
                  <a:pt x="96900" y="17399"/>
                </a:lnTo>
                <a:lnTo>
                  <a:pt x="86750" y="13588"/>
                </a:lnTo>
                <a:close/>
              </a:path>
              <a:path w="561975" h="332739">
                <a:moveTo>
                  <a:pt x="470842" y="196469"/>
                </a:moveTo>
                <a:lnTo>
                  <a:pt x="439927" y="196469"/>
                </a:lnTo>
                <a:lnTo>
                  <a:pt x="447039" y="196723"/>
                </a:lnTo>
                <a:lnTo>
                  <a:pt x="454913" y="199644"/>
                </a:lnTo>
                <a:lnTo>
                  <a:pt x="471710" y="220345"/>
                </a:lnTo>
                <a:lnTo>
                  <a:pt x="471588" y="225583"/>
                </a:lnTo>
                <a:lnTo>
                  <a:pt x="470338" y="232368"/>
                </a:lnTo>
                <a:lnTo>
                  <a:pt x="467740" y="240537"/>
                </a:lnTo>
                <a:lnTo>
                  <a:pt x="444881" y="301625"/>
                </a:lnTo>
                <a:lnTo>
                  <a:pt x="456056" y="305816"/>
                </a:lnTo>
                <a:lnTo>
                  <a:pt x="478917" y="244729"/>
                </a:lnTo>
                <a:lnTo>
                  <a:pt x="482036" y="234656"/>
                </a:lnTo>
                <a:lnTo>
                  <a:pt x="483584" y="225583"/>
                </a:lnTo>
                <a:lnTo>
                  <a:pt x="483560" y="217511"/>
                </a:lnTo>
                <a:lnTo>
                  <a:pt x="481964" y="210438"/>
                </a:lnTo>
                <a:lnTo>
                  <a:pt x="478867" y="204297"/>
                </a:lnTo>
                <a:lnTo>
                  <a:pt x="474329" y="199024"/>
                </a:lnTo>
                <a:lnTo>
                  <a:pt x="470842" y="196469"/>
                </a:lnTo>
                <a:close/>
              </a:path>
              <a:path w="561975" h="332739">
                <a:moveTo>
                  <a:pt x="416940" y="176784"/>
                </a:moveTo>
                <a:lnTo>
                  <a:pt x="379349" y="277113"/>
                </a:lnTo>
                <a:lnTo>
                  <a:pt x="390525" y="281305"/>
                </a:lnTo>
                <a:lnTo>
                  <a:pt x="416687" y="211200"/>
                </a:lnTo>
                <a:lnTo>
                  <a:pt x="421513" y="205105"/>
                </a:lnTo>
                <a:lnTo>
                  <a:pt x="427100" y="201041"/>
                </a:lnTo>
                <a:lnTo>
                  <a:pt x="434530" y="198374"/>
                </a:lnTo>
                <a:lnTo>
                  <a:pt x="421258" y="198374"/>
                </a:lnTo>
                <a:lnTo>
                  <a:pt x="426719" y="180467"/>
                </a:lnTo>
                <a:lnTo>
                  <a:pt x="416940" y="176784"/>
                </a:lnTo>
                <a:close/>
              </a:path>
              <a:path w="561975" h="332739">
                <a:moveTo>
                  <a:pt x="337740" y="149050"/>
                </a:moveTo>
                <a:lnTo>
                  <a:pt x="299001" y="175650"/>
                </a:lnTo>
                <a:lnTo>
                  <a:pt x="288289" y="211359"/>
                </a:lnTo>
                <a:lnTo>
                  <a:pt x="289051" y="221150"/>
                </a:lnTo>
                <a:lnTo>
                  <a:pt x="317754" y="256286"/>
                </a:lnTo>
                <a:lnTo>
                  <a:pt x="333120" y="260604"/>
                </a:lnTo>
                <a:lnTo>
                  <a:pt x="339725" y="260476"/>
                </a:lnTo>
                <a:lnTo>
                  <a:pt x="346329" y="260223"/>
                </a:lnTo>
                <a:lnTo>
                  <a:pt x="352298" y="258953"/>
                </a:lnTo>
                <a:lnTo>
                  <a:pt x="357631" y="256412"/>
                </a:lnTo>
                <a:lnTo>
                  <a:pt x="356447" y="250571"/>
                </a:lnTo>
                <a:lnTo>
                  <a:pt x="334518" y="250571"/>
                </a:lnTo>
                <a:lnTo>
                  <a:pt x="328294" y="249428"/>
                </a:lnTo>
                <a:lnTo>
                  <a:pt x="300315" y="219073"/>
                </a:lnTo>
                <a:lnTo>
                  <a:pt x="300103" y="213741"/>
                </a:lnTo>
                <a:lnTo>
                  <a:pt x="300117" y="210438"/>
                </a:lnTo>
                <a:lnTo>
                  <a:pt x="301077" y="203225"/>
                </a:lnTo>
                <a:lnTo>
                  <a:pt x="303530" y="194945"/>
                </a:lnTo>
                <a:lnTo>
                  <a:pt x="304545" y="192150"/>
                </a:lnTo>
                <a:lnTo>
                  <a:pt x="333250" y="192150"/>
                </a:lnTo>
                <a:lnTo>
                  <a:pt x="309118" y="183134"/>
                </a:lnTo>
                <a:lnTo>
                  <a:pt x="309118" y="182625"/>
                </a:lnTo>
                <a:lnTo>
                  <a:pt x="312783" y="176242"/>
                </a:lnTo>
                <a:lnTo>
                  <a:pt x="343662" y="157987"/>
                </a:lnTo>
                <a:lnTo>
                  <a:pt x="367056" y="157987"/>
                </a:lnTo>
                <a:lnTo>
                  <a:pt x="363821" y="155616"/>
                </a:lnTo>
                <a:lnTo>
                  <a:pt x="355345" y="151637"/>
                </a:lnTo>
                <a:lnTo>
                  <a:pt x="346561" y="149326"/>
                </a:lnTo>
                <a:lnTo>
                  <a:pt x="337740" y="149050"/>
                </a:lnTo>
                <a:close/>
              </a:path>
              <a:path w="561975" h="332739">
                <a:moveTo>
                  <a:pt x="355726" y="247015"/>
                </a:moveTo>
                <a:lnTo>
                  <a:pt x="350900" y="249300"/>
                </a:lnTo>
                <a:lnTo>
                  <a:pt x="345694" y="250444"/>
                </a:lnTo>
                <a:lnTo>
                  <a:pt x="334518" y="250571"/>
                </a:lnTo>
                <a:lnTo>
                  <a:pt x="356447" y="250571"/>
                </a:lnTo>
                <a:lnTo>
                  <a:pt x="355726" y="247015"/>
                </a:lnTo>
                <a:close/>
              </a:path>
              <a:path w="561975" h="332739">
                <a:moveTo>
                  <a:pt x="254254" y="115824"/>
                </a:moveTo>
                <a:lnTo>
                  <a:pt x="216662" y="216154"/>
                </a:lnTo>
                <a:lnTo>
                  <a:pt x="227837" y="220345"/>
                </a:lnTo>
                <a:lnTo>
                  <a:pt x="253745" y="151130"/>
                </a:lnTo>
                <a:lnTo>
                  <a:pt x="258190" y="144907"/>
                </a:lnTo>
                <a:lnTo>
                  <a:pt x="263398" y="140716"/>
                </a:lnTo>
                <a:lnTo>
                  <a:pt x="269367" y="138430"/>
                </a:lnTo>
                <a:lnTo>
                  <a:pt x="271122" y="137795"/>
                </a:lnTo>
                <a:lnTo>
                  <a:pt x="258699" y="137795"/>
                </a:lnTo>
                <a:lnTo>
                  <a:pt x="259080" y="136651"/>
                </a:lnTo>
                <a:lnTo>
                  <a:pt x="263906" y="119507"/>
                </a:lnTo>
                <a:lnTo>
                  <a:pt x="254254" y="115824"/>
                </a:lnTo>
                <a:close/>
              </a:path>
              <a:path w="561975" h="332739">
                <a:moveTo>
                  <a:pt x="333250" y="192150"/>
                </a:moveTo>
                <a:lnTo>
                  <a:pt x="304545" y="192150"/>
                </a:lnTo>
                <a:lnTo>
                  <a:pt x="375412" y="218694"/>
                </a:lnTo>
                <a:lnTo>
                  <a:pt x="378968" y="209296"/>
                </a:lnTo>
                <a:lnTo>
                  <a:pt x="380199" y="205105"/>
                </a:lnTo>
                <a:lnTo>
                  <a:pt x="367919" y="205105"/>
                </a:lnTo>
                <a:lnTo>
                  <a:pt x="333250" y="192150"/>
                </a:lnTo>
                <a:close/>
              </a:path>
              <a:path w="561975" h="332739">
                <a:moveTo>
                  <a:pt x="367056" y="157987"/>
                </a:moveTo>
                <a:lnTo>
                  <a:pt x="343662" y="157987"/>
                </a:lnTo>
                <a:lnTo>
                  <a:pt x="360552" y="164337"/>
                </a:lnTo>
                <a:lnTo>
                  <a:pt x="366521" y="169925"/>
                </a:lnTo>
                <a:lnTo>
                  <a:pt x="369443" y="177673"/>
                </a:lnTo>
                <a:lnTo>
                  <a:pt x="371060" y="183578"/>
                </a:lnTo>
                <a:lnTo>
                  <a:pt x="371363" y="187579"/>
                </a:lnTo>
                <a:lnTo>
                  <a:pt x="371458" y="190246"/>
                </a:lnTo>
                <a:lnTo>
                  <a:pt x="370818" y="195961"/>
                </a:lnTo>
                <a:lnTo>
                  <a:pt x="368935" y="202437"/>
                </a:lnTo>
                <a:lnTo>
                  <a:pt x="367919" y="205105"/>
                </a:lnTo>
                <a:lnTo>
                  <a:pt x="380199" y="205105"/>
                </a:lnTo>
                <a:lnTo>
                  <a:pt x="381752" y="199818"/>
                </a:lnTo>
                <a:lnTo>
                  <a:pt x="382818" y="191135"/>
                </a:lnTo>
                <a:lnTo>
                  <a:pt x="382730" y="188975"/>
                </a:lnTo>
                <a:lnTo>
                  <a:pt x="382271" y="182292"/>
                </a:lnTo>
                <a:lnTo>
                  <a:pt x="379983" y="174244"/>
                </a:lnTo>
                <a:lnTo>
                  <a:pt x="376152" y="166907"/>
                </a:lnTo>
                <a:lnTo>
                  <a:pt x="370760" y="160702"/>
                </a:lnTo>
                <a:lnTo>
                  <a:pt x="367056" y="157987"/>
                </a:lnTo>
                <a:close/>
              </a:path>
              <a:path w="561975" h="332739">
                <a:moveTo>
                  <a:pt x="446277" y="187579"/>
                </a:moveTo>
                <a:lnTo>
                  <a:pt x="439546" y="188975"/>
                </a:lnTo>
                <a:lnTo>
                  <a:pt x="432815" y="190246"/>
                </a:lnTo>
                <a:lnTo>
                  <a:pt x="426719" y="193421"/>
                </a:lnTo>
                <a:lnTo>
                  <a:pt x="421258" y="198374"/>
                </a:lnTo>
                <a:lnTo>
                  <a:pt x="434530" y="198374"/>
                </a:lnTo>
                <a:lnTo>
                  <a:pt x="439927" y="196469"/>
                </a:lnTo>
                <a:lnTo>
                  <a:pt x="470842" y="196469"/>
                </a:lnTo>
                <a:lnTo>
                  <a:pt x="468338" y="194633"/>
                </a:lnTo>
                <a:lnTo>
                  <a:pt x="460882" y="191135"/>
                </a:lnTo>
                <a:lnTo>
                  <a:pt x="453389" y="188341"/>
                </a:lnTo>
                <a:lnTo>
                  <a:pt x="446277" y="187579"/>
                </a:lnTo>
                <a:close/>
              </a:path>
              <a:path w="561975" h="332739">
                <a:moveTo>
                  <a:pt x="300286" y="136271"/>
                </a:moveTo>
                <a:lnTo>
                  <a:pt x="275336" y="136271"/>
                </a:lnTo>
                <a:lnTo>
                  <a:pt x="281813" y="136398"/>
                </a:lnTo>
                <a:lnTo>
                  <a:pt x="288798" y="139065"/>
                </a:lnTo>
                <a:lnTo>
                  <a:pt x="296799" y="142748"/>
                </a:lnTo>
                <a:lnTo>
                  <a:pt x="300286" y="136271"/>
                </a:lnTo>
                <a:close/>
              </a:path>
              <a:path w="561975" h="332739">
                <a:moveTo>
                  <a:pt x="281939" y="126111"/>
                </a:moveTo>
                <a:lnTo>
                  <a:pt x="269620" y="129412"/>
                </a:lnTo>
                <a:lnTo>
                  <a:pt x="263906" y="132715"/>
                </a:lnTo>
                <a:lnTo>
                  <a:pt x="258699" y="137795"/>
                </a:lnTo>
                <a:lnTo>
                  <a:pt x="271122" y="137795"/>
                </a:lnTo>
                <a:lnTo>
                  <a:pt x="275336" y="136271"/>
                </a:lnTo>
                <a:lnTo>
                  <a:pt x="300286" y="136271"/>
                </a:lnTo>
                <a:lnTo>
                  <a:pt x="302132" y="132842"/>
                </a:lnTo>
                <a:lnTo>
                  <a:pt x="301370" y="132334"/>
                </a:lnTo>
                <a:lnTo>
                  <a:pt x="299085" y="130937"/>
                </a:lnTo>
                <a:lnTo>
                  <a:pt x="297942" y="130175"/>
                </a:lnTo>
                <a:lnTo>
                  <a:pt x="296544" y="129667"/>
                </a:lnTo>
                <a:lnTo>
                  <a:pt x="295148" y="129032"/>
                </a:lnTo>
                <a:lnTo>
                  <a:pt x="288417" y="126492"/>
                </a:lnTo>
                <a:lnTo>
                  <a:pt x="281939" y="126111"/>
                </a:lnTo>
                <a:close/>
              </a:path>
              <a:path w="561975" h="332739">
                <a:moveTo>
                  <a:pt x="511429" y="212217"/>
                </a:moveTo>
                <a:lnTo>
                  <a:pt x="508000" y="221234"/>
                </a:lnTo>
                <a:lnTo>
                  <a:pt x="525399" y="227837"/>
                </a:lnTo>
                <a:lnTo>
                  <a:pt x="500888" y="293116"/>
                </a:lnTo>
                <a:lnTo>
                  <a:pt x="497205" y="302768"/>
                </a:lnTo>
                <a:lnTo>
                  <a:pt x="496569" y="310515"/>
                </a:lnTo>
                <a:lnTo>
                  <a:pt x="498856" y="316484"/>
                </a:lnTo>
                <a:lnTo>
                  <a:pt x="520954" y="331597"/>
                </a:lnTo>
                <a:lnTo>
                  <a:pt x="523875" y="332232"/>
                </a:lnTo>
                <a:lnTo>
                  <a:pt x="528446" y="332359"/>
                </a:lnTo>
                <a:lnTo>
                  <a:pt x="529844" y="323469"/>
                </a:lnTo>
                <a:lnTo>
                  <a:pt x="527557" y="322961"/>
                </a:lnTo>
                <a:lnTo>
                  <a:pt x="523748" y="322072"/>
                </a:lnTo>
                <a:lnTo>
                  <a:pt x="510413" y="312547"/>
                </a:lnTo>
                <a:lnTo>
                  <a:pt x="509015" y="308991"/>
                </a:lnTo>
                <a:lnTo>
                  <a:pt x="509650" y="303911"/>
                </a:lnTo>
                <a:lnTo>
                  <a:pt x="512063" y="297307"/>
                </a:lnTo>
                <a:lnTo>
                  <a:pt x="536575" y="232029"/>
                </a:lnTo>
                <a:lnTo>
                  <a:pt x="561653" y="232029"/>
                </a:lnTo>
                <a:lnTo>
                  <a:pt x="561975" y="231140"/>
                </a:lnTo>
                <a:lnTo>
                  <a:pt x="540004" y="222885"/>
                </a:lnTo>
                <a:lnTo>
                  <a:pt x="541560" y="218694"/>
                </a:lnTo>
                <a:lnTo>
                  <a:pt x="528701" y="218694"/>
                </a:lnTo>
                <a:lnTo>
                  <a:pt x="511429" y="212217"/>
                </a:lnTo>
                <a:close/>
              </a:path>
              <a:path w="561975" h="332739">
                <a:moveTo>
                  <a:pt x="561653" y="232029"/>
                </a:moveTo>
                <a:lnTo>
                  <a:pt x="536575" y="232029"/>
                </a:lnTo>
                <a:lnTo>
                  <a:pt x="558673" y="240284"/>
                </a:lnTo>
                <a:lnTo>
                  <a:pt x="561653" y="232029"/>
                </a:lnTo>
                <a:close/>
              </a:path>
              <a:path w="561975" h="332739">
                <a:moveTo>
                  <a:pt x="538352" y="193040"/>
                </a:moveTo>
                <a:lnTo>
                  <a:pt x="528701" y="218694"/>
                </a:lnTo>
                <a:lnTo>
                  <a:pt x="541560" y="218694"/>
                </a:lnTo>
                <a:lnTo>
                  <a:pt x="549529" y="197231"/>
                </a:lnTo>
                <a:lnTo>
                  <a:pt x="538352" y="193040"/>
                </a:lnTo>
                <a:close/>
              </a:path>
            </a:pathLst>
          </a:custGeom>
          <a:solidFill>
            <a:srgbClr val="2B2522"/>
          </a:solidFill>
        </p:spPr>
        <p:txBody>
          <a:bodyPr wrap="square" lIns="0" tIns="0" rIns="0" bIns="0" rtlCol="0"/>
          <a:lstStyle/>
          <a:p>
            <a:endParaRPr/>
          </a:p>
        </p:txBody>
      </p:sp>
      <p:sp>
        <p:nvSpPr>
          <p:cNvPr id="21" name="object 21"/>
          <p:cNvSpPr/>
          <p:nvPr/>
        </p:nvSpPr>
        <p:spPr>
          <a:xfrm>
            <a:off x="391668" y="3294888"/>
            <a:ext cx="1310639" cy="667512"/>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3665220" y="1022603"/>
            <a:ext cx="1356360" cy="1100327"/>
          </a:xfrm>
          <a:prstGeom prst="rect">
            <a:avLst/>
          </a:prstGeom>
          <a:blipFill>
            <a:blip r:embed="rId8" cstate="print"/>
            <a:stretch>
              <a:fillRect/>
            </a:stretch>
          </a:blipFill>
        </p:spPr>
        <p:txBody>
          <a:bodyPr wrap="square" lIns="0" tIns="0" rIns="0" bIns="0" rtlCol="0"/>
          <a:lstStyle/>
          <a:p>
            <a:endParaRPr/>
          </a:p>
        </p:txBody>
      </p:sp>
      <p:sp>
        <p:nvSpPr>
          <p:cNvPr id="23" name="object 23"/>
          <p:cNvSpPr txBox="1"/>
          <p:nvPr/>
        </p:nvSpPr>
        <p:spPr>
          <a:xfrm>
            <a:off x="498754" y="3315842"/>
            <a:ext cx="2902585" cy="468630"/>
          </a:xfrm>
          <a:prstGeom prst="rect">
            <a:avLst/>
          </a:prstGeom>
        </p:spPr>
        <p:txBody>
          <a:bodyPr vert="horz" wrap="square" lIns="0" tIns="0" rIns="0" bIns="0" rtlCol="0">
            <a:spAutoFit/>
          </a:bodyPr>
          <a:lstStyle/>
          <a:p>
            <a:pPr marL="12700">
              <a:lnSpc>
                <a:spcPct val="100000"/>
              </a:lnSpc>
              <a:tabLst>
                <a:tab pos="1654810" algn="l"/>
                <a:tab pos="2889250" algn="l"/>
              </a:tabLst>
            </a:pPr>
            <a:r>
              <a:rPr sz="3000" spc="37" baseline="-33333" dirty="0">
                <a:solidFill>
                  <a:srgbClr val="FFFFFF"/>
                </a:solidFill>
                <a:latin typeface="Arial"/>
                <a:cs typeface="Arial"/>
              </a:rPr>
              <a:t>My</a:t>
            </a:r>
            <a:r>
              <a:rPr sz="3000" spc="-112" baseline="-33333" dirty="0">
                <a:solidFill>
                  <a:srgbClr val="FFFFFF"/>
                </a:solidFill>
                <a:latin typeface="Arial"/>
                <a:cs typeface="Arial"/>
              </a:rPr>
              <a:t> </a:t>
            </a:r>
            <a:r>
              <a:rPr sz="3000" baseline="-33333" dirty="0">
                <a:solidFill>
                  <a:srgbClr val="FFFFFF"/>
                </a:solidFill>
                <a:latin typeface="Arial"/>
                <a:cs typeface="Arial"/>
              </a:rPr>
              <a:t>Portal</a:t>
            </a:r>
            <a:r>
              <a:rPr sz="1600" u="sng" dirty="0">
                <a:solidFill>
                  <a:srgbClr val="2B2522"/>
                </a:solidFill>
                <a:latin typeface="Arial"/>
                <a:cs typeface="Arial"/>
              </a:rPr>
              <a:t> 	</a:t>
            </a:r>
            <a:r>
              <a:rPr sz="1600" u="sng" spc="-15" dirty="0">
                <a:solidFill>
                  <a:srgbClr val="2B2522"/>
                </a:solidFill>
                <a:latin typeface="Arial"/>
                <a:cs typeface="Arial"/>
              </a:rPr>
              <a:t>Context	</a:t>
            </a:r>
            <a:endParaRPr sz="1600">
              <a:latin typeface="Arial"/>
              <a:cs typeface="Arial"/>
            </a:endParaRPr>
          </a:p>
        </p:txBody>
      </p:sp>
      <p:sp>
        <p:nvSpPr>
          <p:cNvPr id="24" name="object 24"/>
          <p:cNvSpPr txBox="1"/>
          <p:nvPr/>
        </p:nvSpPr>
        <p:spPr>
          <a:xfrm>
            <a:off x="3975608" y="1342390"/>
            <a:ext cx="737870" cy="441325"/>
          </a:xfrm>
          <a:prstGeom prst="rect">
            <a:avLst/>
          </a:prstGeom>
        </p:spPr>
        <p:txBody>
          <a:bodyPr vert="horz" wrap="square" lIns="0" tIns="0" rIns="0" bIns="0" rtlCol="0">
            <a:spAutoFit/>
          </a:bodyPr>
          <a:lstStyle/>
          <a:p>
            <a:pPr marL="12700">
              <a:lnSpc>
                <a:spcPct val="100000"/>
              </a:lnSpc>
            </a:pPr>
            <a:r>
              <a:rPr sz="2800" spc="35" dirty="0">
                <a:solidFill>
                  <a:srgbClr val="FFFFFF"/>
                </a:solidFill>
                <a:latin typeface="Arial"/>
                <a:cs typeface="Arial"/>
              </a:rPr>
              <a:t>Item</a:t>
            </a:r>
            <a:endParaRPr sz="2800">
              <a:latin typeface="Arial"/>
              <a:cs typeface="Arial"/>
            </a:endParaRPr>
          </a:p>
        </p:txBody>
      </p:sp>
      <p:sp>
        <p:nvSpPr>
          <p:cNvPr id="25" name="object 25"/>
          <p:cNvSpPr/>
          <p:nvPr/>
        </p:nvSpPr>
        <p:spPr>
          <a:xfrm>
            <a:off x="4292472" y="2092960"/>
            <a:ext cx="170815" cy="165735"/>
          </a:xfrm>
          <a:custGeom>
            <a:avLst/>
            <a:gdLst/>
            <a:ahLst/>
            <a:cxnLst/>
            <a:rect l="l" t="t" r="r" b="b"/>
            <a:pathLst>
              <a:path w="170814" h="165735">
                <a:moveTo>
                  <a:pt x="85343" y="0"/>
                </a:moveTo>
                <a:lnTo>
                  <a:pt x="0" y="165607"/>
                </a:lnTo>
                <a:lnTo>
                  <a:pt x="170687" y="165607"/>
                </a:lnTo>
                <a:lnTo>
                  <a:pt x="85343" y="0"/>
                </a:lnTo>
                <a:close/>
              </a:path>
            </a:pathLst>
          </a:custGeom>
          <a:solidFill>
            <a:srgbClr val="FFFFFF"/>
          </a:solidFill>
        </p:spPr>
        <p:txBody>
          <a:bodyPr wrap="square" lIns="0" tIns="0" rIns="0" bIns="0" rtlCol="0"/>
          <a:lstStyle/>
          <a:p>
            <a:endParaRPr/>
          </a:p>
        </p:txBody>
      </p:sp>
      <p:sp>
        <p:nvSpPr>
          <p:cNvPr id="26" name="object 26"/>
          <p:cNvSpPr/>
          <p:nvPr/>
        </p:nvSpPr>
        <p:spPr>
          <a:xfrm>
            <a:off x="4292472" y="2092960"/>
            <a:ext cx="170815" cy="165735"/>
          </a:xfrm>
          <a:custGeom>
            <a:avLst/>
            <a:gdLst/>
            <a:ahLst/>
            <a:cxnLst/>
            <a:rect l="l" t="t" r="r" b="b"/>
            <a:pathLst>
              <a:path w="170814" h="165735">
                <a:moveTo>
                  <a:pt x="0" y="165607"/>
                </a:moveTo>
                <a:lnTo>
                  <a:pt x="85343" y="0"/>
                </a:lnTo>
                <a:lnTo>
                  <a:pt x="170687" y="165607"/>
                </a:lnTo>
                <a:lnTo>
                  <a:pt x="0" y="165607"/>
                </a:lnTo>
                <a:close/>
              </a:path>
            </a:pathLst>
          </a:custGeom>
          <a:ln w="9525">
            <a:solidFill>
              <a:srgbClr val="2B2522"/>
            </a:solidFill>
          </a:ln>
        </p:spPr>
        <p:txBody>
          <a:bodyPr wrap="square" lIns="0" tIns="0" rIns="0" bIns="0" rtlCol="0"/>
          <a:lstStyle/>
          <a:p>
            <a:endParaRPr/>
          </a:p>
        </p:txBody>
      </p:sp>
      <p:sp>
        <p:nvSpPr>
          <p:cNvPr id="27" name="object 27"/>
          <p:cNvSpPr/>
          <p:nvPr/>
        </p:nvSpPr>
        <p:spPr>
          <a:xfrm>
            <a:off x="4377816" y="2258567"/>
            <a:ext cx="0" cy="638810"/>
          </a:xfrm>
          <a:custGeom>
            <a:avLst/>
            <a:gdLst/>
            <a:ahLst/>
            <a:cxnLst/>
            <a:rect l="l" t="t" r="r" b="b"/>
            <a:pathLst>
              <a:path h="638810">
                <a:moveTo>
                  <a:pt x="0" y="0"/>
                </a:moveTo>
                <a:lnTo>
                  <a:pt x="0" y="638683"/>
                </a:lnTo>
              </a:path>
            </a:pathLst>
          </a:custGeom>
          <a:ln w="9525">
            <a:solidFill>
              <a:srgbClr val="2B2522"/>
            </a:solidFill>
            <a:prstDash val="dash"/>
          </a:ln>
        </p:spPr>
        <p:txBody>
          <a:bodyPr wrap="square" lIns="0" tIns="0" rIns="0" bIns="0" rtlCol="0"/>
          <a:lstStyle/>
          <a:p>
            <a:endParaRPr/>
          </a:p>
        </p:txBody>
      </p:sp>
      <p:sp>
        <p:nvSpPr>
          <p:cNvPr id="28" name="object 28"/>
          <p:cNvSpPr txBox="1"/>
          <p:nvPr/>
        </p:nvSpPr>
        <p:spPr>
          <a:xfrm>
            <a:off x="4451350" y="2446401"/>
            <a:ext cx="742950" cy="257810"/>
          </a:xfrm>
          <a:prstGeom prst="rect">
            <a:avLst/>
          </a:prstGeom>
        </p:spPr>
        <p:txBody>
          <a:bodyPr vert="horz" wrap="square" lIns="0" tIns="0" rIns="0" bIns="0" rtlCol="0">
            <a:spAutoFit/>
          </a:bodyPr>
          <a:lstStyle/>
          <a:p>
            <a:pPr marL="12700">
              <a:lnSpc>
                <a:spcPct val="100000"/>
              </a:lnSpc>
            </a:pPr>
            <a:r>
              <a:rPr sz="1600" spc="-25" dirty="0">
                <a:solidFill>
                  <a:srgbClr val="2B2522"/>
                </a:solidFill>
                <a:latin typeface="Arial"/>
                <a:cs typeface="Arial"/>
              </a:rPr>
              <a:t>Extends</a:t>
            </a:r>
            <a:endParaRPr sz="1600">
              <a:latin typeface="Arial"/>
              <a:cs typeface="Arial"/>
            </a:endParaRPr>
          </a:p>
        </p:txBody>
      </p:sp>
      <p:sp>
        <p:nvSpPr>
          <p:cNvPr id="29" name="object 29"/>
          <p:cNvSpPr/>
          <p:nvPr/>
        </p:nvSpPr>
        <p:spPr>
          <a:xfrm>
            <a:off x="6555867" y="980694"/>
            <a:ext cx="2076450" cy="1002030"/>
          </a:xfrm>
          <a:custGeom>
            <a:avLst/>
            <a:gdLst/>
            <a:ahLst/>
            <a:cxnLst/>
            <a:rect l="l" t="t" r="r" b="b"/>
            <a:pathLst>
              <a:path w="2076450" h="1002030">
                <a:moveTo>
                  <a:pt x="25907" y="0"/>
                </a:moveTo>
                <a:lnTo>
                  <a:pt x="21774" y="151306"/>
                </a:lnTo>
                <a:lnTo>
                  <a:pt x="4082" y="819481"/>
                </a:lnTo>
                <a:lnTo>
                  <a:pt x="0" y="970788"/>
                </a:lnTo>
                <a:lnTo>
                  <a:pt x="2055622" y="1001902"/>
                </a:lnTo>
                <a:lnTo>
                  <a:pt x="2070330" y="453221"/>
                </a:lnTo>
                <a:lnTo>
                  <a:pt x="2076132" y="171465"/>
                </a:lnTo>
                <a:lnTo>
                  <a:pt x="2073838" y="67661"/>
                </a:lnTo>
                <a:lnTo>
                  <a:pt x="2064257" y="52831"/>
                </a:lnTo>
                <a:lnTo>
                  <a:pt x="25907" y="0"/>
                </a:lnTo>
                <a:close/>
              </a:path>
            </a:pathLst>
          </a:custGeom>
          <a:solidFill>
            <a:srgbClr val="CFC7C3"/>
          </a:solidFill>
        </p:spPr>
        <p:txBody>
          <a:bodyPr wrap="square" lIns="0" tIns="0" rIns="0" bIns="0" rtlCol="0"/>
          <a:lstStyle/>
          <a:p>
            <a:endParaRPr/>
          </a:p>
        </p:txBody>
      </p:sp>
      <p:sp>
        <p:nvSpPr>
          <p:cNvPr id="30" name="object 30"/>
          <p:cNvSpPr/>
          <p:nvPr/>
        </p:nvSpPr>
        <p:spPr>
          <a:xfrm>
            <a:off x="6817994" y="1133728"/>
            <a:ext cx="1593215" cy="302260"/>
          </a:xfrm>
          <a:custGeom>
            <a:avLst/>
            <a:gdLst/>
            <a:ahLst/>
            <a:cxnLst/>
            <a:rect l="l" t="t" r="r" b="b"/>
            <a:pathLst>
              <a:path w="1593215" h="302259">
                <a:moveTo>
                  <a:pt x="19938" y="0"/>
                </a:moveTo>
                <a:lnTo>
                  <a:pt x="0" y="285876"/>
                </a:lnTo>
                <a:lnTo>
                  <a:pt x="39877" y="293878"/>
                </a:lnTo>
                <a:lnTo>
                  <a:pt x="1577212" y="301751"/>
                </a:lnTo>
                <a:lnTo>
                  <a:pt x="1588533" y="136479"/>
                </a:lnTo>
                <a:lnTo>
                  <a:pt x="1593008" y="51609"/>
                </a:lnTo>
                <a:lnTo>
                  <a:pt x="1591268" y="20341"/>
                </a:lnTo>
                <a:lnTo>
                  <a:pt x="1583944" y="15875"/>
                </a:lnTo>
                <a:lnTo>
                  <a:pt x="19938" y="0"/>
                </a:lnTo>
                <a:close/>
              </a:path>
            </a:pathLst>
          </a:custGeom>
          <a:solidFill>
            <a:srgbClr val="9E9087"/>
          </a:solidFill>
        </p:spPr>
        <p:txBody>
          <a:bodyPr wrap="square" lIns="0" tIns="0" rIns="0" bIns="0" rtlCol="0"/>
          <a:lstStyle/>
          <a:p>
            <a:endParaRPr/>
          </a:p>
        </p:txBody>
      </p:sp>
      <p:sp>
        <p:nvSpPr>
          <p:cNvPr id="31" name="object 31"/>
          <p:cNvSpPr/>
          <p:nvPr/>
        </p:nvSpPr>
        <p:spPr>
          <a:xfrm>
            <a:off x="6817994" y="1514094"/>
            <a:ext cx="1593215" cy="302260"/>
          </a:xfrm>
          <a:custGeom>
            <a:avLst/>
            <a:gdLst/>
            <a:ahLst/>
            <a:cxnLst/>
            <a:rect l="l" t="t" r="r" b="b"/>
            <a:pathLst>
              <a:path w="1593215" h="302260">
                <a:moveTo>
                  <a:pt x="19938" y="0"/>
                </a:moveTo>
                <a:lnTo>
                  <a:pt x="0" y="286003"/>
                </a:lnTo>
                <a:lnTo>
                  <a:pt x="39877" y="294004"/>
                </a:lnTo>
                <a:lnTo>
                  <a:pt x="1577212" y="301878"/>
                </a:lnTo>
                <a:lnTo>
                  <a:pt x="1588533" y="136532"/>
                </a:lnTo>
                <a:lnTo>
                  <a:pt x="1593008" y="51625"/>
                </a:lnTo>
                <a:lnTo>
                  <a:pt x="1591268" y="20343"/>
                </a:lnTo>
                <a:lnTo>
                  <a:pt x="1583944" y="15875"/>
                </a:lnTo>
                <a:lnTo>
                  <a:pt x="19938" y="0"/>
                </a:lnTo>
                <a:close/>
              </a:path>
            </a:pathLst>
          </a:custGeom>
          <a:solidFill>
            <a:srgbClr val="9E9087"/>
          </a:solidFill>
        </p:spPr>
        <p:txBody>
          <a:bodyPr wrap="square" lIns="0" tIns="0" rIns="0" bIns="0" rtlCol="0"/>
          <a:lstStyle/>
          <a:p>
            <a:endParaRPr/>
          </a:p>
        </p:txBody>
      </p:sp>
      <p:sp>
        <p:nvSpPr>
          <p:cNvPr id="32" name="object 32"/>
          <p:cNvSpPr txBox="1"/>
          <p:nvPr/>
        </p:nvSpPr>
        <p:spPr>
          <a:xfrm>
            <a:off x="7325106" y="1137158"/>
            <a:ext cx="631190" cy="669290"/>
          </a:xfrm>
          <a:prstGeom prst="rect">
            <a:avLst/>
          </a:prstGeom>
        </p:spPr>
        <p:txBody>
          <a:bodyPr vert="horz" wrap="square" lIns="0" tIns="0" rIns="0" bIns="0" rtlCol="0">
            <a:spAutoFit/>
          </a:bodyPr>
          <a:lstStyle/>
          <a:p>
            <a:pPr marL="64135" indent="-52069">
              <a:lnSpc>
                <a:spcPct val="100000"/>
              </a:lnSpc>
            </a:pPr>
            <a:r>
              <a:rPr sz="1800" spc="-35" dirty="0">
                <a:solidFill>
                  <a:srgbClr val="FFFFFF"/>
                </a:solidFill>
                <a:latin typeface="Arial"/>
                <a:cs typeface="Arial"/>
              </a:rPr>
              <a:t>N</a:t>
            </a:r>
            <a:r>
              <a:rPr sz="1800" spc="-5" dirty="0">
                <a:solidFill>
                  <a:srgbClr val="FFFFFF"/>
                </a:solidFill>
                <a:latin typeface="Arial"/>
                <a:cs typeface="Arial"/>
              </a:rPr>
              <a:t>ame</a:t>
            </a:r>
            <a:endParaRPr sz="1800">
              <a:latin typeface="Arial"/>
              <a:cs typeface="Arial"/>
            </a:endParaRPr>
          </a:p>
          <a:p>
            <a:pPr marL="64135">
              <a:lnSpc>
                <a:spcPct val="100000"/>
              </a:lnSpc>
              <a:spcBef>
                <a:spcPts val="835"/>
              </a:spcBef>
            </a:pPr>
            <a:r>
              <a:rPr sz="1800" spc="-15" dirty="0">
                <a:solidFill>
                  <a:srgbClr val="FFFFFF"/>
                </a:solidFill>
                <a:latin typeface="Arial"/>
                <a:cs typeface="Arial"/>
              </a:rPr>
              <a:t>Tags</a:t>
            </a:r>
            <a:endParaRPr sz="1800">
              <a:latin typeface="Arial"/>
              <a:cs typeface="Arial"/>
            </a:endParaRPr>
          </a:p>
        </p:txBody>
      </p:sp>
      <p:sp>
        <p:nvSpPr>
          <p:cNvPr id="33" name="object 33"/>
          <p:cNvSpPr/>
          <p:nvPr/>
        </p:nvSpPr>
        <p:spPr>
          <a:xfrm>
            <a:off x="5365241" y="1949957"/>
            <a:ext cx="1407160" cy="1082675"/>
          </a:xfrm>
          <a:custGeom>
            <a:avLst/>
            <a:gdLst/>
            <a:ahLst/>
            <a:cxnLst/>
            <a:rect l="l" t="t" r="r" b="b"/>
            <a:pathLst>
              <a:path w="1407159" h="1082675">
                <a:moveTo>
                  <a:pt x="0" y="1082420"/>
                </a:moveTo>
                <a:lnTo>
                  <a:pt x="1406779" y="0"/>
                </a:lnTo>
              </a:path>
            </a:pathLst>
          </a:custGeom>
          <a:ln w="9525">
            <a:solidFill>
              <a:srgbClr val="2B2522"/>
            </a:solidFill>
          </a:ln>
        </p:spPr>
        <p:txBody>
          <a:bodyPr wrap="square" lIns="0" tIns="0" rIns="0" bIns="0" rtlCol="0"/>
          <a:lstStyle/>
          <a:p>
            <a:endParaRPr/>
          </a:p>
        </p:txBody>
      </p:sp>
      <p:sp>
        <p:nvSpPr>
          <p:cNvPr id="34" name="object 34"/>
          <p:cNvSpPr/>
          <p:nvPr/>
        </p:nvSpPr>
        <p:spPr>
          <a:xfrm>
            <a:off x="5525261" y="2074672"/>
            <a:ext cx="805815" cy="652780"/>
          </a:xfrm>
          <a:custGeom>
            <a:avLst/>
            <a:gdLst/>
            <a:ahLst/>
            <a:cxnLst/>
            <a:rect l="l" t="t" r="r" b="b"/>
            <a:pathLst>
              <a:path w="805814" h="652780">
                <a:moveTo>
                  <a:pt x="12064" y="532129"/>
                </a:moveTo>
                <a:lnTo>
                  <a:pt x="0" y="542289"/>
                </a:lnTo>
                <a:lnTo>
                  <a:pt x="91312" y="652779"/>
                </a:lnTo>
                <a:lnTo>
                  <a:pt x="100457" y="646429"/>
                </a:lnTo>
                <a:lnTo>
                  <a:pt x="60071" y="596900"/>
                </a:lnTo>
                <a:lnTo>
                  <a:pt x="19685" y="548639"/>
                </a:lnTo>
                <a:lnTo>
                  <a:pt x="42980" y="548639"/>
                </a:lnTo>
                <a:lnTo>
                  <a:pt x="12064" y="532129"/>
                </a:lnTo>
                <a:close/>
              </a:path>
              <a:path w="805814" h="652780">
                <a:moveTo>
                  <a:pt x="42980" y="548639"/>
                </a:moveTo>
                <a:lnTo>
                  <a:pt x="20065" y="548639"/>
                </a:lnTo>
                <a:lnTo>
                  <a:pt x="141350" y="612139"/>
                </a:lnTo>
                <a:lnTo>
                  <a:pt x="147700" y="607059"/>
                </a:lnTo>
                <a:lnTo>
                  <a:pt x="144711" y="596900"/>
                </a:lnTo>
                <a:lnTo>
                  <a:pt x="133350" y="596900"/>
                </a:lnTo>
                <a:lnTo>
                  <a:pt x="42980" y="548639"/>
                </a:lnTo>
                <a:close/>
              </a:path>
              <a:path w="805814" h="652780">
                <a:moveTo>
                  <a:pt x="106807" y="454659"/>
                </a:moveTo>
                <a:lnTo>
                  <a:pt x="94614" y="464819"/>
                </a:lnTo>
                <a:lnTo>
                  <a:pt x="133858" y="595629"/>
                </a:lnTo>
                <a:lnTo>
                  <a:pt x="133350" y="596900"/>
                </a:lnTo>
                <a:lnTo>
                  <a:pt x="144711" y="596900"/>
                </a:lnTo>
                <a:lnTo>
                  <a:pt x="108838" y="474979"/>
                </a:lnTo>
                <a:lnTo>
                  <a:pt x="123386" y="474979"/>
                </a:lnTo>
                <a:lnTo>
                  <a:pt x="106807" y="454659"/>
                </a:lnTo>
                <a:close/>
              </a:path>
              <a:path w="805814" h="652780">
                <a:moveTo>
                  <a:pt x="123386" y="474979"/>
                </a:moveTo>
                <a:lnTo>
                  <a:pt x="109474" y="474979"/>
                </a:lnTo>
                <a:lnTo>
                  <a:pt x="148589" y="524509"/>
                </a:lnTo>
                <a:lnTo>
                  <a:pt x="188849" y="574039"/>
                </a:lnTo>
                <a:lnTo>
                  <a:pt x="197992" y="566419"/>
                </a:lnTo>
                <a:lnTo>
                  <a:pt x="123386" y="474979"/>
                </a:lnTo>
                <a:close/>
              </a:path>
              <a:path w="805814" h="652780">
                <a:moveTo>
                  <a:pt x="235143" y="435609"/>
                </a:moveTo>
                <a:lnTo>
                  <a:pt x="204342" y="435609"/>
                </a:lnTo>
                <a:lnTo>
                  <a:pt x="217550" y="436879"/>
                </a:lnTo>
                <a:lnTo>
                  <a:pt x="223265" y="439419"/>
                </a:lnTo>
                <a:lnTo>
                  <a:pt x="228091" y="445769"/>
                </a:lnTo>
                <a:lnTo>
                  <a:pt x="236474" y="455929"/>
                </a:lnTo>
                <a:lnTo>
                  <a:pt x="210514" y="477519"/>
                </a:lnTo>
                <a:lnTo>
                  <a:pt x="204438" y="485139"/>
                </a:lnTo>
                <a:lnTo>
                  <a:pt x="199933" y="491489"/>
                </a:lnTo>
                <a:lnTo>
                  <a:pt x="196976" y="499109"/>
                </a:lnTo>
                <a:lnTo>
                  <a:pt x="195718" y="506729"/>
                </a:lnTo>
                <a:lnTo>
                  <a:pt x="196151" y="513079"/>
                </a:lnTo>
                <a:lnTo>
                  <a:pt x="198298" y="519429"/>
                </a:lnTo>
                <a:lnTo>
                  <a:pt x="202184" y="525779"/>
                </a:lnTo>
                <a:lnTo>
                  <a:pt x="208025" y="533400"/>
                </a:lnTo>
                <a:lnTo>
                  <a:pt x="215011" y="537209"/>
                </a:lnTo>
                <a:lnTo>
                  <a:pt x="228959" y="537209"/>
                </a:lnTo>
                <a:lnTo>
                  <a:pt x="234965" y="535939"/>
                </a:lnTo>
                <a:lnTo>
                  <a:pt x="240996" y="533400"/>
                </a:lnTo>
                <a:lnTo>
                  <a:pt x="247014" y="528319"/>
                </a:lnTo>
                <a:lnTo>
                  <a:pt x="250189" y="525779"/>
                </a:lnTo>
                <a:lnTo>
                  <a:pt x="219710" y="525779"/>
                </a:lnTo>
                <a:lnTo>
                  <a:pt x="215137" y="523239"/>
                </a:lnTo>
                <a:lnTo>
                  <a:pt x="207263" y="513079"/>
                </a:lnTo>
                <a:lnTo>
                  <a:pt x="206121" y="506729"/>
                </a:lnTo>
                <a:lnTo>
                  <a:pt x="208152" y="499109"/>
                </a:lnTo>
                <a:lnTo>
                  <a:pt x="242188" y="462279"/>
                </a:lnTo>
                <a:lnTo>
                  <a:pt x="257119" y="462279"/>
                </a:lnTo>
                <a:lnTo>
                  <a:pt x="237362" y="438150"/>
                </a:lnTo>
                <a:lnTo>
                  <a:pt x="235143" y="435609"/>
                </a:lnTo>
                <a:close/>
              </a:path>
              <a:path w="805814" h="652780">
                <a:moveTo>
                  <a:pt x="257119" y="462279"/>
                </a:moveTo>
                <a:lnTo>
                  <a:pt x="242188" y="462279"/>
                </a:lnTo>
                <a:lnTo>
                  <a:pt x="256412" y="480059"/>
                </a:lnTo>
                <a:lnTo>
                  <a:pt x="258063" y="486409"/>
                </a:lnTo>
                <a:lnTo>
                  <a:pt x="257683" y="494029"/>
                </a:lnTo>
                <a:lnTo>
                  <a:pt x="252602" y="508000"/>
                </a:lnTo>
                <a:lnTo>
                  <a:pt x="248030" y="514350"/>
                </a:lnTo>
                <a:lnTo>
                  <a:pt x="241426" y="519429"/>
                </a:lnTo>
                <a:lnTo>
                  <a:pt x="235965" y="524509"/>
                </a:lnTo>
                <a:lnTo>
                  <a:pt x="230504" y="525779"/>
                </a:lnTo>
                <a:lnTo>
                  <a:pt x="250189" y="525779"/>
                </a:lnTo>
                <a:lnTo>
                  <a:pt x="264667" y="496569"/>
                </a:lnTo>
                <a:lnTo>
                  <a:pt x="264160" y="488950"/>
                </a:lnTo>
                <a:lnTo>
                  <a:pt x="280670" y="488950"/>
                </a:lnTo>
                <a:lnTo>
                  <a:pt x="278129" y="486409"/>
                </a:lnTo>
                <a:lnTo>
                  <a:pt x="275463" y="483869"/>
                </a:lnTo>
                <a:lnTo>
                  <a:pt x="270637" y="478789"/>
                </a:lnTo>
                <a:lnTo>
                  <a:pt x="257119" y="462279"/>
                </a:lnTo>
                <a:close/>
              </a:path>
              <a:path w="805814" h="652780">
                <a:moveTo>
                  <a:pt x="280670" y="488950"/>
                </a:moveTo>
                <a:lnTo>
                  <a:pt x="264160" y="488950"/>
                </a:lnTo>
                <a:lnTo>
                  <a:pt x="267715" y="494029"/>
                </a:lnTo>
                <a:lnTo>
                  <a:pt x="271525" y="496569"/>
                </a:lnTo>
                <a:lnTo>
                  <a:pt x="273938" y="499109"/>
                </a:lnTo>
                <a:lnTo>
                  <a:pt x="276860" y="501650"/>
                </a:lnTo>
                <a:lnTo>
                  <a:pt x="286512" y="494029"/>
                </a:lnTo>
                <a:lnTo>
                  <a:pt x="283463" y="491489"/>
                </a:lnTo>
                <a:lnTo>
                  <a:pt x="280670" y="488950"/>
                </a:lnTo>
                <a:close/>
              </a:path>
              <a:path w="805814" h="652780">
                <a:moveTo>
                  <a:pt x="212598" y="424179"/>
                </a:moveTo>
                <a:lnTo>
                  <a:pt x="178595" y="441959"/>
                </a:lnTo>
                <a:lnTo>
                  <a:pt x="166115" y="471169"/>
                </a:lnTo>
                <a:lnTo>
                  <a:pt x="167893" y="480059"/>
                </a:lnTo>
                <a:lnTo>
                  <a:pt x="173227" y="485139"/>
                </a:lnTo>
                <a:lnTo>
                  <a:pt x="173736" y="485139"/>
                </a:lnTo>
                <a:lnTo>
                  <a:pt x="182245" y="478789"/>
                </a:lnTo>
                <a:lnTo>
                  <a:pt x="178435" y="473709"/>
                </a:lnTo>
                <a:lnTo>
                  <a:pt x="177291" y="468629"/>
                </a:lnTo>
                <a:lnTo>
                  <a:pt x="178942" y="462279"/>
                </a:lnTo>
                <a:lnTo>
                  <a:pt x="180466" y="454659"/>
                </a:lnTo>
                <a:lnTo>
                  <a:pt x="184403" y="449579"/>
                </a:lnTo>
                <a:lnTo>
                  <a:pt x="190880" y="444500"/>
                </a:lnTo>
                <a:lnTo>
                  <a:pt x="197738" y="438150"/>
                </a:lnTo>
                <a:lnTo>
                  <a:pt x="204342" y="435609"/>
                </a:lnTo>
                <a:lnTo>
                  <a:pt x="235143" y="435609"/>
                </a:lnTo>
                <a:lnTo>
                  <a:pt x="231814" y="431800"/>
                </a:lnTo>
                <a:lnTo>
                  <a:pt x="225837" y="427989"/>
                </a:lnTo>
                <a:lnTo>
                  <a:pt x="219432" y="425450"/>
                </a:lnTo>
                <a:lnTo>
                  <a:pt x="212598" y="424179"/>
                </a:lnTo>
                <a:close/>
              </a:path>
              <a:path w="805814" h="652780">
                <a:moveTo>
                  <a:pt x="251840" y="383539"/>
                </a:moveTo>
                <a:lnTo>
                  <a:pt x="242697" y="391159"/>
                </a:lnTo>
                <a:lnTo>
                  <a:pt x="310514" y="473709"/>
                </a:lnTo>
                <a:lnTo>
                  <a:pt x="319659" y="466089"/>
                </a:lnTo>
                <a:lnTo>
                  <a:pt x="251840" y="383539"/>
                </a:lnTo>
                <a:close/>
              </a:path>
              <a:path w="805814" h="652780">
                <a:moveTo>
                  <a:pt x="284988" y="356869"/>
                </a:moveTo>
                <a:lnTo>
                  <a:pt x="276860" y="363219"/>
                </a:lnTo>
                <a:lnTo>
                  <a:pt x="344677" y="445769"/>
                </a:lnTo>
                <a:lnTo>
                  <a:pt x="353949" y="438150"/>
                </a:lnTo>
                <a:lnTo>
                  <a:pt x="306450" y="381000"/>
                </a:lnTo>
                <a:lnTo>
                  <a:pt x="303657" y="373379"/>
                </a:lnTo>
                <a:lnTo>
                  <a:pt x="303352" y="370839"/>
                </a:lnTo>
                <a:lnTo>
                  <a:pt x="297688" y="370839"/>
                </a:lnTo>
                <a:lnTo>
                  <a:pt x="284988" y="356869"/>
                </a:lnTo>
                <a:close/>
              </a:path>
              <a:path w="805814" h="652780">
                <a:moveTo>
                  <a:pt x="357893" y="334009"/>
                </a:moveTo>
                <a:lnTo>
                  <a:pt x="328929" y="334009"/>
                </a:lnTo>
                <a:lnTo>
                  <a:pt x="335661" y="335279"/>
                </a:lnTo>
                <a:lnTo>
                  <a:pt x="340877" y="336550"/>
                </a:lnTo>
                <a:lnTo>
                  <a:pt x="346249" y="340359"/>
                </a:lnTo>
                <a:lnTo>
                  <a:pt x="351788" y="345439"/>
                </a:lnTo>
                <a:lnTo>
                  <a:pt x="357504" y="350519"/>
                </a:lnTo>
                <a:lnTo>
                  <a:pt x="398907" y="401319"/>
                </a:lnTo>
                <a:lnTo>
                  <a:pt x="408050" y="393700"/>
                </a:lnTo>
                <a:lnTo>
                  <a:pt x="366775" y="344169"/>
                </a:lnTo>
                <a:lnTo>
                  <a:pt x="359658" y="335279"/>
                </a:lnTo>
                <a:lnTo>
                  <a:pt x="357893" y="334009"/>
                </a:lnTo>
                <a:close/>
              </a:path>
              <a:path w="805814" h="652780">
                <a:moveTo>
                  <a:pt x="338709" y="323850"/>
                </a:moveTo>
                <a:lnTo>
                  <a:pt x="331799" y="323850"/>
                </a:lnTo>
                <a:lnTo>
                  <a:pt x="324961" y="325119"/>
                </a:lnTo>
                <a:lnTo>
                  <a:pt x="298830" y="349250"/>
                </a:lnTo>
                <a:lnTo>
                  <a:pt x="296545" y="355600"/>
                </a:lnTo>
                <a:lnTo>
                  <a:pt x="296163" y="363219"/>
                </a:lnTo>
                <a:lnTo>
                  <a:pt x="297688" y="370839"/>
                </a:lnTo>
                <a:lnTo>
                  <a:pt x="303352" y="370839"/>
                </a:lnTo>
                <a:lnTo>
                  <a:pt x="302895" y="367029"/>
                </a:lnTo>
                <a:lnTo>
                  <a:pt x="305435" y="353059"/>
                </a:lnTo>
                <a:lnTo>
                  <a:pt x="309372" y="346709"/>
                </a:lnTo>
                <a:lnTo>
                  <a:pt x="315722" y="341629"/>
                </a:lnTo>
                <a:lnTo>
                  <a:pt x="322325" y="336550"/>
                </a:lnTo>
                <a:lnTo>
                  <a:pt x="328929" y="334009"/>
                </a:lnTo>
                <a:lnTo>
                  <a:pt x="357893" y="334009"/>
                </a:lnTo>
                <a:lnTo>
                  <a:pt x="352599" y="330200"/>
                </a:lnTo>
                <a:lnTo>
                  <a:pt x="345612" y="326389"/>
                </a:lnTo>
                <a:lnTo>
                  <a:pt x="338709" y="323850"/>
                </a:lnTo>
                <a:close/>
              </a:path>
              <a:path w="805814" h="652780">
                <a:moveTo>
                  <a:pt x="221868" y="346709"/>
                </a:moveTo>
                <a:lnTo>
                  <a:pt x="212725" y="354329"/>
                </a:lnTo>
                <a:lnTo>
                  <a:pt x="223265" y="367029"/>
                </a:lnTo>
                <a:lnTo>
                  <a:pt x="232410" y="359409"/>
                </a:lnTo>
                <a:lnTo>
                  <a:pt x="221868" y="346709"/>
                </a:lnTo>
                <a:close/>
              </a:path>
              <a:path w="805814" h="652780">
                <a:moveTo>
                  <a:pt x="410845" y="254000"/>
                </a:moveTo>
                <a:lnTo>
                  <a:pt x="402589" y="260350"/>
                </a:lnTo>
                <a:lnTo>
                  <a:pt x="470408" y="342900"/>
                </a:lnTo>
                <a:lnTo>
                  <a:pt x="479678" y="335279"/>
                </a:lnTo>
                <a:lnTo>
                  <a:pt x="432053" y="276859"/>
                </a:lnTo>
                <a:lnTo>
                  <a:pt x="429005" y="270509"/>
                </a:lnTo>
                <a:lnTo>
                  <a:pt x="428396" y="266700"/>
                </a:lnTo>
                <a:lnTo>
                  <a:pt x="422910" y="266700"/>
                </a:lnTo>
                <a:lnTo>
                  <a:pt x="410845" y="254000"/>
                </a:lnTo>
                <a:close/>
              </a:path>
              <a:path w="805814" h="652780">
                <a:moveTo>
                  <a:pt x="485690" y="232409"/>
                </a:moveTo>
                <a:lnTo>
                  <a:pt x="453643" y="232409"/>
                </a:lnTo>
                <a:lnTo>
                  <a:pt x="460883" y="233679"/>
                </a:lnTo>
                <a:lnTo>
                  <a:pt x="466334" y="236219"/>
                </a:lnTo>
                <a:lnTo>
                  <a:pt x="472011" y="238759"/>
                </a:lnTo>
                <a:lnTo>
                  <a:pt x="477902" y="243839"/>
                </a:lnTo>
                <a:lnTo>
                  <a:pt x="483997" y="251459"/>
                </a:lnTo>
                <a:lnTo>
                  <a:pt x="523748" y="299719"/>
                </a:lnTo>
                <a:lnTo>
                  <a:pt x="533018" y="292100"/>
                </a:lnTo>
                <a:lnTo>
                  <a:pt x="492251" y="242569"/>
                </a:lnTo>
                <a:lnTo>
                  <a:pt x="491489" y="241300"/>
                </a:lnTo>
                <a:lnTo>
                  <a:pt x="490474" y="240029"/>
                </a:lnTo>
                <a:lnTo>
                  <a:pt x="489965" y="240029"/>
                </a:lnTo>
                <a:lnTo>
                  <a:pt x="489712" y="238759"/>
                </a:lnTo>
                <a:lnTo>
                  <a:pt x="485690" y="232409"/>
                </a:lnTo>
                <a:close/>
              </a:path>
              <a:path w="805814" h="652780">
                <a:moveTo>
                  <a:pt x="463296" y="220979"/>
                </a:moveTo>
                <a:lnTo>
                  <a:pt x="456564" y="220979"/>
                </a:lnTo>
                <a:lnTo>
                  <a:pt x="449707" y="222250"/>
                </a:lnTo>
                <a:lnTo>
                  <a:pt x="422021" y="252729"/>
                </a:lnTo>
                <a:lnTo>
                  <a:pt x="421639" y="259079"/>
                </a:lnTo>
                <a:lnTo>
                  <a:pt x="422910" y="266700"/>
                </a:lnTo>
                <a:lnTo>
                  <a:pt x="428396" y="266700"/>
                </a:lnTo>
                <a:lnTo>
                  <a:pt x="427989" y="264159"/>
                </a:lnTo>
                <a:lnTo>
                  <a:pt x="430275" y="251459"/>
                </a:lnTo>
                <a:lnTo>
                  <a:pt x="433959" y="245109"/>
                </a:lnTo>
                <a:lnTo>
                  <a:pt x="440563" y="240029"/>
                </a:lnTo>
                <a:lnTo>
                  <a:pt x="446913" y="234950"/>
                </a:lnTo>
                <a:lnTo>
                  <a:pt x="453643" y="232409"/>
                </a:lnTo>
                <a:lnTo>
                  <a:pt x="485690" y="232409"/>
                </a:lnTo>
                <a:lnTo>
                  <a:pt x="484886" y="231139"/>
                </a:lnTo>
                <a:lnTo>
                  <a:pt x="483742" y="227329"/>
                </a:lnTo>
                <a:lnTo>
                  <a:pt x="477138" y="227329"/>
                </a:lnTo>
                <a:lnTo>
                  <a:pt x="470153" y="223519"/>
                </a:lnTo>
                <a:lnTo>
                  <a:pt x="463296" y="220979"/>
                </a:lnTo>
                <a:close/>
              </a:path>
              <a:path w="805814" h="652780">
                <a:moveTo>
                  <a:pt x="536170" y="189229"/>
                </a:moveTo>
                <a:lnTo>
                  <a:pt x="507111" y="189229"/>
                </a:lnTo>
                <a:lnTo>
                  <a:pt x="514096" y="190500"/>
                </a:lnTo>
                <a:lnTo>
                  <a:pt x="519529" y="191769"/>
                </a:lnTo>
                <a:lnTo>
                  <a:pt x="525176" y="195579"/>
                </a:lnTo>
                <a:lnTo>
                  <a:pt x="531062" y="200659"/>
                </a:lnTo>
                <a:lnTo>
                  <a:pt x="537210" y="207009"/>
                </a:lnTo>
                <a:lnTo>
                  <a:pt x="576961" y="255269"/>
                </a:lnTo>
                <a:lnTo>
                  <a:pt x="586232" y="248919"/>
                </a:lnTo>
                <a:lnTo>
                  <a:pt x="546608" y="200659"/>
                </a:lnTo>
                <a:lnTo>
                  <a:pt x="539128" y="191769"/>
                </a:lnTo>
                <a:lnTo>
                  <a:pt x="536170" y="189229"/>
                </a:lnTo>
                <a:close/>
              </a:path>
              <a:path w="805814" h="652780">
                <a:moveTo>
                  <a:pt x="509996" y="177800"/>
                </a:moveTo>
                <a:lnTo>
                  <a:pt x="476630" y="205739"/>
                </a:lnTo>
                <a:lnTo>
                  <a:pt x="474725" y="212089"/>
                </a:lnTo>
                <a:lnTo>
                  <a:pt x="474852" y="219709"/>
                </a:lnTo>
                <a:lnTo>
                  <a:pt x="477138" y="227329"/>
                </a:lnTo>
                <a:lnTo>
                  <a:pt x="483742" y="227329"/>
                </a:lnTo>
                <a:lnTo>
                  <a:pt x="482600" y="223519"/>
                </a:lnTo>
                <a:lnTo>
                  <a:pt x="483108" y="208279"/>
                </a:lnTo>
                <a:lnTo>
                  <a:pt x="486790" y="201929"/>
                </a:lnTo>
                <a:lnTo>
                  <a:pt x="493902" y="195579"/>
                </a:lnTo>
                <a:lnTo>
                  <a:pt x="500379" y="190500"/>
                </a:lnTo>
                <a:lnTo>
                  <a:pt x="507111" y="189229"/>
                </a:lnTo>
                <a:lnTo>
                  <a:pt x="536170" y="189229"/>
                </a:lnTo>
                <a:lnTo>
                  <a:pt x="531733" y="185419"/>
                </a:lnTo>
                <a:lnTo>
                  <a:pt x="524408" y="181609"/>
                </a:lnTo>
                <a:lnTo>
                  <a:pt x="517143" y="179069"/>
                </a:lnTo>
                <a:lnTo>
                  <a:pt x="509996" y="177800"/>
                </a:lnTo>
                <a:close/>
              </a:path>
              <a:path w="805814" h="652780">
                <a:moveTo>
                  <a:pt x="594655" y="109219"/>
                </a:moveTo>
                <a:lnTo>
                  <a:pt x="559943" y="133350"/>
                </a:lnTo>
                <a:lnTo>
                  <a:pt x="555751" y="152400"/>
                </a:lnTo>
                <a:lnTo>
                  <a:pt x="556416" y="161289"/>
                </a:lnTo>
                <a:lnTo>
                  <a:pt x="558974" y="171450"/>
                </a:lnTo>
                <a:lnTo>
                  <a:pt x="563413" y="180339"/>
                </a:lnTo>
                <a:lnTo>
                  <a:pt x="569722" y="189229"/>
                </a:lnTo>
                <a:lnTo>
                  <a:pt x="573151" y="194309"/>
                </a:lnTo>
                <a:lnTo>
                  <a:pt x="607313" y="214629"/>
                </a:lnTo>
                <a:lnTo>
                  <a:pt x="616882" y="215900"/>
                </a:lnTo>
                <a:lnTo>
                  <a:pt x="625951" y="213359"/>
                </a:lnTo>
                <a:lnTo>
                  <a:pt x="634495" y="210819"/>
                </a:lnTo>
                <a:lnTo>
                  <a:pt x="642492" y="204469"/>
                </a:lnTo>
                <a:lnTo>
                  <a:pt x="608964" y="204469"/>
                </a:lnTo>
                <a:lnTo>
                  <a:pt x="601583" y="201929"/>
                </a:lnTo>
                <a:lnTo>
                  <a:pt x="594677" y="198119"/>
                </a:lnTo>
                <a:lnTo>
                  <a:pt x="588248" y="193039"/>
                </a:lnTo>
                <a:lnTo>
                  <a:pt x="582295" y="186689"/>
                </a:lnTo>
                <a:lnTo>
                  <a:pt x="580516" y="184150"/>
                </a:lnTo>
                <a:lnTo>
                  <a:pt x="591301" y="175259"/>
                </a:lnTo>
                <a:lnTo>
                  <a:pt x="574548" y="175259"/>
                </a:lnTo>
                <a:lnTo>
                  <a:pt x="570906" y="168909"/>
                </a:lnTo>
                <a:lnTo>
                  <a:pt x="568372" y="162559"/>
                </a:lnTo>
                <a:lnTo>
                  <a:pt x="566957" y="156209"/>
                </a:lnTo>
                <a:lnTo>
                  <a:pt x="566674" y="149859"/>
                </a:lnTo>
                <a:lnTo>
                  <a:pt x="567054" y="140969"/>
                </a:lnTo>
                <a:lnTo>
                  <a:pt x="570611" y="133350"/>
                </a:lnTo>
                <a:lnTo>
                  <a:pt x="577341" y="128269"/>
                </a:lnTo>
                <a:lnTo>
                  <a:pt x="584580" y="121919"/>
                </a:lnTo>
                <a:lnTo>
                  <a:pt x="592327" y="119379"/>
                </a:lnTo>
                <a:lnTo>
                  <a:pt x="622952" y="119379"/>
                </a:lnTo>
                <a:lnTo>
                  <a:pt x="618601" y="115569"/>
                </a:lnTo>
                <a:lnTo>
                  <a:pt x="610943" y="111759"/>
                </a:lnTo>
                <a:lnTo>
                  <a:pt x="594655" y="109219"/>
                </a:lnTo>
                <a:close/>
              </a:path>
              <a:path w="805814" h="652780">
                <a:moveTo>
                  <a:pt x="653541" y="167639"/>
                </a:moveTo>
                <a:lnTo>
                  <a:pt x="636142" y="196850"/>
                </a:lnTo>
                <a:lnTo>
                  <a:pt x="629878" y="201929"/>
                </a:lnTo>
                <a:lnTo>
                  <a:pt x="616301" y="204469"/>
                </a:lnTo>
                <a:lnTo>
                  <a:pt x="642492" y="204469"/>
                </a:lnTo>
                <a:lnTo>
                  <a:pt x="662686" y="170179"/>
                </a:lnTo>
                <a:lnTo>
                  <a:pt x="653541" y="167639"/>
                </a:lnTo>
                <a:close/>
              </a:path>
              <a:path w="805814" h="652780">
                <a:moveTo>
                  <a:pt x="622952" y="119379"/>
                </a:moveTo>
                <a:lnTo>
                  <a:pt x="592327" y="119379"/>
                </a:lnTo>
                <a:lnTo>
                  <a:pt x="608711" y="121919"/>
                </a:lnTo>
                <a:lnTo>
                  <a:pt x="615823" y="127000"/>
                </a:lnTo>
                <a:lnTo>
                  <a:pt x="621664" y="133350"/>
                </a:lnTo>
                <a:lnTo>
                  <a:pt x="623570" y="135889"/>
                </a:lnTo>
                <a:lnTo>
                  <a:pt x="574928" y="175259"/>
                </a:lnTo>
                <a:lnTo>
                  <a:pt x="591301" y="175259"/>
                </a:lnTo>
                <a:lnTo>
                  <a:pt x="639063" y="135889"/>
                </a:lnTo>
                <a:lnTo>
                  <a:pt x="632713" y="128269"/>
                </a:lnTo>
                <a:lnTo>
                  <a:pt x="625854" y="121919"/>
                </a:lnTo>
                <a:lnTo>
                  <a:pt x="622952" y="119379"/>
                </a:lnTo>
                <a:close/>
              </a:path>
              <a:path w="805814" h="652780">
                <a:moveTo>
                  <a:pt x="650437" y="82550"/>
                </a:moveTo>
                <a:lnTo>
                  <a:pt x="635000" y="82550"/>
                </a:lnTo>
                <a:lnTo>
                  <a:pt x="679196" y="137159"/>
                </a:lnTo>
                <a:lnTo>
                  <a:pt x="685673" y="144779"/>
                </a:lnTo>
                <a:lnTo>
                  <a:pt x="692023" y="149859"/>
                </a:lnTo>
                <a:lnTo>
                  <a:pt x="704596" y="151129"/>
                </a:lnTo>
                <a:lnTo>
                  <a:pt x="710564" y="149859"/>
                </a:lnTo>
                <a:lnTo>
                  <a:pt x="716407" y="144779"/>
                </a:lnTo>
                <a:lnTo>
                  <a:pt x="718565" y="142239"/>
                </a:lnTo>
                <a:lnTo>
                  <a:pt x="720598" y="140969"/>
                </a:lnTo>
                <a:lnTo>
                  <a:pt x="723138" y="138429"/>
                </a:lnTo>
                <a:lnTo>
                  <a:pt x="700786" y="138429"/>
                </a:lnTo>
                <a:lnTo>
                  <a:pt x="696976" y="137159"/>
                </a:lnTo>
                <a:lnTo>
                  <a:pt x="692785" y="134619"/>
                </a:lnTo>
                <a:lnTo>
                  <a:pt x="688466" y="129539"/>
                </a:lnTo>
                <a:lnTo>
                  <a:pt x="650437" y="82550"/>
                </a:lnTo>
                <a:close/>
              </a:path>
              <a:path w="805814" h="652780">
                <a:moveTo>
                  <a:pt x="719963" y="127000"/>
                </a:moveTo>
                <a:lnTo>
                  <a:pt x="715645" y="132079"/>
                </a:lnTo>
                <a:lnTo>
                  <a:pt x="712851" y="134619"/>
                </a:lnTo>
                <a:lnTo>
                  <a:pt x="711453" y="134619"/>
                </a:lnTo>
                <a:lnTo>
                  <a:pt x="708151" y="138429"/>
                </a:lnTo>
                <a:lnTo>
                  <a:pt x="723138" y="138429"/>
                </a:lnTo>
                <a:lnTo>
                  <a:pt x="724408" y="137159"/>
                </a:lnTo>
                <a:lnTo>
                  <a:pt x="725932" y="134619"/>
                </a:lnTo>
                <a:lnTo>
                  <a:pt x="726948" y="132079"/>
                </a:lnTo>
                <a:lnTo>
                  <a:pt x="719963" y="127000"/>
                </a:lnTo>
                <a:close/>
              </a:path>
              <a:path w="805814" h="652780">
                <a:moveTo>
                  <a:pt x="754065" y="11429"/>
                </a:moveTo>
                <a:lnTo>
                  <a:pt x="736473" y="11429"/>
                </a:lnTo>
                <a:lnTo>
                  <a:pt x="742188" y="15239"/>
                </a:lnTo>
                <a:lnTo>
                  <a:pt x="747013" y="20319"/>
                </a:lnTo>
                <a:lnTo>
                  <a:pt x="755396" y="30479"/>
                </a:lnTo>
                <a:lnTo>
                  <a:pt x="737108" y="45719"/>
                </a:lnTo>
                <a:lnTo>
                  <a:pt x="729491" y="53339"/>
                </a:lnTo>
                <a:lnTo>
                  <a:pt x="723423" y="59689"/>
                </a:lnTo>
                <a:lnTo>
                  <a:pt x="718927" y="67309"/>
                </a:lnTo>
                <a:lnTo>
                  <a:pt x="716026" y="74929"/>
                </a:lnTo>
                <a:lnTo>
                  <a:pt x="714712" y="82550"/>
                </a:lnTo>
                <a:lnTo>
                  <a:pt x="715137" y="88900"/>
                </a:lnTo>
                <a:lnTo>
                  <a:pt x="717276" y="95250"/>
                </a:lnTo>
                <a:lnTo>
                  <a:pt x="721105" y="101600"/>
                </a:lnTo>
                <a:lnTo>
                  <a:pt x="727075" y="107950"/>
                </a:lnTo>
                <a:lnTo>
                  <a:pt x="733933" y="113029"/>
                </a:lnTo>
                <a:lnTo>
                  <a:pt x="747934" y="113029"/>
                </a:lnTo>
                <a:lnTo>
                  <a:pt x="753935" y="111759"/>
                </a:lnTo>
                <a:lnTo>
                  <a:pt x="765937" y="104139"/>
                </a:lnTo>
                <a:lnTo>
                  <a:pt x="769175" y="101600"/>
                </a:lnTo>
                <a:lnTo>
                  <a:pt x="744092" y="101600"/>
                </a:lnTo>
                <a:lnTo>
                  <a:pt x="738759" y="100329"/>
                </a:lnTo>
                <a:lnTo>
                  <a:pt x="734187" y="99059"/>
                </a:lnTo>
                <a:lnTo>
                  <a:pt x="730503" y="93979"/>
                </a:lnTo>
                <a:lnTo>
                  <a:pt x="726186" y="88900"/>
                </a:lnTo>
                <a:lnTo>
                  <a:pt x="742696" y="53339"/>
                </a:lnTo>
                <a:lnTo>
                  <a:pt x="761238" y="38100"/>
                </a:lnTo>
                <a:lnTo>
                  <a:pt x="776116" y="38100"/>
                </a:lnTo>
                <a:lnTo>
                  <a:pt x="756285" y="13969"/>
                </a:lnTo>
                <a:lnTo>
                  <a:pt x="754065" y="11429"/>
                </a:lnTo>
                <a:close/>
              </a:path>
              <a:path w="805814" h="652780">
                <a:moveTo>
                  <a:pt x="776116" y="38100"/>
                </a:moveTo>
                <a:lnTo>
                  <a:pt x="761238" y="38100"/>
                </a:lnTo>
                <a:lnTo>
                  <a:pt x="775335" y="55879"/>
                </a:lnTo>
                <a:lnTo>
                  <a:pt x="777113" y="62229"/>
                </a:lnTo>
                <a:lnTo>
                  <a:pt x="755014" y="99059"/>
                </a:lnTo>
                <a:lnTo>
                  <a:pt x="749553" y="101600"/>
                </a:lnTo>
                <a:lnTo>
                  <a:pt x="769175" y="101600"/>
                </a:lnTo>
                <a:lnTo>
                  <a:pt x="772413" y="99059"/>
                </a:lnTo>
                <a:lnTo>
                  <a:pt x="776986" y="92709"/>
                </a:lnTo>
                <a:lnTo>
                  <a:pt x="779779" y="85089"/>
                </a:lnTo>
                <a:lnTo>
                  <a:pt x="782447" y="78739"/>
                </a:lnTo>
                <a:lnTo>
                  <a:pt x="783589" y="71119"/>
                </a:lnTo>
                <a:lnTo>
                  <a:pt x="783082" y="64769"/>
                </a:lnTo>
                <a:lnTo>
                  <a:pt x="799718" y="64769"/>
                </a:lnTo>
                <a:lnTo>
                  <a:pt x="797051" y="62229"/>
                </a:lnTo>
                <a:lnTo>
                  <a:pt x="791972" y="57150"/>
                </a:lnTo>
                <a:lnTo>
                  <a:pt x="789686" y="54609"/>
                </a:lnTo>
                <a:lnTo>
                  <a:pt x="776116" y="38100"/>
                </a:lnTo>
                <a:close/>
              </a:path>
              <a:path w="805814" h="652780">
                <a:moveTo>
                  <a:pt x="620776" y="46989"/>
                </a:moveTo>
                <a:lnTo>
                  <a:pt x="611504" y="54609"/>
                </a:lnTo>
                <a:lnTo>
                  <a:pt x="628776" y="74929"/>
                </a:lnTo>
                <a:lnTo>
                  <a:pt x="614426" y="87629"/>
                </a:lnTo>
                <a:lnTo>
                  <a:pt x="620649" y="93979"/>
                </a:lnTo>
                <a:lnTo>
                  <a:pt x="635000" y="82550"/>
                </a:lnTo>
                <a:lnTo>
                  <a:pt x="650437" y="82550"/>
                </a:lnTo>
                <a:lnTo>
                  <a:pt x="644271" y="74929"/>
                </a:lnTo>
                <a:lnTo>
                  <a:pt x="653351" y="67309"/>
                </a:lnTo>
                <a:lnTo>
                  <a:pt x="638048" y="67309"/>
                </a:lnTo>
                <a:lnTo>
                  <a:pt x="620776" y="46989"/>
                </a:lnTo>
                <a:close/>
              </a:path>
              <a:path w="805814" h="652780">
                <a:moveTo>
                  <a:pt x="799718" y="64769"/>
                </a:moveTo>
                <a:lnTo>
                  <a:pt x="783082" y="64769"/>
                </a:lnTo>
                <a:lnTo>
                  <a:pt x="784860" y="67309"/>
                </a:lnTo>
                <a:lnTo>
                  <a:pt x="786638" y="68579"/>
                </a:lnTo>
                <a:lnTo>
                  <a:pt x="788542" y="71119"/>
                </a:lnTo>
                <a:lnTo>
                  <a:pt x="790575" y="72389"/>
                </a:lnTo>
                <a:lnTo>
                  <a:pt x="792988" y="74929"/>
                </a:lnTo>
                <a:lnTo>
                  <a:pt x="795909" y="77469"/>
                </a:lnTo>
                <a:lnTo>
                  <a:pt x="805434" y="68579"/>
                </a:lnTo>
                <a:lnTo>
                  <a:pt x="802513" y="67309"/>
                </a:lnTo>
                <a:lnTo>
                  <a:pt x="799718" y="64769"/>
                </a:lnTo>
                <a:close/>
              </a:path>
              <a:path w="805814" h="652780">
                <a:moveTo>
                  <a:pt x="656336" y="52069"/>
                </a:moveTo>
                <a:lnTo>
                  <a:pt x="638048" y="67309"/>
                </a:lnTo>
                <a:lnTo>
                  <a:pt x="653351" y="67309"/>
                </a:lnTo>
                <a:lnTo>
                  <a:pt x="662432" y="59689"/>
                </a:lnTo>
                <a:lnTo>
                  <a:pt x="656336" y="52069"/>
                </a:lnTo>
                <a:close/>
              </a:path>
              <a:path w="805814" h="652780">
                <a:moveTo>
                  <a:pt x="731520" y="0"/>
                </a:moveTo>
                <a:lnTo>
                  <a:pt x="692737" y="22859"/>
                </a:lnTo>
                <a:lnTo>
                  <a:pt x="685164" y="46989"/>
                </a:lnTo>
                <a:lnTo>
                  <a:pt x="686815" y="54609"/>
                </a:lnTo>
                <a:lnTo>
                  <a:pt x="692150" y="60959"/>
                </a:lnTo>
                <a:lnTo>
                  <a:pt x="692785" y="60959"/>
                </a:lnTo>
                <a:lnTo>
                  <a:pt x="701166" y="54609"/>
                </a:lnTo>
                <a:lnTo>
                  <a:pt x="697357" y="49529"/>
                </a:lnTo>
                <a:lnTo>
                  <a:pt x="696340" y="44450"/>
                </a:lnTo>
                <a:lnTo>
                  <a:pt x="723391" y="11429"/>
                </a:lnTo>
                <a:lnTo>
                  <a:pt x="754065" y="11429"/>
                </a:lnTo>
                <a:lnTo>
                  <a:pt x="750736" y="7619"/>
                </a:lnTo>
                <a:lnTo>
                  <a:pt x="744759" y="3809"/>
                </a:lnTo>
                <a:lnTo>
                  <a:pt x="738354" y="1269"/>
                </a:lnTo>
                <a:lnTo>
                  <a:pt x="731520" y="0"/>
                </a:lnTo>
                <a:close/>
              </a:path>
            </a:pathLst>
          </a:custGeom>
          <a:solidFill>
            <a:srgbClr val="2B2522"/>
          </a:solidFill>
        </p:spPr>
        <p:txBody>
          <a:bodyPr wrap="square" lIns="0" tIns="0" rIns="0" bIns="0" rtlCol="0"/>
          <a:lstStyle/>
          <a:p>
            <a:endParaRPr/>
          </a:p>
        </p:txBody>
      </p:sp>
      <p:sp>
        <p:nvSpPr>
          <p:cNvPr id="35" name="object 35"/>
          <p:cNvSpPr/>
          <p:nvPr/>
        </p:nvSpPr>
        <p:spPr>
          <a:xfrm>
            <a:off x="5400421" y="3438778"/>
            <a:ext cx="1442085" cy="15875"/>
          </a:xfrm>
          <a:custGeom>
            <a:avLst/>
            <a:gdLst/>
            <a:ahLst/>
            <a:cxnLst/>
            <a:rect l="l" t="t" r="r" b="b"/>
            <a:pathLst>
              <a:path w="1442084" h="15875">
                <a:moveTo>
                  <a:pt x="0" y="15621"/>
                </a:moveTo>
                <a:lnTo>
                  <a:pt x="1441957" y="0"/>
                </a:lnTo>
              </a:path>
            </a:pathLst>
          </a:custGeom>
          <a:ln w="9525">
            <a:solidFill>
              <a:srgbClr val="2B2522"/>
            </a:solidFill>
          </a:ln>
        </p:spPr>
        <p:txBody>
          <a:bodyPr wrap="square" lIns="0" tIns="0" rIns="0" bIns="0" rtlCol="0"/>
          <a:lstStyle/>
          <a:p>
            <a:endParaRPr/>
          </a:p>
        </p:txBody>
      </p:sp>
      <p:sp>
        <p:nvSpPr>
          <p:cNvPr id="36" name="object 36"/>
          <p:cNvSpPr/>
          <p:nvPr/>
        </p:nvSpPr>
        <p:spPr>
          <a:xfrm>
            <a:off x="6827139" y="2409698"/>
            <a:ext cx="2068830" cy="2093595"/>
          </a:xfrm>
          <a:custGeom>
            <a:avLst/>
            <a:gdLst/>
            <a:ahLst/>
            <a:cxnLst/>
            <a:rect l="l" t="t" r="r" b="b"/>
            <a:pathLst>
              <a:path w="2068829" h="2093595">
                <a:moveTo>
                  <a:pt x="25780" y="0"/>
                </a:moveTo>
                <a:lnTo>
                  <a:pt x="0" y="1983358"/>
                </a:lnTo>
                <a:lnTo>
                  <a:pt x="51688" y="2038477"/>
                </a:lnTo>
                <a:lnTo>
                  <a:pt x="2048382" y="2093468"/>
                </a:lnTo>
                <a:lnTo>
                  <a:pt x="2063019" y="946912"/>
                </a:lnTo>
                <a:lnTo>
                  <a:pt x="2068798" y="358139"/>
                </a:lnTo>
                <a:lnTo>
                  <a:pt x="2066528" y="141224"/>
                </a:lnTo>
                <a:lnTo>
                  <a:pt x="2057018" y="110236"/>
                </a:lnTo>
                <a:lnTo>
                  <a:pt x="25780" y="0"/>
                </a:lnTo>
                <a:close/>
              </a:path>
            </a:pathLst>
          </a:custGeom>
          <a:solidFill>
            <a:srgbClr val="CFC7C3"/>
          </a:solidFill>
        </p:spPr>
        <p:txBody>
          <a:bodyPr wrap="square" lIns="0" tIns="0" rIns="0" bIns="0" rtlCol="0"/>
          <a:lstStyle/>
          <a:p>
            <a:endParaRPr/>
          </a:p>
        </p:txBody>
      </p:sp>
      <p:sp>
        <p:nvSpPr>
          <p:cNvPr id="37" name="object 37"/>
          <p:cNvSpPr/>
          <p:nvPr/>
        </p:nvSpPr>
        <p:spPr>
          <a:xfrm>
            <a:off x="7094219" y="3605276"/>
            <a:ext cx="1593215" cy="302260"/>
          </a:xfrm>
          <a:custGeom>
            <a:avLst/>
            <a:gdLst/>
            <a:ahLst/>
            <a:cxnLst/>
            <a:rect l="l" t="t" r="r" b="b"/>
            <a:pathLst>
              <a:path w="1593215" h="302260">
                <a:moveTo>
                  <a:pt x="19938" y="0"/>
                </a:moveTo>
                <a:lnTo>
                  <a:pt x="0" y="286004"/>
                </a:lnTo>
                <a:lnTo>
                  <a:pt x="39750" y="293878"/>
                </a:lnTo>
                <a:lnTo>
                  <a:pt x="1577212" y="301879"/>
                </a:lnTo>
                <a:lnTo>
                  <a:pt x="1588531" y="136532"/>
                </a:lnTo>
                <a:lnTo>
                  <a:pt x="1592992" y="51625"/>
                </a:lnTo>
                <a:lnTo>
                  <a:pt x="1591214" y="20343"/>
                </a:lnTo>
                <a:lnTo>
                  <a:pt x="1583816" y="15875"/>
                </a:lnTo>
                <a:lnTo>
                  <a:pt x="19938" y="0"/>
                </a:lnTo>
                <a:close/>
              </a:path>
            </a:pathLst>
          </a:custGeom>
          <a:solidFill>
            <a:srgbClr val="EBE9E7"/>
          </a:solidFill>
        </p:spPr>
        <p:txBody>
          <a:bodyPr wrap="square" lIns="0" tIns="0" rIns="0" bIns="0" rtlCol="0"/>
          <a:lstStyle/>
          <a:p>
            <a:endParaRPr/>
          </a:p>
        </p:txBody>
      </p:sp>
      <p:sp>
        <p:nvSpPr>
          <p:cNvPr id="38" name="object 38"/>
          <p:cNvSpPr/>
          <p:nvPr/>
        </p:nvSpPr>
        <p:spPr>
          <a:xfrm>
            <a:off x="7089393" y="4038346"/>
            <a:ext cx="1593215" cy="302260"/>
          </a:xfrm>
          <a:custGeom>
            <a:avLst/>
            <a:gdLst/>
            <a:ahLst/>
            <a:cxnLst/>
            <a:rect l="l" t="t" r="r" b="b"/>
            <a:pathLst>
              <a:path w="1593215" h="302260">
                <a:moveTo>
                  <a:pt x="19811" y="0"/>
                </a:moveTo>
                <a:lnTo>
                  <a:pt x="0" y="285876"/>
                </a:lnTo>
                <a:lnTo>
                  <a:pt x="39750" y="293877"/>
                </a:lnTo>
                <a:lnTo>
                  <a:pt x="1577212" y="301878"/>
                </a:lnTo>
                <a:lnTo>
                  <a:pt x="1588531" y="136532"/>
                </a:lnTo>
                <a:lnTo>
                  <a:pt x="1592992" y="51625"/>
                </a:lnTo>
                <a:lnTo>
                  <a:pt x="1591214" y="20343"/>
                </a:lnTo>
                <a:lnTo>
                  <a:pt x="1583816" y="15874"/>
                </a:lnTo>
                <a:lnTo>
                  <a:pt x="19811" y="0"/>
                </a:lnTo>
                <a:close/>
              </a:path>
            </a:pathLst>
          </a:custGeom>
          <a:solidFill>
            <a:srgbClr val="EBE9E7"/>
          </a:solidFill>
        </p:spPr>
        <p:txBody>
          <a:bodyPr wrap="square" lIns="0" tIns="0" rIns="0" bIns="0" rtlCol="0"/>
          <a:lstStyle/>
          <a:p>
            <a:endParaRPr/>
          </a:p>
        </p:txBody>
      </p:sp>
      <p:sp>
        <p:nvSpPr>
          <p:cNvPr id="39" name="object 39"/>
          <p:cNvSpPr/>
          <p:nvPr/>
        </p:nvSpPr>
        <p:spPr>
          <a:xfrm>
            <a:off x="7083170" y="2780919"/>
            <a:ext cx="1593215" cy="302260"/>
          </a:xfrm>
          <a:custGeom>
            <a:avLst/>
            <a:gdLst/>
            <a:ahLst/>
            <a:cxnLst/>
            <a:rect l="l" t="t" r="r" b="b"/>
            <a:pathLst>
              <a:path w="1593215" h="302260">
                <a:moveTo>
                  <a:pt x="19811" y="0"/>
                </a:moveTo>
                <a:lnTo>
                  <a:pt x="0" y="286003"/>
                </a:lnTo>
                <a:lnTo>
                  <a:pt x="39750" y="293877"/>
                </a:lnTo>
                <a:lnTo>
                  <a:pt x="1577212" y="301878"/>
                </a:lnTo>
                <a:lnTo>
                  <a:pt x="1588460" y="136532"/>
                </a:lnTo>
                <a:lnTo>
                  <a:pt x="1592897" y="51625"/>
                </a:lnTo>
                <a:lnTo>
                  <a:pt x="1591143" y="20343"/>
                </a:lnTo>
                <a:lnTo>
                  <a:pt x="1583817" y="15875"/>
                </a:lnTo>
                <a:lnTo>
                  <a:pt x="19811" y="0"/>
                </a:lnTo>
                <a:close/>
              </a:path>
            </a:pathLst>
          </a:custGeom>
          <a:solidFill>
            <a:srgbClr val="9E9087"/>
          </a:solidFill>
        </p:spPr>
        <p:txBody>
          <a:bodyPr wrap="square" lIns="0" tIns="0" rIns="0" bIns="0" rtlCol="0"/>
          <a:lstStyle/>
          <a:p>
            <a:endParaRPr/>
          </a:p>
        </p:txBody>
      </p:sp>
      <p:sp>
        <p:nvSpPr>
          <p:cNvPr id="40" name="object 40"/>
          <p:cNvSpPr txBox="1"/>
          <p:nvPr/>
        </p:nvSpPr>
        <p:spPr>
          <a:xfrm>
            <a:off x="5671565" y="3167888"/>
            <a:ext cx="939800" cy="257810"/>
          </a:xfrm>
          <a:prstGeom prst="rect">
            <a:avLst/>
          </a:prstGeom>
        </p:spPr>
        <p:txBody>
          <a:bodyPr vert="horz" wrap="square" lIns="0" tIns="0" rIns="0" bIns="0" rtlCol="0">
            <a:spAutoFit/>
          </a:bodyPr>
          <a:lstStyle/>
          <a:p>
            <a:pPr marL="12700">
              <a:lnSpc>
                <a:spcPct val="100000"/>
              </a:lnSpc>
            </a:pPr>
            <a:r>
              <a:rPr sz="1600" spc="-15" dirty="0">
                <a:solidFill>
                  <a:srgbClr val="2B2522"/>
                </a:solidFill>
                <a:latin typeface="Arial"/>
                <a:cs typeface="Arial"/>
              </a:rPr>
              <a:t>Properties</a:t>
            </a:r>
            <a:endParaRPr sz="1600">
              <a:latin typeface="Arial"/>
              <a:cs typeface="Arial"/>
            </a:endParaRPr>
          </a:p>
        </p:txBody>
      </p:sp>
      <p:sp>
        <p:nvSpPr>
          <p:cNvPr id="41" name="object 41"/>
          <p:cNvSpPr/>
          <p:nvPr/>
        </p:nvSpPr>
        <p:spPr>
          <a:xfrm>
            <a:off x="7089393" y="3177794"/>
            <a:ext cx="1593215" cy="302260"/>
          </a:xfrm>
          <a:custGeom>
            <a:avLst/>
            <a:gdLst/>
            <a:ahLst/>
            <a:cxnLst/>
            <a:rect l="l" t="t" r="r" b="b"/>
            <a:pathLst>
              <a:path w="1593215" h="302260">
                <a:moveTo>
                  <a:pt x="19811" y="0"/>
                </a:moveTo>
                <a:lnTo>
                  <a:pt x="0" y="286003"/>
                </a:lnTo>
                <a:lnTo>
                  <a:pt x="39750" y="293877"/>
                </a:lnTo>
                <a:lnTo>
                  <a:pt x="1577212" y="301878"/>
                </a:lnTo>
                <a:lnTo>
                  <a:pt x="1588531" y="136532"/>
                </a:lnTo>
                <a:lnTo>
                  <a:pt x="1592992" y="51625"/>
                </a:lnTo>
                <a:lnTo>
                  <a:pt x="1591214" y="20343"/>
                </a:lnTo>
                <a:lnTo>
                  <a:pt x="1583816" y="15875"/>
                </a:lnTo>
                <a:lnTo>
                  <a:pt x="19811" y="0"/>
                </a:lnTo>
                <a:close/>
              </a:path>
            </a:pathLst>
          </a:custGeom>
          <a:solidFill>
            <a:srgbClr val="9E9087"/>
          </a:solidFill>
        </p:spPr>
        <p:txBody>
          <a:bodyPr wrap="square" lIns="0" tIns="0" rIns="0" bIns="0" rtlCol="0"/>
          <a:lstStyle/>
          <a:p>
            <a:endParaRPr/>
          </a:p>
        </p:txBody>
      </p:sp>
      <p:sp>
        <p:nvSpPr>
          <p:cNvPr id="42" name="object 42"/>
          <p:cNvSpPr txBox="1"/>
          <p:nvPr/>
        </p:nvSpPr>
        <p:spPr>
          <a:xfrm>
            <a:off x="6923658" y="2472690"/>
            <a:ext cx="1532255" cy="1858010"/>
          </a:xfrm>
          <a:prstGeom prst="rect">
            <a:avLst/>
          </a:prstGeom>
        </p:spPr>
        <p:txBody>
          <a:bodyPr vert="horz" wrap="square" lIns="0" tIns="0" rIns="0" bIns="0" rtlCol="0">
            <a:spAutoFit/>
          </a:bodyPr>
          <a:lstStyle/>
          <a:p>
            <a:pPr marL="12700">
              <a:lnSpc>
                <a:spcPct val="100000"/>
              </a:lnSpc>
            </a:pPr>
            <a:r>
              <a:rPr sz="1600" spc="-15" dirty="0">
                <a:solidFill>
                  <a:srgbClr val="7D6F67"/>
                </a:solidFill>
                <a:latin typeface="Arial"/>
                <a:cs typeface="Arial"/>
              </a:rPr>
              <a:t>Properties</a:t>
            </a:r>
            <a:endParaRPr sz="1600">
              <a:latin typeface="Arial"/>
              <a:cs typeface="Arial"/>
            </a:endParaRPr>
          </a:p>
          <a:p>
            <a:pPr marL="392430" algn="ctr">
              <a:lnSpc>
                <a:spcPct val="100000"/>
              </a:lnSpc>
              <a:spcBef>
                <a:spcPts val="535"/>
              </a:spcBef>
            </a:pPr>
            <a:r>
              <a:rPr sz="1800" spc="-5" dirty="0">
                <a:solidFill>
                  <a:srgbClr val="FFFFFF"/>
                </a:solidFill>
                <a:latin typeface="Arial"/>
                <a:cs typeface="Arial"/>
              </a:rPr>
              <a:t>Title</a:t>
            </a:r>
            <a:endParaRPr sz="1800">
              <a:latin typeface="Arial"/>
              <a:cs typeface="Arial"/>
            </a:endParaRPr>
          </a:p>
          <a:p>
            <a:pPr marL="462915" marR="5080" indent="-58419" algn="ctr">
              <a:lnSpc>
                <a:spcPts val="3370"/>
              </a:lnSpc>
              <a:spcBef>
                <a:spcPts val="65"/>
              </a:spcBef>
            </a:pPr>
            <a:r>
              <a:rPr sz="1800" spc="-5" dirty="0">
                <a:solidFill>
                  <a:srgbClr val="FFFFFF"/>
                </a:solidFill>
                <a:latin typeface="Arial"/>
                <a:cs typeface="Arial"/>
              </a:rPr>
              <a:t>Template  </a:t>
            </a:r>
            <a:r>
              <a:rPr sz="1800" spc="-15" dirty="0">
                <a:solidFill>
                  <a:srgbClr val="7D6F67"/>
                </a:solidFill>
                <a:latin typeface="Arial"/>
                <a:cs typeface="Arial"/>
              </a:rPr>
              <a:t>Property</a:t>
            </a:r>
            <a:r>
              <a:rPr sz="1800" spc="-130" dirty="0">
                <a:solidFill>
                  <a:srgbClr val="7D6F67"/>
                </a:solidFill>
                <a:latin typeface="Arial"/>
                <a:cs typeface="Arial"/>
              </a:rPr>
              <a:t> </a:t>
            </a:r>
            <a:r>
              <a:rPr sz="1800" spc="-100" dirty="0">
                <a:solidFill>
                  <a:srgbClr val="7D6F67"/>
                </a:solidFill>
                <a:latin typeface="Arial"/>
                <a:cs typeface="Arial"/>
              </a:rPr>
              <a:t>X</a:t>
            </a:r>
            <a:endParaRPr sz="1800">
              <a:latin typeface="Arial"/>
              <a:cs typeface="Arial"/>
            </a:endParaRPr>
          </a:p>
          <a:p>
            <a:pPr marL="443865" algn="ctr">
              <a:lnSpc>
                <a:spcPct val="100000"/>
              </a:lnSpc>
              <a:spcBef>
                <a:spcPts val="935"/>
              </a:spcBef>
            </a:pPr>
            <a:r>
              <a:rPr sz="1800" spc="-15" dirty="0">
                <a:solidFill>
                  <a:srgbClr val="7D6F67"/>
                </a:solidFill>
                <a:latin typeface="Arial"/>
                <a:cs typeface="Arial"/>
              </a:rPr>
              <a:t>Property</a:t>
            </a:r>
            <a:r>
              <a:rPr sz="1800" spc="-130" dirty="0">
                <a:solidFill>
                  <a:srgbClr val="7D6F67"/>
                </a:solidFill>
                <a:latin typeface="Arial"/>
                <a:cs typeface="Arial"/>
              </a:rPr>
              <a:t> </a:t>
            </a:r>
            <a:r>
              <a:rPr sz="1800" spc="-110" dirty="0">
                <a:solidFill>
                  <a:srgbClr val="7D6F67"/>
                </a:solidFill>
                <a:latin typeface="Arial"/>
                <a:cs typeface="Arial"/>
              </a:rPr>
              <a:t>Y</a:t>
            </a:r>
            <a:endParaRPr sz="1800">
              <a:latin typeface="Arial"/>
              <a:cs typeface="Arial"/>
            </a:endParaRPr>
          </a:p>
        </p:txBody>
      </p:sp>
      <p:sp>
        <p:nvSpPr>
          <p:cNvPr id="43" name="object 43"/>
          <p:cNvSpPr/>
          <p:nvPr/>
        </p:nvSpPr>
        <p:spPr>
          <a:xfrm>
            <a:off x="7130795" y="5317235"/>
            <a:ext cx="1568196" cy="731519"/>
          </a:xfrm>
          <a:prstGeom prst="rect">
            <a:avLst/>
          </a:prstGeom>
          <a:blipFill>
            <a:blip r:embed="rId9" cstate="print"/>
            <a:stretch>
              <a:fillRect/>
            </a:stretch>
          </a:blipFill>
        </p:spPr>
        <p:txBody>
          <a:bodyPr wrap="square" lIns="0" tIns="0" rIns="0" bIns="0" rtlCol="0"/>
          <a:lstStyle/>
          <a:p>
            <a:endParaRPr/>
          </a:p>
        </p:txBody>
      </p:sp>
      <p:sp>
        <p:nvSpPr>
          <p:cNvPr id="44" name="object 44"/>
          <p:cNvSpPr txBox="1"/>
          <p:nvPr/>
        </p:nvSpPr>
        <p:spPr>
          <a:xfrm>
            <a:off x="7373493" y="5520435"/>
            <a:ext cx="1085215" cy="319405"/>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Arial"/>
                <a:cs typeface="Arial"/>
              </a:rPr>
              <a:t>Template</a:t>
            </a:r>
            <a:endParaRPr sz="2000">
              <a:latin typeface="Arial"/>
              <a:cs typeface="Arial"/>
            </a:endParaRPr>
          </a:p>
        </p:txBody>
      </p:sp>
      <p:sp>
        <p:nvSpPr>
          <p:cNvPr id="45" name="object 45"/>
          <p:cNvSpPr/>
          <p:nvPr/>
        </p:nvSpPr>
        <p:spPr>
          <a:xfrm>
            <a:off x="8475853" y="3326510"/>
            <a:ext cx="375920" cy="2078355"/>
          </a:xfrm>
          <a:custGeom>
            <a:avLst/>
            <a:gdLst/>
            <a:ahLst/>
            <a:cxnLst/>
            <a:rect l="l" t="t" r="r" b="b"/>
            <a:pathLst>
              <a:path w="375920" h="2078354">
                <a:moveTo>
                  <a:pt x="92837" y="1934210"/>
                </a:moveTo>
                <a:lnTo>
                  <a:pt x="90550" y="1936241"/>
                </a:lnTo>
                <a:lnTo>
                  <a:pt x="90526" y="1939670"/>
                </a:lnTo>
                <a:lnTo>
                  <a:pt x="86105" y="2078101"/>
                </a:lnTo>
                <a:lnTo>
                  <a:pt x="96423" y="2072132"/>
                </a:lnTo>
                <a:lnTo>
                  <a:pt x="95250" y="2072132"/>
                </a:lnTo>
                <a:lnTo>
                  <a:pt x="86995" y="2067305"/>
                </a:lnTo>
                <a:lnTo>
                  <a:pt x="93852" y="2055876"/>
                </a:lnTo>
                <a:lnTo>
                  <a:pt x="96482" y="2051210"/>
                </a:lnTo>
                <a:lnTo>
                  <a:pt x="100059" y="1939670"/>
                </a:lnTo>
                <a:lnTo>
                  <a:pt x="100075" y="1936623"/>
                </a:lnTo>
                <a:lnTo>
                  <a:pt x="98044" y="1934337"/>
                </a:lnTo>
                <a:lnTo>
                  <a:pt x="92837" y="1934210"/>
                </a:lnTo>
                <a:close/>
              </a:path>
              <a:path w="375920" h="2078354">
                <a:moveTo>
                  <a:pt x="96482" y="2051210"/>
                </a:moveTo>
                <a:lnTo>
                  <a:pt x="93852" y="2055876"/>
                </a:lnTo>
                <a:lnTo>
                  <a:pt x="86995" y="2067305"/>
                </a:lnTo>
                <a:lnTo>
                  <a:pt x="95250" y="2072132"/>
                </a:lnTo>
                <a:lnTo>
                  <a:pt x="96606" y="2069845"/>
                </a:lnTo>
                <a:lnTo>
                  <a:pt x="95885" y="2069845"/>
                </a:lnTo>
                <a:lnTo>
                  <a:pt x="88773" y="2065654"/>
                </a:lnTo>
                <a:lnTo>
                  <a:pt x="96156" y="2061379"/>
                </a:lnTo>
                <a:lnTo>
                  <a:pt x="96482" y="2051210"/>
                </a:lnTo>
                <a:close/>
              </a:path>
              <a:path w="375920" h="2078354">
                <a:moveTo>
                  <a:pt x="204216" y="1998852"/>
                </a:moveTo>
                <a:lnTo>
                  <a:pt x="201929" y="2000123"/>
                </a:lnTo>
                <a:lnTo>
                  <a:pt x="104334" y="2056642"/>
                </a:lnTo>
                <a:lnTo>
                  <a:pt x="102107" y="2060575"/>
                </a:lnTo>
                <a:lnTo>
                  <a:pt x="95250" y="2072132"/>
                </a:lnTo>
                <a:lnTo>
                  <a:pt x="96423" y="2072132"/>
                </a:lnTo>
                <a:lnTo>
                  <a:pt x="206628" y="2008377"/>
                </a:lnTo>
                <a:lnTo>
                  <a:pt x="208915" y="2007108"/>
                </a:lnTo>
                <a:lnTo>
                  <a:pt x="209676" y="2004187"/>
                </a:lnTo>
                <a:lnTo>
                  <a:pt x="207137" y="1999614"/>
                </a:lnTo>
                <a:lnTo>
                  <a:pt x="204216" y="1998852"/>
                </a:lnTo>
                <a:close/>
              </a:path>
              <a:path w="375920" h="2078354">
                <a:moveTo>
                  <a:pt x="96156" y="2061379"/>
                </a:moveTo>
                <a:lnTo>
                  <a:pt x="88773" y="2065654"/>
                </a:lnTo>
                <a:lnTo>
                  <a:pt x="95885" y="2069845"/>
                </a:lnTo>
                <a:lnTo>
                  <a:pt x="96156" y="2061379"/>
                </a:lnTo>
                <a:close/>
              </a:path>
              <a:path w="375920" h="2078354">
                <a:moveTo>
                  <a:pt x="104334" y="2056642"/>
                </a:moveTo>
                <a:lnTo>
                  <a:pt x="96156" y="2061379"/>
                </a:lnTo>
                <a:lnTo>
                  <a:pt x="95885" y="2069845"/>
                </a:lnTo>
                <a:lnTo>
                  <a:pt x="96606" y="2069845"/>
                </a:lnTo>
                <a:lnTo>
                  <a:pt x="102107" y="2060575"/>
                </a:lnTo>
                <a:lnTo>
                  <a:pt x="104334" y="2056642"/>
                </a:lnTo>
                <a:close/>
              </a:path>
              <a:path w="375920" h="2078354">
                <a:moveTo>
                  <a:pt x="8381" y="0"/>
                </a:moveTo>
                <a:lnTo>
                  <a:pt x="0" y="4572"/>
                </a:lnTo>
                <a:lnTo>
                  <a:pt x="36195" y="72389"/>
                </a:lnTo>
                <a:lnTo>
                  <a:pt x="72008" y="140208"/>
                </a:lnTo>
                <a:lnTo>
                  <a:pt x="107315" y="207899"/>
                </a:lnTo>
                <a:lnTo>
                  <a:pt x="141604" y="275843"/>
                </a:lnTo>
                <a:lnTo>
                  <a:pt x="174625" y="343534"/>
                </a:lnTo>
                <a:lnTo>
                  <a:pt x="206121" y="411352"/>
                </a:lnTo>
                <a:lnTo>
                  <a:pt x="235712" y="479044"/>
                </a:lnTo>
                <a:lnTo>
                  <a:pt x="263017" y="546734"/>
                </a:lnTo>
                <a:lnTo>
                  <a:pt x="287781" y="614426"/>
                </a:lnTo>
                <a:lnTo>
                  <a:pt x="309879" y="682116"/>
                </a:lnTo>
                <a:lnTo>
                  <a:pt x="328675" y="749681"/>
                </a:lnTo>
                <a:lnTo>
                  <a:pt x="343916" y="817371"/>
                </a:lnTo>
                <a:lnTo>
                  <a:pt x="355473" y="884936"/>
                </a:lnTo>
                <a:lnTo>
                  <a:pt x="362966" y="952500"/>
                </a:lnTo>
                <a:lnTo>
                  <a:pt x="366014" y="1020063"/>
                </a:lnTo>
                <a:lnTo>
                  <a:pt x="365760" y="1053845"/>
                </a:lnTo>
                <a:lnTo>
                  <a:pt x="362076" y="1121537"/>
                </a:lnTo>
                <a:lnTo>
                  <a:pt x="355346" y="1190370"/>
                </a:lnTo>
                <a:lnTo>
                  <a:pt x="340995" y="1295145"/>
                </a:lnTo>
                <a:lnTo>
                  <a:pt x="328802" y="1365503"/>
                </a:lnTo>
                <a:lnTo>
                  <a:pt x="314705" y="1435481"/>
                </a:lnTo>
                <a:lnTo>
                  <a:pt x="298703" y="1504950"/>
                </a:lnTo>
                <a:lnTo>
                  <a:pt x="281304" y="1573402"/>
                </a:lnTo>
                <a:lnTo>
                  <a:pt x="262381" y="1640332"/>
                </a:lnTo>
                <a:lnTo>
                  <a:pt x="242189" y="1705609"/>
                </a:lnTo>
                <a:lnTo>
                  <a:pt x="221106" y="1768475"/>
                </a:lnTo>
                <a:lnTo>
                  <a:pt x="199008" y="1828800"/>
                </a:lnTo>
                <a:lnTo>
                  <a:pt x="176275" y="1885950"/>
                </a:lnTo>
                <a:lnTo>
                  <a:pt x="153035" y="1939670"/>
                </a:lnTo>
                <a:lnTo>
                  <a:pt x="129413" y="1989454"/>
                </a:lnTo>
                <a:lnTo>
                  <a:pt x="105664" y="2034920"/>
                </a:lnTo>
                <a:lnTo>
                  <a:pt x="96482" y="2051210"/>
                </a:lnTo>
                <a:lnTo>
                  <a:pt x="96156" y="2061379"/>
                </a:lnTo>
                <a:lnTo>
                  <a:pt x="125983" y="2017140"/>
                </a:lnTo>
                <a:lnTo>
                  <a:pt x="149987" y="1969135"/>
                </a:lnTo>
                <a:lnTo>
                  <a:pt x="173481" y="1916938"/>
                </a:lnTo>
                <a:lnTo>
                  <a:pt x="196596" y="1861184"/>
                </a:lnTo>
                <a:lnTo>
                  <a:pt x="219201" y="1802257"/>
                </a:lnTo>
                <a:lnTo>
                  <a:pt x="240792" y="1740281"/>
                </a:lnTo>
                <a:lnTo>
                  <a:pt x="271525" y="1642871"/>
                </a:lnTo>
                <a:lnTo>
                  <a:pt x="290575" y="1575689"/>
                </a:lnTo>
                <a:lnTo>
                  <a:pt x="307975" y="1507108"/>
                </a:lnTo>
                <a:lnTo>
                  <a:pt x="323976" y="1437386"/>
                </a:lnTo>
                <a:lnTo>
                  <a:pt x="338200" y="1367027"/>
                </a:lnTo>
                <a:lnTo>
                  <a:pt x="350393" y="1296543"/>
                </a:lnTo>
                <a:lnTo>
                  <a:pt x="360679" y="1226312"/>
                </a:lnTo>
                <a:lnTo>
                  <a:pt x="368505" y="1155827"/>
                </a:lnTo>
                <a:lnTo>
                  <a:pt x="373888" y="1088008"/>
                </a:lnTo>
                <a:lnTo>
                  <a:pt x="375539" y="1019809"/>
                </a:lnTo>
                <a:lnTo>
                  <a:pt x="374523" y="985774"/>
                </a:lnTo>
                <a:lnTo>
                  <a:pt x="369189" y="917575"/>
                </a:lnTo>
                <a:lnTo>
                  <a:pt x="359537" y="849376"/>
                </a:lnTo>
                <a:lnTo>
                  <a:pt x="345948" y="781431"/>
                </a:lnTo>
                <a:lnTo>
                  <a:pt x="328802" y="713232"/>
                </a:lnTo>
                <a:lnTo>
                  <a:pt x="308228" y="645287"/>
                </a:lnTo>
                <a:lnTo>
                  <a:pt x="284606" y="577214"/>
                </a:lnTo>
                <a:lnTo>
                  <a:pt x="258445" y="509143"/>
                </a:lnTo>
                <a:lnTo>
                  <a:pt x="214756" y="407288"/>
                </a:lnTo>
                <a:lnTo>
                  <a:pt x="183261" y="339344"/>
                </a:lnTo>
                <a:lnTo>
                  <a:pt x="150114" y="271525"/>
                </a:lnTo>
                <a:lnTo>
                  <a:pt x="115824" y="203580"/>
                </a:lnTo>
                <a:lnTo>
                  <a:pt x="80518" y="135636"/>
                </a:lnTo>
                <a:lnTo>
                  <a:pt x="44576" y="67817"/>
                </a:lnTo>
                <a:lnTo>
                  <a:pt x="8381" y="0"/>
                </a:lnTo>
                <a:close/>
              </a:path>
            </a:pathLst>
          </a:custGeom>
          <a:solidFill>
            <a:srgbClr val="2B2522"/>
          </a:solidFill>
        </p:spPr>
        <p:txBody>
          <a:bodyPr wrap="square" lIns="0" tIns="0" rIns="0" bIns="0" rtlCol="0"/>
          <a:lstStyle/>
          <a:p>
            <a:endParaRPr/>
          </a:p>
        </p:txBody>
      </p:sp>
      <p:sp>
        <p:nvSpPr>
          <p:cNvPr id="46" name="object 46"/>
          <p:cNvSpPr/>
          <p:nvPr/>
        </p:nvSpPr>
        <p:spPr>
          <a:xfrm>
            <a:off x="4320921" y="4945507"/>
            <a:ext cx="2218055" cy="1683385"/>
          </a:xfrm>
          <a:custGeom>
            <a:avLst/>
            <a:gdLst/>
            <a:ahLst/>
            <a:cxnLst/>
            <a:rect l="l" t="t" r="r" b="b"/>
            <a:pathLst>
              <a:path w="2218054" h="1683384">
                <a:moveTo>
                  <a:pt x="27686" y="0"/>
                </a:moveTo>
                <a:lnTo>
                  <a:pt x="0" y="1594319"/>
                </a:lnTo>
                <a:lnTo>
                  <a:pt x="55371" y="1638655"/>
                </a:lnTo>
                <a:lnTo>
                  <a:pt x="2195829" y="1682915"/>
                </a:lnTo>
                <a:lnTo>
                  <a:pt x="2211548" y="761154"/>
                </a:lnTo>
                <a:lnTo>
                  <a:pt x="2217753" y="287818"/>
                </a:lnTo>
                <a:lnTo>
                  <a:pt x="2215314" y="113431"/>
                </a:lnTo>
                <a:lnTo>
                  <a:pt x="2205101" y="88519"/>
                </a:lnTo>
                <a:lnTo>
                  <a:pt x="27686" y="0"/>
                </a:lnTo>
                <a:close/>
              </a:path>
            </a:pathLst>
          </a:custGeom>
          <a:solidFill>
            <a:srgbClr val="CFC7C3"/>
          </a:solidFill>
        </p:spPr>
        <p:txBody>
          <a:bodyPr wrap="square" lIns="0" tIns="0" rIns="0" bIns="0" rtlCol="0"/>
          <a:lstStyle/>
          <a:p>
            <a:endParaRPr/>
          </a:p>
        </p:txBody>
      </p:sp>
      <p:sp>
        <p:nvSpPr>
          <p:cNvPr id="47" name="object 47"/>
          <p:cNvSpPr/>
          <p:nvPr/>
        </p:nvSpPr>
        <p:spPr>
          <a:xfrm>
            <a:off x="5524119" y="5763005"/>
            <a:ext cx="841375" cy="302260"/>
          </a:xfrm>
          <a:custGeom>
            <a:avLst/>
            <a:gdLst/>
            <a:ahLst/>
            <a:cxnLst/>
            <a:rect l="l" t="t" r="r" b="b"/>
            <a:pathLst>
              <a:path w="841375" h="302260">
                <a:moveTo>
                  <a:pt x="10413" y="0"/>
                </a:moveTo>
                <a:lnTo>
                  <a:pt x="0" y="285940"/>
                </a:lnTo>
                <a:lnTo>
                  <a:pt x="20954" y="293903"/>
                </a:lnTo>
                <a:lnTo>
                  <a:pt x="832611" y="301828"/>
                </a:lnTo>
                <a:lnTo>
                  <a:pt x="838596" y="136518"/>
                </a:lnTo>
                <a:lnTo>
                  <a:pt x="840962" y="51630"/>
                </a:lnTo>
                <a:lnTo>
                  <a:pt x="840041" y="20355"/>
                </a:lnTo>
                <a:lnTo>
                  <a:pt x="836167" y="15887"/>
                </a:lnTo>
                <a:lnTo>
                  <a:pt x="10413" y="0"/>
                </a:lnTo>
                <a:close/>
              </a:path>
            </a:pathLst>
          </a:custGeom>
          <a:solidFill>
            <a:srgbClr val="EBE9E7"/>
          </a:solidFill>
        </p:spPr>
        <p:txBody>
          <a:bodyPr wrap="square" lIns="0" tIns="0" rIns="0" bIns="0" rtlCol="0"/>
          <a:lstStyle/>
          <a:p>
            <a:endParaRPr/>
          </a:p>
        </p:txBody>
      </p:sp>
      <p:sp>
        <p:nvSpPr>
          <p:cNvPr id="48" name="object 48"/>
          <p:cNvSpPr/>
          <p:nvPr/>
        </p:nvSpPr>
        <p:spPr>
          <a:xfrm>
            <a:off x="4515358" y="5763005"/>
            <a:ext cx="923290" cy="302260"/>
          </a:xfrm>
          <a:custGeom>
            <a:avLst/>
            <a:gdLst/>
            <a:ahLst/>
            <a:cxnLst/>
            <a:rect l="l" t="t" r="r" b="b"/>
            <a:pathLst>
              <a:path w="923289" h="302260">
                <a:moveTo>
                  <a:pt x="11429" y="0"/>
                </a:moveTo>
                <a:lnTo>
                  <a:pt x="0" y="285940"/>
                </a:lnTo>
                <a:lnTo>
                  <a:pt x="22987" y="293903"/>
                </a:lnTo>
                <a:lnTo>
                  <a:pt x="914145" y="301828"/>
                </a:lnTo>
                <a:lnTo>
                  <a:pt x="920706" y="136518"/>
                </a:lnTo>
                <a:lnTo>
                  <a:pt x="923289" y="51630"/>
                </a:lnTo>
                <a:lnTo>
                  <a:pt x="922254" y="20355"/>
                </a:lnTo>
                <a:lnTo>
                  <a:pt x="917955" y="15887"/>
                </a:lnTo>
                <a:lnTo>
                  <a:pt x="11429" y="0"/>
                </a:lnTo>
                <a:close/>
              </a:path>
            </a:pathLst>
          </a:custGeom>
          <a:solidFill>
            <a:srgbClr val="9E9087"/>
          </a:solidFill>
        </p:spPr>
        <p:txBody>
          <a:bodyPr wrap="square" lIns="0" tIns="0" rIns="0" bIns="0" rtlCol="0"/>
          <a:lstStyle/>
          <a:p>
            <a:endParaRPr/>
          </a:p>
        </p:txBody>
      </p:sp>
      <p:sp>
        <p:nvSpPr>
          <p:cNvPr id="49" name="object 49"/>
          <p:cNvSpPr/>
          <p:nvPr/>
        </p:nvSpPr>
        <p:spPr>
          <a:xfrm>
            <a:off x="5518150" y="5373115"/>
            <a:ext cx="841375" cy="302260"/>
          </a:xfrm>
          <a:custGeom>
            <a:avLst/>
            <a:gdLst/>
            <a:ahLst/>
            <a:cxnLst/>
            <a:rect l="l" t="t" r="r" b="b"/>
            <a:pathLst>
              <a:path w="841375" h="302260">
                <a:moveTo>
                  <a:pt x="10540" y="0"/>
                </a:moveTo>
                <a:lnTo>
                  <a:pt x="0" y="285991"/>
                </a:lnTo>
                <a:lnTo>
                  <a:pt x="20954" y="293954"/>
                </a:lnTo>
                <a:lnTo>
                  <a:pt x="832738" y="301891"/>
                </a:lnTo>
                <a:lnTo>
                  <a:pt x="838650" y="136538"/>
                </a:lnTo>
                <a:lnTo>
                  <a:pt x="840978" y="51627"/>
                </a:lnTo>
                <a:lnTo>
                  <a:pt x="840043" y="20344"/>
                </a:lnTo>
                <a:lnTo>
                  <a:pt x="836167" y="15875"/>
                </a:lnTo>
                <a:lnTo>
                  <a:pt x="10540" y="0"/>
                </a:lnTo>
                <a:close/>
              </a:path>
            </a:pathLst>
          </a:custGeom>
          <a:solidFill>
            <a:srgbClr val="EBE9E7"/>
          </a:solidFill>
        </p:spPr>
        <p:txBody>
          <a:bodyPr wrap="square" lIns="0" tIns="0" rIns="0" bIns="0" rtlCol="0"/>
          <a:lstStyle/>
          <a:p>
            <a:endParaRPr/>
          </a:p>
        </p:txBody>
      </p:sp>
      <p:sp>
        <p:nvSpPr>
          <p:cNvPr id="50" name="object 50"/>
          <p:cNvSpPr/>
          <p:nvPr/>
        </p:nvSpPr>
        <p:spPr>
          <a:xfrm>
            <a:off x="4509389" y="5373115"/>
            <a:ext cx="923925" cy="302260"/>
          </a:xfrm>
          <a:custGeom>
            <a:avLst/>
            <a:gdLst/>
            <a:ahLst/>
            <a:cxnLst/>
            <a:rect l="l" t="t" r="r" b="b"/>
            <a:pathLst>
              <a:path w="923925" h="302260">
                <a:moveTo>
                  <a:pt x="11557" y="0"/>
                </a:moveTo>
                <a:lnTo>
                  <a:pt x="0" y="285991"/>
                </a:lnTo>
                <a:lnTo>
                  <a:pt x="23113" y="293954"/>
                </a:lnTo>
                <a:lnTo>
                  <a:pt x="914146" y="301891"/>
                </a:lnTo>
                <a:lnTo>
                  <a:pt x="920708" y="136538"/>
                </a:lnTo>
                <a:lnTo>
                  <a:pt x="923305" y="51627"/>
                </a:lnTo>
                <a:lnTo>
                  <a:pt x="922307" y="20344"/>
                </a:lnTo>
                <a:lnTo>
                  <a:pt x="918083" y="15875"/>
                </a:lnTo>
                <a:lnTo>
                  <a:pt x="11557" y="0"/>
                </a:lnTo>
                <a:close/>
              </a:path>
            </a:pathLst>
          </a:custGeom>
          <a:solidFill>
            <a:srgbClr val="9E9087"/>
          </a:solidFill>
        </p:spPr>
        <p:txBody>
          <a:bodyPr wrap="square" lIns="0" tIns="0" rIns="0" bIns="0" rtlCol="0"/>
          <a:lstStyle/>
          <a:p>
            <a:endParaRPr/>
          </a:p>
        </p:txBody>
      </p:sp>
      <p:sp>
        <p:nvSpPr>
          <p:cNvPr id="51" name="object 51"/>
          <p:cNvSpPr/>
          <p:nvPr/>
        </p:nvSpPr>
        <p:spPr>
          <a:xfrm>
            <a:off x="5518150" y="6130099"/>
            <a:ext cx="841375" cy="302260"/>
          </a:xfrm>
          <a:custGeom>
            <a:avLst/>
            <a:gdLst/>
            <a:ahLst/>
            <a:cxnLst/>
            <a:rect l="l" t="t" r="r" b="b"/>
            <a:pathLst>
              <a:path w="841375" h="302260">
                <a:moveTo>
                  <a:pt x="10540" y="0"/>
                </a:moveTo>
                <a:lnTo>
                  <a:pt x="0" y="285940"/>
                </a:lnTo>
                <a:lnTo>
                  <a:pt x="20954" y="293890"/>
                </a:lnTo>
                <a:lnTo>
                  <a:pt x="832738" y="301828"/>
                </a:lnTo>
                <a:lnTo>
                  <a:pt x="838650" y="136518"/>
                </a:lnTo>
                <a:lnTo>
                  <a:pt x="840978" y="51630"/>
                </a:lnTo>
                <a:lnTo>
                  <a:pt x="840043" y="20355"/>
                </a:lnTo>
                <a:lnTo>
                  <a:pt x="836167" y="15887"/>
                </a:lnTo>
                <a:lnTo>
                  <a:pt x="10540" y="0"/>
                </a:lnTo>
                <a:close/>
              </a:path>
            </a:pathLst>
          </a:custGeom>
          <a:solidFill>
            <a:srgbClr val="EBE9E7"/>
          </a:solidFill>
        </p:spPr>
        <p:txBody>
          <a:bodyPr wrap="square" lIns="0" tIns="0" rIns="0" bIns="0" rtlCol="0"/>
          <a:lstStyle/>
          <a:p>
            <a:endParaRPr/>
          </a:p>
        </p:txBody>
      </p:sp>
      <p:sp>
        <p:nvSpPr>
          <p:cNvPr id="52" name="object 52"/>
          <p:cNvSpPr/>
          <p:nvPr/>
        </p:nvSpPr>
        <p:spPr>
          <a:xfrm>
            <a:off x="4509389" y="6130099"/>
            <a:ext cx="923925" cy="302260"/>
          </a:xfrm>
          <a:custGeom>
            <a:avLst/>
            <a:gdLst/>
            <a:ahLst/>
            <a:cxnLst/>
            <a:rect l="l" t="t" r="r" b="b"/>
            <a:pathLst>
              <a:path w="923925" h="302260">
                <a:moveTo>
                  <a:pt x="11557" y="0"/>
                </a:moveTo>
                <a:lnTo>
                  <a:pt x="0" y="285940"/>
                </a:lnTo>
                <a:lnTo>
                  <a:pt x="23113" y="293890"/>
                </a:lnTo>
                <a:lnTo>
                  <a:pt x="914146" y="301828"/>
                </a:lnTo>
                <a:lnTo>
                  <a:pt x="920708" y="136518"/>
                </a:lnTo>
                <a:lnTo>
                  <a:pt x="923305" y="51630"/>
                </a:lnTo>
                <a:lnTo>
                  <a:pt x="922307" y="20355"/>
                </a:lnTo>
                <a:lnTo>
                  <a:pt x="918083" y="15887"/>
                </a:lnTo>
                <a:lnTo>
                  <a:pt x="11557" y="0"/>
                </a:lnTo>
                <a:close/>
              </a:path>
            </a:pathLst>
          </a:custGeom>
          <a:solidFill>
            <a:srgbClr val="9E9087"/>
          </a:solidFill>
        </p:spPr>
        <p:txBody>
          <a:bodyPr wrap="square" lIns="0" tIns="0" rIns="0" bIns="0" rtlCol="0"/>
          <a:lstStyle/>
          <a:p>
            <a:endParaRPr/>
          </a:p>
        </p:txBody>
      </p:sp>
      <p:sp>
        <p:nvSpPr>
          <p:cNvPr id="53" name="object 53"/>
          <p:cNvSpPr txBox="1"/>
          <p:nvPr/>
        </p:nvSpPr>
        <p:spPr>
          <a:xfrm>
            <a:off x="4416933" y="5008879"/>
            <a:ext cx="1743075" cy="1414145"/>
          </a:xfrm>
          <a:prstGeom prst="rect">
            <a:avLst/>
          </a:prstGeom>
        </p:spPr>
        <p:txBody>
          <a:bodyPr vert="horz" wrap="square" lIns="0" tIns="0" rIns="0" bIns="0" rtlCol="0">
            <a:spAutoFit/>
          </a:bodyPr>
          <a:lstStyle/>
          <a:p>
            <a:pPr marL="12700">
              <a:lnSpc>
                <a:spcPct val="100000"/>
              </a:lnSpc>
            </a:pPr>
            <a:r>
              <a:rPr sz="1600" spc="-5" dirty="0">
                <a:solidFill>
                  <a:srgbClr val="7D6F67"/>
                </a:solidFill>
                <a:latin typeface="Arial"/>
                <a:cs typeface="Arial"/>
              </a:rPr>
              <a:t>Rights</a:t>
            </a:r>
            <a:endParaRPr sz="1600">
              <a:latin typeface="Arial"/>
              <a:cs typeface="Arial"/>
            </a:endParaRPr>
          </a:p>
          <a:p>
            <a:pPr marL="181610">
              <a:lnSpc>
                <a:spcPct val="100000"/>
              </a:lnSpc>
              <a:spcBef>
                <a:spcPts val="980"/>
              </a:spcBef>
              <a:tabLst>
                <a:tab pos="1318260" algn="l"/>
              </a:tabLst>
            </a:pPr>
            <a:r>
              <a:rPr sz="1800" spc="-35" dirty="0">
                <a:solidFill>
                  <a:srgbClr val="FFFFFF"/>
                </a:solidFill>
                <a:latin typeface="Arial"/>
                <a:cs typeface="Arial"/>
              </a:rPr>
              <a:t>Group1	</a:t>
            </a:r>
            <a:r>
              <a:rPr sz="1800" spc="-75" dirty="0">
                <a:solidFill>
                  <a:srgbClr val="7D6F67"/>
                </a:solidFill>
                <a:latin typeface="Arial"/>
                <a:cs typeface="Arial"/>
              </a:rPr>
              <a:t>SP1</a:t>
            </a:r>
            <a:endParaRPr sz="1800">
              <a:latin typeface="Arial"/>
              <a:cs typeface="Arial"/>
            </a:endParaRPr>
          </a:p>
          <a:p>
            <a:pPr marL="187325">
              <a:lnSpc>
                <a:spcPct val="100000"/>
              </a:lnSpc>
              <a:spcBef>
                <a:spcPts val="910"/>
              </a:spcBef>
              <a:tabLst>
                <a:tab pos="1323975" algn="l"/>
              </a:tabLst>
            </a:pPr>
            <a:r>
              <a:rPr sz="1800" spc="-45" dirty="0">
                <a:solidFill>
                  <a:srgbClr val="FFFFFF"/>
                </a:solidFill>
                <a:latin typeface="Arial"/>
                <a:cs typeface="Arial"/>
              </a:rPr>
              <a:t>Gro</a:t>
            </a:r>
            <a:r>
              <a:rPr sz="1800" spc="-50" dirty="0">
                <a:solidFill>
                  <a:srgbClr val="FFFFFF"/>
                </a:solidFill>
                <a:latin typeface="Arial"/>
                <a:cs typeface="Arial"/>
              </a:rPr>
              <a:t>u</a:t>
            </a:r>
            <a:r>
              <a:rPr sz="1800" spc="-10" dirty="0">
                <a:solidFill>
                  <a:srgbClr val="FFFFFF"/>
                </a:solidFill>
                <a:latin typeface="Arial"/>
                <a:cs typeface="Arial"/>
              </a:rPr>
              <a:t>p</a:t>
            </a:r>
            <a:r>
              <a:rPr sz="1800" spc="-5" dirty="0">
                <a:solidFill>
                  <a:srgbClr val="FFFFFF"/>
                </a:solidFill>
                <a:latin typeface="Arial"/>
                <a:cs typeface="Arial"/>
              </a:rPr>
              <a:t>2</a:t>
            </a:r>
            <a:r>
              <a:rPr sz="1800" dirty="0">
                <a:solidFill>
                  <a:srgbClr val="FFFFFF"/>
                </a:solidFill>
                <a:latin typeface="Arial"/>
                <a:cs typeface="Arial"/>
              </a:rPr>
              <a:t>	</a:t>
            </a:r>
            <a:r>
              <a:rPr sz="1800" spc="-75" dirty="0">
                <a:solidFill>
                  <a:srgbClr val="7D6F67"/>
                </a:solidFill>
                <a:latin typeface="Arial"/>
                <a:cs typeface="Arial"/>
              </a:rPr>
              <a:t>SP2</a:t>
            </a:r>
            <a:endParaRPr sz="1800">
              <a:latin typeface="Arial"/>
              <a:cs typeface="Arial"/>
            </a:endParaRPr>
          </a:p>
          <a:p>
            <a:pPr marL="181610">
              <a:lnSpc>
                <a:spcPct val="100000"/>
              </a:lnSpc>
              <a:spcBef>
                <a:spcPts val="730"/>
              </a:spcBef>
              <a:tabLst>
                <a:tab pos="1318260" algn="l"/>
              </a:tabLst>
            </a:pPr>
            <a:r>
              <a:rPr sz="1800" spc="-35" dirty="0">
                <a:solidFill>
                  <a:srgbClr val="FFFFFF"/>
                </a:solidFill>
                <a:latin typeface="Arial"/>
                <a:cs typeface="Arial"/>
              </a:rPr>
              <a:t>Group3	</a:t>
            </a:r>
            <a:r>
              <a:rPr sz="1800" spc="-75" dirty="0">
                <a:solidFill>
                  <a:srgbClr val="7D6F67"/>
                </a:solidFill>
                <a:latin typeface="Arial"/>
                <a:cs typeface="Arial"/>
              </a:rPr>
              <a:t>SP3</a:t>
            </a:r>
            <a:endParaRPr sz="1800">
              <a:latin typeface="Arial"/>
              <a:cs typeface="Arial"/>
            </a:endParaRPr>
          </a:p>
        </p:txBody>
      </p:sp>
      <p:sp>
        <p:nvSpPr>
          <p:cNvPr id="54" name="object 54"/>
          <p:cNvSpPr/>
          <p:nvPr/>
        </p:nvSpPr>
        <p:spPr>
          <a:xfrm>
            <a:off x="5086858" y="4435855"/>
            <a:ext cx="350520" cy="553085"/>
          </a:xfrm>
          <a:custGeom>
            <a:avLst/>
            <a:gdLst/>
            <a:ahLst/>
            <a:cxnLst/>
            <a:rect l="l" t="t" r="r" b="b"/>
            <a:pathLst>
              <a:path w="350520" h="553085">
                <a:moveTo>
                  <a:pt x="330072" y="515620"/>
                </a:moveTo>
                <a:lnTo>
                  <a:pt x="321944" y="520700"/>
                </a:lnTo>
                <a:lnTo>
                  <a:pt x="342264" y="552958"/>
                </a:lnTo>
                <a:lnTo>
                  <a:pt x="350265" y="547878"/>
                </a:lnTo>
                <a:lnTo>
                  <a:pt x="330072" y="515620"/>
                </a:lnTo>
                <a:close/>
              </a:path>
              <a:path w="350520" h="553085">
                <a:moveTo>
                  <a:pt x="294513" y="459232"/>
                </a:moveTo>
                <a:lnTo>
                  <a:pt x="286512" y="464312"/>
                </a:lnTo>
                <a:lnTo>
                  <a:pt x="306704" y="496570"/>
                </a:lnTo>
                <a:lnTo>
                  <a:pt x="314832" y="491490"/>
                </a:lnTo>
                <a:lnTo>
                  <a:pt x="294513" y="459232"/>
                </a:lnTo>
                <a:close/>
              </a:path>
              <a:path w="350520" h="553085">
                <a:moveTo>
                  <a:pt x="259079" y="402717"/>
                </a:moveTo>
                <a:lnTo>
                  <a:pt x="250951" y="407797"/>
                </a:lnTo>
                <a:lnTo>
                  <a:pt x="271271" y="440055"/>
                </a:lnTo>
                <a:lnTo>
                  <a:pt x="279272" y="434975"/>
                </a:lnTo>
                <a:lnTo>
                  <a:pt x="259079" y="402717"/>
                </a:lnTo>
                <a:close/>
              </a:path>
              <a:path w="350520" h="553085">
                <a:moveTo>
                  <a:pt x="223519" y="346329"/>
                </a:moveTo>
                <a:lnTo>
                  <a:pt x="215391" y="351409"/>
                </a:lnTo>
                <a:lnTo>
                  <a:pt x="235712" y="383667"/>
                </a:lnTo>
                <a:lnTo>
                  <a:pt x="243839" y="378587"/>
                </a:lnTo>
                <a:lnTo>
                  <a:pt x="223519" y="346329"/>
                </a:lnTo>
                <a:close/>
              </a:path>
              <a:path w="350520" h="553085">
                <a:moveTo>
                  <a:pt x="187959" y="289941"/>
                </a:moveTo>
                <a:lnTo>
                  <a:pt x="179958" y="295021"/>
                </a:lnTo>
                <a:lnTo>
                  <a:pt x="200278" y="327279"/>
                </a:lnTo>
                <a:lnTo>
                  <a:pt x="208279" y="322199"/>
                </a:lnTo>
                <a:lnTo>
                  <a:pt x="187959" y="289941"/>
                </a:lnTo>
                <a:close/>
              </a:path>
              <a:path w="350520" h="553085">
                <a:moveTo>
                  <a:pt x="152526" y="233426"/>
                </a:moveTo>
                <a:lnTo>
                  <a:pt x="144399" y="238506"/>
                </a:lnTo>
                <a:lnTo>
                  <a:pt x="164718" y="270764"/>
                </a:lnTo>
                <a:lnTo>
                  <a:pt x="172846" y="265684"/>
                </a:lnTo>
                <a:lnTo>
                  <a:pt x="152526" y="233426"/>
                </a:lnTo>
                <a:close/>
              </a:path>
              <a:path w="350520" h="553085">
                <a:moveTo>
                  <a:pt x="116966" y="177038"/>
                </a:moveTo>
                <a:lnTo>
                  <a:pt x="108965" y="182118"/>
                </a:lnTo>
                <a:lnTo>
                  <a:pt x="129286" y="214376"/>
                </a:lnTo>
                <a:lnTo>
                  <a:pt x="137287" y="209296"/>
                </a:lnTo>
                <a:lnTo>
                  <a:pt x="116966" y="177038"/>
                </a:lnTo>
                <a:close/>
              </a:path>
              <a:path w="350520" h="553085">
                <a:moveTo>
                  <a:pt x="81533" y="120523"/>
                </a:moveTo>
                <a:lnTo>
                  <a:pt x="73405" y="125603"/>
                </a:lnTo>
                <a:lnTo>
                  <a:pt x="93725" y="157861"/>
                </a:lnTo>
                <a:lnTo>
                  <a:pt x="101853" y="152781"/>
                </a:lnTo>
                <a:lnTo>
                  <a:pt x="81533" y="120523"/>
                </a:lnTo>
                <a:close/>
              </a:path>
              <a:path w="350520" h="553085">
                <a:moveTo>
                  <a:pt x="0" y="0"/>
                </a:moveTo>
                <a:lnTo>
                  <a:pt x="7746" y="141732"/>
                </a:lnTo>
                <a:lnTo>
                  <a:pt x="10032" y="143764"/>
                </a:lnTo>
                <a:lnTo>
                  <a:pt x="15239" y="143510"/>
                </a:lnTo>
                <a:lnTo>
                  <a:pt x="17271" y="141224"/>
                </a:lnTo>
                <a:lnTo>
                  <a:pt x="11032" y="26510"/>
                </a:lnTo>
                <a:lnTo>
                  <a:pt x="2412" y="12827"/>
                </a:lnTo>
                <a:lnTo>
                  <a:pt x="2975" y="12475"/>
                </a:lnTo>
                <a:lnTo>
                  <a:pt x="6477" y="10286"/>
                </a:lnTo>
                <a:lnTo>
                  <a:pt x="10540" y="7747"/>
                </a:lnTo>
                <a:lnTo>
                  <a:pt x="14114" y="7747"/>
                </a:lnTo>
                <a:lnTo>
                  <a:pt x="0" y="0"/>
                </a:lnTo>
                <a:close/>
              </a:path>
              <a:path w="350520" h="553085">
                <a:moveTo>
                  <a:pt x="45974" y="64135"/>
                </a:moveTo>
                <a:lnTo>
                  <a:pt x="37972" y="69215"/>
                </a:lnTo>
                <a:lnTo>
                  <a:pt x="58292" y="101473"/>
                </a:lnTo>
                <a:lnTo>
                  <a:pt x="66293" y="96393"/>
                </a:lnTo>
                <a:lnTo>
                  <a:pt x="45974" y="64135"/>
                </a:lnTo>
                <a:close/>
              </a:path>
              <a:path w="350520" h="553085">
                <a:moveTo>
                  <a:pt x="14114" y="7747"/>
                </a:moveTo>
                <a:lnTo>
                  <a:pt x="10540" y="7747"/>
                </a:lnTo>
                <a:lnTo>
                  <a:pt x="19018" y="21290"/>
                </a:lnTo>
                <a:lnTo>
                  <a:pt x="119887" y="76708"/>
                </a:lnTo>
                <a:lnTo>
                  <a:pt x="122808" y="75819"/>
                </a:lnTo>
                <a:lnTo>
                  <a:pt x="125349" y="71247"/>
                </a:lnTo>
                <a:lnTo>
                  <a:pt x="124459" y="68326"/>
                </a:lnTo>
                <a:lnTo>
                  <a:pt x="14114" y="7747"/>
                </a:lnTo>
                <a:close/>
              </a:path>
              <a:path w="350520" h="553085">
                <a:moveTo>
                  <a:pt x="10494" y="16606"/>
                </a:moveTo>
                <a:lnTo>
                  <a:pt x="11032" y="26510"/>
                </a:lnTo>
                <a:lnTo>
                  <a:pt x="22732" y="45085"/>
                </a:lnTo>
                <a:lnTo>
                  <a:pt x="30733" y="40005"/>
                </a:lnTo>
                <a:lnTo>
                  <a:pt x="19018" y="21290"/>
                </a:lnTo>
                <a:lnTo>
                  <a:pt x="10494" y="16606"/>
                </a:lnTo>
                <a:close/>
              </a:path>
              <a:path w="350520" h="553085">
                <a:moveTo>
                  <a:pt x="2975" y="12475"/>
                </a:moveTo>
                <a:lnTo>
                  <a:pt x="2412" y="12827"/>
                </a:lnTo>
                <a:lnTo>
                  <a:pt x="11032" y="26510"/>
                </a:lnTo>
                <a:lnTo>
                  <a:pt x="10494" y="16606"/>
                </a:lnTo>
                <a:lnTo>
                  <a:pt x="2975" y="12475"/>
                </a:lnTo>
                <a:close/>
              </a:path>
              <a:path w="350520" h="553085">
                <a:moveTo>
                  <a:pt x="10779" y="8128"/>
                </a:moveTo>
                <a:lnTo>
                  <a:pt x="10032" y="8128"/>
                </a:lnTo>
                <a:lnTo>
                  <a:pt x="10494" y="16606"/>
                </a:lnTo>
                <a:lnTo>
                  <a:pt x="19018" y="21290"/>
                </a:lnTo>
                <a:lnTo>
                  <a:pt x="10779" y="8128"/>
                </a:lnTo>
                <a:close/>
              </a:path>
              <a:path w="350520" h="553085">
                <a:moveTo>
                  <a:pt x="10032" y="8128"/>
                </a:moveTo>
                <a:lnTo>
                  <a:pt x="6477" y="10286"/>
                </a:lnTo>
                <a:lnTo>
                  <a:pt x="2975" y="12475"/>
                </a:lnTo>
                <a:lnTo>
                  <a:pt x="10494" y="16606"/>
                </a:lnTo>
                <a:lnTo>
                  <a:pt x="10032" y="8128"/>
                </a:lnTo>
                <a:close/>
              </a:path>
              <a:path w="350520" h="553085">
                <a:moveTo>
                  <a:pt x="6477" y="10286"/>
                </a:moveTo>
                <a:lnTo>
                  <a:pt x="2920" y="12446"/>
                </a:lnTo>
                <a:lnTo>
                  <a:pt x="6477" y="10286"/>
                </a:lnTo>
                <a:close/>
              </a:path>
              <a:path w="350520" h="553085">
                <a:moveTo>
                  <a:pt x="10540" y="7747"/>
                </a:moveTo>
                <a:lnTo>
                  <a:pt x="6477" y="10286"/>
                </a:lnTo>
                <a:lnTo>
                  <a:pt x="10032" y="8128"/>
                </a:lnTo>
                <a:lnTo>
                  <a:pt x="10779" y="8128"/>
                </a:lnTo>
                <a:lnTo>
                  <a:pt x="10540" y="7747"/>
                </a:lnTo>
                <a:close/>
              </a:path>
            </a:pathLst>
          </a:custGeom>
          <a:solidFill>
            <a:srgbClr val="2B2522"/>
          </a:solidFill>
        </p:spPr>
        <p:txBody>
          <a:bodyPr wrap="square" lIns="0" tIns="0" rIns="0" bIns="0" rtlCol="0"/>
          <a:lstStyle/>
          <a:p>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083425">
              <a:lnSpc>
                <a:spcPct val="100000"/>
              </a:lnSpc>
            </a:pPr>
            <a:r>
              <a:rPr spc="25" dirty="0"/>
              <a:t>Item</a:t>
            </a:r>
            <a:r>
              <a:rPr spc="-155" dirty="0"/>
              <a:t> </a:t>
            </a:r>
            <a:r>
              <a:rPr spc="-40" dirty="0"/>
              <a:t>Cascade</a:t>
            </a:r>
          </a:p>
        </p:txBody>
      </p:sp>
      <p:sp>
        <p:nvSpPr>
          <p:cNvPr id="5" name="object 5"/>
          <p:cNvSpPr/>
          <p:nvPr/>
        </p:nvSpPr>
        <p:spPr>
          <a:xfrm>
            <a:off x="5499049" y="3647236"/>
            <a:ext cx="529894" cy="54140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74164" y="1354582"/>
            <a:ext cx="1706245" cy="1031875"/>
          </a:xfrm>
          <a:custGeom>
            <a:avLst/>
            <a:gdLst/>
            <a:ahLst/>
            <a:cxnLst/>
            <a:rect l="l" t="t" r="r" b="b"/>
            <a:pathLst>
              <a:path w="1706245" h="1031875">
                <a:moveTo>
                  <a:pt x="36830" y="0"/>
                </a:moveTo>
                <a:lnTo>
                  <a:pt x="0" y="1031493"/>
                </a:lnTo>
                <a:lnTo>
                  <a:pt x="1706245" y="1031493"/>
                </a:lnTo>
                <a:lnTo>
                  <a:pt x="1437132" y="57403"/>
                </a:lnTo>
                <a:lnTo>
                  <a:pt x="36830" y="0"/>
                </a:lnTo>
                <a:close/>
              </a:path>
            </a:pathLst>
          </a:custGeom>
          <a:solidFill>
            <a:srgbClr val="BC2727"/>
          </a:solidFill>
        </p:spPr>
        <p:txBody>
          <a:bodyPr wrap="square" lIns="0" tIns="0" rIns="0" bIns="0" rtlCol="0"/>
          <a:lstStyle/>
          <a:p>
            <a:endParaRPr/>
          </a:p>
        </p:txBody>
      </p:sp>
      <p:sp>
        <p:nvSpPr>
          <p:cNvPr id="7" name="object 7"/>
          <p:cNvSpPr txBox="1"/>
          <p:nvPr/>
        </p:nvSpPr>
        <p:spPr>
          <a:xfrm>
            <a:off x="2582036" y="1731136"/>
            <a:ext cx="689610" cy="319405"/>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Arial"/>
                <a:cs typeface="Arial"/>
              </a:rPr>
              <a:t>Por</a:t>
            </a:r>
            <a:r>
              <a:rPr sz="2000" spc="-5" dirty="0">
                <a:solidFill>
                  <a:srgbClr val="FFFFFF"/>
                </a:solidFill>
                <a:latin typeface="Arial"/>
                <a:cs typeface="Arial"/>
              </a:rPr>
              <a:t>t</a:t>
            </a:r>
            <a:r>
              <a:rPr sz="2000" spc="-15" dirty="0">
                <a:solidFill>
                  <a:srgbClr val="FFFFFF"/>
                </a:solidFill>
                <a:latin typeface="Arial"/>
                <a:cs typeface="Arial"/>
              </a:rPr>
              <a:t>al</a:t>
            </a:r>
            <a:endParaRPr sz="2000">
              <a:latin typeface="Arial"/>
              <a:cs typeface="Arial"/>
            </a:endParaRPr>
          </a:p>
        </p:txBody>
      </p:sp>
      <p:sp>
        <p:nvSpPr>
          <p:cNvPr id="8" name="object 8"/>
          <p:cNvSpPr/>
          <p:nvPr/>
        </p:nvSpPr>
        <p:spPr>
          <a:xfrm>
            <a:off x="3211195" y="2584957"/>
            <a:ext cx="1560195" cy="1059815"/>
          </a:xfrm>
          <a:custGeom>
            <a:avLst/>
            <a:gdLst/>
            <a:ahLst/>
            <a:cxnLst/>
            <a:rect l="l" t="t" r="r" b="b"/>
            <a:pathLst>
              <a:path w="1560195" h="1059814">
                <a:moveTo>
                  <a:pt x="12700" y="0"/>
                </a:moveTo>
                <a:lnTo>
                  <a:pt x="0" y="1059814"/>
                </a:lnTo>
                <a:lnTo>
                  <a:pt x="1560068" y="1059814"/>
                </a:lnTo>
                <a:lnTo>
                  <a:pt x="1483868" y="114300"/>
                </a:lnTo>
                <a:lnTo>
                  <a:pt x="12700" y="0"/>
                </a:lnTo>
                <a:close/>
              </a:path>
            </a:pathLst>
          </a:custGeom>
          <a:solidFill>
            <a:srgbClr val="BC2727"/>
          </a:solidFill>
        </p:spPr>
        <p:txBody>
          <a:bodyPr wrap="square" lIns="0" tIns="0" rIns="0" bIns="0" rtlCol="0"/>
          <a:lstStyle/>
          <a:p>
            <a:endParaRPr/>
          </a:p>
        </p:txBody>
      </p:sp>
      <p:sp>
        <p:nvSpPr>
          <p:cNvPr id="9" name="object 9"/>
          <p:cNvSpPr txBox="1"/>
          <p:nvPr/>
        </p:nvSpPr>
        <p:spPr>
          <a:xfrm>
            <a:off x="3695446" y="2975990"/>
            <a:ext cx="593090" cy="319405"/>
          </a:xfrm>
          <a:prstGeom prst="rect">
            <a:avLst/>
          </a:prstGeom>
        </p:spPr>
        <p:txBody>
          <a:bodyPr vert="horz" wrap="square" lIns="0" tIns="0" rIns="0" bIns="0" rtlCol="0">
            <a:spAutoFit/>
          </a:bodyPr>
          <a:lstStyle/>
          <a:p>
            <a:pPr marL="12700">
              <a:lnSpc>
                <a:spcPct val="100000"/>
              </a:lnSpc>
            </a:pPr>
            <a:r>
              <a:rPr sz="2000" spc="-45" dirty="0">
                <a:solidFill>
                  <a:srgbClr val="FFFFFF"/>
                </a:solidFill>
                <a:latin typeface="Arial"/>
                <a:cs typeface="Arial"/>
              </a:rPr>
              <a:t>Pa</a:t>
            </a:r>
            <a:r>
              <a:rPr sz="2000" spc="-50" dirty="0">
                <a:solidFill>
                  <a:srgbClr val="FFFFFF"/>
                </a:solidFill>
                <a:latin typeface="Arial"/>
                <a:cs typeface="Arial"/>
              </a:rPr>
              <a:t>g</a:t>
            </a:r>
            <a:r>
              <a:rPr sz="2000" spc="-80" dirty="0">
                <a:solidFill>
                  <a:srgbClr val="FFFFFF"/>
                </a:solidFill>
                <a:latin typeface="Arial"/>
                <a:cs typeface="Arial"/>
              </a:rPr>
              <a:t>e</a:t>
            </a:r>
            <a:endParaRPr sz="2000">
              <a:latin typeface="Arial"/>
              <a:cs typeface="Arial"/>
            </a:endParaRPr>
          </a:p>
        </p:txBody>
      </p:sp>
      <p:sp>
        <p:nvSpPr>
          <p:cNvPr id="10" name="object 10"/>
          <p:cNvSpPr/>
          <p:nvPr/>
        </p:nvSpPr>
        <p:spPr>
          <a:xfrm>
            <a:off x="4267072" y="3843654"/>
            <a:ext cx="1560195" cy="1059815"/>
          </a:xfrm>
          <a:custGeom>
            <a:avLst/>
            <a:gdLst/>
            <a:ahLst/>
            <a:cxnLst/>
            <a:rect l="l" t="t" r="r" b="b"/>
            <a:pathLst>
              <a:path w="1560195" h="1059814">
                <a:moveTo>
                  <a:pt x="38100" y="0"/>
                </a:moveTo>
                <a:lnTo>
                  <a:pt x="0" y="1059688"/>
                </a:lnTo>
                <a:lnTo>
                  <a:pt x="1560067" y="1059688"/>
                </a:lnTo>
                <a:lnTo>
                  <a:pt x="1458467" y="127000"/>
                </a:lnTo>
                <a:lnTo>
                  <a:pt x="38100" y="0"/>
                </a:lnTo>
                <a:close/>
              </a:path>
            </a:pathLst>
          </a:custGeom>
          <a:solidFill>
            <a:srgbClr val="BC2727"/>
          </a:solidFill>
        </p:spPr>
        <p:txBody>
          <a:bodyPr wrap="square" lIns="0" tIns="0" rIns="0" bIns="0" rtlCol="0"/>
          <a:lstStyle/>
          <a:p>
            <a:endParaRPr/>
          </a:p>
        </p:txBody>
      </p:sp>
      <p:sp>
        <p:nvSpPr>
          <p:cNvPr id="11" name="object 11"/>
          <p:cNvSpPr txBox="1"/>
          <p:nvPr/>
        </p:nvSpPr>
        <p:spPr>
          <a:xfrm>
            <a:off x="4492497" y="4234815"/>
            <a:ext cx="1110615" cy="319405"/>
          </a:xfrm>
          <a:prstGeom prst="rect">
            <a:avLst/>
          </a:prstGeom>
        </p:spPr>
        <p:txBody>
          <a:bodyPr vert="horz" wrap="square" lIns="0" tIns="0" rIns="0" bIns="0" rtlCol="0">
            <a:spAutoFit/>
          </a:bodyPr>
          <a:lstStyle/>
          <a:p>
            <a:pPr marL="12700">
              <a:lnSpc>
                <a:spcPct val="100000"/>
              </a:lnSpc>
            </a:pPr>
            <a:r>
              <a:rPr sz="2000" spc="-20" dirty="0">
                <a:solidFill>
                  <a:srgbClr val="FFFFFF"/>
                </a:solidFill>
                <a:latin typeface="Arial"/>
                <a:cs typeface="Arial"/>
              </a:rPr>
              <a:t>Container</a:t>
            </a:r>
            <a:endParaRPr sz="2000">
              <a:latin typeface="Arial"/>
              <a:cs typeface="Arial"/>
            </a:endParaRPr>
          </a:p>
        </p:txBody>
      </p:sp>
      <p:sp>
        <p:nvSpPr>
          <p:cNvPr id="12" name="object 12"/>
          <p:cNvSpPr/>
          <p:nvPr/>
        </p:nvSpPr>
        <p:spPr>
          <a:xfrm>
            <a:off x="5404230" y="5089525"/>
            <a:ext cx="1560195" cy="1072515"/>
          </a:xfrm>
          <a:custGeom>
            <a:avLst/>
            <a:gdLst/>
            <a:ahLst/>
            <a:cxnLst/>
            <a:rect l="l" t="t" r="r" b="b"/>
            <a:pathLst>
              <a:path w="1560195" h="1072514">
                <a:moveTo>
                  <a:pt x="38100" y="0"/>
                </a:moveTo>
                <a:lnTo>
                  <a:pt x="0" y="1072489"/>
                </a:lnTo>
                <a:lnTo>
                  <a:pt x="1559941" y="1072489"/>
                </a:lnTo>
                <a:lnTo>
                  <a:pt x="1496441" y="127000"/>
                </a:lnTo>
                <a:lnTo>
                  <a:pt x="38100" y="0"/>
                </a:lnTo>
                <a:close/>
              </a:path>
            </a:pathLst>
          </a:custGeom>
          <a:solidFill>
            <a:srgbClr val="BC2727"/>
          </a:solidFill>
        </p:spPr>
        <p:txBody>
          <a:bodyPr wrap="square" lIns="0" tIns="0" rIns="0" bIns="0" rtlCol="0"/>
          <a:lstStyle/>
          <a:p>
            <a:endParaRPr/>
          </a:p>
        </p:txBody>
      </p:sp>
      <p:sp>
        <p:nvSpPr>
          <p:cNvPr id="13" name="object 13"/>
          <p:cNvSpPr txBox="1"/>
          <p:nvPr/>
        </p:nvSpPr>
        <p:spPr>
          <a:xfrm>
            <a:off x="5779134" y="5487212"/>
            <a:ext cx="811530" cy="319405"/>
          </a:xfrm>
          <a:prstGeom prst="rect">
            <a:avLst/>
          </a:prstGeom>
        </p:spPr>
        <p:txBody>
          <a:bodyPr vert="horz" wrap="square" lIns="0" tIns="0" rIns="0" bIns="0" rtlCol="0">
            <a:spAutoFit/>
          </a:bodyPr>
          <a:lstStyle/>
          <a:p>
            <a:pPr marL="12700">
              <a:lnSpc>
                <a:spcPct val="100000"/>
              </a:lnSpc>
            </a:pPr>
            <a:r>
              <a:rPr sz="2000" spc="-10" dirty="0">
                <a:solidFill>
                  <a:srgbClr val="FFFFFF"/>
                </a:solidFill>
                <a:latin typeface="Arial"/>
                <a:cs typeface="Arial"/>
              </a:rPr>
              <a:t>Widget</a:t>
            </a:r>
            <a:endParaRPr sz="2000">
              <a:latin typeface="Arial"/>
              <a:cs typeface="Arial"/>
            </a:endParaRPr>
          </a:p>
        </p:txBody>
      </p:sp>
      <p:sp>
        <p:nvSpPr>
          <p:cNvPr id="14" name="object 14"/>
          <p:cNvSpPr/>
          <p:nvPr/>
        </p:nvSpPr>
        <p:spPr>
          <a:xfrm>
            <a:off x="1035138" y="1564132"/>
            <a:ext cx="1198245" cy="467359"/>
          </a:xfrm>
          <a:custGeom>
            <a:avLst/>
            <a:gdLst/>
            <a:ahLst/>
            <a:cxnLst/>
            <a:rect l="l" t="t" r="r" b="b"/>
            <a:pathLst>
              <a:path w="1198245" h="467360">
                <a:moveTo>
                  <a:pt x="1198029" y="0"/>
                </a:moveTo>
                <a:lnTo>
                  <a:pt x="0" y="22859"/>
                </a:lnTo>
                <a:lnTo>
                  <a:pt x="0" y="467105"/>
                </a:lnTo>
                <a:lnTo>
                  <a:pt x="1137069" y="467105"/>
                </a:lnTo>
                <a:lnTo>
                  <a:pt x="1198029" y="0"/>
                </a:lnTo>
                <a:close/>
              </a:path>
            </a:pathLst>
          </a:custGeom>
          <a:solidFill>
            <a:srgbClr val="9E9087"/>
          </a:solidFill>
        </p:spPr>
        <p:txBody>
          <a:bodyPr wrap="square" lIns="0" tIns="0" rIns="0" bIns="0" rtlCol="0"/>
          <a:lstStyle/>
          <a:p>
            <a:endParaRPr/>
          </a:p>
        </p:txBody>
      </p:sp>
      <p:sp>
        <p:nvSpPr>
          <p:cNvPr id="15" name="object 15"/>
          <p:cNvSpPr txBox="1"/>
          <p:nvPr/>
        </p:nvSpPr>
        <p:spPr>
          <a:xfrm>
            <a:off x="1152550" y="1666494"/>
            <a:ext cx="939800" cy="25781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Arial"/>
                <a:cs typeface="Arial"/>
              </a:rPr>
              <a:t>Properties</a:t>
            </a:r>
            <a:endParaRPr sz="1600">
              <a:latin typeface="Arial"/>
              <a:cs typeface="Arial"/>
            </a:endParaRPr>
          </a:p>
        </p:txBody>
      </p:sp>
      <p:sp>
        <p:nvSpPr>
          <p:cNvPr id="16" name="object 16"/>
          <p:cNvSpPr/>
          <p:nvPr/>
        </p:nvSpPr>
        <p:spPr>
          <a:xfrm>
            <a:off x="6233159" y="2376042"/>
            <a:ext cx="1568450" cy="2272030"/>
          </a:xfrm>
          <a:custGeom>
            <a:avLst/>
            <a:gdLst/>
            <a:ahLst/>
            <a:cxnLst/>
            <a:rect l="l" t="t" r="r" b="b"/>
            <a:pathLst>
              <a:path w="1568450" h="2272029">
                <a:moveTo>
                  <a:pt x="0" y="0"/>
                </a:moveTo>
                <a:lnTo>
                  <a:pt x="1568322" y="2271776"/>
                </a:lnTo>
              </a:path>
            </a:pathLst>
          </a:custGeom>
          <a:ln w="28575">
            <a:solidFill>
              <a:srgbClr val="2B2522"/>
            </a:solidFill>
            <a:prstDash val="lgDash"/>
          </a:ln>
        </p:spPr>
        <p:txBody>
          <a:bodyPr wrap="square" lIns="0" tIns="0" rIns="0" bIns="0" rtlCol="0"/>
          <a:lstStyle/>
          <a:p>
            <a:endParaRPr/>
          </a:p>
        </p:txBody>
      </p:sp>
      <p:sp>
        <p:nvSpPr>
          <p:cNvPr id="17" name="object 17"/>
          <p:cNvSpPr/>
          <p:nvPr/>
        </p:nvSpPr>
        <p:spPr>
          <a:xfrm>
            <a:off x="4100829" y="2361819"/>
            <a:ext cx="2147570" cy="275590"/>
          </a:xfrm>
          <a:custGeom>
            <a:avLst/>
            <a:gdLst/>
            <a:ahLst/>
            <a:cxnLst/>
            <a:rect l="l" t="t" r="r" b="b"/>
            <a:pathLst>
              <a:path w="2147570" h="275589">
                <a:moveTo>
                  <a:pt x="29052" y="189766"/>
                </a:moveTo>
                <a:lnTo>
                  <a:pt x="0" y="190626"/>
                </a:lnTo>
                <a:lnTo>
                  <a:pt x="45466" y="275081"/>
                </a:lnTo>
                <a:lnTo>
                  <a:pt x="78496" y="203707"/>
                </a:lnTo>
                <a:lnTo>
                  <a:pt x="29083" y="203707"/>
                </a:lnTo>
                <a:lnTo>
                  <a:pt x="29052" y="189766"/>
                </a:lnTo>
                <a:close/>
              </a:path>
              <a:path w="2147570" h="275589">
                <a:moveTo>
                  <a:pt x="57625" y="188919"/>
                </a:moveTo>
                <a:lnTo>
                  <a:pt x="29052" y="189766"/>
                </a:lnTo>
                <a:lnTo>
                  <a:pt x="29083" y="203707"/>
                </a:lnTo>
                <a:lnTo>
                  <a:pt x="57658" y="203707"/>
                </a:lnTo>
                <a:lnTo>
                  <a:pt x="57625" y="188919"/>
                </a:lnTo>
                <a:close/>
              </a:path>
              <a:path w="2147570" h="275589">
                <a:moveTo>
                  <a:pt x="85725" y="188086"/>
                </a:moveTo>
                <a:lnTo>
                  <a:pt x="57625" y="188919"/>
                </a:lnTo>
                <a:lnTo>
                  <a:pt x="57658" y="203707"/>
                </a:lnTo>
                <a:lnTo>
                  <a:pt x="78496" y="203707"/>
                </a:lnTo>
                <a:lnTo>
                  <a:pt x="85725" y="188086"/>
                </a:lnTo>
                <a:close/>
              </a:path>
              <a:path w="2147570" h="275589">
                <a:moveTo>
                  <a:pt x="57404" y="89407"/>
                </a:moveTo>
                <a:lnTo>
                  <a:pt x="28829" y="89407"/>
                </a:lnTo>
                <a:lnTo>
                  <a:pt x="29052" y="189766"/>
                </a:lnTo>
                <a:lnTo>
                  <a:pt x="57625" y="188919"/>
                </a:lnTo>
                <a:lnTo>
                  <a:pt x="57404" y="89407"/>
                </a:lnTo>
                <a:close/>
              </a:path>
              <a:path w="2147570" h="275589">
                <a:moveTo>
                  <a:pt x="167767" y="0"/>
                </a:moveTo>
                <a:lnTo>
                  <a:pt x="53467" y="0"/>
                </a:lnTo>
                <a:lnTo>
                  <a:pt x="53467" y="28575"/>
                </a:lnTo>
                <a:lnTo>
                  <a:pt x="167767" y="28575"/>
                </a:lnTo>
                <a:lnTo>
                  <a:pt x="167767" y="0"/>
                </a:lnTo>
                <a:close/>
              </a:path>
              <a:path w="2147570" h="275589">
                <a:moveTo>
                  <a:pt x="367792" y="0"/>
                </a:moveTo>
                <a:lnTo>
                  <a:pt x="253492" y="0"/>
                </a:lnTo>
                <a:lnTo>
                  <a:pt x="253492" y="28575"/>
                </a:lnTo>
                <a:lnTo>
                  <a:pt x="367792" y="28575"/>
                </a:lnTo>
                <a:lnTo>
                  <a:pt x="367792" y="0"/>
                </a:lnTo>
                <a:close/>
              </a:path>
              <a:path w="2147570" h="275589">
                <a:moveTo>
                  <a:pt x="567817" y="0"/>
                </a:moveTo>
                <a:lnTo>
                  <a:pt x="453517" y="0"/>
                </a:lnTo>
                <a:lnTo>
                  <a:pt x="453517" y="28575"/>
                </a:lnTo>
                <a:lnTo>
                  <a:pt x="567817" y="28575"/>
                </a:lnTo>
                <a:lnTo>
                  <a:pt x="567817" y="0"/>
                </a:lnTo>
                <a:close/>
              </a:path>
              <a:path w="2147570" h="275589">
                <a:moveTo>
                  <a:pt x="767842" y="0"/>
                </a:moveTo>
                <a:lnTo>
                  <a:pt x="653542" y="0"/>
                </a:lnTo>
                <a:lnTo>
                  <a:pt x="653542" y="28575"/>
                </a:lnTo>
                <a:lnTo>
                  <a:pt x="767842" y="28575"/>
                </a:lnTo>
                <a:lnTo>
                  <a:pt x="767842" y="0"/>
                </a:lnTo>
                <a:close/>
              </a:path>
              <a:path w="2147570" h="275589">
                <a:moveTo>
                  <a:pt x="967867" y="0"/>
                </a:moveTo>
                <a:lnTo>
                  <a:pt x="853567" y="0"/>
                </a:lnTo>
                <a:lnTo>
                  <a:pt x="853567" y="28575"/>
                </a:lnTo>
                <a:lnTo>
                  <a:pt x="967867" y="28575"/>
                </a:lnTo>
                <a:lnTo>
                  <a:pt x="967867" y="0"/>
                </a:lnTo>
                <a:close/>
              </a:path>
              <a:path w="2147570" h="275589">
                <a:moveTo>
                  <a:pt x="1167892" y="0"/>
                </a:moveTo>
                <a:lnTo>
                  <a:pt x="1053592" y="0"/>
                </a:lnTo>
                <a:lnTo>
                  <a:pt x="1053592" y="28575"/>
                </a:lnTo>
                <a:lnTo>
                  <a:pt x="1167892" y="28575"/>
                </a:lnTo>
                <a:lnTo>
                  <a:pt x="1167892" y="0"/>
                </a:lnTo>
                <a:close/>
              </a:path>
              <a:path w="2147570" h="275589">
                <a:moveTo>
                  <a:pt x="1367917" y="0"/>
                </a:moveTo>
                <a:lnTo>
                  <a:pt x="1253617" y="0"/>
                </a:lnTo>
                <a:lnTo>
                  <a:pt x="1253617" y="28575"/>
                </a:lnTo>
                <a:lnTo>
                  <a:pt x="1367917" y="28575"/>
                </a:lnTo>
                <a:lnTo>
                  <a:pt x="1367917" y="0"/>
                </a:lnTo>
                <a:close/>
              </a:path>
              <a:path w="2147570" h="275589">
                <a:moveTo>
                  <a:pt x="1567942" y="0"/>
                </a:moveTo>
                <a:lnTo>
                  <a:pt x="1453642" y="0"/>
                </a:lnTo>
                <a:lnTo>
                  <a:pt x="1453642" y="28575"/>
                </a:lnTo>
                <a:lnTo>
                  <a:pt x="1567942" y="28575"/>
                </a:lnTo>
                <a:lnTo>
                  <a:pt x="1567942" y="0"/>
                </a:lnTo>
                <a:close/>
              </a:path>
              <a:path w="2147570" h="275589">
                <a:moveTo>
                  <a:pt x="1767967" y="0"/>
                </a:moveTo>
                <a:lnTo>
                  <a:pt x="1653667" y="0"/>
                </a:lnTo>
                <a:lnTo>
                  <a:pt x="1653667" y="28575"/>
                </a:lnTo>
                <a:lnTo>
                  <a:pt x="1767967" y="28575"/>
                </a:lnTo>
                <a:lnTo>
                  <a:pt x="1767967" y="0"/>
                </a:lnTo>
                <a:close/>
              </a:path>
              <a:path w="2147570" h="275589">
                <a:moveTo>
                  <a:pt x="1967992" y="0"/>
                </a:moveTo>
                <a:lnTo>
                  <a:pt x="1853692" y="0"/>
                </a:lnTo>
                <a:lnTo>
                  <a:pt x="1853692" y="28575"/>
                </a:lnTo>
                <a:lnTo>
                  <a:pt x="1967992" y="28575"/>
                </a:lnTo>
                <a:lnTo>
                  <a:pt x="1967992" y="0"/>
                </a:lnTo>
                <a:close/>
              </a:path>
              <a:path w="2147570" h="275589">
                <a:moveTo>
                  <a:pt x="2147316" y="0"/>
                </a:moveTo>
                <a:lnTo>
                  <a:pt x="2053717" y="0"/>
                </a:lnTo>
                <a:lnTo>
                  <a:pt x="2053717" y="28575"/>
                </a:lnTo>
                <a:lnTo>
                  <a:pt x="2147316" y="28575"/>
                </a:lnTo>
                <a:lnTo>
                  <a:pt x="2147316" y="0"/>
                </a:lnTo>
                <a:close/>
              </a:path>
            </a:pathLst>
          </a:custGeom>
          <a:solidFill>
            <a:srgbClr val="2B2522"/>
          </a:solidFill>
        </p:spPr>
        <p:txBody>
          <a:bodyPr wrap="square" lIns="0" tIns="0" rIns="0" bIns="0" rtlCol="0"/>
          <a:lstStyle/>
          <a:p>
            <a:endParaRPr/>
          </a:p>
        </p:txBody>
      </p:sp>
      <p:sp>
        <p:nvSpPr>
          <p:cNvPr id="18" name="object 18"/>
          <p:cNvSpPr/>
          <p:nvPr/>
        </p:nvSpPr>
        <p:spPr>
          <a:xfrm>
            <a:off x="6550532" y="4647819"/>
            <a:ext cx="1250950" cy="511175"/>
          </a:xfrm>
          <a:custGeom>
            <a:avLst/>
            <a:gdLst/>
            <a:ahLst/>
            <a:cxnLst/>
            <a:rect l="l" t="t" r="r" b="b"/>
            <a:pathLst>
              <a:path w="1250950" h="511175">
                <a:moveTo>
                  <a:pt x="0" y="511174"/>
                </a:moveTo>
                <a:lnTo>
                  <a:pt x="0" y="249173"/>
                </a:lnTo>
                <a:lnTo>
                  <a:pt x="1250950" y="249173"/>
                </a:lnTo>
                <a:lnTo>
                  <a:pt x="1250950" y="0"/>
                </a:lnTo>
              </a:path>
            </a:pathLst>
          </a:custGeom>
          <a:ln w="28575">
            <a:solidFill>
              <a:srgbClr val="2B2522"/>
            </a:solidFill>
            <a:prstDash val="lgDash"/>
          </a:ln>
        </p:spPr>
        <p:txBody>
          <a:bodyPr wrap="square" lIns="0" tIns="0" rIns="0" bIns="0" rtlCol="0"/>
          <a:lstStyle/>
          <a:p>
            <a:endParaRPr/>
          </a:p>
        </p:txBody>
      </p:sp>
      <p:sp>
        <p:nvSpPr>
          <p:cNvPr id="19" name="object 19"/>
          <p:cNvSpPr/>
          <p:nvPr/>
        </p:nvSpPr>
        <p:spPr>
          <a:xfrm>
            <a:off x="2150491" y="2891535"/>
            <a:ext cx="1198245" cy="467359"/>
          </a:xfrm>
          <a:custGeom>
            <a:avLst/>
            <a:gdLst/>
            <a:ahLst/>
            <a:cxnLst/>
            <a:rect l="l" t="t" r="r" b="b"/>
            <a:pathLst>
              <a:path w="1198245" h="467360">
                <a:moveTo>
                  <a:pt x="1198118" y="0"/>
                </a:moveTo>
                <a:lnTo>
                  <a:pt x="0" y="22860"/>
                </a:lnTo>
                <a:lnTo>
                  <a:pt x="0" y="467105"/>
                </a:lnTo>
                <a:lnTo>
                  <a:pt x="1137158" y="467105"/>
                </a:lnTo>
                <a:lnTo>
                  <a:pt x="1198118" y="0"/>
                </a:lnTo>
                <a:close/>
              </a:path>
            </a:pathLst>
          </a:custGeom>
          <a:solidFill>
            <a:srgbClr val="9E9087"/>
          </a:solidFill>
        </p:spPr>
        <p:txBody>
          <a:bodyPr wrap="square" lIns="0" tIns="0" rIns="0" bIns="0" rtlCol="0"/>
          <a:lstStyle/>
          <a:p>
            <a:endParaRPr/>
          </a:p>
        </p:txBody>
      </p:sp>
      <p:sp>
        <p:nvSpPr>
          <p:cNvPr id="20" name="object 20"/>
          <p:cNvSpPr txBox="1"/>
          <p:nvPr/>
        </p:nvSpPr>
        <p:spPr>
          <a:xfrm>
            <a:off x="2268092" y="2994152"/>
            <a:ext cx="939800" cy="25781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Arial"/>
                <a:cs typeface="Arial"/>
              </a:rPr>
              <a:t>Properties</a:t>
            </a:r>
            <a:endParaRPr sz="1600">
              <a:latin typeface="Arial"/>
              <a:cs typeface="Arial"/>
            </a:endParaRPr>
          </a:p>
        </p:txBody>
      </p:sp>
      <p:sp>
        <p:nvSpPr>
          <p:cNvPr id="21" name="object 21"/>
          <p:cNvSpPr/>
          <p:nvPr/>
        </p:nvSpPr>
        <p:spPr>
          <a:xfrm>
            <a:off x="3215513" y="4161790"/>
            <a:ext cx="1198245" cy="467359"/>
          </a:xfrm>
          <a:custGeom>
            <a:avLst/>
            <a:gdLst/>
            <a:ahLst/>
            <a:cxnLst/>
            <a:rect l="l" t="t" r="r" b="b"/>
            <a:pathLst>
              <a:path w="1198245" h="467360">
                <a:moveTo>
                  <a:pt x="1197990" y="0"/>
                </a:moveTo>
                <a:lnTo>
                  <a:pt x="0" y="22860"/>
                </a:lnTo>
                <a:lnTo>
                  <a:pt x="0" y="467106"/>
                </a:lnTo>
                <a:lnTo>
                  <a:pt x="1137031" y="467106"/>
                </a:lnTo>
                <a:lnTo>
                  <a:pt x="1197990" y="0"/>
                </a:lnTo>
                <a:close/>
              </a:path>
            </a:pathLst>
          </a:custGeom>
          <a:solidFill>
            <a:srgbClr val="9E9087"/>
          </a:solidFill>
        </p:spPr>
        <p:txBody>
          <a:bodyPr wrap="square" lIns="0" tIns="0" rIns="0" bIns="0" rtlCol="0"/>
          <a:lstStyle/>
          <a:p>
            <a:endParaRPr/>
          </a:p>
        </p:txBody>
      </p:sp>
      <p:sp>
        <p:nvSpPr>
          <p:cNvPr id="22" name="object 22"/>
          <p:cNvSpPr txBox="1"/>
          <p:nvPr/>
        </p:nvSpPr>
        <p:spPr>
          <a:xfrm>
            <a:off x="3333369" y="4264532"/>
            <a:ext cx="939800" cy="25781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Arial"/>
                <a:cs typeface="Arial"/>
              </a:rPr>
              <a:t>Properties</a:t>
            </a:r>
            <a:endParaRPr sz="1600">
              <a:latin typeface="Arial"/>
              <a:cs typeface="Arial"/>
            </a:endParaRPr>
          </a:p>
        </p:txBody>
      </p:sp>
      <p:sp>
        <p:nvSpPr>
          <p:cNvPr id="23" name="object 23"/>
          <p:cNvSpPr/>
          <p:nvPr/>
        </p:nvSpPr>
        <p:spPr>
          <a:xfrm>
            <a:off x="4382770" y="5405120"/>
            <a:ext cx="1198245" cy="467359"/>
          </a:xfrm>
          <a:custGeom>
            <a:avLst/>
            <a:gdLst/>
            <a:ahLst/>
            <a:cxnLst/>
            <a:rect l="l" t="t" r="r" b="b"/>
            <a:pathLst>
              <a:path w="1198245" h="467360">
                <a:moveTo>
                  <a:pt x="1197990" y="0"/>
                </a:moveTo>
                <a:lnTo>
                  <a:pt x="0" y="22859"/>
                </a:lnTo>
                <a:lnTo>
                  <a:pt x="0" y="467055"/>
                </a:lnTo>
                <a:lnTo>
                  <a:pt x="1137030" y="467055"/>
                </a:lnTo>
                <a:lnTo>
                  <a:pt x="1197990" y="0"/>
                </a:lnTo>
                <a:close/>
              </a:path>
            </a:pathLst>
          </a:custGeom>
          <a:solidFill>
            <a:srgbClr val="9E9087"/>
          </a:solidFill>
        </p:spPr>
        <p:txBody>
          <a:bodyPr wrap="square" lIns="0" tIns="0" rIns="0" bIns="0" rtlCol="0"/>
          <a:lstStyle/>
          <a:p>
            <a:endParaRPr/>
          </a:p>
        </p:txBody>
      </p:sp>
      <p:sp>
        <p:nvSpPr>
          <p:cNvPr id="24" name="object 24"/>
          <p:cNvSpPr txBox="1"/>
          <p:nvPr/>
        </p:nvSpPr>
        <p:spPr>
          <a:xfrm>
            <a:off x="4500753" y="5508142"/>
            <a:ext cx="939800" cy="25781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Arial"/>
                <a:cs typeface="Arial"/>
              </a:rPr>
              <a:t>Properties</a:t>
            </a:r>
            <a:endParaRPr sz="1600">
              <a:latin typeface="Arial"/>
              <a:cs typeface="Arial"/>
            </a:endParaRPr>
          </a:p>
        </p:txBody>
      </p:sp>
      <p:sp>
        <p:nvSpPr>
          <p:cNvPr id="25" name="object 25"/>
          <p:cNvSpPr/>
          <p:nvPr/>
        </p:nvSpPr>
        <p:spPr>
          <a:xfrm>
            <a:off x="4629022" y="2881376"/>
            <a:ext cx="1198245" cy="467359"/>
          </a:xfrm>
          <a:custGeom>
            <a:avLst/>
            <a:gdLst/>
            <a:ahLst/>
            <a:cxnLst/>
            <a:rect l="l" t="t" r="r" b="b"/>
            <a:pathLst>
              <a:path w="1198245" h="467360">
                <a:moveTo>
                  <a:pt x="1197990" y="0"/>
                </a:moveTo>
                <a:lnTo>
                  <a:pt x="0" y="22860"/>
                </a:lnTo>
                <a:lnTo>
                  <a:pt x="0" y="467106"/>
                </a:lnTo>
                <a:lnTo>
                  <a:pt x="1137030" y="467106"/>
                </a:lnTo>
                <a:lnTo>
                  <a:pt x="1197990" y="0"/>
                </a:lnTo>
                <a:close/>
              </a:path>
            </a:pathLst>
          </a:custGeom>
          <a:solidFill>
            <a:srgbClr val="9E9087"/>
          </a:solidFill>
        </p:spPr>
        <p:txBody>
          <a:bodyPr wrap="square" lIns="0" tIns="0" rIns="0" bIns="0" rtlCol="0"/>
          <a:lstStyle/>
          <a:p>
            <a:endParaRPr/>
          </a:p>
        </p:txBody>
      </p:sp>
      <p:sp>
        <p:nvSpPr>
          <p:cNvPr id="26" name="object 26"/>
          <p:cNvSpPr txBox="1"/>
          <p:nvPr/>
        </p:nvSpPr>
        <p:spPr>
          <a:xfrm>
            <a:off x="4793741" y="2984119"/>
            <a:ext cx="870585" cy="257810"/>
          </a:xfrm>
          <a:prstGeom prst="rect">
            <a:avLst/>
          </a:prstGeom>
        </p:spPr>
        <p:txBody>
          <a:bodyPr vert="horz" wrap="square" lIns="0" tIns="0" rIns="0" bIns="0" rtlCol="0">
            <a:spAutoFit/>
          </a:bodyPr>
          <a:lstStyle/>
          <a:p>
            <a:pPr marL="12700">
              <a:lnSpc>
                <a:spcPct val="100000"/>
              </a:lnSpc>
            </a:pPr>
            <a:r>
              <a:rPr sz="1600" spc="-60" dirty="0">
                <a:solidFill>
                  <a:srgbClr val="FFFFFF"/>
                </a:solidFill>
                <a:latin typeface="Arial"/>
                <a:cs typeface="Arial"/>
              </a:rPr>
              <a:t>T</a:t>
            </a:r>
            <a:r>
              <a:rPr sz="1600" spc="-50" dirty="0">
                <a:solidFill>
                  <a:srgbClr val="FFFFFF"/>
                </a:solidFill>
                <a:latin typeface="Arial"/>
                <a:cs typeface="Arial"/>
              </a:rPr>
              <a:t>e</a:t>
            </a:r>
            <a:r>
              <a:rPr sz="1600" spc="25" dirty="0">
                <a:solidFill>
                  <a:srgbClr val="FFFFFF"/>
                </a:solidFill>
                <a:latin typeface="Arial"/>
                <a:cs typeface="Arial"/>
              </a:rPr>
              <a:t>mpl</a:t>
            </a:r>
            <a:r>
              <a:rPr sz="1600" spc="-5" dirty="0">
                <a:solidFill>
                  <a:srgbClr val="FFFFFF"/>
                </a:solidFill>
                <a:latin typeface="Arial"/>
                <a:cs typeface="Arial"/>
              </a:rPr>
              <a:t>ate</a:t>
            </a:r>
            <a:endParaRPr sz="1600">
              <a:latin typeface="Arial"/>
              <a:cs typeface="Arial"/>
            </a:endParaRPr>
          </a:p>
        </p:txBody>
      </p:sp>
      <p:sp>
        <p:nvSpPr>
          <p:cNvPr id="27" name="object 27"/>
          <p:cNvSpPr/>
          <p:nvPr/>
        </p:nvSpPr>
        <p:spPr>
          <a:xfrm>
            <a:off x="5678932" y="4139946"/>
            <a:ext cx="1198245" cy="467359"/>
          </a:xfrm>
          <a:custGeom>
            <a:avLst/>
            <a:gdLst/>
            <a:ahLst/>
            <a:cxnLst/>
            <a:rect l="l" t="t" r="r" b="b"/>
            <a:pathLst>
              <a:path w="1198245" h="467360">
                <a:moveTo>
                  <a:pt x="1197990" y="0"/>
                </a:moveTo>
                <a:lnTo>
                  <a:pt x="0" y="22859"/>
                </a:lnTo>
                <a:lnTo>
                  <a:pt x="0" y="467105"/>
                </a:lnTo>
                <a:lnTo>
                  <a:pt x="1137031" y="467105"/>
                </a:lnTo>
                <a:lnTo>
                  <a:pt x="1197990" y="0"/>
                </a:lnTo>
                <a:close/>
              </a:path>
            </a:pathLst>
          </a:custGeom>
          <a:solidFill>
            <a:srgbClr val="9E9087"/>
          </a:solidFill>
        </p:spPr>
        <p:txBody>
          <a:bodyPr wrap="square" lIns="0" tIns="0" rIns="0" bIns="0" rtlCol="0"/>
          <a:lstStyle/>
          <a:p>
            <a:endParaRPr/>
          </a:p>
        </p:txBody>
      </p:sp>
      <p:sp>
        <p:nvSpPr>
          <p:cNvPr id="28" name="object 28"/>
          <p:cNvSpPr txBox="1"/>
          <p:nvPr/>
        </p:nvSpPr>
        <p:spPr>
          <a:xfrm>
            <a:off x="5843778" y="4242942"/>
            <a:ext cx="869950" cy="257810"/>
          </a:xfrm>
          <a:prstGeom prst="rect">
            <a:avLst/>
          </a:prstGeom>
        </p:spPr>
        <p:txBody>
          <a:bodyPr vert="horz" wrap="square" lIns="0" tIns="0" rIns="0" bIns="0" rtlCol="0">
            <a:spAutoFit/>
          </a:bodyPr>
          <a:lstStyle/>
          <a:p>
            <a:pPr marL="12700">
              <a:lnSpc>
                <a:spcPct val="100000"/>
              </a:lnSpc>
            </a:pPr>
            <a:r>
              <a:rPr sz="1600" spc="-10" dirty="0">
                <a:solidFill>
                  <a:srgbClr val="FFFFFF"/>
                </a:solidFill>
                <a:latin typeface="Arial"/>
                <a:cs typeface="Arial"/>
              </a:rPr>
              <a:t>Template</a:t>
            </a:r>
            <a:endParaRPr sz="1600">
              <a:latin typeface="Arial"/>
              <a:cs typeface="Arial"/>
            </a:endParaRPr>
          </a:p>
        </p:txBody>
      </p:sp>
      <p:sp>
        <p:nvSpPr>
          <p:cNvPr id="29" name="object 29"/>
          <p:cNvSpPr/>
          <p:nvPr/>
        </p:nvSpPr>
        <p:spPr>
          <a:xfrm>
            <a:off x="6831076" y="5392292"/>
            <a:ext cx="1198245" cy="467359"/>
          </a:xfrm>
          <a:custGeom>
            <a:avLst/>
            <a:gdLst/>
            <a:ahLst/>
            <a:cxnLst/>
            <a:rect l="l" t="t" r="r" b="b"/>
            <a:pathLst>
              <a:path w="1198245" h="467360">
                <a:moveTo>
                  <a:pt x="1197991" y="0"/>
                </a:moveTo>
                <a:lnTo>
                  <a:pt x="0" y="22859"/>
                </a:lnTo>
                <a:lnTo>
                  <a:pt x="0" y="467042"/>
                </a:lnTo>
                <a:lnTo>
                  <a:pt x="1137030" y="467042"/>
                </a:lnTo>
                <a:lnTo>
                  <a:pt x="1197991" y="0"/>
                </a:lnTo>
                <a:close/>
              </a:path>
            </a:pathLst>
          </a:custGeom>
          <a:solidFill>
            <a:srgbClr val="9E9087"/>
          </a:solidFill>
        </p:spPr>
        <p:txBody>
          <a:bodyPr wrap="square" lIns="0" tIns="0" rIns="0" bIns="0" rtlCol="0"/>
          <a:lstStyle/>
          <a:p>
            <a:endParaRPr/>
          </a:p>
        </p:txBody>
      </p:sp>
      <p:sp>
        <p:nvSpPr>
          <p:cNvPr id="30" name="object 30"/>
          <p:cNvSpPr txBox="1"/>
          <p:nvPr/>
        </p:nvSpPr>
        <p:spPr>
          <a:xfrm>
            <a:off x="6995921" y="5495340"/>
            <a:ext cx="869950" cy="257810"/>
          </a:xfrm>
          <a:prstGeom prst="rect">
            <a:avLst/>
          </a:prstGeom>
        </p:spPr>
        <p:txBody>
          <a:bodyPr vert="horz" wrap="square" lIns="0" tIns="0" rIns="0" bIns="0" rtlCol="0">
            <a:spAutoFit/>
          </a:bodyPr>
          <a:lstStyle/>
          <a:p>
            <a:pPr marL="12700">
              <a:lnSpc>
                <a:spcPct val="100000"/>
              </a:lnSpc>
            </a:pPr>
            <a:r>
              <a:rPr sz="1600" spc="-10" dirty="0">
                <a:solidFill>
                  <a:srgbClr val="FFFFFF"/>
                </a:solidFill>
                <a:latin typeface="Arial"/>
                <a:cs typeface="Arial"/>
              </a:rPr>
              <a:t>Template</a:t>
            </a:r>
            <a:endParaRPr sz="1600">
              <a:latin typeface="Arial"/>
              <a:cs typeface="Arial"/>
            </a:endParaRPr>
          </a:p>
        </p:txBody>
      </p:sp>
      <p:sp>
        <p:nvSpPr>
          <p:cNvPr id="31" name="object 31"/>
          <p:cNvSpPr/>
          <p:nvPr/>
        </p:nvSpPr>
        <p:spPr>
          <a:xfrm>
            <a:off x="3468496" y="1564132"/>
            <a:ext cx="1198245" cy="467359"/>
          </a:xfrm>
          <a:custGeom>
            <a:avLst/>
            <a:gdLst/>
            <a:ahLst/>
            <a:cxnLst/>
            <a:rect l="l" t="t" r="r" b="b"/>
            <a:pathLst>
              <a:path w="1198245" h="467360">
                <a:moveTo>
                  <a:pt x="1197990" y="0"/>
                </a:moveTo>
                <a:lnTo>
                  <a:pt x="0" y="22859"/>
                </a:lnTo>
                <a:lnTo>
                  <a:pt x="0" y="467105"/>
                </a:lnTo>
                <a:lnTo>
                  <a:pt x="1137030" y="467105"/>
                </a:lnTo>
                <a:lnTo>
                  <a:pt x="1197990" y="0"/>
                </a:lnTo>
                <a:close/>
              </a:path>
            </a:pathLst>
          </a:custGeom>
          <a:solidFill>
            <a:srgbClr val="9E9087"/>
          </a:solidFill>
        </p:spPr>
        <p:txBody>
          <a:bodyPr wrap="square" lIns="0" tIns="0" rIns="0" bIns="0" rtlCol="0"/>
          <a:lstStyle/>
          <a:p>
            <a:endParaRPr/>
          </a:p>
        </p:txBody>
      </p:sp>
      <p:sp>
        <p:nvSpPr>
          <p:cNvPr id="32" name="object 32"/>
          <p:cNvSpPr txBox="1"/>
          <p:nvPr/>
        </p:nvSpPr>
        <p:spPr>
          <a:xfrm>
            <a:off x="3632708" y="1666494"/>
            <a:ext cx="869950" cy="257810"/>
          </a:xfrm>
          <a:prstGeom prst="rect">
            <a:avLst/>
          </a:prstGeom>
        </p:spPr>
        <p:txBody>
          <a:bodyPr vert="horz" wrap="square" lIns="0" tIns="0" rIns="0" bIns="0" rtlCol="0">
            <a:spAutoFit/>
          </a:bodyPr>
          <a:lstStyle/>
          <a:p>
            <a:pPr marL="12700">
              <a:lnSpc>
                <a:spcPct val="100000"/>
              </a:lnSpc>
            </a:pPr>
            <a:r>
              <a:rPr sz="1600" spc="-10" dirty="0">
                <a:solidFill>
                  <a:srgbClr val="FFFFFF"/>
                </a:solidFill>
                <a:latin typeface="Arial"/>
                <a:cs typeface="Arial"/>
              </a:rPr>
              <a:t>Template</a:t>
            </a:r>
            <a:endParaRPr sz="1600">
              <a:latin typeface="Arial"/>
              <a:cs typeface="Arial"/>
            </a:endParaRP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153147" y="217678"/>
            <a:ext cx="1659255" cy="288290"/>
          </a:xfrm>
          <a:prstGeom prst="rect">
            <a:avLst/>
          </a:prstGeom>
        </p:spPr>
        <p:txBody>
          <a:bodyPr vert="horz" wrap="square" lIns="0" tIns="0" rIns="0" bIns="0" rtlCol="0">
            <a:spAutoFit/>
          </a:bodyPr>
          <a:lstStyle/>
          <a:p>
            <a:pPr marL="12700">
              <a:lnSpc>
                <a:spcPct val="100000"/>
              </a:lnSpc>
            </a:pPr>
            <a:r>
              <a:rPr sz="1800" spc="-5" dirty="0">
                <a:solidFill>
                  <a:srgbClr val="E4DEDC"/>
                </a:solidFill>
                <a:latin typeface="Arial"/>
                <a:cs typeface="Arial"/>
              </a:rPr>
              <a:t>Managing</a:t>
            </a:r>
            <a:r>
              <a:rPr sz="1800" spc="-130" dirty="0">
                <a:solidFill>
                  <a:srgbClr val="E4DEDC"/>
                </a:solidFill>
                <a:latin typeface="Arial"/>
                <a:cs typeface="Arial"/>
              </a:rPr>
              <a:t> </a:t>
            </a:r>
            <a:r>
              <a:rPr sz="1800" spc="20" dirty="0">
                <a:solidFill>
                  <a:srgbClr val="E4DEDC"/>
                </a:solidFill>
                <a:latin typeface="Arial"/>
                <a:cs typeface="Arial"/>
              </a:rPr>
              <a:t>Items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24</a:t>
            </a:fld>
            <a:endParaRPr dirty="0"/>
          </a:p>
        </p:txBody>
      </p:sp>
      <p:sp>
        <p:nvSpPr>
          <p:cNvPr id="5" name="object 5"/>
          <p:cNvSpPr txBox="1">
            <a:spLocks noGrp="1"/>
          </p:cNvSpPr>
          <p:nvPr>
            <p:ph type="title"/>
          </p:nvPr>
        </p:nvSpPr>
        <p:spPr>
          <a:xfrm>
            <a:off x="435965" y="1273428"/>
            <a:ext cx="6685915" cy="38036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 pos="4147820" algn="l"/>
              </a:tabLst>
            </a:pPr>
            <a:r>
              <a:rPr sz="2400" spc="-55" dirty="0">
                <a:solidFill>
                  <a:srgbClr val="2B2522"/>
                </a:solidFill>
              </a:rPr>
              <a:t>An </a:t>
            </a:r>
            <a:r>
              <a:rPr sz="2400" spc="35" dirty="0">
                <a:solidFill>
                  <a:srgbClr val="2B2522"/>
                </a:solidFill>
              </a:rPr>
              <a:t>item </a:t>
            </a:r>
            <a:r>
              <a:rPr sz="2400" dirty="0">
                <a:solidFill>
                  <a:srgbClr val="2B2522"/>
                </a:solidFill>
              </a:rPr>
              <a:t>can</a:t>
            </a:r>
            <a:r>
              <a:rPr sz="2400" spc="-200" dirty="0">
                <a:solidFill>
                  <a:srgbClr val="2B2522"/>
                </a:solidFill>
              </a:rPr>
              <a:t> </a:t>
            </a:r>
            <a:r>
              <a:rPr sz="2400" spc="-45" dirty="0">
                <a:solidFill>
                  <a:srgbClr val="2B2522"/>
                </a:solidFill>
              </a:rPr>
              <a:t>have</a:t>
            </a:r>
            <a:r>
              <a:rPr sz="2400" spc="-70" dirty="0">
                <a:solidFill>
                  <a:srgbClr val="2B2522"/>
                </a:solidFill>
              </a:rPr>
              <a:t> </a:t>
            </a:r>
            <a:r>
              <a:rPr sz="2400" b="1" spc="-65" dirty="0">
                <a:solidFill>
                  <a:srgbClr val="2B2522"/>
                </a:solidFill>
                <a:latin typeface="Arial"/>
                <a:cs typeface="Arial"/>
              </a:rPr>
              <a:t>properties	</a:t>
            </a:r>
            <a:r>
              <a:rPr sz="2400" spc="10" dirty="0">
                <a:solidFill>
                  <a:srgbClr val="2B2522"/>
                </a:solidFill>
              </a:rPr>
              <a:t>(meta-information)</a:t>
            </a:r>
            <a:endParaRPr sz="2400">
              <a:latin typeface="Arial"/>
              <a:cs typeface="Arial"/>
            </a:endParaRPr>
          </a:p>
        </p:txBody>
      </p:sp>
      <p:sp>
        <p:nvSpPr>
          <p:cNvPr id="6" name="object 6"/>
          <p:cNvSpPr txBox="1"/>
          <p:nvPr/>
        </p:nvSpPr>
        <p:spPr>
          <a:xfrm>
            <a:off x="435965" y="1880870"/>
            <a:ext cx="8218170" cy="3980179"/>
          </a:xfrm>
          <a:prstGeom prst="rect">
            <a:avLst/>
          </a:prstGeom>
        </p:spPr>
        <p:txBody>
          <a:bodyPr vert="horz" wrap="square" lIns="0" tIns="0" rIns="0" bIns="0" rtlCol="0">
            <a:spAutoFit/>
          </a:bodyPr>
          <a:lstStyle/>
          <a:p>
            <a:pPr marL="920750" indent="-457200">
              <a:lnSpc>
                <a:spcPct val="100000"/>
              </a:lnSpc>
              <a:buClr>
                <a:srgbClr val="9E9087"/>
              </a:buClr>
              <a:buSzPct val="80000"/>
              <a:buFont typeface="Wingdings"/>
              <a:buChar char=""/>
              <a:tabLst>
                <a:tab pos="920750" algn="l"/>
                <a:tab pos="921385" algn="l"/>
              </a:tabLst>
            </a:pPr>
            <a:r>
              <a:rPr sz="2000" spc="5" dirty="0">
                <a:solidFill>
                  <a:srgbClr val="2B2522"/>
                </a:solidFill>
                <a:latin typeface="Arial"/>
                <a:cs typeface="Arial"/>
              </a:rPr>
              <a:t>Name/value</a:t>
            </a:r>
            <a:r>
              <a:rPr sz="2000" spc="-185" dirty="0">
                <a:solidFill>
                  <a:srgbClr val="2B2522"/>
                </a:solidFill>
                <a:latin typeface="Arial"/>
                <a:cs typeface="Arial"/>
              </a:rPr>
              <a:t> </a:t>
            </a:r>
            <a:r>
              <a:rPr sz="2000" dirty="0">
                <a:solidFill>
                  <a:srgbClr val="2B2522"/>
                </a:solidFill>
                <a:latin typeface="Arial"/>
                <a:cs typeface="Arial"/>
              </a:rPr>
              <a:t>pairs</a:t>
            </a:r>
            <a:endParaRPr sz="2000">
              <a:latin typeface="Arial"/>
              <a:cs typeface="Arial"/>
            </a:endParaRPr>
          </a:p>
          <a:p>
            <a:pPr marL="920750" indent="-457200">
              <a:lnSpc>
                <a:spcPct val="100000"/>
              </a:lnSpc>
              <a:spcBef>
                <a:spcPts val="1800"/>
              </a:spcBef>
              <a:buClr>
                <a:srgbClr val="9E9087"/>
              </a:buClr>
              <a:buSzPct val="80000"/>
              <a:buFont typeface="Wingdings"/>
              <a:buChar char=""/>
              <a:tabLst>
                <a:tab pos="920750" algn="l"/>
                <a:tab pos="921385" algn="l"/>
              </a:tabLst>
            </a:pPr>
            <a:r>
              <a:rPr sz="2000" spc="-30" dirty="0">
                <a:solidFill>
                  <a:srgbClr val="2B2522"/>
                </a:solidFill>
                <a:latin typeface="Arial"/>
                <a:cs typeface="Arial"/>
              </a:rPr>
              <a:t>Typed </a:t>
            </a:r>
            <a:r>
              <a:rPr sz="2000" spc="-55" dirty="0">
                <a:solidFill>
                  <a:srgbClr val="2B2522"/>
                </a:solidFill>
                <a:latin typeface="Arial"/>
                <a:cs typeface="Arial"/>
              </a:rPr>
              <a:t>(e.g. </a:t>
            </a:r>
            <a:r>
              <a:rPr sz="2000" spc="-35" dirty="0">
                <a:solidFill>
                  <a:srgbClr val="2B2522"/>
                </a:solidFill>
                <a:latin typeface="Arial"/>
                <a:cs typeface="Arial"/>
              </a:rPr>
              <a:t>double, </a:t>
            </a:r>
            <a:r>
              <a:rPr sz="2000" spc="-30" dirty="0">
                <a:solidFill>
                  <a:srgbClr val="2B2522"/>
                </a:solidFill>
                <a:latin typeface="Arial"/>
                <a:cs typeface="Arial"/>
              </a:rPr>
              <a:t>integer, </a:t>
            </a:r>
            <a:r>
              <a:rPr sz="2000" spc="-10" dirty="0">
                <a:solidFill>
                  <a:srgbClr val="2B2522"/>
                </a:solidFill>
                <a:latin typeface="Arial"/>
                <a:cs typeface="Arial"/>
              </a:rPr>
              <a:t>string,</a:t>
            </a:r>
            <a:r>
              <a:rPr sz="2000" spc="-345" dirty="0">
                <a:solidFill>
                  <a:srgbClr val="2B2522"/>
                </a:solidFill>
                <a:latin typeface="Arial"/>
                <a:cs typeface="Arial"/>
              </a:rPr>
              <a:t> </a:t>
            </a:r>
            <a:r>
              <a:rPr sz="2000" spc="-65" dirty="0">
                <a:solidFill>
                  <a:srgbClr val="2B2522"/>
                </a:solidFill>
                <a:latin typeface="Arial"/>
                <a:cs typeface="Arial"/>
              </a:rPr>
              <a:t>..)</a:t>
            </a:r>
            <a:endParaRPr sz="2000">
              <a:latin typeface="Arial"/>
              <a:cs typeface="Arial"/>
            </a:endParaRPr>
          </a:p>
          <a:p>
            <a:pPr>
              <a:lnSpc>
                <a:spcPct val="100000"/>
              </a:lnSpc>
              <a:spcBef>
                <a:spcPts val="40"/>
              </a:spcBef>
            </a:pPr>
            <a:endParaRPr sz="1650">
              <a:latin typeface="Times New Roman"/>
              <a:cs typeface="Times New Roman"/>
            </a:endParaRPr>
          </a:p>
          <a:p>
            <a:pPr marL="195580" indent="-182880">
              <a:lnSpc>
                <a:spcPct val="100000"/>
              </a:lnSpc>
              <a:buClr>
                <a:srgbClr val="9E9087"/>
              </a:buClr>
              <a:buSzPct val="79166"/>
              <a:buFont typeface="Wingdings"/>
              <a:buChar char=""/>
              <a:tabLst>
                <a:tab pos="195580" algn="l"/>
              </a:tabLst>
            </a:pPr>
            <a:r>
              <a:rPr sz="2400" spc="-75" dirty="0">
                <a:solidFill>
                  <a:srgbClr val="2B2522"/>
                </a:solidFill>
                <a:latin typeface="Arial"/>
                <a:cs typeface="Arial"/>
              </a:rPr>
              <a:t>Every</a:t>
            </a:r>
            <a:r>
              <a:rPr sz="2400" spc="-90" dirty="0">
                <a:solidFill>
                  <a:srgbClr val="2B2522"/>
                </a:solidFill>
                <a:latin typeface="Arial"/>
                <a:cs typeface="Arial"/>
              </a:rPr>
              <a:t> </a:t>
            </a:r>
            <a:r>
              <a:rPr sz="2400" spc="35" dirty="0">
                <a:solidFill>
                  <a:srgbClr val="2B2522"/>
                </a:solidFill>
                <a:latin typeface="Arial"/>
                <a:cs typeface="Arial"/>
              </a:rPr>
              <a:t>item</a:t>
            </a:r>
            <a:r>
              <a:rPr sz="2400" spc="-70" dirty="0">
                <a:solidFill>
                  <a:srgbClr val="2B2522"/>
                </a:solidFill>
                <a:latin typeface="Arial"/>
                <a:cs typeface="Arial"/>
              </a:rPr>
              <a:t> </a:t>
            </a:r>
            <a:r>
              <a:rPr sz="2400" spc="-5" dirty="0">
                <a:solidFill>
                  <a:srgbClr val="2B2522"/>
                </a:solidFill>
                <a:latin typeface="Arial"/>
                <a:cs typeface="Arial"/>
              </a:rPr>
              <a:t>type</a:t>
            </a:r>
            <a:r>
              <a:rPr sz="2400" spc="-75" dirty="0">
                <a:solidFill>
                  <a:srgbClr val="2B2522"/>
                </a:solidFill>
                <a:latin typeface="Arial"/>
                <a:cs typeface="Arial"/>
              </a:rPr>
              <a:t> </a:t>
            </a:r>
            <a:r>
              <a:rPr sz="2400" spc="5" dirty="0">
                <a:solidFill>
                  <a:srgbClr val="2B2522"/>
                </a:solidFill>
                <a:latin typeface="Arial"/>
                <a:cs typeface="Arial"/>
              </a:rPr>
              <a:t>get</a:t>
            </a:r>
            <a:r>
              <a:rPr sz="2400" spc="-85" dirty="0">
                <a:solidFill>
                  <a:srgbClr val="2B2522"/>
                </a:solidFill>
                <a:latin typeface="Arial"/>
                <a:cs typeface="Arial"/>
              </a:rPr>
              <a:t> </a:t>
            </a:r>
            <a:r>
              <a:rPr sz="2400" spc="-45" dirty="0">
                <a:solidFill>
                  <a:srgbClr val="2B2522"/>
                </a:solidFill>
                <a:latin typeface="Arial"/>
                <a:cs typeface="Arial"/>
              </a:rPr>
              <a:t>a</a:t>
            </a:r>
            <a:r>
              <a:rPr sz="2400" spc="-85" dirty="0">
                <a:solidFill>
                  <a:srgbClr val="2B2522"/>
                </a:solidFill>
                <a:latin typeface="Arial"/>
                <a:cs typeface="Arial"/>
              </a:rPr>
              <a:t> </a:t>
            </a:r>
            <a:r>
              <a:rPr sz="2400" spc="10" dirty="0">
                <a:solidFill>
                  <a:srgbClr val="2B2522"/>
                </a:solidFill>
                <a:latin typeface="Arial"/>
                <a:cs typeface="Arial"/>
              </a:rPr>
              <a:t>set</a:t>
            </a:r>
            <a:r>
              <a:rPr sz="2400" spc="-90" dirty="0">
                <a:solidFill>
                  <a:srgbClr val="2B2522"/>
                </a:solidFill>
                <a:latin typeface="Arial"/>
                <a:cs typeface="Arial"/>
              </a:rPr>
              <a:t> </a:t>
            </a:r>
            <a:r>
              <a:rPr sz="2400" spc="60" dirty="0">
                <a:solidFill>
                  <a:srgbClr val="2B2522"/>
                </a:solidFill>
                <a:latin typeface="Arial"/>
                <a:cs typeface="Arial"/>
              </a:rPr>
              <a:t>of</a:t>
            </a:r>
            <a:r>
              <a:rPr sz="2400" spc="-70" dirty="0">
                <a:solidFill>
                  <a:srgbClr val="2B2522"/>
                </a:solidFill>
                <a:latin typeface="Arial"/>
                <a:cs typeface="Arial"/>
              </a:rPr>
              <a:t> </a:t>
            </a:r>
            <a:r>
              <a:rPr sz="2400" b="1" spc="-35" dirty="0">
                <a:solidFill>
                  <a:srgbClr val="2B2522"/>
                </a:solidFill>
                <a:latin typeface="Arial"/>
                <a:cs typeface="Arial"/>
              </a:rPr>
              <a:t>default</a:t>
            </a:r>
            <a:r>
              <a:rPr sz="2400" b="1" spc="-45" dirty="0">
                <a:solidFill>
                  <a:srgbClr val="2B2522"/>
                </a:solidFill>
                <a:latin typeface="Arial"/>
                <a:cs typeface="Arial"/>
              </a:rPr>
              <a:t> </a:t>
            </a:r>
            <a:r>
              <a:rPr sz="2400" b="1" spc="-65" dirty="0">
                <a:solidFill>
                  <a:srgbClr val="2B2522"/>
                </a:solidFill>
                <a:latin typeface="Arial"/>
                <a:cs typeface="Arial"/>
              </a:rPr>
              <a:t>properties</a:t>
            </a:r>
            <a:endParaRPr sz="2400">
              <a:latin typeface="Arial"/>
              <a:cs typeface="Arial"/>
            </a:endParaRPr>
          </a:p>
          <a:p>
            <a:pPr>
              <a:lnSpc>
                <a:spcPct val="100000"/>
              </a:lnSpc>
              <a:spcBef>
                <a:spcPts val="50"/>
              </a:spcBef>
              <a:buClr>
                <a:srgbClr val="9E9087"/>
              </a:buClr>
              <a:buFont typeface="Wingdings"/>
              <a:buChar char=""/>
            </a:pPr>
            <a:endParaRPr sz="1850">
              <a:latin typeface="Times New Roman"/>
              <a:cs typeface="Times New Roman"/>
            </a:endParaRPr>
          </a:p>
          <a:p>
            <a:pPr marL="850900" lvl="1" indent="-457200">
              <a:lnSpc>
                <a:spcPct val="100000"/>
              </a:lnSpc>
              <a:spcBef>
                <a:spcPts val="5"/>
              </a:spcBef>
              <a:buClr>
                <a:srgbClr val="9E9087"/>
              </a:buClr>
              <a:buSzPct val="80000"/>
              <a:buFont typeface="Wingdings"/>
              <a:buChar char=""/>
              <a:tabLst>
                <a:tab pos="850900" algn="l"/>
                <a:tab pos="851535" algn="l"/>
              </a:tabLst>
            </a:pPr>
            <a:r>
              <a:rPr sz="2000" spc="-65" dirty="0">
                <a:solidFill>
                  <a:srgbClr val="2B2522"/>
                </a:solidFill>
                <a:latin typeface="Arial"/>
                <a:cs typeface="Arial"/>
              </a:rPr>
              <a:t>e.g.</a:t>
            </a:r>
            <a:r>
              <a:rPr sz="2000" spc="-80" dirty="0">
                <a:solidFill>
                  <a:srgbClr val="2B2522"/>
                </a:solidFill>
                <a:latin typeface="Arial"/>
                <a:cs typeface="Arial"/>
              </a:rPr>
              <a:t> </a:t>
            </a:r>
            <a:r>
              <a:rPr sz="2000" spc="15" dirty="0">
                <a:solidFill>
                  <a:srgbClr val="2B2522"/>
                </a:solidFill>
                <a:latin typeface="Arial"/>
                <a:cs typeface="Arial"/>
              </a:rPr>
              <a:t>default</a:t>
            </a:r>
            <a:r>
              <a:rPr sz="2000" spc="-90" dirty="0">
                <a:solidFill>
                  <a:srgbClr val="2B2522"/>
                </a:solidFill>
                <a:latin typeface="Arial"/>
                <a:cs typeface="Arial"/>
              </a:rPr>
              <a:t> </a:t>
            </a:r>
            <a:r>
              <a:rPr sz="2000" spc="-5" dirty="0">
                <a:solidFill>
                  <a:srgbClr val="2B2522"/>
                </a:solidFill>
                <a:latin typeface="Arial"/>
                <a:cs typeface="Arial"/>
              </a:rPr>
              <a:t>landing</a:t>
            </a:r>
            <a:r>
              <a:rPr sz="2000" spc="-95" dirty="0">
                <a:solidFill>
                  <a:srgbClr val="2B2522"/>
                </a:solidFill>
                <a:latin typeface="Arial"/>
                <a:cs typeface="Arial"/>
              </a:rPr>
              <a:t> </a:t>
            </a:r>
            <a:r>
              <a:rPr sz="2000" spc="-30" dirty="0">
                <a:solidFill>
                  <a:srgbClr val="2B2522"/>
                </a:solidFill>
                <a:latin typeface="Arial"/>
                <a:cs typeface="Arial"/>
              </a:rPr>
              <a:t>page</a:t>
            </a:r>
            <a:r>
              <a:rPr sz="2000" spc="-90" dirty="0">
                <a:solidFill>
                  <a:srgbClr val="2B2522"/>
                </a:solidFill>
                <a:latin typeface="Arial"/>
                <a:cs typeface="Arial"/>
              </a:rPr>
              <a:t> </a:t>
            </a:r>
            <a:r>
              <a:rPr sz="2000" spc="-10" dirty="0">
                <a:solidFill>
                  <a:srgbClr val="2B2522"/>
                </a:solidFill>
                <a:latin typeface="Arial"/>
                <a:cs typeface="Arial"/>
              </a:rPr>
              <a:t>and</a:t>
            </a:r>
            <a:r>
              <a:rPr sz="2000" spc="-70" dirty="0">
                <a:solidFill>
                  <a:srgbClr val="2B2522"/>
                </a:solidFill>
                <a:latin typeface="Arial"/>
                <a:cs typeface="Arial"/>
              </a:rPr>
              <a:t> </a:t>
            </a:r>
            <a:r>
              <a:rPr sz="2000" spc="15" dirty="0">
                <a:solidFill>
                  <a:srgbClr val="2B2522"/>
                </a:solidFill>
                <a:latin typeface="Arial"/>
                <a:cs typeface="Arial"/>
              </a:rPr>
              <a:t>default</a:t>
            </a:r>
            <a:r>
              <a:rPr sz="2000" spc="-90" dirty="0">
                <a:solidFill>
                  <a:srgbClr val="2B2522"/>
                </a:solidFill>
                <a:latin typeface="Arial"/>
                <a:cs typeface="Arial"/>
              </a:rPr>
              <a:t> </a:t>
            </a:r>
            <a:r>
              <a:rPr sz="2000" spc="10" dirty="0">
                <a:solidFill>
                  <a:srgbClr val="2B2522"/>
                </a:solidFill>
                <a:latin typeface="Arial"/>
                <a:cs typeface="Arial"/>
              </a:rPr>
              <a:t>template</a:t>
            </a:r>
            <a:r>
              <a:rPr sz="2000" spc="-95" dirty="0">
                <a:solidFill>
                  <a:srgbClr val="2B2522"/>
                </a:solidFill>
                <a:latin typeface="Arial"/>
                <a:cs typeface="Arial"/>
              </a:rPr>
              <a:t> </a:t>
            </a:r>
            <a:r>
              <a:rPr sz="2000" spc="10" dirty="0">
                <a:solidFill>
                  <a:srgbClr val="2B2522"/>
                </a:solidFill>
                <a:latin typeface="Arial"/>
                <a:cs typeface="Arial"/>
              </a:rPr>
              <a:t>(web/mobile</a:t>
            </a:r>
            <a:r>
              <a:rPr sz="2800" spc="10" dirty="0">
                <a:solidFill>
                  <a:srgbClr val="2B2522"/>
                </a:solidFill>
                <a:latin typeface="Arial"/>
                <a:cs typeface="Arial"/>
              </a:rPr>
              <a:t>)</a:t>
            </a:r>
            <a:endParaRPr sz="2800">
              <a:latin typeface="Arial"/>
              <a:cs typeface="Arial"/>
            </a:endParaRPr>
          </a:p>
          <a:p>
            <a:pPr marL="195580" indent="-182880">
              <a:lnSpc>
                <a:spcPct val="100000"/>
              </a:lnSpc>
              <a:spcBef>
                <a:spcPts val="2140"/>
              </a:spcBef>
              <a:buClr>
                <a:srgbClr val="9E9087"/>
              </a:buClr>
              <a:buSzPct val="79166"/>
              <a:buFont typeface="Wingdings"/>
              <a:buChar char=""/>
              <a:tabLst>
                <a:tab pos="195580" algn="l"/>
              </a:tabLst>
            </a:pPr>
            <a:r>
              <a:rPr sz="2400" spc="-55" dirty="0">
                <a:solidFill>
                  <a:srgbClr val="2B2522"/>
                </a:solidFill>
                <a:latin typeface="Arial"/>
                <a:cs typeface="Arial"/>
              </a:rPr>
              <a:t>An </a:t>
            </a:r>
            <a:r>
              <a:rPr sz="2400" spc="35" dirty="0">
                <a:solidFill>
                  <a:srgbClr val="2B2522"/>
                </a:solidFill>
                <a:latin typeface="Arial"/>
                <a:cs typeface="Arial"/>
              </a:rPr>
              <a:t>item </a:t>
            </a:r>
            <a:r>
              <a:rPr sz="2400" dirty="0">
                <a:solidFill>
                  <a:srgbClr val="2B2522"/>
                </a:solidFill>
                <a:latin typeface="Arial"/>
                <a:cs typeface="Arial"/>
              </a:rPr>
              <a:t>can </a:t>
            </a:r>
            <a:r>
              <a:rPr sz="2400" spc="-45" dirty="0">
                <a:solidFill>
                  <a:srgbClr val="2B2522"/>
                </a:solidFill>
                <a:latin typeface="Arial"/>
                <a:cs typeface="Arial"/>
              </a:rPr>
              <a:t>have </a:t>
            </a:r>
            <a:r>
              <a:rPr sz="2400" spc="10" dirty="0">
                <a:solidFill>
                  <a:srgbClr val="2B2522"/>
                </a:solidFill>
                <a:latin typeface="Arial"/>
                <a:cs typeface="Arial"/>
              </a:rPr>
              <a:t>optional </a:t>
            </a:r>
            <a:r>
              <a:rPr sz="2400" b="1" spc="-80" dirty="0">
                <a:solidFill>
                  <a:srgbClr val="2B2522"/>
                </a:solidFill>
                <a:latin typeface="Arial"/>
                <a:cs typeface="Arial"/>
              </a:rPr>
              <a:t>custom</a:t>
            </a:r>
            <a:r>
              <a:rPr sz="2400" b="1" spc="-415" dirty="0">
                <a:solidFill>
                  <a:srgbClr val="2B2522"/>
                </a:solidFill>
                <a:latin typeface="Arial"/>
                <a:cs typeface="Arial"/>
              </a:rPr>
              <a:t> </a:t>
            </a:r>
            <a:r>
              <a:rPr sz="2400" b="1" spc="-65" dirty="0">
                <a:solidFill>
                  <a:srgbClr val="2B2522"/>
                </a:solidFill>
                <a:latin typeface="Arial"/>
                <a:cs typeface="Arial"/>
              </a:rPr>
              <a:t>properties</a:t>
            </a:r>
            <a:endParaRPr sz="2400">
              <a:latin typeface="Arial"/>
              <a:cs typeface="Arial"/>
            </a:endParaRPr>
          </a:p>
          <a:p>
            <a:pPr marL="195580" indent="-182880">
              <a:lnSpc>
                <a:spcPct val="100000"/>
              </a:lnSpc>
              <a:spcBef>
                <a:spcPts val="2039"/>
              </a:spcBef>
              <a:buClr>
                <a:srgbClr val="9E9087"/>
              </a:buClr>
              <a:buSzPct val="79166"/>
              <a:buFont typeface="Wingdings"/>
              <a:buChar char=""/>
              <a:tabLst>
                <a:tab pos="195580" algn="l"/>
              </a:tabLst>
            </a:pPr>
            <a:r>
              <a:rPr sz="2400" spc="-105" dirty="0">
                <a:solidFill>
                  <a:srgbClr val="2B2522"/>
                </a:solidFill>
                <a:latin typeface="Arial"/>
                <a:cs typeface="Arial"/>
              </a:rPr>
              <a:t>A </a:t>
            </a:r>
            <a:r>
              <a:rPr sz="2400" spc="-15" dirty="0">
                <a:solidFill>
                  <a:srgbClr val="2B2522"/>
                </a:solidFill>
                <a:latin typeface="Arial"/>
                <a:cs typeface="Arial"/>
              </a:rPr>
              <a:t>user </a:t>
            </a:r>
            <a:r>
              <a:rPr sz="2400" spc="-30" dirty="0">
                <a:solidFill>
                  <a:srgbClr val="2B2522"/>
                </a:solidFill>
                <a:latin typeface="Arial"/>
                <a:cs typeface="Arial"/>
              </a:rPr>
              <a:t>(depending </a:t>
            </a:r>
            <a:r>
              <a:rPr sz="2400" dirty="0">
                <a:solidFill>
                  <a:srgbClr val="2B2522"/>
                </a:solidFill>
                <a:latin typeface="Arial"/>
                <a:cs typeface="Arial"/>
              </a:rPr>
              <a:t>on </a:t>
            </a:r>
            <a:r>
              <a:rPr sz="2400" spc="5" dirty="0">
                <a:solidFill>
                  <a:srgbClr val="2B2522"/>
                </a:solidFill>
                <a:latin typeface="Arial"/>
                <a:cs typeface="Arial"/>
              </a:rPr>
              <a:t>permissions) </a:t>
            </a:r>
            <a:r>
              <a:rPr sz="2400" spc="-5" dirty="0">
                <a:solidFill>
                  <a:srgbClr val="2B2522"/>
                </a:solidFill>
                <a:latin typeface="Arial"/>
                <a:cs typeface="Arial"/>
              </a:rPr>
              <a:t>can </a:t>
            </a:r>
            <a:r>
              <a:rPr sz="2400" b="1" spc="-35" dirty="0">
                <a:solidFill>
                  <a:srgbClr val="2B2522"/>
                </a:solidFill>
                <a:latin typeface="Arial"/>
                <a:cs typeface="Arial"/>
              </a:rPr>
              <a:t>set </a:t>
            </a:r>
            <a:r>
              <a:rPr sz="2400" b="1" spc="-80" dirty="0">
                <a:solidFill>
                  <a:srgbClr val="2B2522"/>
                </a:solidFill>
                <a:latin typeface="Arial"/>
                <a:cs typeface="Arial"/>
              </a:rPr>
              <a:t>his </a:t>
            </a:r>
            <a:r>
              <a:rPr sz="2400" b="1" spc="-125" dirty="0">
                <a:solidFill>
                  <a:srgbClr val="2B2522"/>
                </a:solidFill>
                <a:latin typeface="Arial"/>
                <a:cs typeface="Arial"/>
              </a:rPr>
              <a:t>own </a:t>
            </a:r>
            <a:r>
              <a:rPr sz="2400" b="1" spc="-75" dirty="0">
                <a:solidFill>
                  <a:srgbClr val="2B2522"/>
                </a:solidFill>
                <a:latin typeface="Arial"/>
                <a:cs typeface="Arial"/>
              </a:rPr>
              <a:t>value</a:t>
            </a:r>
            <a:r>
              <a:rPr sz="2400" b="1" spc="-315" dirty="0">
                <a:solidFill>
                  <a:srgbClr val="2B2522"/>
                </a:solidFill>
                <a:latin typeface="Arial"/>
                <a:cs typeface="Arial"/>
              </a:rPr>
              <a:t> </a:t>
            </a:r>
            <a:r>
              <a:rPr sz="2400" spc="55" dirty="0">
                <a:solidFill>
                  <a:srgbClr val="2B2522"/>
                </a:solidFill>
                <a:latin typeface="Arial"/>
                <a:cs typeface="Arial"/>
              </a:rPr>
              <a:t>to</a:t>
            </a:r>
            <a:endParaRPr sz="2400">
              <a:latin typeface="Arial"/>
              <a:cs typeface="Arial"/>
            </a:endParaRPr>
          </a:p>
          <a:p>
            <a:pPr marL="194945">
              <a:lnSpc>
                <a:spcPct val="100000"/>
              </a:lnSpc>
              <a:spcBef>
                <a:spcPts val="1440"/>
              </a:spcBef>
            </a:pPr>
            <a:r>
              <a:rPr sz="2400" spc="-25" dirty="0">
                <a:solidFill>
                  <a:srgbClr val="2B2522"/>
                </a:solidFill>
                <a:latin typeface="Arial"/>
                <a:cs typeface="Arial"/>
              </a:rPr>
              <a:t>an </a:t>
            </a:r>
            <a:r>
              <a:rPr sz="2400" spc="35" dirty="0">
                <a:solidFill>
                  <a:srgbClr val="2B2522"/>
                </a:solidFill>
                <a:latin typeface="Arial"/>
                <a:cs typeface="Arial"/>
              </a:rPr>
              <a:t>item </a:t>
            </a:r>
            <a:r>
              <a:rPr sz="2400" spc="-5" dirty="0">
                <a:solidFill>
                  <a:srgbClr val="2B2522"/>
                </a:solidFill>
                <a:latin typeface="Arial"/>
                <a:cs typeface="Arial"/>
              </a:rPr>
              <a:t>properties </a:t>
            </a:r>
            <a:r>
              <a:rPr sz="2400" spc="-55" dirty="0">
                <a:solidFill>
                  <a:srgbClr val="2B2522"/>
                </a:solidFill>
                <a:latin typeface="Arial"/>
                <a:cs typeface="Arial"/>
              </a:rPr>
              <a:t>(</a:t>
            </a:r>
            <a:r>
              <a:rPr sz="2400" b="1" spc="-55" dirty="0">
                <a:solidFill>
                  <a:srgbClr val="2B2522"/>
                </a:solidFill>
                <a:latin typeface="Arial"/>
                <a:cs typeface="Arial"/>
              </a:rPr>
              <a:t>customization </a:t>
            </a:r>
            <a:r>
              <a:rPr sz="2400" spc="320" dirty="0">
                <a:solidFill>
                  <a:srgbClr val="2B2522"/>
                </a:solidFill>
                <a:latin typeface="Arial"/>
                <a:cs typeface="Arial"/>
              </a:rPr>
              <a:t>–</a:t>
            </a:r>
            <a:r>
              <a:rPr sz="2400" spc="-360" dirty="0">
                <a:solidFill>
                  <a:srgbClr val="2B2522"/>
                </a:solidFill>
                <a:latin typeface="Arial"/>
                <a:cs typeface="Arial"/>
              </a:rPr>
              <a:t> </a:t>
            </a:r>
            <a:r>
              <a:rPr sz="2400" spc="-15" dirty="0">
                <a:solidFill>
                  <a:srgbClr val="2B2522"/>
                </a:solidFill>
                <a:latin typeface="Arial"/>
                <a:cs typeface="Arial"/>
              </a:rPr>
              <a:t>user scope)</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907783" y="217678"/>
            <a:ext cx="1905635" cy="288290"/>
          </a:xfrm>
          <a:prstGeom prst="rect">
            <a:avLst/>
          </a:prstGeom>
        </p:spPr>
        <p:txBody>
          <a:bodyPr vert="horz" wrap="square" lIns="0" tIns="0" rIns="0" bIns="0" rtlCol="0">
            <a:spAutoFit/>
          </a:bodyPr>
          <a:lstStyle/>
          <a:p>
            <a:pPr marL="12700">
              <a:lnSpc>
                <a:spcPct val="100000"/>
              </a:lnSpc>
            </a:pPr>
            <a:r>
              <a:rPr sz="1800" spc="20" dirty="0">
                <a:solidFill>
                  <a:srgbClr val="E4DEDC"/>
                </a:solidFill>
                <a:latin typeface="Arial"/>
                <a:cs typeface="Arial"/>
              </a:rPr>
              <a:t>Items </a:t>
            </a:r>
            <a:r>
              <a:rPr sz="1800" spc="-15" dirty="0">
                <a:solidFill>
                  <a:srgbClr val="E4DEDC"/>
                </a:solidFill>
                <a:latin typeface="Arial"/>
                <a:cs typeface="Arial"/>
              </a:rPr>
              <a:t>and</a:t>
            </a:r>
            <a:r>
              <a:rPr sz="1800" spc="-210" dirty="0">
                <a:solidFill>
                  <a:srgbClr val="E4DEDC"/>
                </a:solidFill>
                <a:latin typeface="Arial"/>
                <a:cs typeface="Arial"/>
              </a:rPr>
              <a:t> </a:t>
            </a:r>
            <a:r>
              <a:rPr sz="1800" spc="-25" dirty="0">
                <a:solidFill>
                  <a:srgbClr val="E4DEDC"/>
                </a:solidFill>
                <a:latin typeface="Arial"/>
                <a:cs typeface="Arial"/>
              </a:rPr>
              <a:t>Deletion</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25</a:t>
            </a:fld>
            <a:endParaRPr dirty="0"/>
          </a:p>
        </p:txBody>
      </p:sp>
      <p:sp>
        <p:nvSpPr>
          <p:cNvPr id="5" name="object 5"/>
          <p:cNvSpPr txBox="1">
            <a:spLocks noGrp="1"/>
          </p:cNvSpPr>
          <p:nvPr>
            <p:ph type="title"/>
          </p:nvPr>
        </p:nvSpPr>
        <p:spPr>
          <a:xfrm>
            <a:off x="435965" y="1090183"/>
            <a:ext cx="7710805" cy="1112520"/>
          </a:xfrm>
          <a:prstGeom prst="rect">
            <a:avLst/>
          </a:prstGeom>
        </p:spPr>
        <p:txBody>
          <a:bodyPr vert="horz" wrap="square" lIns="0" tIns="0" rIns="0" bIns="0" rtlCol="0">
            <a:spAutoFit/>
          </a:bodyPr>
          <a:lstStyle/>
          <a:p>
            <a:pPr marL="195580" marR="5080" indent="-182880">
              <a:lnSpc>
                <a:spcPct val="150100"/>
              </a:lnSpc>
              <a:buClr>
                <a:srgbClr val="9E9087"/>
              </a:buClr>
              <a:buSzPct val="79166"/>
              <a:buFont typeface="Wingdings"/>
              <a:buChar char=""/>
              <a:tabLst>
                <a:tab pos="195580" algn="l"/>
              </a:tabLst>
            </a:pPr>
            <a:r>
              <a:rPr sz="2400" spc="-30" dirty="0">
                <a:solidFill>
                  <a:srgbClr val="2B2522"/>
                </a:solidFill>
              </a:rPr>
              <a:t>Deletions </a:t>
            </a:r>
            <a:r>
              <a:rPr sz="2400" dirty="0">
                <a:solidFill>
                  <a:srgbClr val="2B2522"/>
                </a:solidFill>
              </a:rPr>
              <a:t>in </a:t>
            </a:r>
            <a:r>
              <a:rPr sz="2400" spc="-35" dirty="0">
                <a:solidFill>
                  <a:srgbClr val="2B2522"/>
                </a:solidFill>
              </a:rPr>
              <a:t>Backbase </a:t>
            </a:r>
            <a:r>
              <a:rPr sz="2400" spc="-150" dirty="0">
                <a:solidFill>
                  <a:srgbClr val="2B2522"/>
                </a:solidFill>
              </a:rPr>
              <a:t>CXP </a:t>
            </a:r>
            <a:r>
              <a:rPr sz="2400" dirty="0">
                <a:solidFill>
                  <a:srgbClr val="2B2522"/>
                </a:solidFill>
              </a:rPr>
              <a:t>always </a:t>
            </a:r>
            <a:r>
              <a:rPr sz="2400" spc="-30" dirty="0">
                <a:solidFill>
                  <a:srgbClr val="2B2522"/>
                </a:solidFill>
              </a:rPr>
              <a:t>cascade: </a:t>
            </a:r>
            <a:r>
              <a:rPr sz="2400" spc="-5" dirty="0">
                <a:solidFill>
                  <a:srgbClr val="2B2522"/>
                </a:solidFill>
              </a:rPr>
              <a:t>children</a:t>
            </a:r>
            <a:r>
              <a:rPr sz="2400" spc="-340" dirty="0">
                <a:solidFill>
                  <a:srgbClr val="2B2522"/>
                </a:solidFill>
              </a:rPr>
              <a:t> </a:t>
            </a:r>
            <a:r>
              <a:rPr sz="2400" spc="-45" dirty="0">
                <a:solidFill>
                  <a:srgbClr val="2B2522"/>
                </a:solidFill>
              </a:rPr>
              <a:t>are  </a:t>
            </a:r>
            <a:r>
              <a:rPr sz="2400" spc="-30" dirty="0">
                <a:solidFill>
                  <a:srgbClr val="2B2522"/>
                </a:solidFill>
              </a:rPr>
              <a:t>deleted </a:t>
            </a:r>
            <a:r>
              <a:rPr sz="2400" spc="-15" dirty="0">
                <a:solidFill>
                  <a:srgbClr val="2B2522"/>
                </a:solidFill>
              </a:rPr>
              <a:t>as</a:t>
            </a:r>
            <a:r>
              <a:rPr sz="2400" spc="-165" dirty="0">
                <a:solidFill>
                  <a:srgbClr val="2B2522"/>
                </a:solidFill>
              </a:rPr>
              <a:t> </a:t>
            </a:r>
            <a:r>
              <a:rPr sz="2400" spc="-5" dirty="0">
                <a:solidFill>
                  <a:srgbClr val="2B2522"/>
                </a:solidFill>
              </a:rPr>
              <a:t>well</a:t>
            </a:r>
            <a:endParaRPr sz="2400"/>
          </a:p>
        </p:txBody>
      </p:sp>
      <p:sp>
        <p:nvSpPr>
          <p:cNvPr id="6" name="object 6"/>
          <p:cNvSpPr txBox="1"/>
          <p:nvPr/>
        </p:nvSpPr>
        <p:spPr>
          <a:xfrm>
            <a:off x="435965" y="2447290"/>
            <a:ext cx="6988809" cy="172212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35" dirty="0">
                <a:solidFill>
                  <a:srgbClr val="2B2522"/>
                </a:solidFill>
                <a:latin typeface="Arial"/>
                <a:cs typeface="Arial"/>
              </a:rPr>
              <a:t>Deleting </a:t>
            </a:r>
            <a:r>
              <a:rPr sz="2400" spc="-45" dirty="0">
                <a:solidFill>
                  <a:srgbClr val="2B2522"/>
                </a:solidFill>
                <a:latin typeface="Arial"/>
                <a:cs typeface="Arial"/>
              </a:rPr>
              <a:t>a </a:t>
            </a:r>
            <a:r>
              <a:rPr sz="2400" spc="-40" dirty="0">
                <a:solidFill>
                  <a:srgbClr val="2B2522"/>
                </a:solidFill>
                <a:latin typeface="Arial"/>
                <a:cs typeface="Arial"/>
              </a:rPr>
              <a:t>page </a:t>
            </a:r>
            <a:r>
              <a:rPr sz="2400" spc="-25" dirty="0">
                <a:solidFill>
                  <a:srgbClr val="2B2522"/>
                </a:solidFill>
                <a:latin typeface="Arial"/>
                <a:cs typeface="Arial"/>
              </a:rPr>
              <a:t>deletes </a:t>
            </a:r>
            <a:r>
              <a:rPr sz="2400" spc="45" dirty="0">
                <a:solidFill>
                  <a:srgbClr val="2B2522"/>
                </a:solidFill>
                <a:latin typeface="Arial"/>
                <a:cs typeface="Arial"/>
              </a:rPr>
              <a:t>its </a:t>
            </a:r>
            <a:r>
              <a:rPr sz="2400" spc="5" dirty="0">
                <a:solidFill>
                  <a:srgbClr val="2B2522"/>
                </a:solidFill>
                <a:latin typeface="Arial"/>
                <a:cs typeface="Arial"/>
              </a:rPr>
              <a:t>containers </a:t>
            </a:r>
            <a:r>
              <a:rPr sz="2400" spc="-15" dirty="0">
                <a:solidFill>
                  <a:srgbClr val="2B2522"/>
                </a:solidFill>
                <a:latin typeface="Arial"/>
                <a:cs typeface="Arial"/>
              </a:rPr>
              <a:t>and</a:t>
            </a:r>
            <a:r>
              <a:rPr sz="2400" spc="-390" dirty="0">
                <a:solidFill>
                  <a:srgbClr val="2B2522"/>
                </a:solidFill>
                <a:latin typeface="Arial"/>
                <a:cs typeface="Arial"/>
              </a:rPr>
              <a:t> </a:t>
            </a:r>
            <a:r>
              <a:rPr sz="2400" dirty="0">
                <a:solidFill>
                  <a:srgbClr val="2B2522"/>
                </a:solidFill>
                <a:latin typeface="Arial"/>
                <a:cs typeface="Arial"/>
              </a:rPr>
              <a:t>widgets.</a:t>
            </a:r>
            <a:endParaRPr sz="2400">
              <a:latin typeface="Arial"/>
              <a:cs typeface="Arial"/>
            </a:endParaRPr>
          </a:p>
          <a:p>
            <a:pPr marL="195580" indent="-182880">
              <a:lnSpc>
                <a:spcPct val="100000"/>
              </a:lnSpc>
              <a:spcBef>
                <a:spcPts val="2130"/>
              </a:spcBef>
              <a:buClr>
                <a:srgbClr val="9E9087"/>
              </a:buClr>
              <a:buSzPct val="79166"/>
              <a:buFont typeface="Wingdings"/>
              <a:buChar char=""/>
              <a:tabLst>
                <a:tab pos="195580" algn="l"/>
              </a:tabLst>
            </a:pPr>
            <a:r>
              <a:rPr sz="2400" spc="-70" dirty="0">
                <a:solidFill>
                  <a:srgbClr val="2B2522"/>
                </a:solidFill>
                <a:latin typeface="Arial"/>
                <a:cs typeface="Arial"/>
              </a:rPr>
              <a:t>Only</a:t>
            </a:r>
            <a:r>
              <a:rPr sz="2400" spc="-80" dirty="0">
                <a:solidFill>
                  <a:srgbClr val="2B2522"/>
                </a:solidFill>
                <a:latin typeface="Arial"/>
                <a:cs typeface="Arial"/>
              </a:rPr>
              <a:t> </a:t>
            </a:r>
            <a:r>
              <a:rPr sz="2400" spc="-10" dirty="0">
                <a:solidFill>
                  <a:srgbClr val="2B2522"/>
                </a:solidFill>
                <a:latin typeface="Arial"/>
                <a:cs typeface="Arial"/>
              </a:rPr>
              <a:t>users</a:t>
            </a:r>
            <a:r>
              <a:rPr sz="2400" spc="-100" dirty="0">
                <a:solidFill>
                  <a:srgbClr val="2B2522"/>
                </a:solidFill>
                <a:latin typeface="Arial"/>
                <a:cs typeface="Arial"/>
              </a:rPr>
              <a:t> </a:t>
            </a:r>
            <a:r>
              <a:rPr sz="2400" spc="50" dirty="0">
                <a:solidFill>
                  <a:srgbClr val="2B2522"/>
                </a:solidFill>
                <a:latin typeface="Arial"/>
                <a:cs typeface="Arial"/>
              </a:rPr>
              <a:t>with</a:t>
            </a:r>
            <a:r>
              <a:rPr sz="2400" spc="-60" dirty="0">
                <a:solidFill>
                  <a:srgbClr val="2B2522"/>
                </a:solidFill>
                <a:latin typeface="Arial"/>
                <a:cs typeface="Arial"/>
              </a:rPr>
              <a:t> </a:t>
            </a:r>
            <a:r>
              <a:rPr sz="2800" spc="-5" dirty="0">
                <a:solidFill>
                  <a:srgbClr val="2B2522"/>
                </a:solidFill>
                <a:latin typeface="Courier New"/>
                <a:cs typeface="Courier New"/>
              </a:rPr>
              <a:t>ADMIN</a:t>
            </a:r>
            <a:r>
              <a:rPr sz="2800" spc="-1120" dirty="0">
                <a:solidFill>
                  <a:srgbClr val="2B2522"/>
                </a:solidFill>
                <a:latin typeface="Courier New"/>
                <a:cs typeface="Courier New"/>
              </a:rPr>
              <a:t> </a:t>
            </a:r>
            <a:r>
              <a:rPr sz="2400" spc="-25" dirty="0">
                <a:solidFill>
                  <a:srgbClr val="2B2522"/>
                </a:solidFill>
                <a:latin typeface="Arial"/>
                <a:cs typeface="Arial"/>
              </a:rPr>
              <a:t>role</a:t>
            </a:r>
            <a:r>
              <a:rPr sz="2400" spc="-75" dirty="0">
                <a:solidFill>
                  <a:srgbClr val="2B2522"/>
                </a:solidFill>
                <a:latin typeface="Arial"/>
                <a:cs typeface="Arial"/>
              </a:rPr>
              <a:t> </a:t>
            </a:r>
            <a:r>
              <a:rPr sz="2400" dirty="0">
                <a:solidFill>
                  <a:srgbClr val="2B2522"/>
                </a:solidFill>
                <a:latin typeface="Arial"/>
                <a:cs typeface="Arial"/>
              </a:rPr>
              <a:t>can</a:t>
            </a:r>
            <a:r>
              <a:rPr sz="2400" spc="-100" dirty="0">
                <a:solidFill>
                  <a:srgbClr val="2B2522"/>
                </a:solidFill>
                <a:latin typeface="Arial"/>
                <a:cs typeface="Arial"/>
              </a:rPr>
              <a:t> </a:t>
            </a:r>
            <a:r>
              <a:rPr sz="2400" spc="-30" dirty="0">
                <a:solidFill>
                  <a:srgbClr val="2B2522"/>
                </a:solidFill>
                <a:latin typeface="Arial"/>
                <a:cs typeface="Arial"/>
              </a:rPr>
              <a:t>delete</a:t>
            </a:r>
            <a:r>
              <a:rPr sz="2400" spc="-70" dirty="0">
                <a:solidFill>
                  <a:srgbClr val="2B2522"/>
                </a:solidFill>
                <a:latin typeface="Arial"/>
                <a:cs typeface="Arial"/>
              </a:rPr>
              <a:t> </a:t>
            </a:r>
            <a:r>
              <a:rPr sz="2400" dirty="0">
                <a:solidFill>
                  <a:srgbClr val="2B2522"/>
                </a:solidFill>
                <a:latin typeface="Arial"/>
                <a:cs typeface="Arial"/>
              </a:rPr>
              <a:t>objects.</a:t>
            </a:r>
            <a:endParaRPr sz="2400">
              <a:latin typeface="Arial"/>
              <a:cs typeface="Arial"/>
            </a:endParaRPr>
          </a:p>
          <a:p>
            <a:pPr marL="195580" indent="-182880">
              <a:lnSpc>
                <a:spcPct val="100000"/>
              </a:lnSpc>
              <a:spcBef>
                <a:spcPts val="2190"/>
              </a:spcBef>
              <a:buClr>
                <a:srgbClr val="9E9087"/>
              </a:buClr>
              <a:buSzPct val="79166"/>
              <a:buFont typeface="Wingdings"/>
              <a:buChar char=""/>
              <a:tabLst>
                <a:tab pos="195580" algn="l"/>
              </a:tabLst>
            </a:pPr>
            <a:r>
              <a:rPr sz="2400" spc="-30" dirty="0">
                <a:solidFill>
                  <a:srgbClr val="BC2727"/>
                </a:solidFill>
                <a:latin typeface="Arial"/>
                <a:cs typeface="Arial"/>
              </a:rPr>
              <a:t>Deletions </a:t>
            </a:r>
            <a:r>
              <a:rPr sz="2400" dirty="0">
                <a:solidFill>
                  <a:srgbClr val="BC2727"/>
                </a:solidFill>
                <a:latin typeface="Arial"/>
                <a:cs typeface="Arial"/>
              </a:rPr>
              <a:t>in </a:t>
            </a:r>
            <a:r>
              <a:rPr sz="2400" spc="-35" dirty="0">
                <a:solidFill>
                  <a:srgbClr val="BC2727"/>
                </a:solidFill>
                <a:latin typeface="Arial"/>
                <a:cs typeface="Arial"/>
              </a:rPr>
              <a:t>Backbase </a:t>
            </a:r>
            <a:r>
              <a:rPr sz="2400" spc="-150" dirty="0">
                <a:solidFill>
                  <a:srgbClr val="BC2727"/>
                </a:solidFill>
                <a:latin typeface="Arial"/>
                <a:cs typeface="Arial"/>
              </a:rPr>
              <a:t>CXP </a:t>
            </a:r>
            <a:r>
              <a:rPr sz="2400" spc="20" dirty="0">
                <a:solidFill>
                  <a:srgbClr val="BC2727"/>
                </a:solidFill>
                <a:latin typeface="Arial"/>
                <a:cs typeface="Arial"/>
              </a:rPr>
              <a:t>cannot </a:t>
            </a:r>
            <a:r>
              <a:rPr sz="2400" spc="-50" dirty="0">
                <a:solidFill>
                  <a:srgbClr val="BC2727"/>
                </a:solidFill>
                <a:latin typeface="Arial"/>
                <a:cs typeface="Arial"/>
              </a:rPr>
              <a:t>be</a:t>
            </a:r>
            <a:r>
              <a:rPr sz="2400" spc="-285" dirty="0">
                <a:solidFill>
                  <a:srgbClr val="BC2727"/>
                </a:solidFill>
                <a:latin typeface="Arial"/>
                <a:cs typeface="Arial"/>
              </a:rPr>
              <a:t> </a:t>
            </a:r>
            <a:r>
              <a:rPr sz="2400" spc="-20" dirty="0">
                <a:solidFill>
                  <a:srgbClr val="BC2727"/>
                </a:solidFill>
                <a:latin typeface="Arial"/>
                <a:cs typeface="Arial"/>
              </a:rPr>
              <a:t>undone</a:t>
            </a:r>
            <a:endParaRPr sz="2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889240" y="755269"/>
            <a:ext cx="907415" cy="1075690"/>
          </a:xfrm>
          <a:custGeom>
            <a:avLst/>
            <a:gdLst/>
            <a:ahLst/>
            <a:cxnLst/>
            <a:rect l="l" t="t" r="r" b="b"/>
            <a:pathLst>
              <a:path w="907415" h="1075689">
                <a:moveTo>
                  <a:pt x="907160" y="0"/>
                </a:moveTo>
                <a:lnTo>
                  <a:pt x="0" y="0"/>
                </a:lnTo>
                <a:lnTo>
                  <a:pt x="9016" y="915923"/>
                </a:lnTo>
                <a:lnTo>
                  <a:pt x="907160" y="1075308"/>
                </a:lnTo>
                <a:lnTo>
                  <a:pt x="907160" y="0"/>
                </a:lnTo>
                <a:close/>
              </a:path>
            </a:pathLst>
          </a:custGeom>
          <a:solidFill>
            <a:srgbClr val="BC2727"/>
          </a:solidFill>
        </p:spPr>
        <p:txBody>
          <a:bodyPr wrap="square" lIns="0" tIns="0" rIns="0" bIns="0" rtlCol="0"/>
          <a:lstStyle/>
          <a:p>
            <a:endParaRPr/>
          </a:p>
        </p:txBody>
      </p:sp>
      <p:sp>
        <p:nvSpPr>
          <p:cNvPr id="5" name="object 5"/>
          <p:cNvSpPr/>
          <p:nvPr/>
        </p:nvSpPr>
        <p:spPr>
          <a:xfrm>
            <a:off x="8060055" y="1104849"/>
            <a:ext cx="574801" cy="307517"/>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388735">
              <a:lnSpc>
                <a:spcPct val="100000"/>
              </a:lnSpc>
            </a:pPr>
            <a:r>
              <a:rPr spc="-50" dirty="0"/>
              <a:t>Demo: </a:t>
            </a:r>
            <a:r>
              <a:rPr spc="-114" dirty="0"/>
              <a:t>CXP</a:t>
            </a:r>
            <a:r>
              <a:rPr spc="-125" dirty="0"/>
              <a:t> </a:t>
            </a:r>
            <a:r>
              <a:rPr spc="-15" dirty="0"/>
              <a:t>Manager</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26</a:t>
            </a:fld>
            <a:endParaRPr dirty="0"/>
          </a:p>
        </p:txBody>
      </p:sp>
      <p:sp>
        <p:nvSpPr>
          <p:cNvPr id="7" name="object 7"/>
          <p:cNvSpPr txBox="1"/>
          <p:nvPr/>
        </p:nvSpPr>
        <p:spPr>
          <a:xfrm>
            <a:off x="435051" y="1272285"/>
            <a:ext cx="6275705" cy="929640"/>
          </a:xfrm>
          <a:prstGeom prst="rect">
            <a:avLst/>
          </a:prstGeom>
        </p:spPr>
        <p:txBody>
          <a:bodyPr vert="horz" wrap="square" lIns="0" tIns="0" rIns="0" bIns="0" rtlCol="0">
            <a:spAutoFit/>
          </a:bodyPr>
          <a:lstStyle/>
          <a:p>
            <a:pPr marL="12700">
              <a:lnSpc>
                <a:spcPct val="100000"/>
              </a:lnSpc>
            </a:pPr>
            <a:r>
              <a:rPr sz="2400" spc="-5" dirty="0">
                <a:solidFill>
                  <a:srgbClr val="2B2522"/>
                </a:solidFill>
                <a:latin typeface="Arial"/>
                <a:cs typeface="Arial"/>
              </a:rPr>
              <a:t>Lets </a:t>
            </a:r>
            <a:r>
              <a:rPr sz="2400" spc="-10" dirty="0">
                <a:solidFill>
                  <a:srgbClr val="2B2522"/>
                </a:solidFill>
                <a:latin typeface="Arial"/>
                <a:cs typeface="Arial"/>
              </a:rPr>
              <a:t>look </a:t>
            </a:r>
            <a:r>
              <a:rPr sz="2400" spc="45" dirty="0">
                <a:solidFill>
                  <a:srgbClr val="2B2522"/>
                </a:solidFill>
                <a:latin typeface="Arial"/>
                <a:cs typeface="Arial"/>
              </a:rPr>
              <a:t>at</a:t>
            </a:r>
            <a:r>
              <a:rPr sz="2400" spc="-465" dirty="0">
                <a:solidFill>
                  <a:srgbClr val="2B2522"/>
                </a:solidFill>
                <a:latin typeface="Arial"/>
                <a:cs typeface="Arial"/>
              </a:rPr>
              <a:t> </a:t>
            </a:r>
            <a:r>
              <a:rPr sz="2400" spc="25" dirty="0">
                <a:solidFill>
                  <a:srgbClr val="2B2522"/>
                </a:solidFill>
                <a:latin typeface="Arial"/>
                <a:cs typeface="Arial"/>
              </a:rPr>
              <a:t>how </a:t>
            </a:r>
            <a:r>
              <a:rPr sz="2400" spc="5" dirty="0">
                <a:solidFill>
                  <a:srgbClr val="2B2522"/>
                </a:solidFill>
                <a:latin typeface="Arial"/>
                <a:cs typeface="Arial"/>
              </a:rPr>
              <a:t>the </a:t>
            </a:r>
            <a:r>
              <a:rPr sz="2400" spc="-150" dirty="0">
                <a:solidFill>
                  <a:srgbClr val="2B2522"/>
                </a:solidFill>
                <a:latin typeface="Arial"/>
                <a:cs typeface="Arial"/>
              </a:rPr>
              <a:t>CXP </a:t>
            </a:r>
            <a:r>
              <a:rPr sz="2400" spc="-15" dirty="0">
                <a:solidFill>
                  <a:srgbClr val="2B2522"/>
                </a:solidFill>
                <a:latin typeface="Arial"/>
                <a:cs typeface="Arial"/>
              </a:rPr>
              <a:t>Manager handles </a:t>
            </a:r>
            <a:r>
              <a:rPr sz="2400" spc="5" dirty="0">
                <a:solidFill>
                  <a:srgbClr val="2B2522"/>
                </a:solidFill>
                <a:latin typeface="Arial"/>
                <a:cs typeface="Arial"/>
              </a:rPr>
              <a:t>the</a:t>
            </a:r>
            <a:endParaRPr sz="2400">
              <a:latin typeface="Arial"/>
              <a:cs typeface="Arial"/>
            </a:endParaRPr>
          </a:p>
          <a:p>
            <a:pPr marL="12700">
              <a:lnSpc>
                <a:spcPct val="100000"/>
              </a:lnSpc>
              <a:spcBef>
                <a:spcPts val="1440"/>
              </a:spcBef>
            </a:pPr>
            <a:r>
              <a:rPr sz="2400" spc="10" dirty="0">
                <a:solidFill>
                  <a:srgbClr val="2B2522"/>
                </a:solidFill>
                <a:latin typeface="Arial"/>
                <a:cs typeface="Arial"/>
              </a:rPr>
              <a:t>concepts </a:t>
            </a:r>
            <a:r>
              <a:rPr sz="2400" spc="-10" dirty="0">
                <a:solidFill>
                  <a:srgbClr val="2B2522"/>
                </a:solidFill>
                <a:latin typeface="Arial"/>
                <a:cs typeface="Arial"/>
              </a:rPr>
              <a:t>we </a:t>
            </a:r>
            <a:r>
              <a:rPr sz="2400" spc="-45" dirty="0">
                <a:solidFill>
                  <a:srgbClr val="2B2522"/>
                </a:solidFill>
                <a:latin typeface="Arial"/>
                <a:cs typeface="Arial"/>
              </a:rPr>
              <a:t>have </a:t>
            </a:r>
            <a:r>
              <a:rPr sz="2400" spc="40" dirty="0">
                <a:solidFill>
                  <a:srgbClr val="2B2522"/>
                </a:solidFill>
                <a:latin typeface="Arial"/>
                <a:cs typeface="Arial"/>
              </a:rPr>
              <a:t>just</a:t>
            </a:r>
            <a:r>
              <a:rPr sz="2400" spc="-250" dirty="0">
                <a:solidFill>
                  <a:srgbClr val="2B2522"/>
                </a:solidFill>
                <a:latin typeface="Arial"/>
                <a:cs typeface="Arial"/>
              </a:rPr>
              <a:t> </a:t>
            </a:r>
            <a:r>
              <a:rPr sz="2400" dirty="0">
                <a:solidFill>
                  <a:srgbClr val="2B2522"/>
                </a:solidFill>
                <a:latin typeface="Arial"/>
                <a:cs typeface="Arial"/>
              </a:rPr>
              <a:t>discussed</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577455">
              <a:lnSpc>
                <a:spcPct val="100000"/>
              </a:lnSpc>
            </a:pPr>
            <a:r>
              <a:rPr spc="-35" dirty="0"/>
              <a:t>Cat</a:t>
            </a:r>
            <a:r>
              <a:rPr spc="-30" dirty="0"/>
              <a:t>a</a:t>
            </a:r>
            <a:r>
              <a:rPr dirty="0"/>
              <a:t>l</a:t>
            </a:r>
            <a:r>
              <a:rPr spc="-5" dirty="0"/>
              <a:t>o</a:t>
            </a:r>
            <a:r>
              <a:rPr dirty="0"/>
              <a:t>g</a:t>
            </a:r>
            <a:r>
              <a:rPr spc="15" dirty="0"/>
              <a:t>s</a:t>
            </a:r>
          </a:p>
        </p:txBody>
      </p:sp>
      <p:sp>
        <p:nvSpPr>
          <p:cNvPr id="5" name="object 5"/>
          <p:cNvSpPr txBox="1"/>
          <p:nvPr/>
        </p:nvSpPr>
        <p:spPr>
          <a:xfrm>
            <a:off x="435965" y="1273428"/>
            <a:ext cx="7855584" cy="1002665"/>
          </a:xfrm>
          <a:prstGeom prst="rect">
            <a:avLst/>
          </a:prstGeom>
        </p:spPr>
        <p:txBody>
          <a:bodyPr vert="horz" wrap="square" lIns="0" tIns="0" rIns="0" bIns="0" rtlCol="0">
            <a:spAutoFit/>
          </a:bodyPr>
          <a:lstStyle/>
          <a:p>
            <a:pPr marL="195580" indent="-182880">
              <a:lnSpc>
                <a:spcPct val="100000"/>
              </a:lnSpc>
              <a:buClr>
                <a:srgbClr val="9E9087"/>
              </a:buClr>
              <a:buSzPct val="79166"/>
              <a:buChar char="•"/>
              <a:tabLst>
                <a:tab pos="195580" algn="l"/>
              </a:tabLst>
            </a:pPr>
            <a:r>
              <a:rPr sz="2400" spc="-65" dirty="0">
                <a:solidFill>
                  <a:srgbClr val="2B2522"/>
                </a:solidFill>
                <a:latin typeface="Arial"/>
                <a:cs typeface="Arial"/>
              </a:rPr>
              <a:t>Server </a:t>
            </a:r>
            <a:r>
              <a:rPr sz="2400" spc="-60" dirty="0">
                <a:solidFill>
                  <a:srgbClr val="2B2522"/>
                </a:solidFill>
                <a:latin typeface="Arial"/>
                <a:cs typeface="Arial"/>
              </a:rPr>
              <a:t>Level </a:t>
            </a:r>
            <a:r>
              <a:rPr sz="2400" spc="320" dirty="0">
                <a:solidFill>
                  <a:srgbClr val="2B2522"/>
                </a:solidFill>
                <a:latin typeface="Arial"/>
                <a:cs typeface="Arial"/>
              </a:rPr>
              <a:t>–</a:t>
            </a:r>
            <a:r>
              <a:rPr sz="2400" spc="-290" dirty="0">
                <a:solidFill>
                  <a:srgbClr val="2B2522"/>
                </a:solidFill>
                <a:latin typeface="Arial"/>
                <a:cs typeface="Arial"/>
              </a:rPr>
              <a:t> </a:t>
            </a:r>
            <a:r>
              <a:rPr sz="2400" spc="-30" dirty="0">
                <a:solidFill>
                  <a:srgbClr val="2B2522"/>
                </a:solidFill>
                <a:latin typeface="Arial"/>
                <a:cs typeface="Arial"/>
              </a:rPr>
              <a:t>Enterprise </a:t>
            </a:r>
            <a:r>
              <a:rPr sz="2400" spc="-25" dirty="0">
                <a:solidFill>
                  <a:srgbClr val="2B2522"/>
                </a:solidFill>
                <a:latin typeface="Arial"/>
                <a:cs typeface="Arial"/>
              </a:rPr>
              <a:t>Catalog </a:t>
            </a:r>
            <a:r>
              <a:rPr sz="2400" spc="-15" dirty="0">
                <a:solidFill>
                  <a:srgbClr val="2B2522"/>
                </a:solidFill>
                <a:latin typeface="Arial"/>
                <a:cs typeface="Arial"/>
              </a:rPr>
              <a:t>(global </a:t>
            </a:r>
            <a:r>
              <a:rPr sz="2400" spc="-20" dirty="0">
                <a:solidFill>
                  <a:srgbClr val="2B2522"/>
                </a:solidFill>
                <a:latin typeface="Arial"/>
                <a:cs typeface="Arial"/>
              </a:rPr>
              <a:t>space </a:t>
            </a:r>
            <a:r>
              <a:rPr sz="2400" spc="-110" dirty="0">
                <a:solidFill>
                  <a:srgbClr val="2B2522"/>
                </a:solidFill>
                <a:latin typeface="Arial"/>
                <a:cs typeface="Arial"/>
              </a:rPr>
              <a:t>BBHOST)</a:t>
            </a:r>
            <a:endParaRPr sz="2400">
              <a:latin typeface="Arial"/>
              <a:cs typeface="Arial"/>
            </a:endParaRPr>
          </a:p>
          <a:p>
            <a:pPr marL="195580" indent="-182880">
              <a:lnSpc>
                <a:spcPct val="100000"/>
              </a:lnSpc>
              <a:spcBef>
                <a:spcPts val="2020"/>
              </a:spcBef>
              <a:buClr>
                <a:srgbClr val="9E9087"/>
              </a:buClr>
              <a:buSzPct val="79166"/>
              <a:buChar char="•"/>
              <a:tabLst>
                <a:tab pos="195580" algn="l"/>
              </a:tabLst>
            </a:pPr>
            <a:r>
              <a:rPr sz="2400" spc="-5" dirty="0">
                <a:solidFill>
                  <a:srgbClr val="2B2522"/>
                </a:solidFill>
                <a:latin typeface="Arial"/>
                <a:cs typeface="Arial"/>
              </a:rPr>
              <a:t>Portal </a:t>
            </a:r>
            <a:r>
              <a:rPr sz="2400" spc="-60" dirty="0">
                <a:solidFill>
                  <a:srgbClr val="2B2522"/>
                </a:solidFill>
                <a:latin typeface="Arial"/>
                <a:cs typeface="Arial"/>
              </a:rPr>
              <a:t>Level </a:t>
            </a:r>
            <a:r>
              <a:rPr sz="2400" spc="320" dirty="0">
                <a:solidFill>
                  <a:srgbClr val="2B2522"/>
                </a:solidFill>
                <a:latin typeface="Arial"/>
                <a:cs typeface="Arial"/>
              </a:rPr>
              <a:t>–</a:t>
            </a:r>
            <a:r>
              <a:rPr sz="2400" spc="-250" dirty="0">
                <a:solidFill>
                  <a:srgbClr val="2B2522"/>
                </a:solidFill>
                <a:latin typeface="Arial"/>
                <a:cs typeface="Arial"/>
              </a:rPr>
              <a:t> </a:t>
            </a:r>
            <a:r>
              <a:rPr sz="2400" spc="-5" dirty="0">
                <a:solidFill>
                  <a:srgbClr val="2B2522"/>
                </a:solidFill>
                <a:latin typeface="Arial"/>
                <a:cs typeface="Arial"/>
              </a:rPr>
              <a:t>Portal </a:t>
            </a:r>
            <a:r>
              <a:rPr sz="2400" spc="-25" dirty="0">
                <a:solidFill>
                  <a:srgbClr val="2B2522"/>
                </a:solidFill>
                <a:latin typeface="Arial"/>
                <a:cs typeface="Arial"/>
              </a:rPr>
              <a:t>Catalog</a:t>
            </a:r>
            <a:endParaRPr sz="2400">
              <a:latin typeface="Arial"/>
              <a:cs typeface="Arial"/>
            </a:endParaRPr>
          </a:p>
        </p:txBody>
      </p:sp>
      <p:sp>
        <p:nvSpPr>
          <p:cNvPr id="6" name="object 6"/>
          <p:cNvSpPr/>
          <p:nvPr/>
        </p:nvSpPr>
        <p:spPr>
          <a:xfrm>
            <a:off x="1977898" y="4534661"/>
            <a:ext cx="1200785" cy="1109980"/>
          </a:xfrm>
          <a:custGeom>
            <a:avLst/>
            <a:gdLst/>
            <a:ahLst/>
            <a:cxnLst/>
            <a:rect l="l" t="t" r="r" b="b"/>
            <a:pathLst>
              <a:path w="1200785" h="1109979">
                <a:moveTo>
                  <a:pt x="1200403" y="0"/>
                </a:moveTo>
                <a:lnTo>
                  <a:pt x="0" y="0"/>
                </a:lnTo>
                <a:lnTo>
                  <a:pt x="0" y="1109484"/>
                </a:lnTo>
                <a:lnTo>
                  <a:pt x="1078483" y="1056144"/>
                </a:lnTo>
                <a:lnTo>
                  <a:pt x="1200403" y="0"/>
                </a:lnTo>
                <a:close/>
              </a:path>
            </a:pathLst>
          </a:custGeom>
          <a:solidFill>
            <a:srgbClr val="CFC7C3"/>
          </a:solidFill>
        </p:spPr>
        <p:txBody>
          <a:bodyPr wrap="square" lIns="0" tIns="0" rIns="0" bIns="0" rtlCol="0"/>
          <a:lstStyle/>
          <a:p>
            <a:endParaRPr/>
          </a:p>
        </p:txBody>
      </p:sp>
      <p:sp>
        <p:nvSpPr>
          <p:cNvPr id="7" name="object 7"/>
          <p:cNvSpPr txBox="1"/>
          <p:nvPr/>
        </p:nvSpPr>
        <p:spPr>
          <a:xfrm>
            <a:off x="2267457" y="4942585"/>
            <a:ext cx="623570" cy="288290"/>
          </a:xfrm>
          <a:prstGeom prst="rect">
            <a:avLst/>
          </a:prstGeom>
        </p:spPr>
        <p:txBody>
          <a:bodyPr vert="horz" wrap="square" lIns="0" tIns="0" rIns="0" bIns="0" rtlCol="0">
            <a:spAutoFit/>
          </a:bodyPr>
          <a:lstStyle/>
          <a:p>
            <a:pPr marL="12700">
              <a:lnSpc>
                <a:spcPct val="100000"/>
              </a:lnSpc>
            </a:pPr>
            <a:r>
              <a:rPr sz="1800" dirty="0">
                <a:solidFill>
                  <a:srgbClr val="2B2522"/>
                </a:solidFill>
                <a:latin typeface="Arial"/>
                <a:cs typeface="Arial"/>
              </a:rPr>
              <a:t>Portal</a:t>
            </a:r>
            <a:endParaRPr sz="1800">
              <a:latin typeface="Arial"/>
              <a:cs typeface="Arial"/>
            </a:endParaRPr>
          </a:p>
        </p:txBody>
      </p:sp>
      <p:sp>
        <p:nvSpPr>
          <p:cNvPr id="8" name="object 8"/>
          <p:cNvSpPr/>
          <p:nvPr/>
        </p:nvSpPr>
        <p:spPr>
          <a:xfrm>
            <a:off x="3300857" y="2708910"/>
            <a:ext cx="5098415" cy="1181735"/>
          </a:xfrm>
          <a:custGeom>
            <a:avLst/>
            <a:gdLst/>
            <a:ahLst/>
            <a:cxnLst/>
            <a:rect l="l" t="t" r="r" b="b"/>
            <a:pathLst>
              <a:path w="5098415" h="1181735">
                <a:moveTo>
                  <a:pt x="5097907" y="0"/>
                </a:moveTo>
                <a:lnTo>
                  <a:pt x="0" y="66675"/>
                </a:lnTo>
                <a:lnTo>
                  <a:pt x="0" y="1181353"/>
                </a:lnTo>
                <a:lnTo>
                  <a:pt x="4955032" y="1181353"/>
                </a:lnTo>
                <a:lnTo>
                  <a:pt x="5097907" y="0"/>
                </a:lnTo>
                <a:close/>
              </a:path>
            </a:pathLst>
          </a:custGeom>
          <a:solidFill>
            <a:srgbClr val="EBE9E7"/>
          </a:solidFill>
        </p:spPr>
        <p:txBody>
          <a:bodyPr wrap="square" lIns="0" tIns="0" rIns="0" bIns="0" rtlCol="0"/>
          <a:lstStyle/>
          <a:p>
            <a:endParaRPr/>
          </a:p>
        </p:txBody>
      </p:sp>
      <p:sp>
        <p:nvSpPr>
          <p:cNvPr id="9" name="object 9"/>
          <p:cNvSpPr txBox="1"/>
          <p:nvPr/>
        </p:nvSpPr>
        <p:spPr>
          <a:xfrm>
            <a:off x="7493889" y="3143503"/>
            <a:ext cx="713105" cy="257810"/>
          </a:xfrm>
          <a:prstGeom prst="rect">
            <a:avLst/>
          </a:prstGeom>
        </p:spPr>
        <p:txBody>
          <a:bodyPr vert="horz" wrap="square" lIns="0" tIns="0" rIns="0" bIns="0" rtlCol="0">
            <a:spAutoFit/>
          </a:bodyPr>
          <a:lstStyle/>
          <a:p>
            <a:pPr marL="12700">
              <a:lnSpc>
                <a:spcPct val="100000"/>
              </a:lnSpc>
            </a:pPr>
            <a:r>
              <a:rPr sz="1600" spc="-20" dirty="0">
                <a:solidFill>
                  <a:srgbClr val="2B2522"/>
                </a:solidFill>
                <a:latin typeface="Arial"/>
                <a:cs typeface="Arial"/>
              </a:rPr>
              <a:t>Catalog</a:t>
            </a:r>
            <a:endParaRPr sz="1600">
              <a:latin typeface="Arial"/>
              <a:cs typeface="Arial"/>
            </a:endParaRPr>
          </a:p>
        </p:txBody>
      </p:sp>
      <p:sp>
        <p:nvSpPr>
          <p:cNvPr id="10" name="object 10"/>
          <p:cNvSpPr txBox="1"/>
          <p:nvPr/>
        </p:nvSpPr>
        <p:spPr>
          <a:xfrm>
            <a:off x="2013330" y="3113278"/>
            <a:ext cx="1008380" cy="562610"/>
          </a:xfrm>
          <a:prstGeom prst="rect">
            <a:avLst/>
          </a:prstGeom>
        </p:spPr>
        <p:txBody>
          <a:bodyPr vert="horz" wrap="square" lIns="0" tIns="0" rIns="0" bIns="0" rtlCol="0">
            <a:spAutoFit/>
          </a:bodyPr>
          <a:lstStyle/>
          <a:p>
            <a:pPr marL="12700" marR="5080">
              <a:lnSpc>
                <a:spcPct val="100000"/>
              </a:lnSpc>
            </a:pPr>
            <a:r>
              <a:rPr sz="1800" spc="-65" dirty="0">
                <a:solidFill>
                  <a:srgbClr val="2B2522"/>
                </a:solidFill>
                <a:latin typeface="Arial"/>
                <a:cs typeface="Arial"/>
              </a:rPr>
              <a:t>ALL  </a:t>
            </a:r>
            <a:r>
              <a:rPr sz="1800" spc="-135" dirty="0">
                <a:solidFill>
                  <a:srgbClr val="2B2522"/>
                </a:solidFill>
                <a:latin typeface="Arial"/>
                <a:cs typeface="Arial"/>
              </a:rPr>
              <a:t>POR</a:t>
            </a:r>
            <a:r>
              <a:rPr sz="1800" spc="-60" dirty="0">
                <a:solidFill>
                  <a:srgbClr val="2B2522"/>
                </a:solidFill>
                <a:latin typeface="Arial"/>
                <a:cs typeface="Arial"/>
              </a:rPr>
              <a:t>TA</a:t>
            </a:r>
            <a:r>
              <a:rPr sz="1800" spc="-90" dirty="0">
                <a:solidFill>
                  <a:srgbClr val="2B2522"/>
                </a:solidFill>
                <a:latin typeface="Arial"/>
                <a:cs typeface="Arial"/>
              </a:rPr>
              <a:t>LS</a:t>
            </a:r>
            <a:endParaRPr sz="1800">
              <a:latin typeface="Arial"/>
              <a:cs typeface="Arial"/>
            </a:endParaRPr>
          </a:p>
        </p:txBody>
      </p:sp>
      <p:sp>
        <p:nvSpPr>
          <p:cNvPr id="11" name="object 11"/>
          <p:cNvSpPr txBox="1"/>
          <p:nvPr/>
        </p:nvSpPr>
        <p:spPr>
          <a:xfrm>
            <a:off x="518871" y="3113278"/>
            <a:ext cx="862330" cy="562610"/>
          </a:xfrm>
          <a:prstGeom prst="rect">
            <a:avLst/>
          </a:prstGeom>
        </p:spPr>
        <p:txBody>
          <a:bodyPr vert="horz" wrap="square" lIns="0" tIns="0" rIns="0" bIns="0" rtlCol="0">
            <a:spAutoFit/>
          </a:bodyPr>
          <a:lstStyle/>
          <a:p>
            <a:pPr marL="12700" marR="5080">
              <a:lnSpc>
                <a:spcPct val="100000"/>
              </a:lnSpc>
            </a:pPr>
            <a:r>
              <a:rPr sz="1800" spc="-125" dirty="0">
                <a:solidFill>
                  <a:srgbClr val="2B2522"/>
                </a:solidFill>
                <a:latin typeface="Arial"/>
                <a:cs typeface="Arial"/>
              </a:rPr>
              <a:t>GLOB</a:t>
            </a:r>
            <a:r>
              <a:rPr sz="1800" spc="-110" dirty="0">
                <a:solidFill>
                  <a:srgbClr val="2B2522"/>
                </a:solidFill>
                <a:latin typeface="Arial"/>
                <a:cs typeface="Arial"/>
              </a:rPr>
              <a:t>A</a:t>
            </a:r>
            <a:r>
              <a:rPr sz="1800" spc="-40" dirty="0">
                <a:solidFill>
                  <a:srgbClr val="2B2522"/>
                </a:solidFill>
                <a:latin typeface="Arial"/>
                <a:cs typeface="Arial"/>
              </a:rPr>
              <a:t>L  </a:t>
            </a:r>
            <a:r>
              <a:rPr sz="1800" spc="-125" dirty="0">
                <a:solidFill>
                  <a:srgbClr val="2B2522"/>
                </a:solidFill>
                <a:latin typeface="Arial"/>
                <a:cs typeface="Arial"/>
              </a:rPr>
              <a:t>SPACE</a:t>
            </a:r>
            <a:endParaRPr sz="1800">
              <a:latin typeface="Arial"/>
              <a:cs typeface="Arial"/>
            </a:endParaRPr>
          </a:p>
        </p:txBody>
      </p:sp>
      <p:sp>
        <p:nvSpPr>
          <p:cNvPr id="12" name="object 12"/>
          <p:cNvSpPr txBox="1"/>
          <p:nvPr/>
        </p:nvSpPr>
        <p:spPr>
          <a:xfrm>
            <a:off x="458216" y="4744466"/>
            <a:ext cx="871219" cy="563245"/>
          </a:xfrm>
          <a:prstGeom prst="rect">
            <a:avLst/>
          </a:prstGeom>
        </p:spPr>
        <p:txBody>
          <a:bodyPr vert="horz" wrap="square" lIns="0" tIns="0" rIns="0" bIns="0" rtlCol="0">
            <a:spAutoFit/>
          </a:bodyPr>
          <a:lstStyle/>
          <a:p>
            <a:pPr marL="12700">
              <a:lnSpc>
                <a:spcPct val="100000"/>
              </a:lnSpc>
            </a:pPr>
            <a:r>
              <a:rPr sz="1800" spc="-135" dirty="0">
                <a:solidFill>
                  <a:srgbClr val="2B2522"/>
                </a:solidFill>
                <a:latin typeface="Arial"/>
                <a:cs typeface="Arial"/>
              </a:rPr>
              <a:t>POR</a:t>
            </a:r>
            <a:r>
              <a:rPr sz="1800" spc="-60" dirty="0">
                <a:solidFill>
                  <a:srgbClr val="2B2522"/>
                </a:solidFill>
                <a:latin typeface="Arial"/>
                <a:cs typeface="Arial"/>
              </a:rPr>
              <a:t>TA</a:t>
            </a:r>
            <a:r>
              <a:rPr sz="1800" spc="-55" dirty="0">
                <a:solidFill>
                  <a:srgbClr val="2B2522"/>
                </a:solidFill>
                <a:latin typeface="Arial"/>
                <a:cs typeface="Arial"/>
              </a:rPr>
              <a:t>L</a:t>
            </a:r>
            <a:endParaRPr sz="1800">
              <a:latin typeface="Arial"/>
              <a:cs typeface="Arial"/>
            </a:endParaRPr>
          </a:p>
          <a:p>
            <a:pPr marL="12700">
              <a:lnSpc>
                <a:spcPct val="100000"/>
              </a:lnSpc>
            </a:pPr>
            <a:r>
              <a:rPr sz="1800" spc="-125" dirty="0">
                <a:solidFill>
                  <a:srgbClr val="2B2522"/>
                </a:solidFill>
                <a:latin typeface="Arial"/>
                <a:cs typeface="Arial"/>
              </a:rPr>
              <a:t>SPACE</a:t>
            </a:r>
            <a:endParaRPr sz="1800">
              <a:latin typeface="Arial"/>
              <a:cs typeface="Arial"/>
            </a:endParaRPr>
          </a:p>
        </p:txBody>
      </p:sp>
      <p:sp>
        <p:nvSpPr>
          <p:cNvPr id="13" name="object 13"/>
          <p:cNvSpPr/>
          <p:nvPr/>
        </p:nvSpPr>
        <p:spPr>
          <a:xfrm>
            <a:off x="1685417" y="2636901"/>
            <a:ext cx="0" cy="3240405"/>
          </a:xfrm>
          <a:custGeom>
            <a:avLst/>
            <a:gdLst/>
            <a:ahLst/>
            <a:cxnLst/>
            <a:rect l="l" t="t" r="r" b="b"/>
            <a:pathLst>
              <a:path h="3240404">
                <a:moveTo>
                  <a:pt x="0" y="0"/>
                </a:moveTo>
                <a:lnTo>
                  <a:pt x="0" y="3240366"/>
                </a:lnTo>
              </a:path>
            </a:pathLst>
          </a:custGeom>
          <a:ln w="9525">
            <a:solidFill>
              <a:srgbClr val="2B2522"/>
            </a:solidFill>
            <a:prstDash val="dash"/>
          </a:ln>
        </p:spPr>
        <p:txBody>
          <a:bodyPr wrap="square" lIns="0" tIns="0" rIns="0" bIns="0" rtlCol="0"/>
          <a:lstStyle/>
          <a:p>
            <a:endParaRPr/>
          </a:p>
        </p:txBody>
      </p:sp>
      <p:sp>
        <p:nvSpPr>
          <p:cNvPr id="14" name="object 14"/>
          <p:cNvSpPr/>
          <p:nvPr/>
        </p:nvSpPr>
        <p:spPr>
          <a:xfrm>
            <a:off x="1685417" y="4149852"/>
            <a:ext cx="6753225" cy="0"/>
          </a:xfrm>
          <a:custGeom>
            <a:avLst/>
            <a:gdLst/>
            <a:ahLst/>
            <a:cxnLst/>
            <a:rect l="l" t="t" r="r" b="b"/>
            <a:pathLst>
              <a:path w="6753225">
                <a:moveTo>
                  <a:pt x="0" y="0"/>
                </a:moveTo>
                <a:lnTo>
                  <a:pt x="6753098" y="0"/>
                </a:lnTo>
              </a:path>
            </a:pathLst>
          </a:custGeom>
          <a:ln w="9525">
            <a:solidFill>
              <a:srgbClr val="2B2522"/>
            </a:solidFill>
            <a:prstDash val="dash"/>
          </a:ln>
        </p:spPr>
        <p:txBody>
          <a:bodyPr wrap="square" lIns="0" tIns="0" rIns="0" bIns="0" rtlCol="0"/>
          <a:lstStyle/>
          <a:p>
            <a:endParaRPr/>
          </a:p>
        </p:txBody>
      </p:sp>
      <p:sp>
        <p:nvSpPr>
          <p:cNvPr id="15" name="object 15"/>
          <p:cNvSpPr/>
          <p:nvPr/>
        </p:nvSpPr>
        <p:spPr>
          <a:xfrm>
            <a:off x="5780913" y="3890264"/>
            <a:ext cx="99695" cy="629920"/>
          </a:xfrm>
          <a:custGeom>
            <a:avLst/>
            <a:gdLst/>
            <a:ahLst/>
            <a:cxnLst/>
            <a:rect l="l" t="t" r="r" b="b"/>
            <a:pathLst>
              <a:path w="99695" h="629920">
                <a:moveTo>
                  <a:pt x="49847" y="19012"/>
                </a:moveTo>
                <a:lnTo>
                  <a:pt x="45085" y="27174"/>
                </a:lnTo>
                <a:lnTo>
                  <a:pt x="45085" y="629919"/>
                </a:lnTo>
                <a:lnTo>
                  <a:pt x="54610" y="629919"/>
                </a:lnTo>
                <a:lnTo>
                  <a:pt x="54607" y="27174"/>
                </a:lnTo>
                <a:lnTo>
                  <a:pt x="49847" y="19012"/>
                </a:lnTo>
                <a:close/>
              </a:path>
              <a:path w="99695" h="629920">
                <a:moveTo>
                  <a:pt x="49911" y="0"/>
                </a:moveTo>
                <a:lnTo>
                  <a:pt x="1270" y="83312"/>
                </a:lnTo>
                <a:lnTo>
                  <a:pt x="0" y="85598"/>
                </a:lnTo>
                <a:lnTo>
                  <a:pt x="762" y="88518"/>
                </a:lnTo>
                <a:lnTo>
                  <a:pt x="5334" y="91059"/>
                </a:lnTo>
                <a:lnTo>
                  <a:pt x="8254" y="90297"/>
                </a:lnTo>
                <a:lnTo>
                  <a:pt x="45082" y="27177"/>
                </a:lnTo>
                <a:lnTo>
                  <a:pt x="45085" y="9525"/>
                </a:lnTo>
                <a:lnTo>
                  <a:pt x="55457" y="9525"/>
                </a:lnTo>
                <a:lnTo>
                  <a:pt x="49911" y="0"/>
                </a:lnTo>
                <a:close/>
              </a:path>
              <a:path w="99695" h="629920">
                <a:moveTo>
                  <a:pt x="55457" y="9525"/>
                </a:moveTo>
                <a:lnTo>
                  <a:pt x="54610" y="9525"/>
                </a:lnTo>
                <a:lnTo>
                  <a:pt x="54610" y="27177"/>
                </a:lnTo>
                <a:lnTo>
                  <a:pt x="90170" y="88137"/>
                </a:lnTo>
                <a:lnTo>
                  <a:pt x="91566" y="90297"/>
                </a:lnTo>
                <a:lnTo>
                  <a:pt x="94487" y="91059"/>
                </a:lnTo>
                <a:lnTo>
                  <a:pt x="96774" y="89788"/>
                </a:lnTo>
                <a:lnTo>
                  <a:pt x="98933" y="88518"/>
                </a:lnTo>
                <a:lnTo>
                  <a:pt x="99695" y="85598"/>
                </a:lnTo>
                <a:lnTo>
                  <a:pt x="98425" y="83312"/>
                </a:lnTo>
                <a:lnTo>
                  <a:pt x="55457" y="9525"/>
                </a:lnTo>
                <a:close/>
              </a:path>
              <a:path w="99695" h="629920">
                <a:moveTo>
                  <a:pt x="54610" y="11937"/>
                </a:moveTo>
                <a:lnTo>
                  <a:pt x="53975" y="11937"/>
                </a:lnTo>
                <a:lnTo>
                  <a:pt x="49847" y="19012"/>
                </a:lnTo>
                <a:lnTo>
                  <a:pt x="54610" y="27177"/>
                </a:lnTo>
                <a:lnTo>
                  <a:pt x="54610" y="11937"/>
                </a:lnTo>
                <a:close/>
              </a:path>
              <a:path w="99695" h="629920">
                <a:moveTo>
                  <a:pt x="54610" y="9525"/>
                </a:moveTo>
                <a:lnTo>
                  <a:pt x="45085" y="9525"/>
                </a:lnTo>
                <a:lnTo>
                  <a:pt x="45085" y="27174"/>
                </a:lnTo>
                <a:lnTo>
                  <a:pt x="49847" y="19012"/>
                </a:lnTo>
                <a:lnTo>
                  <a:pt x="45720" y="11937"/>
                </a:lnTo>
                <a:lnTo>
                  <a:pt x="54610" y="11937"/>
                </a:lnTo>
                <a:lnTo>
                  <a:pt x="54610" y="9525"/>
                </a:lnTo>
                <a:close/>
              </a:path>
              <a:path w="99695" h="629920">
                <a:moveTo>
                  <a:pt x="53975" y="11937"/>
                </a:moveTo>
                <a:lnTo>
                  <a:pt x="45720" y="11937"/>
                </a:lnTo>
                <a:lnTo>
                  <a:pt x="49847" y="19012"/>
                </a:lnTo>
                <a:lnTo>
                  <a:pt x="53975" y="11937"/>
                </a:lnTo>
                <a:close/>
              </a:path>
            </a:pathLst>
          </a:custGeom>
          <a:solidFill>
            <a:srgbClr val="2B2522"/>
          </a:solidFill>
        </p:spPr>
        <p:txBody>
          <a:bodyPr wrap="square" lIns="0" tIns="0" rIns="0" bIns="0" rtlCol="0"/>
          <a:lstStyle/>
          <a:p>
            <a:endParaRPr/>
          </a:p>
        </p:txBody>
      </p:sp>
      <p:sp>
        <p:nvSpPr>
          <p:cNvPr id="16" name="object 16"/>
          <p:cNvSpPr txBox="1"/>
          <p:nvPr/>
        </p:nvSpPr>
        <p:spPr>
          <a:xfrm>
            <a:off x="5898007" y="4183760"/>
            <a:ext cx="1607185" cy="257810"/>
          </a:xfrm>
          <a:prstGeom prst="rect">
            <a:avLst/>
          </a:prstGeom>
        </p:spPr>
        <p:txBody>
          <a:bodyPr vert="horz" wrap="square" lIns="0" tIns="0" rIns="0" bIns="0" rtlCol="0">
            <a:spAutoFit/>
          </a:bodyPr>
          <a:lstStyle/>
          <a:p>
            <a:pPr marL="12700">
              <a:lnSpc>
                <a:spcPct val="100000"/>
              </a:lnSpc>
            </a:pPr>
            <a:r>
              <a:rPr sz="1600" dirty="0">
                <a:solidFill>
                  <a:srgbClr val="2B2522"/>
                </a:solidFill>
                <a:latin typeface="Arial"/>
                <a:cs typeface="Arial"/>
              </a:rPr>
              <a:t>selection </a:t>
            </a:r>
            <a:r>
              <a:rPr sz="1600" spc="40" dirty="0">
                <a:solidFill>
                  <a:srgbClr val="2B2522"/>
                </a:solidFill>
                <a:latin typeface="Arial"/>
                <a:cs typeface="Arial"/>
              </a:rPr>
              <a:t>of</a:t>
            </a:r>
            <a:r>
              <a:rPr sz="1600" spc="-210" dirty="0">
                <a:solidFill>
                  <a:srgbClr val="2B2522"/>
                </a:solidFill>
                <a:latin typeface="Arial"/>
                <a:cs typeface="Arial"/>
              </a:rPr>
              <a:t> </a:t>
            </a:r>
            <a:r>
              <a:rPr sz="1600" spc="20" dirty="0">
                <a:solidFill>
                  <a:srgbClr val="2B2522"/>
                </a:solidFill>
                <a:latin typeface="Arial"/>
                <a:cs typeface="Arial"/>
              </a:rPr>
              <a:t>items</a:t>
            </a:r>
            <a:endParaRPr sz="1600">
              <a:latin typeface="Arial"/>
              <a:cs typeface="Arial"/>
            </a:endParaRPr>
          </a:p>
        </p:txBody>
      </p:sp>
      <p:sp>
        <p:nvSpPr>
          <p:cNvPr id="17" name="object 17"/>
          <p:cNvSpPr/>
          <p:nvPr/>
        </p:nvSpPr>
        <p:spPr>
          <a:xfrm>
            <a:off x="3300857" y="4462653"/>
            <a:ext cx="5098415" cy="1181735"/>
          </a:xfrm>
          <a:custGeom>
            <a:avLst/>
            <a:gdLst/>
            <a:ahLst/>
            <a:cxnLst/>
            <a:rect l="l" t="t" r="r" b="b"/>
            <a:pathLst>
              <a:path w="5098415" h="1181735">
                <a:moveTo>
                  <a:pt x="5097907" y="0"/>
                </a:moveTo>
                <a:lnTo>
                  <a:pt x="0" y="66675"/>
                </a:lnTo>
                <a:lnTo>
                  <a:pt x="0" y="1181493"/>
                </a:lnTo>
                <a:lnTo>
                  <a:pt x="4955032" y="1181493"/>
                </a:lnTo>
                <a:lnTo>
                  <a:pt x="5097907" y="0"/>
                </a:lnTo>
                <a:close/>
              </a:path>
            </a:pathLst>
          </a:custGeom>
          <a:solidFill>
            <a:srgbClr val="EBE9E7"/>
          </a:solidFill>
        </p:spPr>
        <p:txBody>
          <a:bodyPr wrap="square" lIns="0" tIns="0" rIns="0" bIns="0" rtlCol="0"/>
          <a:lstStyle/>
          <a:p>
            <a:endParaRPr/>
          </a:p>
        </p:txBody>
      </p:sp>
      <p:sp>
        <p:nvSpPr>
          <p:cNvPr id="18" name="object 18"/>
          <p:cNvSpPr txBox="1"/>
          <p:nvPr/>
        </p:nvSpPr>
        <p:spPr>
          <a:xfrm>
            <a:off x="7462773" y="4892929"/>
            <a:ext cx="803275" cy="276999"/>
          </a:xfrm>
          <a:prstGeom prst="rect">
            <a:avLst/>
          </a:prstGeom>
        </p:spPr>
        <p:txBody>
          <a:bodyPr vert="horz" wrap="square" lIns="0" tIns="0" rIns="0" bIns="0" rtlCol="0">
            <a:spAutoFit/>
          </a:bodyPr>
          <a:lstStyle/>
          <a:p>
            <a:pPr marL="12700">
              <a:lnSpc>
                <a:spcPct val="100000"/>
              </a:lnSpc>
            </a:pPr>
            <a:r>
              <a:rPr lang="en-US" sz="2700" baseline="-21604" dirty="0" smtClean="0">
                <a:latin typeface="Tahoma"/>
                <a:cs typeface="Tahoma"/>
              </a:rPr>
              <a:t>Catalog</a:t>
            </a:r>
            <a:endParaRPr lang="en-US" sz="2700" spc="-577" baseline="-21604" dirty="0">
              <a:solidFill>
                <a:srgbClr val="2B2522"/>
              </a:solidFill>
              <a:latin typeface="Tahoma"/>
              <a:cs typeface="Tahoma"/>
            </a:endParaRPr>
          </a:p>
        </p:txBody>
      </p:sp>
      <p:sp>
        <p:nvSpPr>
          <p:cNvPr id="19" name="object 19"/>
          <p:cNvSpPr/>
          <p:nvPr/>
        </p:nvSpPr>
        <p:spPr>
          <a:xfrm>
            <a:off x="3873246" y="2890139"/>
            <a:ext cx="892175" cy="623570"/>
          </a:xfrm>
          <a:custGeom>
            <a:avLst/>
            <a:gdLst/>
            <a:ahLst/>
            <a:cxnLst/>
            <a:rect l="l" t="t" r="r" b="b"/>
            <a:pathLst>
              <a:path w="892175" h="623570">
                <a:moveTo>
                  <a:pt x="892048" y="0"/>
                </a:moveTo>
                <a:lnTo>
                  <a:pt x="0" y="0"/>
                </a:lnTo>
                <a:lnTo>
                  <a:pt x="0" y="623315"/>
                </a:lnTo>
                <a:lnTo>
                  <a:pt x="834898" y="613790"/>
                </a:lnTo>
                <a:lnTo>
                  <a:pt x="892048" y="0"/>
                </a:lnTo>
                <a:close/>
              </a:path>
            </a:pathLst>
          </a:custGeom>
          <a:solidFill>
            <a:srgbClr val="675B52"/>
          </a:solidFill>
        </p:spPr>
        <p:txBody>
          <a:bodyPr wrap="square" lIns="0" tIns="0" rIns="0" bIns="0" rtlCol="0"/>
          <a:lstStyle/>
          <a:p>
            <a:endParaRPr/>
          </a:p>
        </p:txBody>
      </p:sp>
      <p:sp>
        <p:nvSpPr>
          <p:cNvPr id="20" name="object 20"/>
          <p:cNvSpPr/>
          <p:nvPr/>
        </p:nvSpPr>
        <p:spPr>
          <a:xfrm>
            <a:off x="3742690" y="2989072"/>
            <a:ext cx="892175" cy="623570"/>
          </a:xfrm>
          <a:custGeom>
            <a:avLst/>
            <a:gdLst/>
            <a:ahLst/>
            <a:cxnLst/>
            <a:rect l="l" t="t" r="r" b="b"/>
            <a:pathLst>
              <a:path w="892175" h="623570">
                <a:moveTo>
                  <a:pt x="892175" y="0"/>
                </a:moveTo>
                <a:lnTo>
                  <a:pt x="0" y="0"/>
                </a:lnTo>
                <a:lnTo>
                  <a:pt x="0" y="623188"/>
                </a:lnTo>
                <a:lnTo>
                  <a:pt x="835025" y="613663"/>
                </a:lnTo>
                <a:lnTo>
                  <a:pt x="892175" y="0"/>
                </a:lnTo>
                <a:close/>
              </a:path>
            </a:pathLst>
          </a:custGeom>
          <a:solidFill>
            <a:srgbClr val="9E9087"/>
          </a:solidFill>
        </p:spPr>
        <p:txBody>
          <a:bodyPr wrap="square" lIns="0" tIns="0" rIns="0" bIns="0" rtlCol="0"/>
          <a:lstStyle/>
          <a:p>
            <a:endParaRPr/>
          </a:p>
        </p:txBody>
      </p:sp>
      <p:sp>
        <p:nvSpPr>
          <p:cNvPr id="21" name="object 21"/>
          <p:cNvSpPr/>
          <p:nvPr/>
        </p:nvSpPr>
        <p:spPr>
          <a:xfrm>
            <a:off x="3615816" y="3093720"/>
            <a:ext cx="892175" cy="623570"/>
          </a:xfrm>
          <a:custGeom>
            <a:avLst/>
            <a:gdLst/>
            <a:ahLst/>
            <a:cxnLst/>
            <a:rect l="l" t="t" r="r" b="b"/>
            <a:pathLst>
              <a:path w="892175" h="623570">
                <a:moveTo>
                  <a:pt x="892048" y="0"/>
                </a:moveTo>
                <a:lnTo>
                  <a:pt x="0" y="0"/>
                </a:lnTo>
                <a:lnTo>
                  <a:pt x="0" y="623315"/>
                </a:lnTo>
                <a:lnTo>
                  <a:pt x="834898" y="613790"/>
                </a:lnTo>
                <a:lnTo>
                  <a:pt x="892048" y="0"/>
                </a:lnTo>
                <a:close/>
              </a:path>
            </a:pathLst>
          </a:custGeom>
          <a:solidFill>
            <a:srgbClr val="CFC7C3"/>
          </a:solidFill>
        </p:spPr>
        <p:txBody>
          <a:bodyPr wrap="square" lIns="0" tIns="0" rIns="0" bIns="0" rtlCol="0"/>
          <a:lstStyle/>
          <a:p>
            <a:endParaRPr/>
          </a:p>
        </p:txBody>
      </p:sp>
      <p:sp>
        <p:nvSpPr>
          <p:cNvPr id="22" name="object 22"/>
          <p:cNvSpPr txBox="1"/>
          <p:nvPr/>
        </p:nvSpPr>
        <p:spPr>
          <a:xfrm>
            <a:off x="3840607" y="3307079"/>
            <a:ext cx="444500" cy="196850"/>
          </a:xfrm>
          <a:prstGeom prst="rect">
            <a:avLst/>
          </a:prstGeom>
        </p:spPr>
        <p:txBody>
          <a:bodyPr vert="horz" wrap="square" lIns="0" tIns="0" rIns="0" bIns="0" rtlCol="0">
            <a:spAutoFit/>
          </a:bodyPr>
          <a:lstStyle/>
          <a:p>
            <a:pPr marL="12700">
              <a:lnSpc>
                <a:spcPct val="100000"/>
              </a:lnSpc>
            </a:pPr>
            <a:r>
              <a:rPr sz="1200" spc="-45" dirty="0">
                <a:solidFill>
                  <a:srgbClr val="2B2522"/>
                </a:solidFill>
                <a:latin typeface="Arial"/>
                <a:cs typeface="Arial"/>
              </a:rPr>
              <a:t>Pa</a:t>
            </a:r>
            <a:r>
              <a:rPr sz="1200" dirty="0">
                <a:solidFill>
                  <a:srgbClr val="2B2522"/>
                </a:solidFill>
                <a:latin typeface="Arial"/>
                <a:cs typeface="Arial"/>
              </a:rPr>
              <a:t>g</a:t>
            </a:r>
            <a:r>
              <a:rPr sz="1200" spc="-50" dirty="0">
                <a:solidFill>
                  <a:srgbClr val="2B2522"/>
                </a:solidFill>
                <a:latin typeface="Arial"/>
                <a:cs typeface="Arial"/>
              </a:rPr>
              <a:t>e</a:t>
            </a:r>
            <a:r>
              <a:rPr sz="1200" spc="10" dirty="0">
                <a:solidFill>
                  <a:srgbClr val="2B2522"/>
                </a:solidFill>
                <a:latin typeface="Arial"/>
                <a:cs typeface="Arial"/>
              </a:rPr>
              <a:t>s</a:t>
            </a:r>
            <a:endParaRPr sz="1200">
              <a:latin typeface="Arial"/>
              <a:cs typeface="Arial"/>
            </a:endParaRPr>
          </a:p>
        </p:txBody>
      </p:sp>
      <p:sp>
        <p:nvSpPr>
          <p:cNvPr id="23" name="object 23"/>
          <p:cNvSpPr/>
          <p:nvPr/>
        </p:nvSpPr>
        <p:spPr>
          <a:xfrm>
            <a:off x="5178044" y="2886201"/>
            <a:ext cx="892175" cy="623570"/>
          </a:xfrm>
          <a:custGeom>
            <a:avLst/>
            <a:gdLst/>
            <a:ahLst/>
            <a:cxnLst/>
            <a:rect l="l" t="t" r="r" b="b"/>
            <a:pathLst>
              <a:path w="892175" h="623570">
                <a:moveTo>
                  <a:pt x="892047" y="0"/>
                </a:moveTo>
                <a:lnTo>
                  <a:pt x="0" y="0"/>
                </a:lnTo>
                <a:lnTo>
                  <a:pt x="0" y="623188"/>
                </a:lnTo>
                <a:lnTo>
                  <a:pt x="834897" y="613663"/>
                </a:lnTo>
                <a:lnTo>
                  <a:pt x="892047" y="0"/>
                </a:lnTo>
                <a:close/>
              </a:path>
            </a:pathLst>
          </a:custGeom>
          <a:solidFill>
            <a:srgbClr val="675B52"/>
          </a:solidFill>
        </p:spPr>
        <p:txBody>
          <a:bodyPr wrap="square" lIns="0" tIns="0" rIns="0" bIns="0" rtlCol="0"/>
          <a:lstStyle/>
          <a:p>
            <a:endParaRPr/>
          </a:p>
        </p:txBody>
      </p:sp>
      <p:sp>
        <p:nvSpPr>
          <p:cNvPr id="24" name="object 24"/>
          <p:cNvSpPr/>
          <p:nvPr/>
        </p:nvSpPr>
        <p:spPr>
          <a:xfrm>
            <a:off x="5047615" y="2985007"/>
            <a:ext cx="892175" cy="623570"/>
          </a:xfrm>
          <a:custGeom>
            <a:avLst/>
            <a:gdLst/>
            <a:ahLst/>
            <a:cxnLst/>
            <a:rect l="l" t="t" r="r" b="b"/>
            <a:pathLst>
              <a:path w="892175" h="623570">
                <a:moveTo>
                  <a:pt x="892048" y="0"/>
                </a:moveTo>
                <a:lnTo>
                  <a:pt x="0" y="0"/>
                </a:lnTo>
                <a:lnTo>
                  <a:pt x="0" y="623315"/>
                </a:lnTo>
                <a:lnTo>
                  <a:pt x="834898" y="613790"/>
                </a:lnTo>
                <a:lnTo>
                  <a:pt x="892048" y="0"/>
                </a:lnTo>
                <a:close/>
              </a:path>
            </a:pathLst>
          </a:custGeom>
          <a:solidFill>
            <a:srgbClr val="9E9087"/>
          </a:solidFill>
        </p:spPr>
        <p:txBody>
          <a:bodyPr wrap="square" lIns="0" tIns="0" rIns="0" bIns="0" rtlCol="0"/>
          <a:lstStyle/>
          <a:p>
            <a:endParaRPr/>
          </a:p>
        </p:txBody>
      </p:sp>
      <p:sp>
        <p:nvSpPr>
          <p:cNvPr id="25" name="object 25"/>
          <p:cNvSpPr/>
          <p:nvPr/>
        </p:nvSpPr>
        <p:spPr>
          <a:xfrm>
            <a:off x="4920615" y="3089782"/>
            <a:ext cx="892175" cy="623570"/>
          </a:xfrm>
          <a:custGeom>
            <a:avLst/>
            <a:gdLst/>
            <a:ahLst/>
            <a:cxnLst/>
            <a:rect l="l" t="t" r="r" b="b"/>
            <a:pathLst>
              <a:path w="892175" h="623570">
                <a:moveTo>
                  <a:pt x="892048" y="0"/>
                </a:moveTo>
                <a:lnTo>
                  <a:pt x="0" y="0"/>
                </a:lnTo>
                <a:lnTo>
                  <a:pt x="0" y="623188"/>
                </a:lnTo>
                <a:lnTo>
                  <a:pt x="834898" y="613663"/>
                </a:lnTo>
                <a:lnTo>
                  <a:pt x="892048" y="0"/>
                </a:lnTo>
                <a:close/>
              </a:path>
            </a:pathLst>
          </a:custGeom>
          <a:solidFill>
            <a:srgbClr val="CFC7C3"/>
          </a:solidFill>
        </p:spPr>
        <p:txBody>
          <a:bodyPr wrap="square" lIns="0" tIns="0" rIns="0" bIns="0" rtlCol="0"/>
          <a:lstStyle/>
          <a:p>
            <a:endParaRPr/>
          </a:p>
        </p:txBody>
      </p:sp>
      <p:sp>
        <p:nvSpPr>
          <p:cNvPr id="26" name="object 26"/>
          <p:cNvSpPr txBox="1"/>
          <p:nvPr/>
        </p:nvSpPr>
        <p:spPr>
          <a:xfrm>
            <a:off x="4989957" y="3303142"/>
            <a:ext cx="755015" cy="196850"/>
          </a:xfrm>
          <a:prstGeom prst="rect">
            <a:avLst/>
          </a:prstGeom>
        </p:spPr>
        <p:txBody>
          <a:bodyPr vert="horz" wrap="square" lIns="0" tIns="0" rIns="0" bIns="0" rtlCol="0">
            <a:spAutoFit/>
          </a:bodyPr>
          <a:lstStyle/>
          <a:p>
            <a:pPr marL="12700">
              <a:lnSpc>
                <a:spcPct val="100000"/>
              </a:lnSpc>
            </a:pPr>
            <a:r>
              <a:rPr sz="1200" spc="-40" dirty="0">
                <a:solidFill>
                  <a:srgbClr val="2B2522"/>
                </a:solidFill>
                <a:latin typeface="Arial"/>
                <a:cs typeface="Arial"/>
              </a:rPr>
              <a:t>Co</a:t>
            </a:r>
            <a:r>
              <a:rPr sz="1200" spc="-25" dirty="0">
                <a:solidFill>
                  <a:srgbClr val="2B2522"/>
                </a:solidFill>
                <a:latin typeface="Arial"/>
                <a:cs typeface="Arial"/>
              </a:rPr>
              <a:t>n</a:t>
            </a:r>
            <a:r>
              <a:rPr sz="1200" spc="15" dirty="0">
                <a:solidFill>
                  <a:srgbClr val="2B2522"/>
                </a:solidFill>
                <a:latin typeface="Arial"/>
                <a:cs typeface="Arial"/>
              </a:rPr>
              <a:t>tai</a:t>
            </a:r>
            <a:r>
              <a:rPr sz="1200" dirty="0">
                <a:solidFill>
                  <a:srgbClr val="2B2522"/>
                </a:solidFill>
                <a:latin typeface="Arial"/>
                <a:cs typeface="Arial"/>
              </a:rPr>
              <a:t>n</a:t>
            </a:r>
            <a:r>
              <a:rPr sz="1200" spc="-50" dirty="0">
                <a:solidFill>
                  <a:srgbClr val="2B2522"/>
                </a:solidFill>
                <a:latin typeface="Arial"/>
                <a:cs typeface="Arial"/>
              </a:rPr>
              <a:t>e</a:t>
            </a:r>
            <a:r>
              <a:rPr sz="1200" spc="5" dirty="0">
                <a:solidFill>
                  <a:srgbClr val="2B2522"/>
                </a:solidFill>
                <a:latin typeface="Arial"/>
                <a:cs typeface="Arial"/>
              </a:rPr>
              <a:t>rs</a:t>
            </a:r>
            <a:endParaRPr sz="1200">
              <a:latin typeface="Arial"/>
              <a:cs typeface="Arial"/>
            </a:endParaRPr>
          </a:p>
        </p:txBody>
      </p:sp>
      <p:sp>
        <p:nvSpPr>
          <p:cNvPr id="27" name="object 27"/>
          <p:cNvSpPr/>
          <p:nvPr/>
        </p:nvSpPr>
        <p:spPr>
          <a:xfrm>
            <a:off x="6520433" y="2886201"/>
            <a:ext cx="892175" cy="623570"/>
          </a:xfrm>
          <a:custGeom>
            <a:avLst/>
            <a:gdLst/>
            <a:ahLst/>
            <a:cxnLst/>
            <a:rect l="l" t="t" r="r" b="b"/>
            <a:pathLst>
              <a:path w="892175" h="623570">
                <a:moveTo>
                  <a:pt x="892048" y="0"/>
                </a:moveTo>
                <a:lnTo>
                  <a:pt x="0" y="0"/>
                </a:lnTo>
                <a:lnTo>
                  <a:pt x="0" y="623188"/>
                </a:lnTo>
                <a:lnTo>
                  <a:pt x="834898" y="613663"/>
                </a:lnTo>
                <a:lnTo>
                  <a:pt x="892048" y="0"/>
                </a:lnTo>
                <a:close/>
              </a:path>
            </a:pathLst>
          </a:custGeom>
          <a:solidFill>
            <a:srgbClr val="675B52"/>
          </a:solidFill>
        </p:spPr>
        <p:txBody>
          <a:bodyPr wrap="square" lIns="0" tIns="0" rIns="0" bIns="0" rtlCol="0"/>
          <a:lstStyle/>
          <a:p>
            <a:endParaRPr/>
          </a:p>
        </p:txBody>
      </p:sp>
      <p:sp>
        <p:nvSpPr>
          <p:cNvPr id="28" name="object 28"/>
          <p:cNvSpPr/>
          <p:nvPr/>
        </p:nvSpPr>
        <p:spPr>
          <a:xfrm>
            <a:off x="6389878" y="2985007"/>
            <a:ext cx="892175" cy="623570"/>
          </a:xfrm>
          <a:custGeom>
            <a:avLst/>
            <a:gdLst/>
            <a:ahLst/>
            <a:cxnLst/>
            <a:rect l="l" t="t" r="r" b="b"/>
            <a:pathLst>
              <a:path w="892175" h="623570">
                <a:moveTo>
                  <a:pt x="892175" y="0"/>
                </a:moveTo>
                <a:lnTo>
                  <a:pt x="0" y="0"/>
                </a:lnTo>
                <a:lnTo>
                  <a:pt x="0" y="623315"/>
                </a:lnTo>
                <a:lnTo>
                  <a:pt x="835025" y="613790"/>
                </a:lnTo>
                <a:lnTo>
                  <a:pt x="892175" y="0"/>
                </a:lnTo>
                <a:close/>
              </a:path>
            </a:pathLst>
          </a:custGeom>
          <a:solidFill>
            <a:srgbClr val="9E9087"/>
          </a:solidFill>
        </p:spPr>
        <p:txBody>
          <a:bodyPr wrap="square" lIns="0" tIns="0" rIns="0" bIns="0" rtlCol="0"/>
          <a:lstStyle/>
          <a:p>
            <a:endParaRPr/>
          </a:p>
        </p:txBody>
      </p:sp>
      <p:sp>
        <p:nvSpPr>
          <p:cNvPr id="29" name="object 29"/>
          <p:cNvSpPr/>
          <p:nvPr/>
        </p:nvSpPr>
        <p:spPr>
          <a:xfrm>
            <a:off x="6262878" y="3089782"/>
            <a:ext cx="892175" cy="623570"/>
          </a:xfrm>
          <a:custGeom>
            <a:avLst/>
            <a:gdLst/>
            <a:ahLst/>
            <a:cxnLst/>
            <a:rect l="l" t="t" r="r" b="b"/>
            <a:pathLst>
              <a:path w="892175" h="623570">
                <a:moveTo>
                  <a:pt x="892175" y="0"/>
                </a:moveTo>
                <a:lnTo>
                  <a:pt x="0" y="0"/>
                </a:lnTo>
                <a:lnTo>
                  <a:pt x="0" y="623188"/>
                </a:lnTo>
                <a:lnTo>
                  <a:pt x="835025" y="613663"/>
                </a:lnTo>
                <a:lnTo>
                  <a:pt x="892175" y="0"/>
                </a:lnTo>
                <a:close/>
              </a:path>
            </a:pathLst>
          </a:custGeom>
          <a:solidFill>
            <a:srgbClr val="CFC7C3"/>
          </a:solidFill>
        </p:spPr>
        <p:txBody>
          <a:bodyPr wrap="square" lIns="0" tIns="0" rIns="0" bIns="0" rtlCol="0"/>
          <a:lstStyle/>
          <a:p>
            <a:endParaRPr/>
          </a:p>
        </p:txBody>
      </p:sp>
      <p:sp>
        <p:nvSpPr>
          <p:cNvPr id="30" name="object 30"/>
          <p:cNvSpPr txBox="1"/>
          <p:nvPr/>
        </p:nvSpPr>
        <p:spPr>
          <a:xfrm>
            <a:off x="6422516" y="3303142"/>
            <a:ext cx="575310" cy="196850"/>
          </a:xfrm>
          <a:prstGeom prst="rect">
            <a:avLst/>
          </a:prstGeom>
        </p:spPr>
        <p:txBody>
          <a:bodyPr vert="horz" wrap="square" lIns="0" tIns="0" rIns="0" bIns="0" rtlCol="0">
            <a:spAutoFit/>
          </a:bodyPr>
          <a:lstStyle/>
          <a:p>
            <a:pPr marL="12700">
              <a:lnSpc>
                <a:spcPct val="100000"/>
              </a:lnSpc>
            </a:pPr>
            <a:r>
              <a:rPr sz="1200" spc="-60" dirty="0">
                <a:solidFill>
                  <a:srgbClr val="2B2522"/>
                </a:solidFill>
                <a:latin typeface="Arial"/>
                <a:cs typeface="Arial"/>
              </a:rPr>
              <a:t>W</a:t>
            </a:r>
            <a:r>
              <a:rPr sz="1200" spc="5" dirty="0">
                <a:solidFill>
                  <a:srgbClr val="2B2522"/>
                </a:solidFill>
                <a:latin typeface="Arial"/>
                <a:cs typeface="Arial"/>
              </a:rPr>
              <a:t>i</a:t>
            </a:r>
            <a:r>
              <a:rPr sz="1200" dirty="0">
                <a:solidFill>
                  <a:srgbClr val="2B2522"/>
                </a:solidFill>
                <a:latin typeface="Arial"/>
                <a:cs typeface="Arial"/>
              </a:rPr>
              <a:t>dg</a:t>
            </a:r>
            <a:r>
              <a:rPr sz="1200" spc="-50" dirty="0">
                <a:solidFill>
                  <a:srgbClr val="2B2522"/>
                </a:solidFill>
                <a:latin typeface="Arial"/>
                <a:cs typeface="Arial"/>
              </a:rPr>
              <a:t>e</a:t>
            </a:r>
            <a:r>
              <a:rPr sz="1200" spc="35" dirty="0">
                <a:solidFill>
                  <a:srgbClr val="2B2522"/>
                </a:solidFill>
                <a:latin typeface="Arial"/>
                <a:cs typeface="Arial"/>
              </a:rPr>
              <a:t>ts</a:t>
            </a:r>
            <a:endParaRPr sz="1200">
              <a:latin typeface="Arial"/>
              <a:cs typeface="Arial"/>
            </a:endParaRPr>
          </a:p>
        </p:txBody>
      </p:sp>
      <p:sp>
        <p:nvSpPr>
          <p:cNvPr id="31" name="object 31"/>
          <p:cNvSpPr/>
          <p:nvPr/>
        </p:nvSpPr>
        <p:spPr>
          <a:xfrm>
            <a:off x="3878834" y="4676013"/>
            <a:ext cx="892175" cy="623570"/>
          </a:xfrm>
          <a:custGeom>
            <a:avLst/>
            <a:gdLst/>
            <a:ahLst/>
            <a:cxnLst/>
            <a:rect l="l" t="t" r="r" b="b"/>
            <a:pathLst>
              <a:path w="892175" h="623570">
                <a:moveTo>
                  <a:pt x="892048" y="0"/>
                </a:moveTo>
                <a:lnTo>
                  <a:pt x="0" y="0"/>
                </a:lnTo>
                <a:lnTo>
                  <a:pt x="0" y="623189"/>
                </a:lnTo>
                <a:lnTo>
                  <a:pt x="834898" y="613664"/>
                </a:lnTo>
                <a:lnTo>
                  <a:pt x="892048" y="0"/>
                </a:lnTo>
                <a:close/>
              </a:path>
            </a:pathLst>
          </a:custGeom>
          <a:solidFill>
            <a:srgbClr val="675B52"/>
          </a:solidFill>
        </p:spPr>
        <p:txBody>
          <a:bodyPr wrap="square" lIns="0" tIns="0" rIns="0" bIns="0" rtlCol="0"/>
          <a:lstStyle/>
          <a:p>
            <a:endParaRPr/>
          </a:p>
        </p:txBody>
      </p:sp>
      <p:sp>
        <p:nvSpPr>
          <p:cNvPr id="32" name="object 32"/>
          <p:cNvSpPr/>
          <p:nvPr/>
        </p:nvSpPr>
        <p:spPr>
          <a:xfrm>
            <a:off x="3748278" y="4774819"/>
            <a:ext cx="892175" cy="623570"/>
          </a:xfrm>
          <a:custGeom>
            <a:avLst/>
            <a:gdLst/>
            <a:ahLst/>
            <a:cxnLst/>
            <a:rect l="l" t="t" r="r" b="b"/>
            <a:pathLst>
              <a:path w="892175" h="623570">
                <a:moveTo>
                  <a:pt x="892175" y="0"/>
                </a:moveTo>
                <a:lnTo>
                  <a:pt x="0" y="0"/>
                </a:lnTo>
                <a:lnTo>
                  <a:pt x="0" y="623315"/>
                </a:lnTo>
                <a:lnTo>
                  <a:pt x="835025" y="613790"/>
                </a:lnTo>
                <a:lnTo>
                  <a:pt x="892175" y="0"/>
                </a:lnTo>
                <a:close/>
              </a:path>
            </a:pathLst>
          </a:custGeom>
          <a:solidFill>
            <a:srgbClr val="9E9087"/>
          </a:solidFill>
        </p:spPr>
        <p:txBody>
          <a:bodyPr wrap="square" lIns="0" tIns="0" rIns="0" bIns="0" rtlCol="0"/>
          <a:lstStyle/>
          <a:p>
            <a:endParaRPr/>
          </a:p>
        </p:txBody>
      </p:sp>
      <p:sp>
        <p:nvSpPr>
          <p:cNvPr id="33" name="object 33"/>
          <p:cNvSpPr/>
          <p:nvPr/>
        </p:nvSpPr>
        <p:spPr>
          <a:xfrm>
            <a:off x="3621404" y="4879594"/>
            <a:ext cx="892175" cy="623570"/>
          </a:xfrm>
          <a:custGeom>
            <a:avLst/>
            <a:gdLst/>
            <a:ahLst/>
            <a:cxnLst/>
            <a:rect l="l" t="t" r="r" b="b"/>
            <a:pathLst>
              <a:path w="892175" h="623570">
                <a:moveTo>
                  <a:pt x="892048" y="0"/>
                </a:moveTo>
                <a:lnTo>
                  <a:pt x="0" y="0"/>
                </a:lnTo>
                <a:lnTo>
                  <a:pt x="0" y="623188"/>
                </a:lnTo>
                <a:lnTo>
                  <a:pt x="834898" y="613663"/>
                </a:lnTo>
                <a:lnTo>
                  <a:pt x="892048" y="0"/>
                </a:lnTo>
                <a:close/>
              </a:path>
            </a:pathLst>
          </a:custGeom>
          <a:solidFill>
            <a:srgbClr val="CFC7C3"/>
          </a:solidFill>
        </p:spPr>
        <p:txBody>
          <a:bodyPr wrap="square" lIns="0" tIns="0" rIns="0" bIns="0" rtlCol="0"/>
          <a:lstStyle/>
          <a:p>
            <a:endParaRPr/>
          </a:p>
        </p:txBody>
      </p:sp>
      <p:sp>
        <p:nvSpPr>
          <p:cNvPr id="34" name="object 34"/>
          <p:cNvSpPr txBox="1"/>
          <p:nvPr/>
        </p:nvSpPr>
        <p:spPr>
          <a:xfrm>
            <a:off x="3846067" y="5093208"/>
            <a:ext cx="444500" cy="196850"/>
          </a:xfrm>
          <a:prstGeom prst="rect">
            <a:avLst/>
          </a:prstGeom>
        </p:spPr>
        <p:txBody>
          <a:bodyPr vert="horz" wrap="square" lIns="0" tIns="0" rIns="0" bIns="0" rtlCol="0">
            <a:spAutoFit/>
          </a:bodyPr>
          <a:lstStyle/>
          <a:p>
            <a:pPr marL="12700">
              <a:lnSpc>
                <a:spcPct val="100000"/>
              </a:lnSpc>
            </a:pPr>
            <a:r>
              <a:rPr sz="1200" spc="-45" dirty="0">
                <a:solidFill>
                  <a:srgbClr val="2B2522"/>
                </a:solidFill>
                <a:latin typeface="Arial"/>
                <a:cs typeface="Arial"/>
              </a:rPr>
              <a:t>Pa</a:t>
            </a:r>
            <a:r>
              <a:rPr sz="1200" dirty="0">
                <a:solidFill>
                  <a:srgbClr val="2B2522"/>
                </a:solidFill>
                <a:latin typeface="Arial"/>
                <a:cs typeface="Arial"/>
              </a:rPr>
              <a:t>g</a:t>
            </a:r>
            <a:r>
              <a:rPr sz="1200" spc="-50" dirty="0">
                <a:solidFill>
                  <a:srgbClr val="2B2522"/>
                </a:solidFill>
                <a:latin typeface="Arial"/>
                <a:cs typeface="Arial"/>
              </a:rPr>
              <a:t>e</a:t>
            </a:r>
            <a:r>
              <a:rPr sz="1200" spc="10" dirty="0">
                <a:solidFill>
                  <a:srgbClr val="2B2522"/>
                </a:solidFill>
                <a:latin typeface="Arial"/>
                <a:cs typeface="Arial"/>
              </a:rPr>
              <a:t>s</a:t>
            </a:r>
            <a:endParaRPr sz="1200">
              <a:latin typeface="Arial"/>
              <a:cs typeface="Arial"/>
            </a:endParaRPr>
          </a:p>
        </p:txBody>
      </p:sp>
      <p:sp>
        <p:nvSpPr>
          <p:cNvPr id="35" name="object 35"/>
          <p:cNvSpPr/>
          <p:nvPr/>
        </p:nvSpPr>
        <p:spPr>
          <a:xfrm>
            <a:off x="5183632" y="4671948"/>
            <a:ext cx="892175" cy="623570"/>
          </a:xfrm>
          <a:custGeom>
            <a:avLst/>
            <a:gdLst/>
            <a:ahLst/>
            <a:cxnLst/>
            <a:rect l="l" t="t" r="r" b="b"/>
            <a:pathLst>
              <a:path w="892175" h="623570">
                <a:moveTo>
                  <a:pt x="892047" y="0"/>
                </a:moveTo>
                <a:lnTo>
                  <a:pt x="0" y="0"/>
                </a:lnTo>
                <a:lnTo>
                  <a:pt x="0" y="623316"/>
                </a:lnTo>
                <a:lnTo>
                  <a:pt x="834897" y="613791"/>
                </a:lnTo>
                <a:lnTo>
                  <a:pt x="892047" y="0"/>
                </a:lnTo>
                <a:close/>
              </a:path>
            </a:pathLst>
          </a:custGeom>
          <a:solidFill>
            <a:srgbClr val="675B52"/>
          </a:solidFill>
        </p:spPr>
        <p:txBody>
          <a:bodyPr wrap="square" lIns="0" tIns="0" rIns="0" bIns="0" rtlCol="0"/>
          <a:lstStyle/>
          <a:p>
            <a:endParaRPr/>
          </a:p>
        </p:txBody>
      </p:sp>
      <p:sp>
        <p:nvSpPr>
          <p:cNvPr id="36" name="object 36"/>
          <p:cNvSpPr/>
          <p:nvPr/>
        </p:nvSpPr>
        <p:spPr>
          <a:xfrm>
            <a:off x="5053203" y="4770754"/>
            <a:ext cx="892175" cy="623570"/>
          </a:xfrm>
          <a:custGeom>
            <a:avLst/>
            <a:gdLst/>
            <a:ahLst/>
            <a:cxnLst/>
            <a:rect l="l" t="t" r="r" b="b"/>
            <a:pathLst>
              <a:path w="892175" h="623570">
                <a:moveTo>
                  <a:pt x="892048" y="0"/>
                </a:moveTo>
                <a:lnTo>
                  <a:pt x="0" y="0"/>
                </a:lnTo>
                <a:lnTo>
                  <a:pt x="0" y="623316"/>
                </a:lnTo>
                <a:lnTo>
                  <a:pt x="834898" y="613791"/>
                </a:lnTo>
                <a:lnTo>
                  <a:pt x="892048" y="0"/>
                </a:lnTo>
                <a:close/>
              </a:path>
            </a:pathLst>
          </a:custGeom>
          <a:solidFill>
            <a:srgbClr val="9E9087"/>
          </a:solidFill>
        </p:spPr>
        <p:txBody>
          <a:bodyPr wrap="square" lIns="0" tIns="0" rIns="0" bIns="0" rtlCol="0"/>
          <a:lstStyle/>
          <a:p>
            <a:endParaRPr/>
          </a:p>
        </p:txBody>
      </p:sp>
      <p:sp>
        <p:nvSpPr>
          <p:cNvPr id="37" name="object 37"/>
          <p:cNvSpPr/>
          <p:nvPr/>
        </p:nvSpPr>
        <p:spPr>
          <a:xfrm>
            <a:off x="4926203" y="4875529"/>
            <a:ext cx="892175" cy="623570"/>
          </a:xfrm>
          <a:custGeom>
            <a:avLst/>
            <a:gdLst/>
            <a:ahLst/>
            <a:cxnLst/>
            <a:rect l="l" t="t" r="r" b="b"/>
            <a:pathLst>
              <a:path w="892175" h="623570">
                <a:moveTo>
                  <a:pt x="892048" y="0"/>
                </a:moveTo>
                <a:lnTo>
                  <a:pt x="0" y="0"/>
                </a:lnTo>
                <a:lnTo>
                  <a:pt x="0" y="623316"/>
                </a:lnTo>
                <a:lnTo>
                  <a:pt x="834898" y="613791"/>
                </a:lnTo>
                <a:lnTo>
                  <a:pt x="892048" y="0"/>
                </a:lnTo>
                <a:close/>
              </a:path>
            </a:pathLst>
          </a:custGeom>
          <a:solidFill>
            <a:srgbClr val="CFC7C3"/>
          </a:solidFill>
        </p:spPr>
        <p:txBody>
          <a:bodyPr wrap="square" lIns="0" tIns="0" rIns="0" bIns="0" rtlCol="0"/>
          <a:lstStyle/>
          <a:p>
            <a:endParaRPr/>
          </a:p>
        </p:txBody>
      </p:sp>
      <p:sp>
        <p:nvSpPr>
          <p:cNvPr id="38" name="object 38"/>
          <p:cNvSpPr txBox="1"/>
          <p:nvPr/>
        </p:nvSpPr>
        <p:spPr>
          <a:xfrm>
            <a:off x="4995798" y="5089271"/>
            <a:ext cx="756920" cy="196850"/>
          </a:xfrm>
          <a:prstGeom prst="rect">
            <a:avLst/>
          </a:prstGeom>
        </p:spPr>
        <p:txBody>
          <a:bodyPr vert="horz" wrap="square" lIns="0" tIns="0" rIns="0" bIns="0" rtlCol="0">
            <a:spAutoFit/>
          </a:bodyPr>
          <a:lstStyle/>
          <a:p>
            <a:pPr marL="12700">
              <a:lnSpc>
                <a:spcPct val="100000"/>
              </a:lnSpc>
            </a:pPr>
            <a:r>
              <a:rPr sz="1200" spc="-10" dirty="0">
                <a:solidFill>
                  <a:srgbClr val="2B2522"/>
                </a:solidFill>
                <a:latin typeface="Arial"/>
                <a:cs typeface="Arial"/>
              </a:rPr>
              <a:t>Containers</a:t>
            </a:r>
            <a:endParaRPr sz="1200">
              <a:latin typeface="Arial"/>
              <a:cs typeface="Arial"/>
            </a:endParaRPr>
          </a:p>
        </p:txBody>
      </p:sp>
      <p:sp>
        <p:nvSpPr>
          <p:cNvPr id="39" name="object 39"/>
          <p:cNvSpPr/>
          <p:nvPr/>
        </p:nvSpPr>
        <p:spPr>
          <a:xfrm>
            <a:off x="6526021" y="4671948"/>
            <a:ext cx="892175" cy="623570"/>
          </a:xfrm>
          <a:custGeom>
            <a:avLst/>
            <a:gdLst/>
            <a:ahLst/>
            <a:cxnLst/>
            <a:rect l="l" t="t" r="r" b="b"/>
            <a:pathLst>
              <a:path w="892175" h="623570">
                <a:moveTo>
                  <a:pt x="892048" y="0"/>
                </a:moveTo>
                <a:lnTo>
                  <a:pt x="0" y="0"/>
                </a:lnTo>
                <a:lnTo>
                  <a:pt x="0" y="623316"/>
                </a:lnTo>
                <a:lnTo>
                  <a:pt x="834898" y="613791"/>
                </a:lnTo>
                <a:lnTo>
                  <a:pt x="892048" y="0"/>
                </a:lnTo>
                <a:close/>
              </a:path>
            </a:pathLst>
          </a:custGeom>
          <a:solidFill>
            <a:srgbClr val="675B52"/>
          </a:solidFill>
        </p:spPr>
        <p:txBody>
          <a:bodyPr wrap="square" lIns="0" tIns="0" rIns="0" bIns="0" rtlCol="0"/>
          <a:lstStyle/>
          <a:p>
            <a:endParaRPr/>
          </a:p>
        </p:txBody>
      </p:sp>
      <p:sp>
        <p:nvSpPr>
          <p:cNvPr id="40" name="object 40"/>
          <p:cNvSpPr/>
          <p:nvPr/>
        </p:nvSpPr>
        <p:spPr>
          <a:xfrm>
            <a:off x="6395465" y="4770754"/>
            <a:ext cx="892175" cy="623570"/>
          </a:xfrm>
          <a:custGeom>
            <a:avLst/>
            <a:gdLst/>
            <a:ahLst/>
            <a:cxnLst/>
            <a:rect l="l" t="t" r="r" b="b"/>
            <a:pathLst>
              <a:path w="892175" h="623570">
                <a:moveTo>
                  <a:pt x="892175" y="0"/>
                </a:moveTo>
                <a:lnTo>
                  <a:pt x="0" y="0"/>
                </a:lnTo>
                <a:lnTo>
                  <a:pt x="0" y="623316"/>
                </a:lnTo>
                <a:lnTo>
                  <a:pt x="835025" y="613791"/>
                </a:lnTo>
                <a:lnTo>
                  <a:pt x="892175" y="0"/>
                </a:lnTo>
                <a:close/>
              </a:path>
            </a:pathLst>
          </a:custGeom>
          <a:solidFill>
            <a:srgbClr val="9E9087"/>
          </a:solidFill>
        </p:spPr>
        <p:txBody>
          <a:bodyPr wrap="square" lIns="0" tIns="0" rIns="0" bIns="0" rtlCol="0"/>
          <a:lstStyle/>
          <a:p>
            <a:endParaRPr/>
          </a:p>
        </p:txBody>
      </p:sp>
      <p:sp>
        <p:nvSpPr>
          <p:cNvPr id="41" name="object 41"/>
          <p:cNvSpPr/>
          <p:nvPr/>
        </p:nvSpPr>
        <p:spPr>
          <a:xfrm>
            <a:off x="6268592" y="4875529"/>
            <a:ext cx="892175" cy="623570"/>
          </a:xfrm>
          <a:custGeom>
            <a:avLst/>
            <a:gdLst/>
            <a:ahLst/>
            <a:cxnLst/>
            <a:rect l="l" t="t" r="r" b="b"/>
            <a:pathLst>
              <a:path w="892175" h="623570">
                <a:moveTo>
                  <a:pt x="892048" y="0"/>
                </a:moveTo>
                <a:lnTo>
                  <a:pt x="0" y="0"/>
                </a:lnTo>
                <a:lnTo>
                  <a:pt x="0" y="623316"/>
                </a:lnTo>
                <a:lnTo>
                  <a:pt x="834898" y="613791"/>
                </a:lnTo>
                <a:lnTo>
                  <a:pt x="892048" y="0"/>
                </a:lnTo>
                <a:close/>
              </a:path>
            </a:pathLst>
          </a:custGeom>
          <a:solidFill>
            <a:srgbClr val="CFC7C3"/>
          </a:solidFill>
        </p:spPr>
        <p:txBody>
          <a:bodyPr wrap="square" lIns="0" tIns="0" rIns="0" bIns="0" rtlCol="0"/>
          <a:lstStyle/>
          <a:p>
            <a:endParaRPr/>
          </a:p>
        </p:txBody>
      </p:sp>
      <p:sp>
        <p:nvSpPr>
          <p:cNvPr id="42" name="object 42"/>
          <p:cNvSpPr txBox="1"/>
          <p:nvPr/>
        </p:nvSpPr>
        <p:spPr>
          <a:xfrm>
            <a:off x="6427978" y="5089271"/>
            <a:ext cx="575310" cy="196850"/>
          </a:xfrm>
          <a:prstGeom prst="rect">
            <a:avLst/>
          </a:prstGeom>
        </p:spPr>
        <p:txBody>
          <a:bodyPr vert="horz" wrap="square" lIns="0" tIns="0" rIns="0" bIns="0" rtlCol="0">
            <a:spAutoFit/>
          </a:bodyPr>
          <a:lstStyle/>
          <a:p>
            <a:pPr marL="12700">
              <a:lnSpc>
                <a:spcPct val="100000"/>
              </a:lnSpc>
            </a:pPr>
            <a:r>
              <a:rPr sz="1200" spc="-60" dirty="0">
                <a:solidFill>
                  <a:srgbClr val="2B2522"/>
                </a:solidFill>
                <a:latin typeface="Arial"/>
                <a:cs typeface="Arial"/>
              </a:rPr>
              <a:t>W</a:t>
            </a:r>
            <a:r>
              <a:rPr sz="1200" spc="5" dirty="0">
                <a:solidFill>
                  <a:srgbClr val="2B2522"/>
                </a:solidFill>
                <a:latin typeface="Arial"/>
                <a:cs typeface="Arial"/>
              </a:rPr>
              <a:t>i</a:t>
            </a:r>
            <a:r>
              <a:rPr sz="1200" dirty="0">
                <a:solidFill>
                  <a:srgbClr val="2B2522"/>
                </a:solidFill>
                <a:latin typeface="Arial"/>
                <a:cs typeface="Arial"/>
              </a:rPr>
              <a:t>dg</a:t>
            </a:r>
            <a:r>
              <a:rPr sz="1200" spc="-50" dirty="0">
                <a:solidFill>
                  <a:srgbClr val="2B2522"/>
                </a:solidFill>
                <a:latin typeface="Arial"/>
                <a:cs typeface="Arial"/>
              </a:rPr>
              <a:t>e</a:t>
            </a:r>
            <a:r>
              <a:rPr sz="1200" spc="35" dirty="0">
                <a:solidFill>
                  <a:srgbClr val="2B2522"/>
                </a:solidFill>
                <a:latin typeface="Arial"/>
                <a:cs typeface="Arial"/>
              </a:rPr>
              <a:t>ts</a:t>
            </a:r>
            <a:endParaRPr sz="1200">
              <a:latin typeface="Arial"/>
              <a:cs typeface="Arial"/>
            </a:endParaRP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223252" y="217678"/>
            <a:ext cx="1589405" cy="288290"/>
          </a:xfrm>
          <a:prstGeom prst="rect">
            <a:avLst/>
          </a:prstGeom>
        </p:spPr>
        <p:txBody>
          <a:bodyPr vert="horz" wrap="square" lIns="0" tIns="0" rIns="0" bIns="0" rtlCol="0">
            <a:spAutoFit/>
          </a:bodyPr>
          <a:lstStyle/>
          <a:p>
            <a:pPr marL="12700">
              <a:lnSpc>
                <a:spcPct val="100000"/>
              </a:lnSpc>
            </a:pPr>
            <a:r>
              <a:rPr sz="1800" dirty="0">
                <a:solidFill>
                  <a:srgbClr val="E4DEDC"/>
                </a:solidFill>
                <a:latin typeface="Arial"/>
                <a:cs typeface="Arial"/>
              </a:rPr>
              <a:t>Inheriting</a:t>
            </a:r>
            <a:r>
              <a:rPr sz="1800" spc="-145" dirty="0">
                <a:solidFill>
                  <a:srgbClr val="E4DEDC"/>
                </a:solidFill>
                <a:latin typeface="Arial"/>
                <a:cs typeface="Arial"/>
              </a:rPr>
              <a:t> </a:t>
            </a:r>
            <a:r>
              <a:rPr sz="1800" spc="-40" dirty="0">
                <a:solidFill>
                  <a:srgbClr val="E4DEDC"/>
                </a:solidFill>
                <a:latin typeface="Arial"/>
                <a:cs typeface="Arial"/>
              </a:rPr>
              <a:t>Rules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28</a:t>
            </a:fld>
            <a:endParaRPr dirty="0"/>
          </a:p>
        </p:txBody>
      </p:sp>
      <p:sp>
        <p:nvSpPr>
          <p:cNvPr id="5" name="object 5"/>
          <p:cNvSpPr txBox="1">
            <a:spLocks noGrp="1"/>
          </p:cNvSpPr>
          <p:nvPr>
            <p:ph type="title"/>
          </p:nvPr>
        </p:nvSpPr>
        <p:spPr>
          <a:xfrm>
            <a:off x="435965" y="1153033"/>
            <a:ext cx="4050029"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0" dirty="0">
                <a:solidFill>
                  <a:srgbClr val="2B2522"/>
                </a:solidFill>
              </a:rPr>
              <a:t>Rules </a:t>
            </a:r>
            <a:r>
              <a:rPr sz="2400" spc="60" dirty="0">
                <a:solidFill>
                  <a:srgbClr val="2B2522"/>
                </a:solidFill>
              </a:rPr>
              <a:t>of </a:t>
            </a:r>
            <a:r>
              <a:rPr sz="2400" dirty="0">
                <a:solidFill>
                  <a:srgbClr val="2B2522"/>
                </a:solidFill>
              </a:rPr>
              <a:t>inheriting</a:t>
            </a:r>
            <a:r>
              <a:rPr sz="2400" spc="-229" dirty="0">
                <a:solidFill>
                  <a:srgbClr val="2B2522"/>
                </a:solidFill>
              </a:rPr>
              <a:t> </a:t>
            </a:r>
            <a:r>
              <a:rPr sz="2400" i="1" u="heavy" spc="-5" dirty="0">
                <a:solidFill>
                  <a:srgbClr val="BC2727"/>
                </a:solidFill>
                <a:latin typeface="Calibri"/>
                <a:cs typeface="Calibri"/>
              </a:rPr>
              <a:t>properties</a:t>
            </a:r>
            <a:r>
              <a:rPr sz="2400" u="heavy" spc="-5" dirty="0">
                <a:solidFill>
                  <a:srgbClr val="BC2727"/>
                </a:solidFill>
              </a:rPr>
              <a:t>:</a:t>
            </a:r>
            <a:endParaRPr sz="2400">
              <a:latin typeface="Calibri"/>
              <a:cs typeface="Calibri"/>
            </a:endParaRPr>
          </a:p>
        </p:txBody>
      </p:sp>
      <p:sp>
        <p:nvSpPr>
          <p:cNvPr id="6" name="object 6"/>
          <p:cNvSpPr txBox="1"/>
          <p:nvPr/>
        </p:nvSpPr>
        <p:spPr>
          <a:xfrm>
            <a:off x="435965" y="1581784"/>
            <a:ext cx="8267065" cy="3427095"/>
          </a:xfrm>
          <a:prstGeom prst="rect">
            <a:avLst/>
          </a:prstGeom>
        </p:spPr>
        <p:txBody>
          <a:bodyPr vert="horz" wrap="square" lIns="0" tIns="0" rIns="0" bIns="0" rtlCol="0">
            <a:spAutoFit/>
          </a:bodyPr>
          <a:lstStyle/>
          <a:p>
            <a:pPr marL="641985" indent="-172085">
              <a:lnSpc>
                <a:spcPct val="100000"/>
              </a:lnSpc>
              <a:buClr>
                <a:srgbClr val="9E9087"/>
              </a:buClr>
              <a:buSzPct val="80000"/>
              <a:buFont typeface="Wingdings"/>
              <a:buChar char=""/>
              <a:tabLst>
                <a:tab pos="642620" algn="l"/>
              </a:tabLst>
            </a:pPr>
            <a:r>
              <a:rPr sz="2000" spc="-20" dirty="0">
                <a:solidFill>
                  <a:srgbClr val="2B2522"/>
                </a:solidFill>
                <a:latin typeface="Arial"/>
                <a:cs typeface="Arial"/>
              </a:rPr>
              <a:t>Objects</a:t>
            </a:r>
            <a:r>
              <a:rPr sz="2000" spc="-75" dirty="0">
                <a:solidFill>
                  <a:srgbClr val="2B2522"/>
                </a:solidFill>
                <a:latin typeface="Arial"/>
                <a:cs typeface="Arial"/>
              </a:rPr>
              <a:t> </a:t>
            </a:r>
            <a:r>
              <a:rPr sz="2000" dirty="0">
                <a:solidFill>
                  <a:srgbClr val="2B2522"/>
                </a:solidFill>
                <a:latin typeface="Arial"/>
                <a:cs typeface="Arial"/>
              </a:rPr>
              <a:t>in</a:t>
            </a:r>
            <a:r>
              <a:rPr sz="2000" spc="-75"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15" dirty="0">
                <a:solidFill>
                  <a:srgbClr val="2B2522"/>
                </a:solidFill>
                <a:latin typeface="Arial"/>
                <a:cs typeface="Arial"/>
              </a:rPr>
              <a:t>portal</a:t>
            </a:r>
            <a:r>
              <a:rPr sz="2000" spc="-90" dirty="0">
                <a:solidFill>
                  <a:srgbClr val="2B2522"/>
                </a:solidFill>
                <a:latin typeface="Arial"/>
                <a:cs typeface="Arial"/>
              </a:rPr>
              <a:t> </a:t>
            </a:r>
            <a:r>
              <a:rPr sz="2000" spc="10" dirty="0">
                <a:solidFill>
                  <a:srgbClr val="2B2522"/>
                </a:solidFill>
                <a:latin typeface="Arial"/>
                <a:cs typeface="Arial"/>
              </a:rPr>
              <a:t>catalog</a:t>
            </a:r>
            <a:r>
              <a:rPr sz="2000" spc="-105" dirty="0">
                <a:solidFill>
                  <a:srgbClr val="2B2522"/>
                </a:solidFill>
                <a:latin typeface="Arial"/>
                <a:cs typeface="Arial"/>
              </a:rPr>
              <a:t> </a:t>
            </a:r>
            <a:r>
              <a:rPr sz="2000" spc="5" dirty="0">
                <a:solidFill>
                  <a:srgbClr val="2B2522"/>
                </a:solidFill>
                <a:latin typeface="Arial"/>
                <a:cs typeface="Arial"/>
              </a:rPr>
              <a:t>inherit</a:t>
            </a:r>
            <a:r>
              <a:rPr sz="2000" spc="-100" dirty="0">
                <a:solidFill>
                  <a:srgbClr val="2B2522"/>
                </a:solidFill>
                <a:latin typeface="Arial"/>
                <a:cs typeface="Arial"/>
              </a:rPr>
              <a:t> </a:t>
            </a:r>
            <a:r>
              <a:rPr sz="2000" dirty="0">
                <a:solidFill>
                  <a:srgbClr val="2B2522"/>
                </a:solidFill>
                <a:latin typeface="Arial"/>
                <a:cs typeface="Arial"/>
              </a:rPr>
              <a:t>properties</a:t>
            </a:r>
            <a:r>
              <a:rPr sz="2000" spc="-114" dirty="0">
                <a:solidFill>
                  <a:srgbClr val="2B2522"/>
                </a:solidFill>
                <a:latin typeface="Arial"/>
                <a:cs typeface="Arial"/>
              </a:rPr>
              <a:t> </a:t>
            </a:r>
            <a:r>
              <a:rPr sz="2000" spc="55" dirty="0">
                <a:solidFill>
                  <a:srgbClr val="2B2522"/>
                </a:solidFill>
                <a:latin typeface="Arial"/>
                <a:cs typeface="Arial"/>
              </a:rPr>
              <a:t>from</a:t>
            </a:r>
            <a:r>
              <a:rPr sz="2000" spc="-75"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25" dirty="0">
                <a:solidFill>
                  <a:srgbClr val="2B2522"/>
                </a:solidFill>
                <a:latin typeface="Arial"/>
                <a:cs typeface="Arial"/>
              </a:rPr>
              <a:t>abstract</a:t>
            </a:r>
            <a:r>
              <a:rPr sz="2000" spc="-105" dirty="0">
                <a:solidFill>
                  <a:srgbClr val="2B2522"/>
                </a:solidFill>
                <a:latin typeface="Arial"/>
                <a:cs typeface="Arial"/>
              </a:rPr>
              <a:t> </a:t>
            </a:r>
            <a:r>
              <a:rPr sz="2000" spc="15" dirty="0">
                <a:solidFill>
                  <a:srgbClr val="2B2522"/>
                </a:solidFill>
                <a:latin typeface="Arial"/>
                <a:cs typeface="Arial"/>
              </a:rPr>
              <a:t>object</a:t>
            </a:r>
            <a:endParaRPr sz="2000">
              <a:latin typeface="Arial"/>
              <a:cs typeface="Arial"/>
            </a:endParaRPr>
          </a:p>
          <a:p>
            <a:pPr marL="641985">
              <a:lnSpc>
                <a:spcPct val="100000"/>
              </a:lnSpc>
            </a:pPr>
            <a:r>
              <a:rPr sz="2000" spc="5" dirty="0">
                <a:solidFill>
                  <a:srgbClr val="2B2522"/>
                </a:solidFill>
                <a:latin typeface="Arial"/>
                <a:cs typeface="Arial"/>
              </a:rPr>
              <a:t>in</a:t>
            </a:r>
            <a:r>
              <a:rPr sz="2000" spc="-8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30" dirty="0">
                <a:solidFill>
                  <a:srgbClr val="2B2522"/>
                </a:solidFill>
                <a:latin typeface="Arial"/>
                <a:cs typeface="Arial"/>
              </a:rPr>
              <a:t>server</a:t>
            </a:r>
            <a:r>
              <a:rPr sz="2000" spc="-114" dirty="0">
                <a:solidFill>
                  <a:srgbClr val="2B2522"/>
                </a:solidFill>
                <a:latin typeface="Arial"/>
                <a:cs typeface="Arial"/>
              </a:rPr>
              <a:t> </a:t>
            </a:r>
            <a:r>
              <a:rPr sz="2000" spc="-15" dirty="0">
                <a:solidFill>
                  <a:srgbClr val="2B2522"/>
                </a:solidFill>
                <a:latin typeface="Arial"/>
                <a:cs typeface="Arial"/>
              </a:rPr>
              <a:t>catalog,</a:t>
            </a:r>
            <a:r>
              <a:rPr sz="2000" spc="-90" dirty="0">
                <a:solidFill>
                  <a:srgbClr val="2B2522"/>
                </a:solidFill>
                <a:latin typeface="Arial"/>
                <a:cs typeface="Arial"/>
              </a:rPr>
              <a:t> </a:t>
            </a:r>
            <a:r>
              <a:rPr sz="2000" spc="-5" dirty="0">
                <a:solidFill>
                  <a:srgbClr val="2B2522"/>
                </a:solidFill>
                <a:latin typeface="Arial"/>
                <a:cs typeface="Arial"/>
              </a:rPr>
              <a:t>unless</a:t>
            </a:r>
            <a:r>
              <a:rPr sz="2000" spc="-110" dirty="0">
                <a:solidFill>
                  <a:srgbClr val="2B2522"/>
                </a:solidFill>
                <a:latin typeface="Arial"/>
                <a:cs typeface="Arial"/>
              </a:rPr>
              <a:t> </a:t>
            </a:r>
            <a:r>
              <a:rPr sz="2000" spc="-35" dirty="0">
                <a:solidFill>
                  <a:srgbClr val="2B2522"/>
                </a:solidFill>
                <a:latin typeface="Arial"/>
                <a:cs typeface="Arial"/>
              </a:rPr>
              <a:t>a</a:t>
            </a:r>
            <a:r>
              <a:rPr sz="2000" spc="-75" dirty="0">
                <a:solidFill>
                  <a:srgbClr val="2B2522"/>
                </a:solidFill>
                <a:latin typeface="Arial"/>
                <a:cs typeface="Arial"/>
              </a:rPr>
              <a:t> </a:t>
            </a:r>
            <a:r>
              <a:rPr sz="2000" spc="-10" dirty="0">
                <a:solidFill>
                  <a:srgbClr val="2B2522"/>
                </a:solidFill>
                <a:latin typeface="Arial"/>
                <a:cs typeface="Arial"/>
              </a:rPr>
              <a:t>user</a:t>
            </a:r>
            <a:r>
              <a:rPr sz="2000" spc="-110" dirty="0">
                <a:solidFill>
                  <a:srgbClr val="2B2522"/>
                </a:solidFill>
                <a:latin typeface="Arial"/>
                <a:cs typeface="Arial"/>
              </a:rPr>
              <a:t> </a:t>
            </a:r>
            <a:r>
              <a:rPr sz="2000" dirty="0">
                <a:solidFill>
                  <a:srgbClr val="2B2522"/>
                </a:solidFill>
                <a:latin typeface="Arial"/>
                <a:cs typeface="Arial"/>
              </a:rPr>
              <a:t>explicitly</a:t>
            </a:r>
            <a:r>
              <a:rPr sz="2000" spc="-110" dirty="0">
                <a:solidFill>
                  <a:srgbClr val="2B2522"/>
                </a:solidFill>
                <a:latin typeface="Arial"/>
                <a:cs typeface="Arial"/>
              </a:rPr>
              <a:t> </a:t>
            </a:r>
            <a:r>
              <a:rPr sz="2000" spc="10" dirty="0">
                <a:solidFill>
                  <a:srgbClr val="2B2522"/>
                </a:solidFill>
                <a:latin typeface="Arial"/>
                <a:cs typeface="Arial"/>
              </a:rPr>
              <a:t>sets</a:t>
            </a:r>
            <a:r>
              <a:rPr sz="2000" spc="-90" dirty="0">
                <a:solidFill>
                  <a:srgbClr val="2B2522"/>
                </a:solidFill>
                <a:latin typeface="Arial"/>
                <a:cs typeface="Arial"/>
              </a:rPr>
              <a:t> </a:t>
            </a:r>
            <a:r>
              <a:rPr sz="2000" spc="-35" dirty="0">
                <a:solidFill>
                  <a:srgbClr val="2B2522"/>
                </a:solidFill>
                <a:latin typeface="Arial"/>
                <a:cs typeface="Arial"/>
              </a:rPr>
              <a:t>a</a:t>
            </a:r>
            <a:r>
              <a:rPr sz="2000" spc="-75" dirty="0">
                <a:solidFill>
                  <a:srgbClr val="2B2522"/>
                </a:solidFill>
                <a:latin typeface="Arial"/>
                <a:cs typeface="Arial"/>
              </a:rPr>
              <a:t> </a:t>
            </a:r>
            <a:r>
              <a:rPr sz="2000" spc="-5" dirty="0">
                <a:solidFill>
                  <a:srgbClr val="2B2522"/>
                </a:solidFill>
                <a:latin typeface="Arial"/>
                <a:cs typeface="Arial"/>
              </a:rPr>
              <a:t>property.</a:t>
            </a:r>
            <a:endParaRPr sz="2000">
              <a:latin typeface="Arial"/>
              <a:cs typeface="Arial"/>
            </a:endParaRPr>
          </a:p>
          <a:p>
            <a:pPr marL="641985" marR="247650" indent="-172085">
              <a:lnSpc>
                <a:spcPct val="100000"/>
              </a:lnSpc>
              <a:spcBef>
                <a:spcPts val="480"/>
              </a:spcBef>
              <a:buClr>
                <a:srgbClr val="9E9087"/>
              </a:buClr>
              <a:buSzPct val="80000"/>
              <a:buFont typeface="Wingdings"/>
              <a:buChar char=""/>
              <a:tabLst>
                <a:tab pos="642620" algn="l"/>
              </a:tabLst>
            </a:pPr>
            <a:r>
              <a:rPr sz="2000" spc="-20" dirty="0">
                <a:solidFill>
                  <a:srgbClr val="2B2522"/>
                </a:solidFill>
                <a:latin typeface="Arial"/>
                <a:cs typeface="Arial"/>
              </a:rPr>
              <a:t>Objects</a:t>
            </a:r>
            <a:r>
              <a:rPr sz="2000" spc="-70" dirty="0">
                <a:solidFill>
                  <a:srgbClr val="2B2522"/>
                </a:solidFill>
                <a:latin typeface="Arial"/>
                <a:cs typeface="Arial"/>
              </a:rPr>
              <a:t> </a:t>
            </a:r>
            <a:r>
              <a:rPr sz="2000" spc="10" dirty="0">
                <a:solidFill>
                  <a:srgbClr val="2B2522"/>
                </a:solidFill>
                <a:latin typeface="Arial"/>
                <a:cs typeface="Arial"/>
              </a:rPr>
              <a:t>instantiated</a:t>
            </a:r>
            <a:r>
              <a:rPr sz="2000" spc="-110" dirty="0">
                <a:solidFill>
                  <a:srgbClr val="2B2522"/>
                </a:solidFill>
                <a:latin typeface="Arial"/>
                <a:cs typeface="Arial"/>
              </a:rPr>
              <a:t> </a:t>
            </a:r>
            <a:r>
              <a:rPr sz="2000" dirty="0">
                <a:solidFill>
                  <a:srgbClr val="2B2522"/>
                </a:solidFill>
                <a:latin typeface="Arial"/>
                <a:cs typeface="Arial"/>
              </a:rPr>
              <a:t>in</a:t>
            </a:r>
            <a:r>
              <a:rPr sz="2000" spc="-70" dirty="0">
                <a:solidFill>
                  <a:srgbClr val="2B2522"/>
                </a:solidFill>
                <a:latin typeface="Arial"/>
                <a:cs typeface="Arial"/>
              </a:rPr>
              <a:t> </a:t>
            </a:r>
            <a:r>
              <a:rPr sz="2000" spc="-35" dirty="0">
                <a:solidFill>
                  <a:srgbClr val="2B2522"/>
                </a:solidFill>
                <a:latin typeface="Arial"/>
                <a:cs typeface="Arial"/>
              </a:rPr>
              <a:t>a</a:t>
            </a:r>
            <a:r>
              <a:rPr sz="2000" spc="-65" dirty="0">
                <a:solidFill>
                  <a:srgbClr val="2B2522"/>
                </a:solidFill>
                <a:latin typeface="Arial"/>
                <a:cs typeface="Arial"/>
              </a:rPr>
              <a:t> </a:t>
            </a:r>
            <a:r>
              <a:rPr sz="2000" spc="15" dirty="0">
                <a:solidFill>
                  <a:srgbClr val="2B2522"/>
                </a:solidFill>
                <a:latin typeface="Arial"/>
                <a:cs typeface="Arial"/>
              </a:rPr>
              <a:t>portal</a:t>
            </a:r>
            <a:r>
              <a:rPr sz="2000" spc="-85" dirty="0">
                <a:solidFill>
                  <a:srgbClr val="2B2522"/>
                </a:solidFill>
                <a:latin typeface="Arial"/>
                <a:cs typeface="Arial"/>
              </a:rPr>
              <a:t> </a:t>
            </a:r>
            <a:r>
              <a:rPr sz="2000" spc="5" dirty="0">
                <a:solidFill>
                  <a:srgbClr val="2B2522"/>
                </a:solidFill>
                <a:latin typeface="Arial"/>
                <a:cs typeface="Arial"/>
              </a:rPr>
              <a:t>inherit</a:t>
            </a:r>
            <a:r>
              <a:rPr sz="2000" spc="-95" dirty="0">
                <a:solidFill>
                  <a:srgbClr val="2B2522"/>
                </a:solidFill>
                <a:latin typeface="Arial"/>
                <a:cs typeface="Arial"/>
              </a:rPr>
              <a:t> </a:t>
            </a:r>
            <a:r>
              <a:rPr sz="2000" dirty="0">
                <a:solidFill>
                  <a:srgbClr val="2B2522"/>
                </a:solidFill>
                <a:latin typeface="Arial"/>
                <a:cs typeface="Arial"/>
              </a:rPr>
              <a:t>properties</a:t>
            </a:r>
            <a:r>
              <a:rPr sz="2000" spc="-110" dirty="0">
                <a:solidFill>
                  <a:srgbClr val="2B2522"/>
                </a:solidFill>
                <a:latin typeface="Arial"/>
                <a:cs typeface="Arial"/>
              </a:rPr>
              <a:t> </a:t>
            </a:r>
            <a:r>
              <a:rPr sz="2000" spc="55" dirty="0">
                <a:solidFill>
                  <a:srgbClr val="2B2522"/>
                </a:solidFill>
                <a:latin typeface="Arial"/>
                <a:cs typeface="Arial"/>
              </a:rPr>
              <a:t>from</a:t>
            </a:r>
            <a:r>
              <a:rPr sz="2000" spc="-70" dirty="0">
                <a:solidFill>
                  <a:srgbClr val="2B2522"/>
                </a:solidFill>
                <a:latin typeface="Arial"/>
                <a:cs typeface="Arial"/>
              </a:rPr>
              <a:t> </a:t>
            </a:r>
            <a:r>
              <a:rPr sz="2000" spc="5" dirty="0">
                <a:solidFill>
                  <a:srgbClr val="2B2522"/>
                </a:solidFill>
                <a:latin typeface="Arial"/>
                <a:cs typeface="Arial"/>
              </a:rPr>
              <a:t>the</a:t>
            </a:r>
            <a:r>
              <a:rPr sz="2000" spc="-75" dirty="0">
                <a:solidFill>
                  <a:srgbClr val="2B2522"/>
                </a:solidFill>
                <a:latin typeface="Arial"/>
                <a:cs typeface="Arial"/>
              </a:rPr>
              <a:t> </a:t>
            </a:r>
            <a:r>
              <a:rPr sz="2000" spc="25" dirty="0">
                <a:solidFill>
                  <a:srgbClr val="2B2522"/>
                </a:solidFill>
                <a:latin typeface="Arial"/>
                <a:cs typeface="Arial"/>
              </a:rPr>
              <a:t>abstract  </a:t>
            </a:r>
            <a:r>
              <a:rPr sz="2000" spc="15" dirty="0">
                <a:solidFill>
                  <a:srgbClr val="2B2522"/>
                </a:solidFill>
                <a:latin typeface="Arial"/>
                <a:cs typeface="Arial"/>
              </a:rPr>
              <a:t>object</a:t>
            </a:r>
            <a:r>
              <a:rPr sz="2000" spc="-85" dirty="0">
                <a:solidFill>
                  <a:srgbClr val="2B2522"/>
                </a:solidFill>
                <a:latin typeface="Arial"/>
                <a:cs typeface="Arial"/>
              </a:rPr>
              <a:t> </a:t>
            </a:r>
            <a:r>
              <a:rPr sz="2000" dirty="0">
                <a:solidFill>
                  <a:srgbClr val="2B2522"/>
                </a:solidFill>
                <a:latin typeface="Arial"/>
                <a:cs typeface="Arial"/>
              </a:rPr>
              <a:t>in</a:t>
            </a:r>
            <a:r>
              <a:rPr sz="2000" spc="-70" dirty="0">
                <a:solidFill>
                  <a:srgbClr val="2B2522"/>
                </a:solidFill>
                <a:latin typeface="Arial"/>
                <a:cs typeface="Arial"/>
              </a:rPr>
              <a:t> </a:t>
            </a:r>
            <a:r>
              <a:rPr sz="2000" spc="5" dirty="0">
                <a:solidFill>
                  <a:srgbClr val="2B2522"/>
                </a:solidFill>
                <a:latin typeface="Arial"/>
                <a:cs typeface="Arial"/>
              </a:rPr>
              <a:t>the</a:t>
            </a:r>
            <a:r>
              <a:rPr sz="2000" spc="-90" dirty="0">
                <a:solidFill>
                  <a:srgbClr val="2B2522"/>
                </a:solidFill>
                <a:latin typeface="Arial"/>
                <a:cs typeface="Arial"/>
              </a:rPr>
              <a:t> </a:t>
            </a:r>
            <a:r>
              <a:rPr sz="2000" spc="15" dirty="0">
                <a:solidFill>
                  <a:srgbClr val="2B2522"/>
                </a:solidFill>
                <a:latin typeface="Arial"/>
                <a:cs typeface="Arial"/>
              </a:rPr>
              <a:t>portal</a:t>
            </a:r>
            <a:r>
              <a:rPr sz="2000" spc="-90" dirty="0">
                <a:solidFill>
                  <a:srgbClr val="2B2522"/>
                </a:solidFill>
                <a:latin typeface="Arial"/>
                <a:cs typeface="Arial"/>
              </a:rPr>
              <a:t> </a:t>
            </a:r>
            <a:r>
              <a:rPr sz="2000" spc="-15" dirty="0">
                <a:solidFill>
                  <a:srgbClr val="2B2522"/>
                </a:solidFill>
                <a:latin typeface="Arial"/>
                <a:cs typeface="Arial"/>
              </a:rPr>
              <a:t>catalog,</a:t>
            </a:r>
            <a:r>
              <a:rPr sz="2000" spc="-85" dirty="0">
                <a:solidFill>
                  <a:srgbClr val="2B2522"/>
                </a:solidFill>
                <a:latin typeface="Arial"/>
                <a:cs typeface="Arial"/>
              </a:rPr>
              <a:t> </a:t>
            </a:r>
            <a:r>
              <a:rPr sz="2000" spc="-5" dirty="0">
                <a:solidFill>
                  <a:srgbClr val="2B2522"/>
                </a:solidFill>
                <a:latin typeface="Arial"/>
                <a:cs typeface="Arial"/>
              </a:rPr>
              <a:t>unless</a:t>
            </a:r>
            <a:r>
              <a:rPr sz="2000" spc="-120" dirty="0">
                <a:solidFill>
                  <a:srgbClr val="2B2522"/>
                </a:solidFill>
                <a:latin typeface="Arial"/>
                <a:cs typeface="Arial"/>
              </a:rPr>
              <a:t> </a:t>
            </a:r>
            <a:r>
              <a:rPr sz="2000" spc="-35" dirty="0">
                <a:solidFill>
                  <a:srgbClr val="2B2522"/>
                </a:solidFill>
                <a:latin typeface="Arial"/>
                <a:cs typeface="Arial"/>
              </a:rPr>
              <a:t>a</a:t>
            </a:r>
            <a:r>
              <a:rPr sz="2000" spc="-60" dirty="0">
                <a:solidFill>
                  <a:srgbClr val="2B2522"/>
                </a:solidFill>
                <a:latin typeface="Arial"/>
                <a:cs typeface="Arial"/>
              </a:rPr>
              <a:t> </a:t>
            </a:r>
            <a:r>
              <a:rPr sz="2000" spc="-10" dirty="0">
                <a:solidFill>
                  <a:srgbClr val="2B2522"/>
                </a:solidFill>
                <a:latin typeface="Arial"/>
                <a:cs typeface="Arial"/>
              </a:rPr>
              <a:t>user</a:t>
            </a:r>
            <a:r>
              <a:rPr sz="2000" spc="-100" dirty="0">
                <a:solidFill>
                  <a:srgbClr val="2B2522"/>
                </a:solidFill>
                <a:latin typeface="Arial"/>
                <a:cs typeface="Arial"/>
              </a:rPr>
              <a:t> </a:t>
            </a:r>
            <a:r>
              <a:rPr sz="2000" dirty="0">
                <a:solidFill>
                  <a:srgbClr val="2B2522"/>
                </a:solidFill>
                <a:latin typeface="Arial"/>
                <a:cs typeface="Arial"/>
              </a:rPr>
              <a:t>explicitly</a:t>
            </a:r>
            <a:r>
              <a:rPr sz="2000" spc="-110" dirty="0">
                <a:solidFill>
                  <a:srgbClr val="2B2522"/>
                </a:solidFill>
                <a:latin typeface="Arial"/>
                <a:cs typeface="Arial"/>
              </a:rPr>
              <a:t> </a:t>
            </a:r>
            <a:r>
              <a:rPr sz="2000" spc="10" dirty="0">
                <a:solidFill>
                  <a:srgbClr val="2B2522"/>
                </a:solidFill>
                <a:latin typeface="Arial"/>
                <a:cs typeface="Arial"/>
              </a:rPr>
              <a:t>sets</a:t>
            </a:r>
            <a:r>
              <a:rPr sz="2000" spc="-90" dirty="0">
                <a:solidFill>
                  <a:srgbClr val="2B2522"/>
                </a:solidFill>
                <a:latin typeface="Arial"/>
                <a:cs typeface="Arial"/>
              </a:rPr>
              <a:t> </a:t>
            </a:r>
            <a:r>
              <a:rPr sz="2000" spc="-35" dirty="0">
                <a:solidFill>
                  <a:srgbClr val="2B2522"/>
                </a:solidFill>
                <a:latin typeface="Arial"/>
                <a:cs typeface="Arial"/>
              </a:rPr>
              <a:t>a</a:t>
            </a:r>
            <a:r>
              <a:rPr sz="2000" spc="-65" dirty="0">
                <a:solidFill>
                  <a:srgbClr val="2B2522"/>
                </a:solidFill>
                <a:latin typeface="Arial"/>
                <a:cs typeface="Arial"/>
              </a:rPr>
              <a:t> </a:t>
            </a:r>
            <a:r>
              <a:rPr sz="2000" spc="-5" dirty="0">
                <a:solidFill>
                  <a:srgbClr val="2B2522"/>
                </a:solidFill>
                <a:latin typeface="Arial"/>
                <a:cs typeface="Arial"/>
              </a:rPr>
              <a:t>property.</a:t>
            </a:r>
            <a:endParaRPr sz="2000">
              <a:latin typeface="Arial"/>
              <a:cs typeface="Arial"/>
            </a:endParaRPr>
          </a:p>
          <a:p>
            <a:pPr marL="195580" indent="-182880">
              <a:lnSpc>
                <a:spcPct val="100000"/>
              </a:lnSpc>
              <a:spcBef>
                <a:spcPts val="560"/>
              </a:spcBef>
              <a:buClr>
                <a:srgbClr val="9E9087"/>
              </a:buClr>
              <a:buSzPct val="79166"/>
              <a:buFont typeface="Wingdings"/>
              <a:buChar char=""/>
              <a:tabLst>
                <a:tab pos="195580" algn="l"/>
              </a:tabLst>
            </a:pPr>
            <a:r>
              <a:rPr sz="2400" spc="-50" dirty="0">
                <a:solidFill>
                  <a:srgbClr val="2B2522"/>
                </a:solidFill>
                <a:latin typeface="Arial"/>
                <a:cs typeface="Arial"/>
              </a:rPr>
              <a:t>Rules </a:t>
            </a:r>
            <a:r>
              <a:rPr sz="2400" spc="60" dirty="0">
                <a:solidFill>
                  <a:srgbClr val="2B2522"/>
                </a:solidFill>
                <a:latin typeface="Arial"/>
                <a:cs typeface="Arial"/>
              </a:rPr>
              <a:t>of </a:t>
            </a:r>
            <a:r>
              <a:rPr sz="2400" dirty="0">
                <a:solidFill>
                  <a:srgbClr val="2B2522"/>
                </a:solidFill>
                <a:latin typeface="Arial"/>
                <a:cs typeface="Arial"/>
              </a:rPr>
              <a:t>inheriting</a:t>
            </a:r>
            <a:r>
              <a:rPr sz="2400" spc="-215" dirty="0">
                <a:solidFill>
                  <a:srgbClr val="2B2522"/>
                </a:solidFill>
                <a:latin typeface="Arial"/>
                <a:cs typeface="Arial"/>
              </a:rPr>
              <a:t> </a:t>
            </a:r>
            <a:r>
              <a:rPr sz="2400" i="1" u="heavy" spc="-10" dirty="0">
                <a:solidFill>
                  <a:srgbClr val="BC2727"/>
                </a:solidFill>
                <a:latin typeface="Calibri"/>
                <a:cs typeface="Calibri"/>
              </a:rPr>
              <a:t>rights</a:t>
            </a:r>
            <a:r>
              <a:rPr sz="2400" u="heavy" spc="-10" dirty="0">
                <a:solidFill>
                  <a:srgbClr val="BC2727"/>
                </a:solidFill>
                <a:latin typeface="Arial"/>
                <a:cs typeface="Arial"/>
              </a:rPr>
              <a:t>:</a:t>
            </a:r>
            <a:endParaRPr sz="240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15" dirty="0">
                <a:solidFill>
                  <a:srgbClr val="2B2522"/>
                </a:solidFill>
                <a:latin typeface="Arial"/>
                <a:cs typeface="Arial"/>
              </a:rPr>
              <a:t>Abstract</a:t>
            </a:r>
            <a:r>
              <a:rPr sz="2000" spc="-95" dirty="0">
                <a:solidFill>
                  <a:srgbClr val="2B2522"/>
                </a:solidFill>
                <a:latin typeface="Arial"/>
                <a:cs typeface="Arial"/>
              </a:rPr>
              <a:t> </a:t>
            </a:r>
            <a:r>
              <a:rPr sz="2000" spc="15" dirty="0">
                <a:solidFill>
                  <a:srgbClr val="2B2522"/>
                </a:solidFill>
                <a:latin typeface="Arial"/>
                <a:cs typeface="Arial"/>
              </a:rPr>
              <a:t>objects</a:t>
            </a:r>
            <a:r>
              <a:rPr sz="2000" spc="-95" dirty="0">
                <a:solidFill>
                  <a:srgbClr val="2B2522"/>
                </a:solidFill>
                <a:latin typeface="Arial"/>
                <a:cs typeface="Arial"/>
              </a:rPr>
              <a:t> </a:t>
            </a:r>
            <a:r>
              <a:rPr sz="2000" spc="5" dirty="0">
                <a:solidFill>
                  <a:srgbClr val="2B2522"/>
                </a:solidFill>
                <a:latin typeface="Arial"/>
                <a:cs typeface="Arial"/>
              </a:rPr>
              <a:t>in</a:t>
            </a:r>
            <a:r>
              <a:rPr sz="2000" spc="-80" dirty="0">
                <a:solidFill>
                  <a:srgbClr val="2B2522"/>
                </a:solidFill>
                <a:latin typeface="Arial"/>
                <a:cs typeface="Arial"/>
              </a:rPr>
              <a:t> </a:t>
            </a:r>
            <a:r>
              <a:rPr sz="2000" spc="5" dirty="0">
                <a:solidFill>
                  <a:srgbClr val="2B2522"/>
                </a:solidFill>
                <a:latin typeface="Arial"/>
                <a:cs typeface="Arial"/>
              </a:rPr>
              <a:t>the</a:t>
            </a:r>
            <a:r>
              <a:rPr sz="2000" spc="-95" dirty="0">
                <a:solidFill>
                  <a:srgbClr val="2B2522"/>
                </a:solidFill>
                <a:latin typeface="Arial"/>
                <a:cs typeface="Arial"/>
              </a:rPr>
              <a:t> </a:t>
            </a:r>
            <a:r>
              <a:rPr sz="2000" spc="-25" dirty="0">
                <a:solidFill>
                  <a:srgbClr val="2B2522"/>
                </a:solidFill>
                <a:latin typeface="Arial"/>
                <a:cs typeface="Arial"/>
              </a:rPr>
              <a:t>server</a:t>
            </a:r>
            <a:r>
              <a:rPr sz="2000" spc="-114" dirty="0">
                <a:solidFill>
                  <a:srgbClr val="2B2522"/>
                </a:solidFill>
                <a:latin typeface="Arial"/>
                <a:cs typeface="Arial"/>
              </a:rPr>
              <a:t> </a:t>
            </a:r>
            <a:r>
              <a:rPr sz="2000" spc="10" dirty="0">
                <a:solidFill>
                  <a:srgbClr val="2B2522"/>
                </a:solidFill>
                <a:latin typeface="Arial"/>
                <a:cs typeface="Arial"/>
              </a:rPr>
              <a:t>catalog</a:t>
            </a:r>
            <a:r>
              <a:rPr sz="2000" spc="-100" dirty="0">
                <a:solidFill>
                  <a:srgbClr val="2B2522"/>
                </a:solidFill>
                <a:latin typeface="Arial"/>
                <a:cs typeface="Arial"/>
              </a:rPr>
              <a:t> </a:t>
            </a:r>
            <a:r>
              <a:rPr sz="2000" spc="5" dirty="0">
                <a:solidFill>
                  <a:srgbClr val="2B2522"/>
                </a:solidFill>
                <a:latin typeface="Arial"/>
                <a:cs typeface="Arial"/>
              </a:rPr>
              <a:t>inherit</a:t>
            </a:r>
            <a:r>
              <a:rPr sz="2000" spc="-110" dirty="0">
                <a:solidFill>
                  <a:srgbClr val="2B2522"/>
                </a:solidFill>
                <a:latin typeface="Arial"/>
                <a:cs typeface="Arial"/>
              </a:rPr>
              <a:t> </a:t>
            </a:r>
            <a:r>
              <a:rPr sz="2000" spc="20" dirty="0">
                <a:solidFill>
                  <a:srgbClr val="2B2522"/>
                </a:solidFill>
                <a:latin typeface="Arial"/>
                <a:cs typeface="Arial"/>
              </a:rPr>
              <a:t>rights</a:t>
            </a:r>
            <a:r>
              <a:rPr sz="2000" spc="-90" dirty="0">
                <a:solidFill>
                  <a:srgbClr val="2B2522"/>
                </a:solidFill>
                <a:latin typeface="Arial"/>
                <a:cs typeface="Arial"/>
              </a:rPr>
              <a:t> </a:t>
            </a:r>
            <a:r>
              <a:rPr sz="2000" spc="55" dirty="0">
                <a:solidFill>
                  <a:srgbClr val="2B2522"/>
                </a:solidFill>
                <a:latin typeface="Arial"/>
                <a:cs typeface="Arial"/>
              </a:rPr>
              <a:t>from</a:t>
            </a:r>
            <a:r>
              <a:rPr sz="2000" spc="-95" dirty="0">
                <a:solidFill>
                  <a:srgbClr val="2B2522"/>
                </a:solidFill>
                <a:latin typeface="Arial"/>
                <a:cs typeface="Arial"/>
              </a:rPr>
              <a:t> </a:t>
            </a:r>
            <a:r>
              <a:rPr sz="2000" spc="-5" dirty="0">
                <a:solidFill>
                  <a:srgbClr val="2B2522"/>
                </a:solidFill>
                <a:latin typeface="Arial"/>
                <a:cs typeface="Arial"/>
              </a:rPr>
              <a:t>Portal</a:t>
            </a:r>
            <a:endParaRPr sz="2000">
              <a:latin typeface="Arial"/>
              <a:cs typeface="Arial"/>
            </a:endParaRPr>
          </a:p>
          <a:p>
            <a:pPr marL="641985">
              <a:lnSpc>
                <a:spcPct val="100000"/>
              </a:lnSpc>
            </a:pPr>
            <a:r>
              <a:rPr sz="2000" spc="-10" dirty="0">
                <a:solidFill>
                  <a:srgbClr val="2B2522"/>
                </a:solidFill>
                <a:latin typeface="Arial"/>
                <a:cs typeface="Arial"/>
              </a:rPr>
              <a:t>Foundation.</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20" dirty="0">
                <a:solidFill>
                  <a:srgbClr val="2B2522"/>
                </a:solidFill>
                <a:latin typeface="Arial"/>
                <a:cs typeface="Arial"/>
              </a:rPr>
              <a:t>Abstract</a:t>
            </a:r>
            <a:r>
              <a:rPr sz="2000" spc="-95" dirty="0">
                <a:solidFill>
                  <a:srgbClr val="2B2522"/>
                </a:solidFill>
                <a:latin typeface="Arial"/>
                <a:cs typeface="Arial"/>
              </a:rPr>
              <a:t> </a:t>
            </a:r>
            <a:r>
              <a:rPr sz="2000" spc="15" dirty="0">
                <a:solidFill>
                  <a:srgbClr val="2B2522"/>
                </a:solidFill>
                <a:latin typeface="Arial"/>
                <a:cs typeface="Arial"/>
              </a:rPr>
              <a:t>objects</a:t>
            </a:r>
            <a:r>
              <a:rPr sz="2000" spc="-105" dirty="0">
                <a:solidFill>
                  <a:srgbClr val="2B2522"/>
                </a:solidFill>
                <a:latin typeface="Arial"/>
                <a:cs typeface="Arial"/>
              </a:rPr>
              <a:t> </a:t>
            </a:r>
            <a:r>
              <a:rPr sz="2000" dirty="0">
                <a:solidFill>
                  <a:srgbClr val="2B2522"/>
                </a:solidFill>
                <a:latin typeface="Arial"/>
                <a:cs typeface="Arial"/>
              </a:rPr>
              <a:t>in</a:t>
            </a:r>
            <a:r>
              <a:rPr sz="2000" spc="-75"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15" dirty="0">
                <a:solidFill>
                  <a:srgbClr val="2B2522"/>
                </a:solidFill>
                <a:latin typeface="Arial"/>
                <a:cs typeface="Arial"/>
              </a:rPr>
              <a:t>portal</a:t>
            </a:r>
            <a:r>
              <a:rPr sz="2000" spc="-100" dirty="0">
                <a:solidFill>
                  <a:srgbClr val="2B2522"/>
                </a:solidFill>
                <a:latin typeface="Arial"/>
                <a:cs typeface="Arial"/>
              </a:rPr>
              <a:t> </a:t>
            </a:r>
            <a:r>
              <a:rPr sz="2000" spc="10" dirty="0">
                <a:solidFill>
                  <a:srgbClr val="2B2522"/>
                </a:solidFill>
                <a:latin typeface="Arial"/>
                <a:cs typeface="Arial"/>
              </a:rPr>
              <a:t>catalog</a:t>
            </a:r>
            <a:r>
              <a:rPr sz="2000" spc="-90" dirty="0">
                <a:solidFill>
                  <a:srgbClr val="2B2522"/>
                </a:solidFill>
                <a:latin typeface="Arial"/>
                <a:cs typeface="Arial"/>
              </a:rPr>
              <a:t> </a:t>
            </a:r>
            <a:r>
              <a:rPr sz="2000" spc="5" dirty="0">
                <a:solidFill>
                  <a:srgbClr val="2B2522"/>
                </a:solidFill>
                <a:latin typeface="Arial"/>
                <a:cs typeface="Arial"/>
              </a:rPr>
              <a:t>inherit</a:t>
            </a:r>
            <a:r>
              <a:rPr sz="2000" spc="-100" dirty="0">
                <a:solidFill>
                  <a:srgbClr val="2B2522"/>
                </a:solidFill>
                <a:latin typeface="Arial"/>
                <a:cs typeface="Arial"/>
              </a:rPr>
              <a:t> </a:t>
            </a:r>
            <a:r>
              <a:rPr sz="2000" spc="20" dirty="0">
                <a:solidFill>
                  <a:srgbClr val="2B2522"/>
                </a:solidFill>
                <a:latin typeface="Arial"/>
                <a:cs typeface="Arial"/>
              </a:rPr>
              <a:t>rights</a:t>
            </a:r>
            <a:r>
              <a:rPr sz="2000" spc="-95" dirty="0">
                <a:solidFill>
                  <a:srgbClr val="2B2522"/>
                </a:solidFill>
                <a:latin typeface="Arial"/>
                <a:cs typeface="Arial"/>
              </a:rPr>
              <a:t> </a:t>
            </a:r>
            <a:r>
              <a:rPr sz="2000" spc="55" dirty="0">
                <a:solidFill>
                  <a:srgbClr val="2B2522"/>
                </a:solidFill>
                <a:latin typeface="Arial"/>
                <a:cs typeface="Arial"/>
              </a:rPr>
              <a:t>from</a:t>
            </a:r>
            <a:r>
              <a:rPr sz="2000" spc="-75"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dirty="0">
                <a:solidFill>
                  <a:srgbClr val="2B2522"/>
                </a:solidFill>
                <a:latin typeface="Arial"/>
                <a:cs typeface="Arial"/>
              </a:rPr>
              <a:t>portal.</a:t>
            </a:r>
            <a:endParaRPr sz="2000">
              <a:latin typeface="Arial"/>
              <a:cs typeface="Arial"/>
            </a:endParaRPr>
          </a:p>
          <a:p>
            <a:pPr marL="641985" marR="80645" lvl="1" indent="-172085">
              <a:lnSpc>
                <a:spcPct val="100000"/>
              </a:lnSpc>
              <a:spcBef>
                <a:spcPts val="480"/>
              </a:spcBef>
              <a:buClr>
                <a:srgbClr val="9E9087"/>
              </a:buClr>
              <a:buSzPct val="80000"/>
              <a:buFont typeface="Wingdings"/>
              <a:buChar char=""/>
              <a:tabLst>
                <a:tab pos="642620" algn="l"/>
              </a:tabLst>
            </a:pPr>
            <a:r>
              <a:rPr sz="2000" spc="15" dirty="0">
                <a:solidFill>
                  <a:srgbClr val="2B2522"/>
                </a:solidFill>
                <a:latin typeface="Arial"/>
                <a:cs typeface="Arial"/>
              </a:rPr>
              <a:t>Instantiated</a:t>
            </a:r>
            <a:r>
              <a:rPr sz="2000" spc="-100" dirty="0">
                <a:solidFill>
                  <a:srgbClr val="2B2522"/>
                </a:solidFill>
                <a:latin typeface="Arial"/>
                <a:cs typeface="Arial"/>
              </a:rPr>
              <a:t> </a:t>
            </a:r>
            <a:r>
              <a:rPr sz="2000" spc="15" dirty="0">
                <a:solidFill>
                  <a:srgbClr val="2B2522"/>
                </a:solidFill>
                <a:latin typeface="Arial"/>
                <a:cs typeface="Arial"/>
              </a:rPr>
              <a:t>objects</a:t>
            </a:r>
            <a:r>
              <a:rPr sz="2000" spc="-105" dirty="0">
                <a:solidFill>
                  <a:srgbClr val="2B2522"/>
                </a:solidFill>
                <a:latin typeface="Arial"/>
                <a:cs typeface="Arial"/>
              </a:rPr>
              <a:t> </a:t>
            </a:r>
            <a:r>
              <a:rPr sz="2000" spc="5" dirty="0">
                <a:solidFill>
                  <a:srgbClr val="2B2522"/>
                </a:solidFill>
                <a:latin typeface="Arial"/>
                <a:cs typeface="Arial"/>
              </a:rPr>
              <a:t>inherit</a:t>
            </a:r>
            <a:r>
              <a:rPr sz="2000" spc="-100" dirty="0">
                <a:solidFill>
                  <a:srgbClr val="2B2522"/>
                </a:solidFill>
                <a:latin typeface="Arial"/>
                <a:cs typeface="Arial"/>
              </a:rPr>
              <a:t> </a:t>
            </a:r>
            <a:r>
              <a:rPr sz="2000" spc="20" dirty="0">
                <a:solidFill>
                  <a:srgbClr val="2B2522"/>
                </a:solidFill>
                <a:latin typeface="Arial"/>
                <a:cs typeface="Arial"/>
              </a:rPr>
              <a:t>rights</a:t>
            </a:r>
            <a:r>
              <a:rPr sz="2000" spc="-95" dirty="0">
                <a:solidFill>
                  <a:srgbClr val="2B2522"/>
                </a:solidFill>
                <a:latin typeface="Arial"/>
                <a:cs typeface="Arial"/>
              </a:rPr>
              <a:t> </a:t>
            </a:r>
            <a:r>
              <a:rPr sz="2000" spc="55" dirty="0">
                <a:solidFill>
                  <a:srgbClr val="2B2522"/>
                </a:solidFill>
                <a:latin typeface="Arial"/>
                <a:cs typeface="Arial"/>
              </a:rPr>
              <a:t>from</a:t>
            </a:r>
            <a:r>
              <a:rPr sz="2000" spc="-75" dirty="0">
                <a:solidFill>
                  <a:srgbClr val="2B2522"/>
                </a:solidFill>
                <a:latin typeface="Arial"/>
                <a:cs typeface="Arial"/>
              </a:rPr>
              <a:t> </a:t>
            </a:r>
            <a:r>
              <a:rPr sz="2000" spc="10" dirty="0">
                <a:solidFill>
                  <a:srgbClr val="2B2522"/>
                </a:solidFill>
                <a:latin typeface="Arial"/>
                <a:cs typeface="Arial"/>
              </a:rPr>
              <a:t>their</a:t>
            </a:r>
            <a:r>
              <a:rPr sz="2000" spc="-105" dirty="0">
                <a:solidFill>
                  <a:srgbClr val="2B2522"/>
                </a:solidFill>
                <a:latin typeface="Arial"/>
                <a:cs typeface="Arial"/>
              </a:rPr>
              <a:t> </a:t>
            </a:r>
            <a:r>
              <a:rPr sz="2000" dirty="0">
                <a:solidFill>
                  <a:srgbClr val="2B2522"/>
                </a:solidFill>
                <a:latin typeface="Arial"/>
                <a:cs typeface="Arial"/>
              </a:rPr>
              <a:t>parent</a:t>
            </a:r>
            <a:r>
              <a:rPr sz="2000" spc="-95" dirty="0">
                <a:solidFill>
                  <a:srgbClr val="2B2522"/>
                </a:solidFill>
                <a:latin typeface="Arial"/>
                <a:cs typeface="Arial"/>
              </a:rPr>
              <a:t> </a:t>
            </a:r>
            <a:r>
              <a:rPr sz="2000" spc="-15" dirty="0">
                <a:solidFill>
                  <a:srgbClr val="2B2522"/>
                </a:solidFill>
                <a:latin typeface="Arial"/>
                <a:cs typeface="Arial"/>
              </a:rPr>
              <a:t>(either</a:t>
            </a:r>
            <a:r>
              <a:rPr sz="2000" spc="-100"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15" dirty="0">
                <a:solidFill>
                  <a:srgbClr val="2B2522"/>
                </a:solidFill>
                <a:latin typeface="Arial"/>
                <a:cs typeface="Arial"/>
              </a:rPr>
              <a:t>portal,</a:t>
            </a:r>
            <a:r>
              <a:rPr sz="2000" spc="-90" dirty="0">
                <a:solidFill>
                  <a:srgbClr val="2B2522"/>
                </a:solidFill>
                <a:latin typeface="Arial"/>
                <a:cs typeface="Arial"/>
              </a:rPr>
              <a:t> </a:t>
            </a:r>
            <a:r>
              <a:rPr sz="2000" spc="-35" dirty="0">
                <a:solidFill>
                  <a:srgbClr val="2B2522"/>
                </a:solidFill>
                <a:latin typeface="Arial"/>
                <a:cs typeface="Arial"/>
              </a:rPr>
              <a:t>a  </a:t>
            </a:r>
            <a:r>
              <a:rPr sz="2000" spc="-60" dirty="0">
                <a:solidFill>
                  <a:srgbClr val="2B2522"/>
                </a:solidFill>
                <a:latin typeface="Arial"/>
                <a:cs typeface="Arial"/>
              </a:rPr>
              <a:t>page, </a:t>
            </a:r>
            <a:r>
              <a:rPr sz="2000" spc="5" dirty="0">
                <a:solidFill>
                  <a:srgbClr val="2B2522"/>
                </a:solidFill>
                <a:latin typeface="Arial"/>
                <a:cs typeface="Arial"/>
              </a:rPr>
              <a:t>or </a:t>
            </a:r>
            <a:r>
              <a:rPr sz="2000" spc="-35" dirty="0">
                <a:solidFill>
                  <a:srgbClr val="2B2522"/>
                </a:solidFill>
                <a:latin typeface="Arial"/>
                <a:cs typeface="Arial"/>
              </a:rPr>
              <a:t>a</a:t>
            </a:r>
            <a:r>
              <a:rPr sz="2000" spc="-245" dirty="0">
                <a:solidFill>
                  <a:srgbClr val="2B2522"/>
                </a:solidFill>
                <a:latin typeface="Arial"/>
                <a:cs typeface="Arial"/>
              </a:rPr>
              <a:t> </a:t>
            </a:r>
            <a:r>
              <a:rPr sz="2000" spc="-10" dirty="0">
                <a:solidFill>
                  <a:srgbClr val="2B2522"/>
                </a:solidFill>
                <a:latin typeface="Arial"/>
                <a:cs typeface="Arial"/>
              </a:rPr>
              <a:t>container).</a:t>
            </a:r>
            <a:endParaRPr sz="2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889240" y="755269"/>
            <a:ext cx="907415" cy="1075690"/>
          </a:xfrm>
          <a:custGeom>
            <a:avLst/>
            <a:gdLst/>
            <a:ahLst/>
            <a:cxnLst/>
            <a:rect l="l" t="t" r="r" b="b"/>
            <a:pathLst>
              <a:path w="907415" h="1075689">
                <a:moveTo>
                  <a:pt x="907160" y="0"/>
                </a:moveTo>
                <a:lnTo>
                  <a:pt x="0" y="0"/>
                </a:lnTo>
                <a:lnTo>
                  <a:pt x="9016" y="915923"/>
                </a:lnTo>
                <a:lnTo>
                  <a:pt x="907160" y="1075308"/>
                </a:lnTo>
                <a:lnTo>
                  <a:pt x="907160" y="0"/>
                </a:lnTo>
                <a:close/>
              </a:path>
            </a:pathLst>
          </a:custGeom>
          <a:solidFill>
            <a:srgbClr val="BC2727"/>
          </a:solidFill>
        </p:spPr>
        <p:txBody>
          <a:bodyPr wrap="square" lIns="0" tIns="0" rIns="0" bIns="0" rtlCol="0"/>
          <a:lstStyle/>
          <a:p>
            <a:endParaRPr/>
          </a:p>
        </p:txBody>
      </p:sp>
      <p:sp>
        <p:nvSpPr>
          <p:cNvPr id="5" name="object 5"/>
          <p:cNvSpPr/>
          <p:nvPr/>
        </p:nvSpPr>
        <p:spPr>
          <a:xfrm>
            <a:off x="8060055" y="1104849"/>
            <a:ext cx="574801" cy="307517"/>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388735">
              <a:lnSpc>
                <a:spcPct val="100000"/>
              </a:lnSpc>
            </a:pPr>
            <a:r>
              <a:rPr spc="-50" dirty="0"/>
              <a:t>Demo: </a:t>
            </a:r>
            <a:r>
              <a:rPr spc="-114" dirty="0"/>
              <a:t>CXP</a:t>
            </a:r>
            <a:r>
              <a:rPr spc="-125" dirty="0"/>
              <a:t> </a:t>
            </a:r>
            <a:r>
              <a:rPr spc="-15" dirty="0"/>
              <a:t>Manager</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29</a:t>
            </a:fld>
            <a:endParaRPr dirty="0"/>
          </a:p>
        </p:txBody>
      </p:sp>
      <p:sp>
        <p:nvSpPr>
          <p:cNvPr id="7" name="object 7"/>
          <p:cNvSpPr txBox="1"/>
          <p:nvPr/>
        </p:nvSpPr>
        <p:spPr>
          <a:xfrm>
            <a:off x="435051" y="1272285"/>
            <a:ext cx="6275705" cy="929640"/>
          </a:xfrm>
          <a:prstGeom prst="rect">
            <a:avLst/>
          </a:prstGeom>
        </p:spPr>
        <p:txBody>
          <a:bodyPr vert="horz" wrap="square" lIns="0" tIns="0" rIns="0" bIns="0" rtlCol="0">
            <a:spAutoFit/>
          </a:bodyPr>
          <a:lstStyle/>
          <a:p>
            <a:pPr marL="12700">
              <a:lnSpc>
                <a:spcPct val="100000"/>
              </a:lnSpc>
            </a:pPr>
            <a:r>
              <a:rPr sz="2400" spc="-5" dirty="0">
                <a:solidFill>
                  <a:srgbClr val="2B2522"/>
                </a:solidFill>
                <a:latin typeface="Arial"/>
                <a:cs typeface="Arial"/>
              </a:rPr>
              <a:t>Lets </a:t>
            </a:r>
            <a:r>
              <a:rPr sz="2400" spc="-10" dirty="0">
                <a:solidFill>
                  <a:srgbClr val="2B2522"/>
                </a:solidFill>
                <a:latin typeface="Arial"/>
                <a:cs typeface="Arial"/>
              </a:rPr>
              <a:t>look </a:t>
            </a:r>
            <a:r>
              <a:rPr sz="2400" spc="45" dirty="0">
                <a:solidFill>
                  <a:srgbClr val="2B2522"/>
                </a:solidFill>
                <a:latin typeface="Arial"/>
                <a:cs typeface="Arial"/>
              </a:rPr>
              <a:t>at</a:t>
            </a:r>
            <a:r>
              <a:rPr sz="2400" spc="-465" dirty="0">
                <a:solidFill>
                  <a:srgbClr val="2B2522"/>
                </a:solidFill>
                <a:latin typeface="Arial"/>
                <a:cs typeface="Arial"/>
              </a:rPr>
              <a:t> </a:t>
            </a:r>
            <a:r>
              <a:rPr sz="2400" spc="25" dirty="0">
                <a:solidFill>
                  <a:srgbClr val="2B2522"/>
                </a:solidFill>
                <a:latin typeface="Arial"/>
                <a:cs typeface="Arial"/>
              </a:rPr>
              <a:t>how </a:t>
            </a:r>
            <a:r>
              <a:rPr sz="2400" spc="5" dirty="0">
                <a:solidFill>
                  <a:srgbClr val="2B2522"/>
                </a:solidFill>
                <a:latin typeface="Arial"/>
                <a:cs typeface="Arial"/>
              </a:rPr>
              <a:t>the </a:t>
            </a:r>
            <a:r>
              <a:rPr sz="2400" spc="-150" dirty="0">
                <a:solidFill>
                  <a:srgbClr val="2B2522"/>
                </a:solidFill>
                <a:latin typeface="Arial"/>
                <a:cs typeface="Arial"/>
              </a:rPr>
              <a:t>CXP </a:t>
            </a:r>
            <a:r>
              <a:rPr sz="2400" spc="-15" dirty="0">
                <a:solidFill>
                  <a:srgbClr val="2B2522"/>
                </a:solidFill>
                <a:latin typeface="Arial"/>
                <a:cs typeface="Arial"/>
              </a:rPr>
              <a:t>Manager handles </a:t>
            </a:r>
            <a:r>
              <a:rPr sz="2400" spc="5" dirty="0">
                <a:solidFill>
                  <a:srgbClr val="2B2522"/>
                </a:solidFill>
                <a:latin typeface="Arial"/>
                <a:cs typeface="Arial"/>
              </a:rPr>
              <a:t>the</a:t>
            </a:r>
            <a:endParaRPr sz="2400">
              <a:latin typeface="Arial"/>
              <a:cs typeface="Arial"/>
            </a:endParaRPr>
          </a:p>
          <a:p>
            <a:pPr marL="12700">
              <a:lnSpc>
                <a:spcPct val="100000"/>
              </a:lnSpc>
              <a:spcBef>
                <a:spcPts val="1440"/>
              </a:spcBef>
            </a:pPr>
            <a:r>
              <a:rPr sz="2400" spc="10" dirty="0">
                <a:solidFill>
                  <a:srgbClr val="2B2522"/>
                </a:solidFill>
                <a:latin typeface="Arial"/>
                <a:cs typeface="Arial"/>
              </a:rPr>
              <a:t>concepts </a:t>
            </a:r>
            <a:r>
              <a:rPr sz="2400" spc="-10" dirty="0">
                <a:solidFill>
                  <a:srgbClr val="2B2522"/>
                </a:solidFill>
                <a:latin typeface="Arial"/>
                <a:cs typeface="Arial"/>
              </a:rPr>
              <a:t>we </a:t>
            </a:r>
            <a:r>
              <a:rPr sz="2400" spc="-45" dirty="0">
                <a:solidFill>
                  <a:srgbClr val="2B2522"/>
                </a:solidFill>
                <a:latin typeface="Arial"/>
                <a:cs typeface="Arial"/>
              </a:rPr>
              <a:t>have </a:t>
            </a:r>
            <a:r>
              <a:rPr sz="2400" spc="40" dirty="0">
                <a:solidFill>
                  <a:srgbClr val="2B2522"/>
                </a:solidFill>
                <a:latin typeface="Arial"/>
                <a:cs typeface="Arial"/>
              </a:rPr>
              <a:t>just</a:t>
            </a:r>
            <a:r>
              <a:rPr sz="2400" spc="-250" dirty="0">
                <a:solidFill>
                  <a:srgbClr val="2B2522"/>
                </a:solidFill>
                <a:latin typeface="Arial"/>
                <a:cs typeface="Arial"/>
              </a:rPr>
              <a:t> </a:t>
            </a:r>
            <a:r>
              <a:rPr sz="2400" dirty="0">
                <a:solidFill>
                  <a:srgbClr val="2B2522"/>
                </a:solidFill>
                <a:latin typeface="Arial"/>
                <a:cs typeface="Arial"/>
              </a:rPr>
              <a:t>discussed</a:t>
            </a:r>
            <a:endParaRPr sz="2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426325">
              <a:lnSpc>
                <a:spcPct val="100000"/>
              </a:lnSpc>
            </a:pPr>
            <a:r>
              <a:rPr spc="-25" dirty="0"/>
              <a:t>Objectives</a:t>
            </a:r>
          </a:p>
        </p:txBody>
      </p:sp>
      <p:sp>
        <p:nvSpPr>
          <p:cNvPr id="5" name="object 5"/>
          <p:cNvSpPr txBox="1"/>
          <p:nvPr/>
        </p:nvSpPr>
        <p:spPr>
          <a:xfrm>
            <a:off x="618236" y="1077595"/>
            <a:ext cx="8114665" cy="5091430"/>
          </a:xfrm>
          <a:prstGeom prst="rect">
            <a:avLst/>
          </a:prstGeom>
        </p:spPr>
        <p:txBody>
          <a:bodyPr vert="horz" wrap="square" lIns="0" tIns="0" rIns="0" bIns="0" rtlCol="0">
            <a:spAutoFit/>
          </a:bodyPr>
          <a:lstStyle/>
          <a:p>
            <a:pPr marL="527685" indent="-514984">
              <a:lnSpc>
                <a:spcPts val="4220"/>
              </a:lnSpc>
              <a:buAutoNum type="arabicPeriod"/>
              <a:tabLst>
                <a:tab pos="528320" algn="l"/>
              </a:tabLst>
            </a:pPr>
            <a:r>
              <a:rPr sz="3700" spc="-105" dirty="0">
                <a:solidFill>
                  <a:srgbClr val="EBE9E7"/>
                </a:solidFill>
                <a:latin typeface="Arial"/>
                <a:cs typeface="Arial"/>
              </a:rPr>
              <a:t>Learn </a:t>
            </a:r>
            <a:r>
              <a:rPr sz="3700" spc="-40" dirty="0">
                <a:solidFill>
                  <a:srgbClr val="EBE9E7"/>
                </a:solidFill>
                <a:latin typeface="Arial"/>
                <a:cs typeface="Arial"/>
              </a:rPr>
              <a:t>the </a:t>
            </a:r>
            <a:r>
              <a:rPr sz="3700" spc="-15" dirty="0">
                <a:solidFill>
                  <a:srgbClr val="EBE9E7"/>
                </a:solidFill>
                <a:latin typeface="Arial"/>
                <a:cs typeface="Arial"/>
              </a:rPr>
              <a:t>foundation </a:t>
            </a:r>
            <a:r>
              <a:rPr sz="3700" spc="-25" dirty="0">
                <a:solidFill>
                  <a:srgbClr val="EBE9E7"/>
                </a:solidFill>
                <a:latin typeface="Arial"/>
                <a:cs typeface="Arial"/>
              </a:rPr>
              <a:t>concepts</a:t>
            </a:r>
            <a:r>
              <a:rPr sz="3700" spc="-425" dirty="0">
                <a:solidFill>
                  <a:srgbClr val="EBE9E7"/>
                </a:solidFill>
                <a:latin typeface="Arial"/>
                <a:cs typeface="Arial"/>
              </a:rPr>
              <a:t> </a:t>
            </a:r>
            <a:r>
              <a:rPr sz="3700" spc="45" dirty="0">
                <a:solidFill>
                  <a:srgbClr val="EBE9E7"/>
                </a:solidFill>
                <a:latin typeface="Arial"/>
                <a:cs typeface="Arial"/>
              </a:rPr>
              <a:t>of</a:t>
            </a:r>
            <a:endParaRPr sz="3700">
              <a:latin typeface="Arial"/>
              <a:cs typeface="Arial"/>
            </a:endParaRPr>
          </a:p>
          <a:p>
            <a:pPr marL="527685">
              <a:lnSpc>
                <a:spcPts val="4220"/>
              </a:lnSpc>
            </a:pPr>
            <a:r>
              <a:rPr sz="3700" spc="-100" dirty="0">
                <a:solidFill>
                  <a:srgbClr val="EBE9E7"/>
                </a:solidFill>
                <a:latin typeface="Arial"/>
                <a:cs typeface="Arial"/>
              </a:rPr>
              <a:t>Backbase</a:t>
            </a:r>
            <a:r>
              <a:rPr sz="3700" spc="-215" dirty="0">
                <a:solidFill>
                  <a:srgbClr val="EBE9E7"/>
                </a:solidFill>
                <a:latin typeface="Arial"/>
                <a:cs typeface="Arial"/>
              </a:rPr>
              <a:t> </a:t>
            </a:r>
            <a:r>
              <a:rPr sz="3700" spc="-265" dirty="0">
                <a:solidFill>
                  <a:srgbClr val="EBE9E7"/>
                </a:solidFill>
                <a:latin typeface="Arial"/>
                <a:cs typeface="Arial"/>
              </a:rPr>
              <a:t>CXP</a:t>
            </a:r>
            <a:endParaRPr sz="3700">
              <a:latin typeface="Arial"/>
              <a:cs typeface="Arial"/>
            </a:endParaRPr>
          </a:p>
          <a:p>
            <a:pPr marL="527685" marR="5080" indent="-514984">
              <a:lnSpc>
                <a:spcPts val="4000"/>
              </a:lnSpc>
              <a:spcBef>
                <a:spcPts val="940"/>
              </a:spcBef>
              <a:buAutoNum type="arabicPeriod" startAt="2"/>
              <a:tabLst>
                <a:tab pos="528320" algn="l"/>
              </a:tabLst>
            </a:pPr>
            <a:r>
              <a:rPr sz="3700" spc="-120" dirty="0">
                <a:solidFill>
                  <a:srgbClr val="EBE9E7"/>
                </a:solidFill>
                <a:latin typeface="Arial"/>
                <a:cs typeface="Arial"/>
              </a:rPr>
              <a:t>Overview </a:t>
            </a:r>
            <a:r>
              <a:rPr sz="3700" spc="45" dirty="0">
                <a:solidFill>
                  <a:srgbClr val="EBE9E7"/>
                </a:solidFill>
                <a:latin typeface="Arial"/>
                <a:cs typeface="Arial"/>
              </a:rPr>
              <a:t>of </a:t>
            </a:r>
            <a:r>
              <a:rPr sz="3700" spc="-45" dirty="0">
                <a:solidFill>
                  <a:srgbClr val="EBE9E7"/>
                </a:solidFill>
                <a:latin typeface="Arial"/>
                <a:cs typeface="Arial"/>
              </a:rPr>
              <a:t>the </a:t>
            </a:r>
            <a:r>
              <a:rPr sz="3700" spc="-100" dirty="0">
                <a:solidFill>
                  <a:srgbClr val="EBE9E7"/>
                </a:solidFill>
                <a:latin typeface="Arial"/>
                <a:cs typeface="Arial"/>
              </a:rPr>
              <a:t>Backbase </a:t>
            </a:r>
            <a:r>
              <a:rPr sz="3700" spc="-265" dirty="0">
                <a:solidFill>
                  <a:srgbClr val="EBE9E7"/>
                </a:solidFill>
                <a:latin typeface="Arial"/>
                <a:cs typeface="Arial"/>
              </a:rPr>
              <a:t>CXP</a:t>
            </a:r>
            <a:r>
              <a:rPr sz="3700" spc="-500" dirty="0">
                <a:solidFill>
                  <a:srgbClr val="EBE9E7"/>
                </a:solidFill>
                <a:latin typeface="Arial"/>
                <a:cs typeface="Arial"/>
              </a:rPr>
              <a:t> </a:t>
            </a:r>
            <a:r>
              <a:rPr sz="3700" spc="-55" dirty="0">
                <a:solidFill>
                  <a:srgbClr val="EBE9E7"/>
                </a:solidFill>
                <a:latin typeface="Arial"/>
                <a:cs typeface="Arial"/>
              </a:rPr>
              <a:t>logical  </a:t>
            </a:r>
            <a:r>
              <a:rPr sz="3700" spc="-35" dirty="0">
                <a:solidFill>
                  <a:srgbClr val="EBE9E7"/>
                </a:solidFill>
                <a:latin typeface="Arial"/>
                <a:cs typeface="Arial"/>
              </a:rPr>
              <a:t>architecture</a:t>
            </a:r>
            <a:endParaRPr sz="3700">
              <a:latin typeface="Arial"/>
              <a:cs typeface="Arial"/>
            </a:endParaRPr>
          </a:p>
          <a:p>
            <a:pPr marL="527685" indent="-514984">
              <a:lnSpc>
                <a:spcPct val="100000"/>
              </a:lnSpc>
              <a:spcBef>
                <a:spcPts val="380"/>
              </a:spcBef>
              <a:buAutoNum type="arabicPeriod" startAt="2"/>
              <a:tabLst>
                <a:tab pos="528320" algn="l"/>
              </a:tabLst>
            </a:pPr>
            <a:r>
              <a:rPr sz="3700" spc="-55" dirty="0">
                <a:solidFill>
                  <a:srgbClr val="EBE9E7"/>
                </a:solidFill>
                <a:latin typeface="Arial"/>
                <a:cs typeface="Arial"/>
              </a:rPr>
              <a:t>Understand </a:t>
            </a:r>
            <a:r>
              <a:rPr sz="3700" spc="-40" dirty="0">
                <a:solidFill>
                  <a:srgbClr val="EBE9E7"/>
                </a:solidFill>
                <a:latin typeface="Arial"/>
                <a:cs typeface="Arial"/>
              </a:rPr>
              <a:t>the </a:t>
            </a:r>
            <a:r>
              <a:rPr sz="3700" spc="-60" dirty="0">
                <a:solidFill>
                  <a:srgbClr val="EBE9E7"/>
                </a:solidFill>
                <a:latin typeface="Arial"/>
                <a:cs typeface="Arial"/>
              </a:rPr>
              <a:t>Portal</a:t>
            </a:r>
            <a:r>
              <a:rPr sz="3700" spc="-405" dirty="0">
                <a:solidFill>
                  <a:srgbClr val="EBE9E7"/>
                </a:solidFill>
                <a:latin typeface="Arial"/>
                <a:cs typeface="Arial"/>
              </a:rPr>
              <a:t> </a:t>
            </a:r>
            <a:r>
              <a:rPr sz="3700" spc="-50" dirty="0">
                <a:solidFill>
                  <a:srgbClr val="EBE9E7"/>
                </a:solidFill>
                <a:latin typeface="Arial"/>
                <a:cs typeface="Arial"/>
              </a:rPr>
              <a:t>Model</a:t>
            </a:r>
            <a:endParaRPr sz="3700">
              <a:latin typeface="Arial"/>
              <a:cs typeface="Arial"/>
            </a:endParaRPr>
          </a:p>
          <a:p>
            <a:pPr marL="527685" indent="-514984">
              <a:lnSpc>
                <a:spcPts val="4220"/>
              </a:lnSpc>
              <a:spcBef>
                <a:spcPts val="445"/>
              </a:spcBef>
              <a:buAutoNum type="arabicPeriod" startAt="2"/>
              <a:tabLst>
                <a:tab pos="528320" algn="l"/>
              </a:tabLst>
            </a:pPr>
            <a:r>
              <a:rPr sz="3700" spc="-55" dirty="0">
                <a:solidFill>
                  <a:srgbClr val="EBE9E7"/>
                </a:solidFill>
                <a:latin typeface="Arial"/>
                <a:cs typeface="Arial"/>
              </a:rPr>
              <a:t>Understand </a:t>
            </a:r>
            <a:r>
              <a:rPr sz="3700" spc="20" dirty="0">
                <a:solidFill>
                  <a:srgbClr val="EBE9E7"/>
                </a:solidFill>
                <a:latin typeface="Arial"/>
                <a:cs typeface="Arial"/>
              </a:rPr>
              <a:t>how </a:t>
            </a:r>
            <a:r>
              <a:rPr sz="3700" spc="-40" dirty="0">
                <a:solidFill>
                  <a:srgbClr val="EBE9E7"/>
                </a:solidFill>
                <a:latin typeface="Arial"/>
                <a:cs typeface="Arial"/>
              </a:rPr>
              <a:t>the </a:t>
            </a:r>
            <a:r>
              <a:rPr sz="3700" spc="-60" dirty="0">
                <a:solidFill>
                  <a:srgbClr val="EBE9E7"/>
                </a:solidFill>
                <a:latin typeface="Arial"/>
                <a:cs typeface="Arial"/>
              </a:rPr>
              <a:t>Portal </a:t>
            </a:r>
            <a:r>
              <a:rPr sz="3700" spc="-50" dirty="0">
                <a:solidFill>
                  <a:srgbClr val="EBE9E7"/>
                </a:solidFill>
                <a:latin typeface="Arial"/>
                <a:cs typeface="Arial"/>
              </a:rPr>
              <a:t>Model</a:t>
            </a:r>
            <a:r>
              <a:rPr sz="3700" spc="-645" dirty="0">
                <a:solidFill>
                  <a:srgbClr val="EBE9E7"/>
                </a:solidFill>
                <a:latin typeface="Arial"/>
                <a:cs typeface="Arial"/>
              </a:rPr>
              <a:t> </a:t>
            </a:r>
            <a:r>
              <a:rPr sz="3700" spc="-40" dirty="0">
                <a:solidFill>
                  <a:srgbClr val="EBE9E7"/>
                </a:solidFill>
                <a:latin typeface="Arial"/>
                <a:cs typeface="Arial"/>
              </a:rPr>
              <a:t>is</a:t>
            </a:r>
            <a:endParaRPr sz="3700">
              <a:latin typeface="Arial"/>
              <a:cs typeface="Arial"/>
            </a:endParaRPr>
          </a:p>
          <a:p>
            <a:pPr marL="527685">
              <a:lnSpc>
                <a:spcPts val="4220"/>
              </a:lnSpc>
            </a:pPr>
            <a:r>
              <a:rPr sz="3700" spc="-90" dirty="0">
                <a:solidFill>
                  <a:srgbClr val="EBE9E7"/>
                </a:solidFill>
                <a:latin typeface="Arial"/>
                <a:cs typeface="Arial"/>
              </a:rPr>
              <a:t>rendered</a:t>
            </a:r>
            <a:endParaRPr sz="3700">
              <a:latin typeface="Arial"/>
              <a:cs typeface="Arial"/>
            </a:endParaRPr>
          </a:p>
          <a:p>
            <a:pPr marL="527685" indent="-514984">
              <a:lnSpc>
                <a:spcPts val="4220"/>
              </a:lnSpc>
              <a:spcBef>
                <a:spcPts val="440"/>
              </a:spcBef>
              <a:buAutoNum type="arabicPeriod" startAt="5"/>
              <a:tabLst>
                <a:tab pos="528320" algn="l"/>
              </a:tabLst>
            </a:pPr>
            <a:r>
              <a:rPr sz="3700" spc="-55" dirty="0">
                <a:solidFill>
                  <a:srgbClr val="EBE9E7"/>
                </a:solidFill>
                <a:latin typeface="Arial"/>
                <a:cs typeface="Arial"/>
              </a:rPr>
              <a:t>Understand </a:t>
            </a:r>
            <a:r>
              <a:rPr sz="3700" spc="15" dirty="0">
                <a:solidFill>
                  <a:srgbClr val="EBE9E7"/>
                </a:solidFill>
                <a:latin typeface="Arial"/>
                <a:cs typeface="Arial"/>
              </a:rPr>
              <a:t>how </a:t>
            </a:r>
            <a:r>
              <a:rPr sz="3700" spc="-45" dirty="0">
                <a:solidFill>
                  <a:srgbClr val="EBE9E7"/>
                </a:solidFill>
                <a:latin typeface="Arial"/>
                <a:cs typeface="Arial"/>
              </a:rPr>
              <a:t>the </a:t>
            </a:r>
            <a:r>
              <a:rPr sz="3700" spc="-60" dirty="0">
                <a:solidFill>
                  <a:srgbClr val="EBE9E7"/>
                </a:solidFill>
                <a:latin typeface="Arial"/>
                <a:cs typeface="Arial"/>
              </a:rPr>
              <a:t>Portal </a:t>
            </a:r>
            <a:r>
              <a:rPr sz="3700" spc="-50" dirty="0">
                <a:solidFill>
                  <a:srgbClr val="EBE9E7"/>
                </a:solidFill>
                <a:latin typeface="Arial"/>
                <a:cs typeface="Arial"/>
              </a:rPr>
              <a:t>Model</a:t>
            </a:r>
            <a:r>
              <a:rPr sz="3700" spc="-600" dirty="0">
                <a:solidFill>
                  <a:srgbClr val="EBE9E7"/>
                </a:solidFill>
                <a:latin typeface="Arial"/>
                <a:cs typeface="Arial"/>
              </a:rPr>
              <a:t> </a:t>
            </a:r>
            <a:r>
              <a:rPr sz="3700" spc="-45" dirty="0">
                <a:solidFill>
                  <a:srgbClr val="EBE9E7"/>
                </a:solidFill>
                <a:latin typeface="Arial"/>
                <a:cs typeface="Arial"/>
              </a:rPr>
              <a:t>is</a:t>
            </a:r>
            <a:endParaRPr sz="3700">
              <a:latin typeface="Arial"/>
              <a:cs typeface="Arial"/>
            </a:endParaRPr>
          </a:p>
          <a:p>
            <a:pPr marL="527685">
              <a:lnSpc>
                <a:spcPts val="4220"/>
              </a:lnSpc>
            </a:pPr>
            <a:r>
              <a:rPr sz="3700" spc="-65" dirty="0">
                <a:solidFill>
                  <a:srgbClr val="EBE9E7"/>
                </a:solidFill>
                <a:latin typeface="Arial"/>
                <a:cs typeface="Arial"/>
              </a:rPr>
              <a:t>secured</a:t>
            </a:r>
            <a:endParaRPr sz="37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374765">
              <a:lnSpc>
                <a:spcPct val="100000"/>
              </a:lnSpc>
            </a:pPr>
            <a:r>
              <a:rPr dirty="0"/>
              <a:t>Navigation </a:t>
            </a:r>
            <a:r>
              <a:rPr spc="-15" dirty="0"/>
              <a:t>and</a:t>
            </a:r>
            <a:r>
              <a:rPr spc="-235" dirty="0"/>
              <a:t> </a:t>
            </a:r>
            <a:r>
              <a:rPr spc="-15" dirty="0"/>
              <a:t>Links</a:t>
            </a:r>
          </a:p>
        </p:txBody>
      </p:sp>
      <p:sp>
        <p:nvSpPr>
          <p:cNvPr id="5" name="object 5"/>
          <p:cNvSpPr txBox="1"/>
          <p:nvPr/>
        </p:nvSpPr>
        <p:spPr>
          <a:xfrm>
            <a:off x="435965" y="1273428"/>
            <a:ext cx="8250555" cy="100266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5" dirty="0">
                <a:solidFill>
                  <a:srgbClr val="2B2522"/>
                </a:solidFill>
                <a:latin typeface="Arial"/>
                <a:cs typeface="Arial"/>
              </a:rPr>
              <a:t>The</a:t>
            </a:r>
            <a:r>
              <a:rPr sz="2400" spc="-65" dirty="0">
                <a:solidFill>
                  <a:srgbClr val="2B2522"/>
                </a:solidFill>
                <a:latin typeface="Arial"/>
                <a:cs typeface="Arial"/>
              </a:rPr>
              <a:t> </a:t>
            </a:r>
            <a:r>
              <a:rPr sz="2400" u="heavy" spc="-5" dirty="0">
                <a:solidFill>
                  <a:srgbClr val="205BA7"/>
                </a:solidFill>
                <a:latin typeface="Arial"/>
                <a:cs typeface="Arial"/>
              </a:rPr>
              <a:t>link</a:t>
            </a:r>
            <a:r>
              <a:rPr sz="2400" u="heavy" spc="-55" dirty="0">
                <a:solidFill>
                  <a:srgbClr val="205BA7"/>
                </a:solidFill>
                <a:latin typeface="Arial"/>
                <a:cs typeface="Arial"/>
              </a:rPr>
              <a:t> </a:t>
            </a:r>
            <a:r>
              <a:rPr sz="2400" spc="35" dirty="0">
                <a:solidFill>
                  <a:srgbClr val="2B2522"/>
                </a:solidFill>
                <a:latin typeface="Arial"/>
                <a:cs typeface="Arial"/>
              </a:rPr>
              <a:t>item</a:t>
            </a:r>
            <a:r>
              <a:rPr sz="2400" spc="-60" dirty="0">
                <a:solidFill>
                  <a:srgbClr val="2B2522"/>
                </a:solidFill>
                <a:latin typeface="Arial"/>
                <a:cs typeface="Arial"/>
              </a:rPr>
              <a:t> </a:t>
            </a:r>
            <a:r>
              <a:rPr sz="2400" spc="10" dirty="0">
                <a:solidFill>
                  <a:srgbClr val="2B2522"/>
                </a:solidFill>
                <a:latin typeface="Arial"/>
                <a:cs typeface="Arial"/>
              </a:rPr>
              <a:t>stores</a:t>
            </a:r>
            <a:r>
              <a:rPr sz="2400" spc="-70" dirty="0">
                <a:solidFill>
                  <a:srgbClr val="2B2522"/>
                </a:solidFill>
                <a:latin typeface="Arial"/>
                <a:cs typeface="Arial"/>
              </a:rPr>
              <a:t> </a:t>
            </a:r>
            <a:r>
              <a:rPr sz="2400" spc="5" dirty="0">
                <a:solidFill>
                  <a:srgbClr val="2B2522"/>
                </a:solidFill>
                <a:latin typeface="Arial"/>
                <a:cs typeface="Arial"/>
              </a:rPr>
              <a:t>pointers</a:t>
            </a:r>
            <a:r>
              <a:rPr sz="2400" spc="-50" dirty="0">
                <a:solidFill>
                  <a:srgbClr val="2B2522"/>
                </a:solidFill>
                <a:latin typeface="Arial"/>
                <a:cs typeface="Arial"/>
              </a:rPr>
              <a:t> </a:t>
            </a:r>
            <a:r>
              <a:rPr sz="2400" spc="65" dirty="0">
                <a:solidFill>
                  <a:srgbClr val="2B2522"/>
                </a:solidFill>
                <a:latin typeface="Arial"/>
                <a:cs typeface="Arial"/>
              </a:rPr>
              <a:t>to</a:t>
            </a:r>
            <a:r>
              <a:rPr sz="2400" spc="-80" dirty="0">
                <a:solidFill>
                  <a:srgbClr val="2B2522"/>
                </a:solidFill>
                <a:latin typeface="Arial"/>
                <a:cs typeface="Arial"/>
              </a:rPr>
              <a:t> </a:t>
            </a:r>
            <a:r>
              <a:rPr sz="2400" spc="5" dirty="0">
                <a:solidFill>
                  <a:srgbClr val="2B2522"/>
                </a:solidFill>
                <a:latin typeface="Arial"/>
                <a:cs typeface="Arial"/>
              </a:rPr>
              <a:t>other</a:t>
            </a:r>
            <a:r>
              <a:rPr sz="2400" spc="-80" dirty="0">
                <a:solidFill>
                  <a:srgbClr val="2B2522"/>
                </a:solidFill>
                <a:latin typeface="Arial"/>
                <a:cs typeface="Arial"/>
              </a:rPr>
              <a:t> </a:t>
            </a:r>
            <a:r>
              <a:rPr sz="2400" spc="30" dirty="0">
                <a:solidFill>
                  <a:srgbClr val="2B2522"/>
                </a:solidFill>
                <a:latin typeface="Arial"/>
                <a:cs typeface="Arial"/>
              </a:rPr>
              <a:t>items</a:t>
            </a:r>
            <a:r>
              <a:rPr sz="2400" spc="-60" dirty="0">
                <a:solidFill>
                  <a:srgbClr val="2B2522"/>
                </a:solidFill>
                <a:latin typeface="Arial"/>
                <a:cs typeface="Arial"/>
              </a:rPr>
              <a:t> </a:t>
            </a:r>
            <a:r>
              <a:rPr sz="2400" spc="5" dirty="0">
                <a:solidFill>
                  <a:srgbClr val="2B2522"/>
                </a:solidFill>
                <a:latin typeface="Arial"/>
                <a:cs typeface="Arial"/>
              </a:rPr>
              <a:t>or</a:t>
            </a:r>
            <a:r>
              <a:rPr sz="2400" spc="-90" dirty="0">
                <a:solidFill>
                  <a:srgbClr val="2B2522"/>
                </a:solidFill>
                <a:latin typeface="Arial"/>
                <a:cs typeface="Arial"/>
              </a:rPr>
              <a:t> </a:t>
            </a:r>
            <a:r>
              <a:rPr sz="2400" spc="-20" dirty="0">
                <a:solidFill>
                  <a:srgbClr val="2B2522"/>
                </a:solidFill>
                <a:latin typeface="Arial"/>
                <a:cs typeface="Arial"/>
              </a:rPr>
              <a:t>external</a:t>
            </a:r>
            <a:r>
              <a:rPr sz="2400" spc="-75" dirty="0">
                <a:solidFill>
                  <a:srgbClr val="2B2522"/>
                </a:solidFill>
                <a:latin typeface="Arial"/>
                <a:cs typeface="Arial"/>
              </a:rPr>
              <a:t> </a:t>
            </a:r>
            <a:r>
              <a:rPr sz="2400" spc="-85" dirty="0">
                <a:solidFill>
                  <a:srgbClr val="2B2522"/>
                </a:solidFill>
                <a:latin typeface="Arial"/>
                <a:cs typeface="Arial"/>
              </a:rPr>
              <a:t>URLs</a:t>
            </a:r>
            <a:endParaRPr sz="2400">
              <a:latin typeface="Arial"/>
              <a:cs typeface="Arial"/>
            </a:endParaRPr>
          </a:p>
          <a:p>
            <a:pPr marL="195580" indent="-182880">
              <a:lnSpc>
                <a:spcPct val="100000"/>
              </a:lnSpc>
              <a:spcBef>
                <a:spcPts val="2020"/>
              </a:spcBef>
              <a:buClr>
                <a:srgbClr val="9E9087"/>
              </a:buClr>
              <a:buSzPct val="79166"/>
              <a:buFont typeface="Wingdings"/>
              <a:buChar char=""/>
              <a:tabLst>
                <a:tab pos="195580" algn="l"/>
              </a:tabLst>
            </a:pPr>
            <a:r>
              <a:rPr sz="2400" spc="-5" dirty="0">
                <a:solidFill>
                  <a:srgbClr val="2B2522"/>
                </a:solidFill>
                <a:latin typeface="Arial"/>
                <a:cs typeface="Arial"/>
              </a:rPr>
              <a:t>Navigation </a:t>
            </a:r>
            <a:r>
              <a:rPr sz="2400" spc="15" dirty="0">
                <a:solidFill>
                  <a:srgbClr val="2B2522"/>
                </a:solidFill>
                <a:latin typeface="Arial"/>
                <a:cs typeface="Arial"/>
              </a:rPr>
              <a:t>widgets </a:t>
            </a:r>
            <a:r>
              <a:rPr sz="2400" spc="-25" dirty="0">
                <a:solidFill>
                  <a:srgbClr val="2B2522"/>
                </a:solidFill>
                <a:latin typeface="Arial"/>
                <a:cs typeface="Arial"/>
              </a:rPr>
              <a:t>use </a:t>
            </a:r>
            <a:r>
              <a:rPr sz="2400" dirty="0">
                <a:solidFill>
                  <a:srgbClr val="2B2522"/>
                </a:solidFill>
                <a:latin typeface="Arial"/>
                <a:cs typeface="Arial"/>
              </a:rPr>
              <a:t>links </a:t>
            </a:r>
            <a:r>
              <a:rPr sz="2400" spc="65" dirty="0">
                <a:solidFill>
                  <a:srgbClr val="2B2522"/>
                </a:solidFill>
                <a:latin typeface="Arial"/>
                <a:cs typeface="Arial"/>
              </a:rPr>
              <a:t>to</a:t>
            </a:r>
            <a:r>
              <a:rPr sz="2400" spc="-430" dirty="0">
                <a:solidFill>
                  <a:srgbClr val="2B2522"/>
                </a:solidFill>
                <a:latin typeface="Arial"/>
                <a:cs typeface="Arial"/>
              </a:rPr>
              <a:t> </a:t>
            </a:r>
            <a:r>
              <a:rPr sz="2400" dirty="0">
                <a:solidFill>
                  <a:srgbClr val="2B2522"/>
                </a:solidFill>
                <a:latin typeface="Arial"/>
                <a:cs typeface="Arial"/>
              </a:rPr>
              <a:t>build navigation </a:t>
            </a:r>
            <a:r>
              <a:rPr sz="2400" spc="-10" dirty="0">
                <a:solidFill>
                  <a:srgbClr val="2B2522"/>
                </a:solidFill>
                <a:latin typeface="Arial"/>
                <a:cs typeface="Arial"/>
              </a:rPr>
              <a:t>trees</a:t>
            </a:r>
            <a:endParaRPr sz="2400">
              <a:latin typeface="Arial"/>
              <a:cs typeface="Arial"/>
            </a:endParaRPr>
          </a:p>
        </p:txBody>
      </p:sp>
      <p:sp>
        <p:nvSpPr>
          <p:cNvPr id="6" name="object 6"/>
          <p:cNvSpPr/>
          <p:nvPr/>
        </p:nvSpPr>
        <p:spPr>
          <a:xfrm>
            <a:off x="333197" y="2924911"/>
            <a:ext cx="8598027" cy="2736342"/>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941945">
              <a:lnSpc>
                <a:spcPct val="100000"/>
              </a:lnSpc>
            </a:pPr>
            <a:r>
              <a:rPr spc="-15" dirty="0"/>
              <a:t>Li</a:t>
            </a:r>
            <a:r>
              <a:rPr spc="-30" dirty="0"/>
              <a:t>n</a:t>
            </a:r>
            <a:r>
              <a:rPr spc="-5" dirty="0"/>
              <a:t>ks</a:t>
            </a:r>
          </a:p>
        </p:txBody>
      </p:sp>
      <p:sp>
        <p:nvSpPr>
          <p:cNvPr id="5" name="object 5"/>
          <p:cNvSpPr txBox="1"/>
          <p:nvPr/>
        </p:nvSpPr>
        <p:spPr>
          <a:xfrm>
            <a:off x="435965" y="1061339"/>
            <a:ext cx="8140065" cy="92964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150" dirty="0">
                <a:solidFill>
                  <a:srgbClr val="2B2522"/>
                </a:solidFill>
                <a:latin typeface="Arial"/>
                <a:cs typeface="Arial"/>
              </a:rPr>
              <a:t>CXP</a:t>
            </a:r>
            <a:r>
              <a:rPr sz="2400" spc="-75" dirty="0">
                <a:solidFill>
                  <a:srgbClr val="2B2522"/>
                </a:solidFill>
                <a:latin typeface="Arial"/>
                <a:cs typeface="Arial"/>
              </a:rPr>
              <a:t> </a:t>
            </a:r>
            <a:r>
              <a:rPr sz="2400" spc="-15" dirty="0">
                <a:solidFill>
                  <a:srgbClr val="2B2522"/>
                </a:solidFill>
                <a:latin typeface="Arial"/>
                <a:cs typeface="Arial"/>
              </a:rPr>
              <a:t>Manager</a:t>
            </a:r>
            <a:r>
              <a:rPr sz="2400" spc="-105" dirty="0">
                <a:solidFill>
                  <a:srgbClr val="2B2522"/>
                </a:solidFill>
                <a:latin typeface="Arial"/>
                <a:cs typeface="Arial"/>
              </a:rPr>
              <a:t> </a:t>
            </a:r>
            <a:r>
              <a:rPr sz="2400" spc="-10" dirty="0">
                <a:solidFill>
                  <a:srgbClr val="2B2522"/>
                </a:solidFill>
                <a:latin typeface="Arial"/>
                <a:cs typeface="Arial"/>
              </a:rPr>
              <a:t>creates</a:t>
            </a:r>
            <a:r>
              <a:rPr sz="2400" spc="-95" dirty="0">
                <a:solidFill>
                  <a:srgbClr val="2B2522"/>
                </a:solidFill>
                <a:latin typeface="Arial"/>
                <a:cs typeface="Arial"/>
              </a:rPr>
              <a:t> </a:t>
            </a:r>
            <a:r>
              <a:rPr sz="2400" spc="-45" dirty="0">
                <a:solidFill>
                  <a:srgbClr val="2B2522"/>
                </a:solidFill>
                <a:latin typeface="Arial"/>
                <a:cs typeface="Arial"/>
              </a:rPr>
              <a:t>a</a:t>
            </a:r>
            <a:r>
              <a:rPr sz="2400" spc="-80" dirty="0">
                <a:solidFill>
                  <a:srgbClr val="2B2522"/>
                </a:solidFill>
                <a:latin typeface="Arial"/>
                <a:cs typeface="Arial"/>
              </a:rPr>
              <a:t> </a:t>
            </a:r>
            <a:r>
              <a:rPr sz="2400" spc="-5" dirty="0">
                <a:solidFill>
                  <a:srgbClr val="2B2522"/>
                </a:solidFill>
                <a:latin typeface="Arial"/>
                <a:cs typeface="Arial"/>
              </a:rPr>
              <a:t>link</a:t>
            </a:r>
            <a:r>
              <a:rPr sz="2400" spc="-65" dirty="0">
                <a:solidFill>
                  <a:srgbClr val="2B2522"/>
                </a:solidFill>
                <a:latin typeface="Arial"/>
                <a:cs typeface="Arial"/>
              </a:rPr>
              <a:t> </a:t>
            </a:r>
            <a:r>
              <a:rPr sz="2400" spc="45" dirty="0">
                <a:solidFill>
                  <a:srgbClr val="2B2522"/>
                </a:solidFill>
                <a:latin typeface="Arial"/>
                <a:cs typeface="Arial"/>
              </a:rPr>
              <a:t>for</a:t>
            </a:r>
            <a:r>
              <a:rPr sz="2400" spc="-100" dirty="0">
                <a:solidFill>
                  <a:srgbClr val="2B2522"/>
                </a:solidFill>
                <a:latin typeface="Arial"/>
                <a:cs typeface="Arial"/>
              </a:rPr>
              <a:t> </a:t>
            </a:r>
            <a:r>
              <a:rPr sz="2400" spc="-55" dirty="0">
                <a:solidFill>
                  <a:srgbClr val="2B2522"/>
                </a:solidFill>
                <a:latin typeface="Arial"/>
                <a:cs typeface="Arial"/>
              </a:rPr>
              <a:t>every</a:t>
            </a:r>
            <a:r>
              <a:rPr sz="2400" spc="-80" dirty="0">
                <a:solidFill>
                  <a:srgbClr val="2B2522"/>
                </a:solidFill>
                <a:latin typeface="Arial"/>
                <a:cs typeface="Arial"/>
              </a:rPr>
              <a:t> </a:t>
            </a:r>
            <a:r>
              <a:rPr sz="2400" spc="-5" dirty="0">
                <a:solidFill>
                  <a:srgbClr val="2B2522"/>
                </a:solidFill>
                <a:latin typeface="Arial"/>
                <a:cs typeface="Arial"/>
              </a:rPr>
              <a:t>new</a:t>
            </a:r>
            <a:r>
              <a:rPr sz="2400" spc="-80" dirty="0">
                <a:solidFill>
                  <a:srgbClr val="2B2522"/>
                </a:solidFill>
                <a:latin typeface="Arial"/>
                <a:cs typeface="Arial"/>
              </a:rPr>
              <a:t> </a:t>
            </a:r>
            <a:r>
              <a:rPr sz="2400" spc="-35" dirty="0">
                <a:solidFill>
                  <a:srgbClr val="2B2522"/>
                </a:solidFill>
                <a:latin typeface="Arial"/>
                <a:cs typeface="Arial"/>
              </a:rPr>
              <a:t>page</a:t>
            </a:r>
            <a:r>
              <a:rPr sz="2400" spc="-90" dirty="0">
                <a:solidFill>
                  <a:srgbClr val="2B2522"/>
                </a:solidFill>
                <a:latin typeface="Arial"/>
                <a:cs typeface="Arial"/>
              </a:rPr>
              <a:t> </a:t>
            </a:r>
            <a:r>
              <a:rPr sz="2400" spc="-15" dirty="0">
                <a:solidFill>
                  <a:srgbClr val="2B2522"/>
                </a:solidFill>
                <a:latin typeface="Arial"/>
                <a:cs typeface="Arial"/>
              </a:rPr>
              <a:t>and</a:t>
            </a:r>
            <a:r>
              <a:rPr sz="2400" spc="-85" dirty="0">
                <a:solidFill>
                  <a:srgbClr val="2B2522"/>
                </a:solidFill>
                <a:latin typeface="Arial"/>
                <a:cs typeface="Arial"/>
              </a:rPr>
              <a:t> </a:t>
            </a:r>
            <a:r>
              <a:rPr sz="2400" spc="-10" dirty="0">
                <a:solidFill>
                  <a:srgbClr val="2B2522"/>
                </a:solidFill>
                <a:latin typeface="Arial"/>
                <a:cs typeface="Arial"/>
              </a:rPr>
              <a:t>creates</a:t>
            </a:r>
            <a:endParaRPr sz="2400">
              <a:latin typeface="Arial"/>
              <a:cs typeface="Arial"/>
            </a:endParaRPr>
          </a:p>
          <a:p>
            <a:pPr marL="194945">
              <a:lnSpc>
                <a:spcPct val="100000"/>
              </a:lnSpc>
              <a:spcBef>
                <a:spcPts val="1440"/>
              </a:spcBef>
            </a:pPr>
            <a:r>
              <a:rPr sz="2400" spc="5" dirty="0">
                <a:solidFill>
                  <a:srgbClr val="2B2522"/>
                </a:solidFill>
                <a:latin typeface="Arial"/>
                <a:cs typeface="Arial"/>
              </a:rPr>
              <a:t>menus</a:t>
            </a:r>
            <a:r>
              <a:rPr sz="2400" spc="-80" dirty="0">
                <a:solidFill>
                  <a:srgbClr val="2B2522"/>
                </a:solidFill>
                <a:latin typeface="Arial"/>
                <a:cs typeface="Arial"/>
              </a:rPr>
              <a:t> </a:t>
            </a:r>
            <a:r>
              <a:rPr sz="2400" spc="-10" dirty="0">
                <a:solidFill>
                  <a:srgbClr val="2B2522"/>
                </a:solidFill>
                <a:latin typeface="Arial"/>
                <a:cs typeface="Arial"/>
              </a:rPr>
              <a:t>as</a:t>
            </a:r>
            <a:r>
              <a:rPr sz="2400" spc="-90" dirty="0">
                <a:solidFill>
                  <a:srgbClr val="2B2522"/>
                </a:solidFill>
                <a:latin typeface="Arial"/>
                <a:cs typeface="Arial"/>
              </a:rPr>
              <a:t> </a:t>
            </a:r>
            <a:r>
              <a:rPr sz="2400" spc="15" dirty="0">
                <a:solidFill>
                  <a:srgbClr val="2B2522"/>
                </a:solidFill>
                <a:latin typeface="Arial"/>
                <a:cs typeface="Arial"/>
              </a:rPr>
              <a:t>shown</a:t>
            </a:r>
            <a:r>
              <a:rPr sz="2400" spc="-70" dirty="0">
                <a:solidFill>
                  <a:srgbClr val="2B2522"/>
                </a:solidFill>
                <a:latin typeface="Arial"/>
                <a:cs typeface="Arial"/>
              </a:rPr>
              <a:t> </a:t>
            </a:r>
            <a:r>
              <a:rPr sz="2400" dirty="0">
                <a:solidFill>
                  <a:srgbClr val="2B2522"/>
                </a:solidFill>
                <a:latin typeface="Arial"/>
                <a:cs typeface="Arial"/>
              </a:rPr>
              <a:t>in</a:t>
            </a:r>
            <a:r>
              <a:rPr sz="2400" spc="-85" dirty="0">
                <a:solidFill>
                  <a:srgbClr val="2B2522"/>
                </a:solidFill>
                <a:latin typeface="Arial"/>
                <a:cs typeface="Arial"/>
              </a:rPr>
              <a:t> </a:t>
            </a:r>
            <a:r>
              <a:rPr sz="2400" spc="5" dirty="0">
                <a:solidFill>
                  <a:srgbClr val="2B2522"/>
                </a:solidFill>
                <a:latin typeface="Arial"/>
                <a:cs typeface="Arial"/>
              </a:rPr>
              <a:t>the</a:t>
            </a:r>
            <a:r>
              <a:rPr sz="2400" spc="-80" dirty="0">
                <a:solidFill>
                  <a:srgbClr val="2B2522"/>
                </a:solidFill>
                <a:latin typeface="Arial"/>
                <a:cs typeface="Arial"/>
              </a:rPr>
              <a:t> </a:t>
            </a:r>
            <a:r>
              <a:rPr sz="2400" spc="-5" dirty="0">
                <a:solidFill>
                  <a:srgbClr val="2B2522"/>
                </a:solidFill>
                <a:latin typeface="Arial"/>
                <a:cs typeface="Arial"/>
              </a:rPr>
              <a:t>image</a:t>
            </a:r>
            <a:r>
              <a:rPr sz="2400" spc="-85" dirty="0">
                <a:solidFill>
                  <a:srgbClr val="2B2522"/>
                </a:solidFill>
                <a:latin typeface="Arial"/>
                <a:cs typeface="Arial"/>
              </a:rPr>
              <a:t> </a:t>
            </a:r>
            <a:r>
              <a:rPr sz="2400" spc="-35" dirty="0">
                <a:solidFill>
                  <a:srgbClr val="2B2522"/>
                </a:solidFill>
                <a:latin typeface="Arial"/>
                <a:cs typeface="Arial"/>
              </a:rPr>
              <a:t>below:</a:t>
            </a:r>
            <a:endParaRPr sz="2400">
              <a:latin typeface="Arial"/>
              <a:cs typeface="Arial"/>
            </a:endParaRPr>
          </a:p>
        </p:txBody>
      </p:sp>
      <p:sp>
        <p:nvSpPr>
          <p:cNvPr id="6" name="object 6"/>
          <p:cNvSpPr/>
          <p:nvPr/>
        </p:nvSpPr>
        <p:spPr>
          <a:xfrm>
            <a:off x="611555" y="2141042"/>
            <a:ext cx="7581392" cy="457758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723123" y="217678"/>
            <a:ext cx="1089660" cy="288290"/>
          </a:xfrm>
          <a:prstGeom prst="rect">
            <a:avLst/>
          </a:prstGeom>
        </p:spPr>
        <p:txBody>
          <a:bodyPr vert="horz" wrap="square" lIns="0" tIns="0" rIns="0" bIns="0" rtlCol="0">
            <a:spAutoFit/>
          </a:bodyPr>
          <a:lstStyle/>
          <a:p>
            <a:pPr marL="12700">
              <a:lnSpc>
                <a:spcPct val="100000"/>
              </a:lnSpc>
            </a:pPr>
            <a:r>
              <a:rPr sz="1800" spc="-10" dirty="0">
                <a:solidFill>
                  <a:srgbClr val="E4DEDC"/>
                </a:solidFill>
                <a:latin typeface="Arial"/>
                <a:cs typeface="Arial"/>
              </a:rPr>
              <a:t>Root</a:t>
            </a:r>
            <a:r>
              <a:rPr sz="1800" spc="-145" dirty="0">
                <a:solidFill>
                  <a:srgbClr val="E4DEDC"/>
                </a:solidFill>
                <a:latin typeface="Arial"/>
                <a:cs typeface="Arial"/>
              </a:rPr>
              <a:t> </a:t>
            </a:r>
            <a:r>
              <a:rPr sz="1800" spc="-15" dirty="0">
                <a:solidFill>
                  <a:srgbClr val="E4DEDC"/>
                </a:solidFill>
                <a:latin typeface="Arial"/>
                <a:cs typeface="Arial"/>
              </a:rPr>
              <a:t>Links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32</a:t>
            </a:fld>
            <a:endParaRPr dirty="0"/>
          </a:p>
        </p:txBody>
      </p:sp>
      <p:sp>
        <p:nvSpPr>
          <p:cNvPr id="5" name="object 5"/>
          <p:cNvSpPr txBox="1">
            <a:spLocks noGrp="1"/>
          </p:cNvSpPr>
          <p:nvPr>
            <p:ph type="title"/>
          </p:nvPr>
        </p:nvSpPr>
        <p:spPr>
          <a:xfrm>
            <a:off x="435965" y="1105280"/>
            <a:ext cx="7945755" cy="939165"/>
          </a:xfrm>
          <a:prstGeom prst="rect">
            <a:avLst/>
          </a:prstGeom>
        </p:spPr>
        <p:txBody>
          <a:bodyPr vert="horz" wrap="square" lIns="0" tIns="0" rIns="0" bIns="0" rtlCol="0">
            <a:spAutoFit/>
          </a:bodyPr>
          <a:lstStyle/>
          <a:p>
            <a:pPr marL="195580" marR="5080" indent="-182880">
              <a:lnSpc>
                <a:spcPct val="140000"/>
              </a:lnSpc>
              <a:buClr>
                <a:srgbClr val="9E9087"/>
              </a:buClr>
              <a:buSzPct val="79545"/>
              <a:buFont typeface="Wingdings"/>
              <a:buChar char=""/>
              <a:tabLst>
                <a:tab pos="195580" algn="l"/>
              </a:tabLst>
            </a:pPr>
            <a:r>
              <a:rPr sz="2200" spc="-15" dirty="0">
                <a:solidFill>
                  <a:srgbClr val="2B2522"/>
                </a:solidFill>
              </a:rPr>
              <a:t>Root</a:t>
            </a:r>
            <a:r>
              <a:rPr sz="2200" spc="-70" dirty="0">
                <a:solidFill>
                  <a:srgbClr val="2B2522"/>
                </a:solidFill>
              </a:rPr>
              <a:t> </a:t>
            </a:r>
            <a:r>
              <a:rPr sz="2200" dirty="0">
                <a:solidFill>
                  <a:srgbClr val="2B2522"/>
                </a:solidFill>
              </a:rPr>
              <a:t>links</a:t>
            </a:r>
            <a:r>
              <a:rPr sz="2200" spc="-75" dirty="0">
                <a:solidFill>
                  <a:srgbClr val="2B2522"/>
                </a:solidFill>
              </a:rPr>
              <a:t> </a:t>
            </a:r>
            <a:r>
              <a:rPr sz="2200" spc="-45" dirty="0">
                <a:solidFill>
                  <a:srgbClr val="2B2522"/>
                </a:solidFill>
              </a:rPr>
              <a:t>are</a:t>
            </a:r>
            <a:r>
              <a:rPr sz="2200" spc="-55" dirty="0">
                <a:solidFill>
                  <a:srgbClr val="2B2522"/>
                </a:solidFill>
              </a:rPr>
              <a:t> </a:t>
            </a:r>
            <a:r>
              <a:rPr sz="2200" dirty="0">
                <a:solidFill>
                  <a:srgbClr val="2B2522"/>
                </a:solidFill>
              </a:rPr>
              <a:t>menu</a:t>
            </a:r>
            <a:r>
              <a:rPr sz="2200" spc="-60" dirty="0">
                <a:solidFill>
                  <a:srgbClr val="2B2522"/>
                </a:solidFill>
              </a:rPr>
              <a:t> </a:t>
            </a:r>
            <a:r>
              <a:rPr sz="2200" spc="-30" dirty="0">
                <a:solidFill>
                  <a:srgbClr val="2B2522"/>
                </a:solidFill>
              </a:rPr>
              <a:t>headers</a:t>
            </a:r>
            <a:r>
              <a:rPr sz="2200" spc="-35" dirty="0">
                <a:solidFill>
                  <a:srgbClr val="2B2522"/>
                </a:solidFill>
              </a:rPr>
              <a:t> </a:t>
            </a:r>
            <a:r>
              <a:rPr sz="2200" spc="40" dirty="0">
                <a:solidFill>
                  <a:srgbClr val="2B2522"/>
                </a:solidFill>
              </a:rPr>
              <a:t>that</a:t>
            </a:r>
            <a:r>
              <a:rPr sz="2200" spc="-75" dirty="0">
                <a:solidFill>
                  <a:srgbClr val="2B2522"/>
                </a:solidFill>
              </a:rPr>
              <a:t> </a:t>
            </a:r>
            <a:r>
              <a:rPr sz="2200" spc="-20" dirty="0">
                <a:solidFill>
                  <a:srgbClr val="2B2522"/>
                </a:solidFill>
              </a:rPr>
              <a:t>divide</a:t>
            </a:r>
            <a:r>
              <a:rPr sz="2200" spc="-70" dirty="0">
                <a:solidFill>
                  <a:srgbClr val="2B2522"/>
                </a:solidFill>
              </a:rPr>
              <a:t> </a:t>
            </a:r>
            <a:r>
              <a:rPr sz="2200" dirty="0">
                <a:solidFill>
                  <a:srgbClr val="2B2522"/>
                </a:solidFill>
              </a:rPr>
              <a:t>the</a:t>
            </a:r>
            <a:r>
              <a:rPr sz="2200" spc="-70" dirty="0">
                <a:solidFill>
                  <a:srgbClr val="2B2522"/>
                </a:solidFill>
              </a:rPr>
              <a:t> </a:t>
            </a:r>
            <a:r>
              <a:rPr sz="2200" spc="-5" dirty="0">
                <a:solidFill>
                  <a:srgbClr val="2B2522"/>
                </a:solidFill>
              </a:rPr>
              <a:t>navigation</a:t>
            </a:r>
            <a:r>
              <a:rPr sz="2200" spc="-50" dirty="0">
                <a:solidFill>
                  <a:srgbClr val="2B2522"/>
                </a:solidFill>
              </a:rPr>
              <a:t> </a:t>
            </a:r>
            <a:r>
              <a:rPr sz="2200" spc="-20" dirty="0">
                <a:solidFill>
                  <a:srgbClr val="2B2522"/>
                </a:solidFill>
              </a:rPr>
              <a:t>tree</a:t>
            </a:r>
            <a:r>
              <a:rPr sz="2200" spc="-65" dirty="0">
                <a:solidFill>
                  <a:srgbClr val="2B2522"/>
                </a:solidFill>
              </a:rPr>
              <a:t> </a:t>
            </a:r>
            <a:r>
              <a:rPr sz="2200" spc="30" dirty="0">
                <a:solidFill>
                  <a:srgbClr val="2B2522"/>
                </a:solidFill>
              </a:rPr>
              <a:t>into  </a:t>
            </a:r>
            <a:r>
              <a:rPr sz="2200" dirty="0">
                <a:solidFill>
                  <a:srgbClr val="2B2522"/>
                </a:solidFill>
              </a:rPr>
              <a:t>smaller</a:t>
            </a:r>
            <a:r>
              <a:rPr sz="2200" spc="-140" dirty="0">
                <a:solidFill>
                  <a:srgbClr val="2B2522"/>
                </a:solidFill>
              </a:rPr>
              <a:t> </a:t>
            </a:r>
            <a:r>
              <a:rPr sz="2200" spc="-15" dirty="0">
                <a:solidFill>
                  <a:srgbClr val="2B2522"/>
                </a:solidFill>
              </a:rPr>
              <a:t>sub-trees</a:t>
            </a:r>
            <a:endParaRPr sz="2200"/>
          </a:p>
        </p:txBody>
      </p:sp>
      <p:sp>
        <p:nvSpPr>
          <p:cNvPr id="6" name="object 6"/>
          <p:cNvSpPr txBox="1"/>
          <p:nvPr/>
        </p:nvSpPr>
        <p:spPr>
          <a:xfrm>
            <a:off x="435965" y="2254758"/>
            <a:ext cx="8137525" cy="3962400"/>
          </a:xfrm>
          <a:prstGeom prst="rect">
            <a:avLst/>
          </a:prstGeom>
        </p:spPr>
        <p:txBody>
          <a:bodyPr vert="horz" wrap="square" lIns="0" tIns="0" rIns="0" bIns="0" rtlCol="0">
            <a:spAutoFit/>
          </a:bodyPr>
          <a:lstStyle/>
          <a:p>
            <a:pPr marL="195580" indent="-182880">
              <a:lnSpc>
                <a:spcPct val="100000"/>
              </a:lnSpc>
              <a:buClr>
                <a:srgbClr val="9E9087"/>
              </a:buClr>
              <a:buSzPct val="79545"/>
              <a:buFont typeface="Wingdings"/>
              <a:buChar char=""/>
              <a:tabLst>
                <a:tab pos="195580" algn="l"/>
              </a:tabLst>
            </a:pPr>
            <a:r>
              <a:rPr sz="2200" spc="-15" dirty="0">
                <a:solidFill>
                  <a:srgbClr val="2B2522"/>
                </a:solidFill>
                <a:latin typeface="Arial"/>
                <a:cs typeface="Arial"/>
              </a:rPr>
              <a:t>Root</a:t>
            </a:r>
            <a:r>
              <a:rPr sz="2200" spc="-150" dirty="0">
                <a:solidFill>
                  <a:srgbClr val="2B2522"/>
                </a:solidFill>
                <a:latin typeface="Arial"/>
                <a:cs typeface="Arial"/>
              </a:rPr>
              <a:t> </a:t>
            </a:r>
            <a:r>
              <a:rPr sz="2200" spc="-25" dirty="0">
                <a:solidFill>
                  <a:srgbClr val="2B2522"/>
                </a:solidFill>
                <a:latin typeface="Arial"/>
                <a:cs typeface="Arial"/>
              </a:rPr>
              <a:t>links:</a:t>
            </a:r>
            <a:endParaRPr sz="2200">
              <a:latin typeface="Arial"/>
              <a:cs typeface="Arial"/>
            </a:endParaRPr>
          </a:p>
          <a:p>
            <a:pPr marL="641985" marR="338455" lvl="1" indent="-172085">
              <a:lnSpc>
                <a:spcPct val="140000"/>
              </a:lnSpc>
              <a:spcBef>
                <a:spcPts val="670"/>
              </a:spcBef>
              <a:buClr>
                <a:srgbClr val="9E9087"/>
              </a:buClr>
              <a:buSzPct val="78947"/>
              <a:buFont typeface="Wingdings"/>
              <a:buChar char=""/>
              <a:tabLst>
                <a:tab pos="642620" algn="l"/>
              </a:tabLst>
            </a:pPr>
            <a:r>
              <a:rPr sz="1900" b="1" spc="-30" dirty="0">
                <a:solidFill>
                  <a:srgbClr val="2B2522"/>
                </a:solidFill>
                <a:latin typeface="Arial"/>
                <a:cs typeface="Arial"/>
              </a:rPr>
              <a:t>Main </a:t>
            </a:r>
            <a:r>
              <a:rPr sz="1900" b="1" spc="-55" dirty="0">
                <a:solidFill>
                  <a:srgbClr val="2B2522"/>
                </a:solidFill>
                <a:latin typeface="Arial"/>
                <a:cs typeface="Arial"/>
              </a:rPr>
              <a:t>navigation </a:t>
            </a:r>
            <a:r>
              <a:rPr sz="1900" spc="-360" dirty="0">
                <a:solidFill>
                  <a:srgbClr val="2B2522"/>
                </a:solidFill>
                <a:latin typeface="Arial"/>
                <a:cs typeface="Arial"/>
              </a:rPr>
              <a:t>— </a:t>
            </a:r>
            <a:r>
              <a:rPr sz="1900" spc="10" dirty="0">
                <a:solidFill>
                  <a:srgbClr val="2B2522"/>
                </a:solidFill>
                <a:latin typeface="Arial"/>
                <a:cs typeface="Arial"/>
              </a:rPr>
              <a:t>contains </a:t>
            </a:r>
            <a:r>
              <a:rPr sz="1900" dirty="0">
                <a:solidFill>
                  <a:srgbClr val="2B2522"/>
                </a:solidFill>
                <a:latin typeface="Arial"/>
                <a:cs typeface="Arial"/>
              </a:rPr>
              <a:t>links </a:t>
            </a:r>
            <a:r>
              <a:rPr sz="1900" spc="40" dirty="0">
                <a:solidFill>
                  <a:srgbClr val="2B2522"/>
                </a:solidFill>
                <a:latin typeface="Arial"/>
                <a:cs typeface="Arial"/>
              </a:rPr>
              <a:t>that </a:t>
            </a:r>
            <a:r>
              <a:rPr sz="1900" spc="-5" dirty="0">
                <a:solidFill>
                  <a:srgbClr val="2B2522"/>
                </a:solidFill>
                <a:latin typeface="Arial"/>
                <a:cs typeface="Arial"/>
              </a:rPr>
              <a:t>should </a:t>
            </a:r>
            <a:r>
              <a:rPr sz="1900" spc="15" dirty="0">
                <a:solidFill>
                  <a:srgbClr val="2B2522"/>
                </a:solidFill>
                <a:latin typeface="Arial"/>
                <a:cs typeface="Arial"/>
              </a:rPr>
              <a:t>show </a:t>
            </a:r>
            <a:r>
              <a:rPr sz="1900" spc="-5" dirty="0">
                <a:solidFill>
                  <a:srgbClr val="2B2522"/>
                </a:solidFill>
                <a:latin typeface="Arial"/>
                <a:cs typeface="Arial"/>
              </a:rPr>
              <a:t>up </a:t>
            </a:r>
            <a:r>
              <a:rPr sz="1900" dirty="0">
                <a:solidFill>
                  <a:srgbClr val="2B2522"/>
                </a:solidFill>
                <a:latin typeface="Arial"/>
                <a:cs typeface="Arial"/>
              </a:rPr>
              <a:t>in</a:t>
            </a:r>
            <a:r>
              <a:rPr sz="1900" spc="-250" dirty="0">
                <a:solidFill>
                  <a:srgbClr val="2B2522"/>
                </a:solidFill>
                <a:latin typeface="Arial"/>
                <a:cs typeface="Arial"/>
              </a:rPr>
              <a:t> </a:t>
            </a:r>
            <a:r>
              <a:rPr sz="1900" spc="-5" dirty="0">
                <a:solidFill>
                  <a:srgbClr val="2B2522"/>
                </a:solidFill>
                <a:latin typeface="Arial"/>
                <a:cs typeface="Arial"/>
              </a:rPr>
              <a:t>navigation  </a:t>
            </a:r>
            <a:r>
              <a:rPr sz="1900" dirty="0">
                <a:solidFill>
                  <a:srgbClr val="2B2522"/>
                </a:solidFill>
                <a:latin typeface="Arial"/>
                <a:cs typeface="Arial"/>
              </a:rPr>
              <a:t>widgets.</a:t>
            </a:r>
            <a:endParaRPr sz="1900">
              <a:latin typeface="Arial"/>
              <a:cs typeface="Arial"/>
            </a:endParaRPr>
          </a:p>
          <a:p>
            <a:pPr marL="641985" marR="176530" lvl="1" indent="-172085">
              <a:lnSpc>
                <a:spcPct val="140000"/>
              </a:lnSpc>
              <a:spcBef>
                <a:spcPts val="600"/>
              </a:spcBef>
              <a:buClr>
                <a:srgbClr val="9E9087"/>
              </a:buClr>
              <a:buSzPct val="78947"/>
              <a:buFont typeface="Wingdings"/>
              <a:buChar char=""/>
              <a:tabLst>
                <a:tab pos="642620" algn="l"/>
              </a:tabLst>
            </a:pPr>
            <a:r>
              <a:rPr sz="1900" b="1" spc="-30" dirty="0">
                <a:solidFill>
                  <a:srgbClr val="2B2522"/>
                </a:solidFill>
                <a:latin typeface="Arial"/>
                <a:cs typeface="Arial"/>
              </a:rPr>
              <a:t>Not </a:t>
            </a:r>
            <a:r>
              <a:rPr sz="1900" b="1" spc="-55" dirty="0">
                <a:solidFill>
                  <a:srgbClr val="2B2522"/>
                </a:solidFill>
                <a:latin typeface="Arial"/>
                <a:cs typeface="Arial"/>
              </a:rPr>
              <a:t>in navigation </a:t>
            </a:r>
            <a:r>
              <a:rPr sz="1900" spc="-355" dirty="0">
                <a:solidFill>
                  <a:srgbClr val="2B2522"/>
                </a:solidFill>
                <a:latin typeface="Arial"/>
                <a:cs typeface="Arial"/>
              </a:rPr>
              <a:t>— </a:t>
            </a:r>
            <a:r>
              <a:rPr sz="1900" spc="10" dirty="0">
                <a:solidFill>
                  <a:srgbClr val="2B2522"/>
                </a:solidFill>
                <a:latin typeface="Arial"/>
                <a:cs typeface="Arial"/>
              </a:rPr>
              <a:t>contains </a:t>
            </a:r>
            <a:r>
              <a:rPr sz="1900" spc="-5" dirty="0">
                <a:solidFill>
                  <a:srgbClr val="2B2522"/>
                </a:solidFill>
                <a:latin typeface="Arial"/>
                <a:cs typeface="Arial"/>
              </a:rPr>
              <a:t>links </a:t>
            </a:r>
            <a:r>
              <a:rPr sz="1900" spc="45" dirty="0">
                <a:solidFill>
                  <a:srgbClr val="2B2522"/>
                </a:solidFill>
                <a:latin typeface="Arial"/>
                <a:cs typeface="Arial"/>
              </a:rPr>
              <a:t>to </a:t>
            </a:r>
            <a:r>
              <a:rPr sz="1900" spc="20" dirty="0">
                <a:solidFill>
                  <a:srgbClr val="2B2522"/>
                </a:solidFill>
                <a:latin typeface="Arial"/>
                <a:cs typeface="Arial"/>
              </a:rPr>
              <a:t>floating </a:t>
            </a:r>
            <a:r>
              <a:rPr sz="1900" spc="-50" dirty="0">
                <a:solidFill>
                  <a:srgbClr val="2B2522"/>
                </a:solidFill>
                <a:latin typeface="Arial"/>
                <a:cs typeface="Arial"/>
              </a:rPr>
              <a:t>pages, </a:t>
            </a:r>
            <a:r>
              <a:rPr sz="1900" spc="5" dirty="0">
                <a:solidFill>
                  <a:srgbClr val="2B2522"/>
                </a:solidFill>
                <a:latin typeface="Arial"/>
                <a:cs typeface="Arial"/>
              </a:rPr>
              <a:t>or </a:t>
            </a:r>
            <a:r>
              <a:rPr sz="1900" spc="-25" dirty="0">
                <a:solidFill>
                  <a:srgbClr val="2B2522"/>
                </a:solidFill>
                <a:latin typeface="Arial"/>
                <a:cs typeface="Arial"/>
              </a:rPr>
              <a:t>pages </a:t>
            </a:r>
            <a:r>
              <a:rPr sz="1900" spc="35" dirty="0">
                <a:solidFill>
                  <a:srgbClr val="2B2522"/>
                </a:solidFill>
                <a:latin typeface="Arial"/>
                <a:cs typeface="Arial"/>
              </a:rPr>
              <a:t>that</a:t>
            </a:r>
            <a:r>
              <a:rPr sz="1900" spc="-295" dirty="0">
                <a:solidFill>
                  <a:srgbClr val="2B2522"/>
                </a:solidFill>
                <a:latin typeface="Arial"/>
                <a:cs typeface="Arial"/>
              </a:rPr>
              <a:t> </a:t>
            </a:r>
            <a:r>
              <a:rPr sz="1900" dirty="0">
                <a:solidFill>
                  <a:srgbClr val="2B2522"/>
                </a:solidFill>
                <a:latin typeface="Arial"/>
                <a:cs typeface="Arial"/>
              </a:rPr>
              <a:t>do  </a:t>
            </a:r>
            <a:r>
              <a:rPr sz="1900" spc="30" dirty="0">
                <a:solidFill>
                  <a:srgbClr val="2B2522"/>
                </a:solidFill>
                <a:latin typeface="Arial"/>
                <a:cs typeface="Arial"/>
              </a:rPr>
              <a:t>not </a:t>
            </a:r>
            <a:r>
              <a:rPr sz="1900" spc="15" dirty="0">
                <a:solidFill>
                  <a:srgbClr val="2B2522"/>
                </a:solidFill>
                <a:latin typeface="Arial"/>
                <a:cs typeface="Arial"/>
              </a:rPr>
              <a:t>show </a:t>
            </a:r>
            <a:r>
              <a:rPr sz="1900" spc="-5" dirty="0">
                <a:solidFill>
                  <a:srgbClr val="2B2522"/>
                </a:solidFill>
                <a:latin typeface="Arial"/>
                <a:cs typeface="Arial"/>
              </a:rPr>
              <a:t>up </a:t>
            </a:r>
            <a:r>
              <a:rPr sz="1900" dirty="0">
                <a:solidFill>
                  <a:srgbClr val="2B2522"/>
                </a:solidFill>
                <a:latin typeface="Arial"/>
                <a:cs typeface="Arial"/>
              </a:rPr>
              <a:t>in </a:t>
            </a:r>
            <a:r>
              <a:rPr sz="1900" spc="-5" dirty="0">
                <a:solidFill>
                  <a:srgbClr val="2B2522"/>
                </a:solidFill>
                <a:latin typeface="Arial"/>
                <a:cs typeface="Arial"/>
              </a:rPr>
              <a:t>navigation </a:t>
            </a:r>
            <a:r>
              <a:rPr sz="1900" dirty="0">
                <a:solidFill>
                  <a:srgbClr val="2B2522"/>
                </a:solidFill>
                <a:latin typeface="Arial"/>
                <a:cs typeface="Arial"/>
              </a:rPr>
              <a:t>widgets. </a:t>
            </a:r>
            <a:r>
              <a:rPr sz="1900" spc="-5" dirty="0">
                <a:solidFill>
                  <a:srgbClr val="2B2522"/>
                </a:solidFill>
                <a:latin typeface="Arial"/>
                <a:cs typeface="Arial"/>
              </a:rPr>
              <a:t>Floating </a:t>
            </a:r>
            <a:r>
              <a:rPr sz="1900" spc="-25" dirty="0">
                <a:solidFill>
                  <a:srgbClr val="2B2522"/>
                </a:solidFill>
                <a:latin typeface="Arial"/>
                <a:cs typeface="Arial"/>
              </a:rPr>
              <a:t>pages </a:t>
            </a:r>
            <a:r>
              <a:rPr sz="1900" spc="-70" dirty="0">
                <a:solidFill>
                  <a:srgbClr val="2B2522"/>
                </a:solidFill>
                <a:latin typeface="Arial"/>
                <a:cs typeface="Arial"/>
              </a:rPr>
              <a:t>are, </a:t>
            </a:r>
            <a:r>
              <a:rPr sz="1900" spc="35" dirty="0">
                <a:solidFill>
                  <a:srgbClr val="2B2522"/>
                </a:solidFill>
                <a:latin typeface="Arial"/>
                <a:cs typeface="Arial"/>
              </a:rPr>
              <a:t>for </a:t>
            </a:r>
            <a:r>
              <a:rPr sz="1900" spc="-40" dirty="0">
                <a:solidFill>
                  <a:srgbClr val="2B2522"/>
                </a:solidFill>
                <a:latin typeface="Arial"/>
                <a:cs typeface="Arial"/>
              </a:rPr>
              <a:t>example,  </a:t>
            </a:r>
            <a:r>
              <a:rPr sz="1900" spc="-10" dirty="0">
                <a:solidFill>
                  <a:srgbClr val="2B2522"/>
                </a:solidFill>
                <a:latin typeface="Arial"/>
                <a:cs typeface="Arial"/>
              </a:rPr>
              <a:t>landing </a:t>
            </a:r>
            <a:r>
              <a:rPr sz="1900" spc="-25" dirty="0">
                <a:solidFill>
                  <a:srgbClr val="2B2522"/>
                </a:solidFill>
                <a:latin typeface="Arial"/>
                <a:cs typeface="Arial"/>
              </a:rPr>
              <a:t>pages </a:t>
            </a:r>
            <a:r>
              <a:rPr sz="1900" spc="35" dirty="0">
                <a:solidFill>
                  <a:srgbClr val="2B2522"/>
                </a:solidFill>
                <a:latin typeface="Arial"/>
                <a:cs typeface="Arial"/>
              </a:rPr>
              <a:t>for </a:t>
            </a:r>
            <a:r>
              <a:rPr sz="1900" spc="-40" dirty="0">
                <a:solidFill>
                  <a:srgbClr val="2B2522"/>
                </a:solidFill>
                <a:latin typeface="Arial"/>
                <a:cs typeface="Arial"/>
              </a:rPr>
              <a:t>a </a:t>
            </a:r>
            <a:r>
              <a:rPr sz="1900" spc="5" dirty="0">
                <a:solidFill>
                  <a:srgbClr val="2B2522"/>
                </a:solidFill>
                <a:latin typeface="Arial"/>
                <a:cs typeface="Arial"/>
              </a:rPr>
              <a:t>marketing</a:t>
            </a:r>
            <a:r>
              <a:rPr sz="1900" spc="-215" dirty="0">
                <a:solidFill>
                  <a:srgbClr val="2B2522"/>
                </a:solidFill>
                <a:latin typeface="Arial"/>
                <a:cs typeface="Arial"/>
              </a:rPr>
              <a:t> </a:t>
            </a:r>
            <a:r>
              <a:rPr sz="1900" spc="-10" dirty="0">
                <a:solidFill>
                  <a:srgbClr val="2B2522"/>
                </a:solidFill>
                <a:latin typeface="Arial"/>
                <a:cs typeface="Arial"/>
              </a:rPr>
              <a:t>campaign.</a:t>
            </a:r>
            <a:endParaRPr sz="1900">
              <a:latin typeface="Arial"/>
              <a:cs typeface="Arial"/>
            </a:endParaRPr>
          </a:p>
          <a:p>
            <a:pPr marL="641985" lvl="1" indent="-172085">
              <a:lnSpc>
                <a:spcPct val="100000"/>
              </a:lnSpc>
              <a:spcBef>
                <a:spcPts val="1515"/>
              </a:spcBef>
              <a:buClr>
                <a:srgbClr val="9E9087"/>
              </a:buClr>
              <a:buSzPct val="78947"/>
              <a:buFont typeface="Wingdings"/>
              <a:buChar char=""/>
              <a:tabLst>
                <a:tab pos="642620" algn="l"/>
              </a:tabLst>
            </a:pPr>
            <a:r>
              <a:rPr sz="1900" b="1" spc="-25" dirty="0">
                <a:solidFill>
                  <a:srgbClr val="2B2522"/>
                </a:solidFill>
                <a:latin typeface="Arial"/>
                <a:cs typeface="Arial"/>
              </a:rPr>
              <a:t>Master </a:t>
            </a:r>
            <a:r>
              <a:rPr sz="1900" b="1" spc="-65" dirty="0">
                <a:solidFill>
                  <a:srgbClr val="2B2522"/>
                </a:solidFill>
                <a:latin typeface="Arial"/>
                <a:cs typeface="Arial"/>
              </a:rPr>
              <a:t>Pages </a:t>
            </a:r>
            <a:r>
              <a:rPr sz="1900" spc="-355" dirty="0">
                <a:solidFill>
                  <a:srgbClr val="2B2522"/>
                </a:solidFill>
                <a:latin typeface="Arial"/>
                <a:cs typeface="Arial"/>
              </a:rPr>
              <a:t>—  </a:t>
            </a:r>
            <a:r>
              <a:rPr sz="1900" spc="10" dirty="0">
                <a:solidFill>
                  <a:srgbClr val="2B2522"/>
                </a:solidFill>
                <a:latin typeface="Arial"/>
                <a:cs typeface="Arial"/>
              </a:rPr>
              <a:t>contains </a:t>
            </a:r>
            <a:r>
              <a:rPr sz="1900" spc="-5" dirty="0">
                <a:solidFill>
                  <a:srgbClr val="2B2522"/>
                </a:solidFill>
                <a:latin typeface="Arial"/>
                <a:cs typeface="Arial"/>
              </a:rPr>
              <a:t>links </a:t>
            </a:r>
            <a:r>
              <a:rPr sz="1900" spc="35" dirty="0">
                <a:solidFill>
                  <a:srgbClr val="2B2522"/>
                </a:solidFill>
                <a:latin typeface="Arial"/>
                <a:cs typeface="Arial"/>
              </a:rPr>
              <a:t>that </a:t>
            </a:r>
            <a:r>
              <a:rPr sz="1900" spc="-15" dirty="0">
                <a:solidFill>
                  <a:srgbClr val="2B2522"/>
                </a:solidFill>
                <a:latin typeface="Arial"/>
                <a:cs typeface="Arial"/>
              </a:rPr>
              <a:t>refer </a:t>
            </a:r>
            <a:r>
              <a:rPr sz="1900" spc="45" dirty="0">
                <a:solidFill>
                  <a:srgbClr val="2B2522"/>
                </a:solidFill>
                <a:latin typeface="Arial"/>
                <a:cs typeface="Arial"/>
              </a:rPr>
              <a:t>to </a:t>
            </a:r>
            <a:r>
              <a:rPr sz="1900" spc="5" dirty="0">
                <a:solidFill>
                  <a:srgbClr val="2B2522"/>
                </a:solidFill>
                <a:latin typeface="Arial"/>
                <a:cs typeface="Arial"/>
              </a:rPr>
              <a:t>the </a:t>
            </a:r>
            <a:r>
              <a:rPr sz="1900" spc="10" dirty="0">
                <a:solidFill>
                  <a:srgbClr val="2B2522"/>
                </a:solidFill>
                <a:latin typeface="Arial"/>
                <a:cs typeface="Arial"/>
              </a:rPr>
              <a:t>master</a:t>
            </a:r>
            <a:r>
              <a:rPr sz="1900" spc="-355" dirty="0">
                <a:solidFill>
                  <a:srgbClr val="2B2522"/>
                </a:solidFill>
                <a:latin typeface="Arial"/>
                <a:cs typeface="Arial"/>
              </a:rPr>
              <a:t> </a:t>
            </a:r>
            <a:r>
              <a:rPr sz="1900" spc="-25" dirty="0">
                <a:solidFill>
                  <a:srgbClr val="2B2522"/>
                </a:solidFill>
                <a:latin typeface="Arial"/>
                <a:cs typeface="Arial"/>
              </a:rPr>
              <a:t>pages available</a:t>
            </a:r>
            <a:endParaRPr sz="1900">
              <a:latin typeface="Arial"/>
              <a:cs typeface="Arial"/>
            </a:endParaRPr>
          </a:p>
          <a:p>
            <a:pPr marL="641985">
              <a:lnSpc>
                <a:spcPct val="100000"/>
              </a:lnSpc>
              <a:spcBef>
                <a:spcPts val="910"/>
              </a:spcBef>
            </a:pPr>
            <a:r>
              <a:rPr sz="1900" dirty="0">
                <a:solidFill>
                  <a:srgbClr val="2B2522"/>
                </a:solidFill>
                <a:latin typeface="Arial"/>
                <a:cs typeface="Arial"/>
              </a:rPr>
              <a:t>in </a:t>
            </a:r>
            <a:r>
              <a:rPr sz="1900" spc="5" dirty="0">
                <a:solidFill>
                  <a:srgbClr val="2B2522"/>
                </a:solidFill>
                <a:latin typeface="Arial"/>
                <a:cs typeface="Arial"/>
              </a:rPr>
              <a:t>the</a:t>
            </a:r>
            <a:r>
              <a:rPr sz="1900" spc="-215" dirty="0">
                <a:solidFill>
                  <a:srgbClr val="2B2522"/>
                </a:solidFill>
                <a:latin typeface="Arial"/>
                <a:cs typeface="Arial"/>
              </a:rPr>
              <a:t> </a:t>
            </a:r>
            <a:r>
              <a:rPr sz="1900" dirty="0">
                <a:solidFill>
                  <a:srgbClr val="2B2522"/>
                </a:solidFill>
                <a:latin typeface="Arial"/>
                <a:cs typeface="Arial"/>
              </a:rPr>
              <a:t>portal.</a:t>
            </a:r>
            <a:endParaRPr sz="1900">
              <a:latin typeface="Arial"/>
              <a:cs typeface="Arial"/>
            </a:endParaRPr>
          </a:p>
          <a:p>
            <a:pPr marL="195580" indent="-182880">
              <a:lnSpc>
                <a:spcPct val="100000"/>
              </a:lnSpc>
              <a:spcBef>
                <a:spcPts val="1580"/>
              </a:spcBef>
              <a:buClr>
                <a:srgbClr val="9E9087"/>
              </a:buClr>
              <a:buSzPct val="79545"/>
              <a:buFont typeface="Wingdings"/>
              <a:buChar char=""/>
              <a:tabLst>
                <a:tab pos="195580" algn="l"/>
              </a:tabLst>
            </a:pPr>
            <a:r>
              <a:rPr sz="2200" spc="-15" dirty="0">
                <a:solidFill>
                  <a:srgbClr val="2B2522"/>
                </a:solidFill>
                <a:latin typeface="Arial"/>
                <a:cs typeface="Arial"/>
              </a:rPr>
              <a:t>Root</a:t>
            </a:r>
            <a:r>
              <a:rPr sz="2200" spc="-75" dirty="0">
                <a:solidFill>
                  <a:srgbClr val="2B2522"/>
                </a:solidFill>
                <a:latin typeface="Arial"/>
                <a:cs typeface="Arial"/>
              </a:rPr>
              <a:t> </a:t>
            </a:r>
            <a:r>
              <a:rPr sz="2200" dirty="0">
                <a:solidFill>
                  <a:srgbClr val="2B2522"/>
                </a:solidFill>
                <a:latin typeface="Arial"/>
                <a:cs typeface="Arial"/>
              </a:rPr>
              <a:t>links</a:t>
            </a:r>
            <a:r>
              <a:rPr sz="2200" spc="-80" dirty="0">
                <a:solidFill>
                  <a:srgbClr val="2B2522"/>
                </a:solidFill>
                <a:latin typeface="Arial"/>
                <a:cs typeface="Arial"/>
              </a:rPr>
              <a:t> </a:t>
            </a:r>
            <a:r>
              <a:rPr sz="2200" spc="-5" dirty="0">
                <a:solidFill>
                  <a:srgbClr val="2B2522"/>
                </a:solidFill>
                <a:latin typeface="Arial"/>
                <a:cs typeface="Arial"/>
              </a:rPr>
              <a:t>do</a:t>
            </a:r>
            <a:r>
              <a:rPr sz="2200" spc="-70" dirty="0">
                <a:solidFill>
                  <a:srgbClr val="2B2522"/>
                </a:solidFill>
                <a:latin typeface="Arial"/>
                <a:cs typeface="Arial"/>
              </a:rPr>
              <a:t> </a:t>
            </a:r>
            <a:r>
              <a:rPr sz="2200" spc="35" dirty="0">
                <a:solidFill>
                  <a:srgbClr val="2B2522"/>
                </a:solidFill>
                <a:latin typeface="Arial"/>
                <a:cs typeface="Arial"/>
              </a:rPr>
              <a:t>not</a:t>
            </a:r>
            <a:r>
              <a:rPr sz="2200" spc="-80" dirty="0">
                <a:solidFill>
                  <a:srgbClr val="2B2522"/>
                </a:solidFill>
                <a:latin typeface="Arial"/>
                <a:cs typeface="Arial"/>
              </a:rPr>
              <a:t> </a:t>
            </a:r>
            <a:r>
              <a:rPr sz="2200" spc="20" dirty="0">
                <a:solidFill>
                  <a:srgbClr val="2B2522"/>
                </a:solidFill>
                <a:latin typeface="Arial"/>
                <a:cs typeface="Arial"/>
              </a:rPr>
              <a:t>point</a:t>
            </a:r>
            <a:r>
              <a:rPr sz="2200" spc="-80" dirty="0">
                <a:solidFill>
                  <a:srgbClr val="2B2522"/>
                </a:solidFill>
                <a:latin typeface="Arial"/>
                <a:cs typeface="Arial"/>
              </a:rPr>
              <a:t> </a:t>
            </a:r>
            <a:r>
              <a:rPr sz="2200" spc="55" dirty="0">
                <a:solidFill>
                  <a:srgbClr val="2B2522"/>
                </a:solidFill>
                <a:latin typeface="Arial"/>
                <a:cs typeface="Arial"/>
              </a:rPr>
              <a:t>to</a:t>
            </a:r>
            <a:r>
              <a:rPr sz="2200" spc="-75" dirty="0">
                <a:solidFill>
                  <a:srgbClr val="2B2522"/>
                </a:solidFill>
                <a:latin typeface="Arial"/>
                <a:cs typeface="Arial"/>
              </a:rPr>
              <a:t> </a:t>
            </a:r>
            <a:r>
              <a:rPr sz="2200" spc="-55" dirty="0">
                <a:solidFill>
                  <a:srgbClr val="2B2522"/>
                </a:solidFill>
                <a:latin typeface="Arial"/>
                <a:cs typeface="Arial"/>
              </a:rPr>
              <a:t>pages, </a:t>
            </a:r>
            <a:r>
              <a:rPr sz="2200" spc="35" dirty="0">
                <a:solidFill>
                  <a:srgbClr val="2B2522"/>
                </a:solidFill>
                <a:latin typeface="Arial"/>
                <a:cs typeface="Arial"/>
              </a:rPr>
              <a:t>but</a:t>
            </a:r>
            <a:r>
              <a:rPr sz="2200" spc="-75" dirty="0">
                <a:solidFill>
                  <a:srgbClr val="2B2522"/>
                </a:solidFill>
                <a:latin typeface="Arial"/>
                <a:cs typeface="Arial"/>
              </a:rPr>
              <a:t> </a:t>
            </a:r>
            <a:r>
              <a:rPr sz="2200" spc="55" dirty="0">
                <a:solidFill>
                  <a:srgbClr val="2B2522"/>
                </a:solidFill>
                <a:latin typeface="Arial"/>
                <a:cs typeface="Arial"/>
              </a:rPr>
              <a:t>to</a:t>
            </a:r>
            <a:r>
              <a:rPr sz="2200" spc="-80" dirty="0">
                <a:solidFill>
                  <a:srgbClr val="2B2522"/>
                </a:solidFill>
                <a:latin typeface="Arial"/>
                <a:cs typeface="Arial"/>
              </a:rPr>
              <a:t> </a:t>
            </a:r>
            <a:r>
              <a:rPr sz="2200" spc="5" dirty="0">
                <a:solidFill>
                  <a:srgbClr val="2B2522"/>
                </a:solidFill>
                <a:latin typeface="Arial"/>
                <a:cs typeface="Arial"/>
              </a:rPr>
              <a:t>other</a:t>
            </a:r>
            <a:r>
              <a:rPr sz="2200" spc="-75" dirty="0">
                <a:solidFill>
                  <a:srgbClr val="2B2522"/>
                </a:solidFill>
                <a:latin typeface="Arial"/>
                <a:cs typeface="Arial"/>
              </a:rPr>
              <a:t> </a:t>
            </a:r>
            <a:r>
              <a:rPr sz="2200" dirty="0">
                <a:solidFill>
                  <a:srgbClr val="2B2522"/>
                </a:solidFill>
                <a:latin typeface="Arial"/>
                <a:cs typeface="Arial"/>
              </a:rPr>
              <a:t>links</a:t>
            </a:r>
            <a:endParaRPr sz="22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246109" y="217678"/>
            <a:ext cx="567055" cy="288290"/>
          </a:xfrm>
          <a:prstGeom prst="rect">
            <a:avLst/>
          </a:prstGeom>
        </p:spPr>
        <p:txBody>
          <a:bodyPr vert="horz" wrap="square" lIns="0" tIns="0" rIns="0" bIns="0" rtlCol="0">
            <a:spAutoFit/>
          </a:bodyPr>
          <a:lstStyle/>
          <a:p>
            <a:pPr marL="12700">
              <a:lnSpc>
                <a:spcPct val="100000"/>
              </a:lnSpc>
            </a:pPr>
            <a:r>
              <a:rPr sz="1800" spc="-105" dirty="0">
                <a:solidFill>
                  <a:srgbClr val="E4DEDC"/>
                </a:solidFill>
                <a:latin typeface="Arial"/>
                <a:cs typeface="Arial"/>
              </a:rPr>
              <a:t>U</a:t>
            </a:r>
            <a:r>
              <a:rPr sz="1800" spc="-100" dirty="0">
                <a:solidFill>
                  <a:srgbClr val="E4DEDC"/>
                </a:solidFill>
                <a:latin typeface="Arial"/>
                <a:cs typeface="Arial"/>
              </a:rPr>
              <a:t>R</a:t>
            </a:r>
            <a:r>
              <a:rPr sz="1800" spc="-20" dirty="0">
                <a:solidFill>
                  <a:srgbClr val="E4DEDC"/>
                </a:solidFill>
                <a:latin typeface="Arial"/>
                <a:cs typeface="Arial"/>
              </a:rPr>
              <a:t>Ls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33</a:t>
            </a:fld>
            <a:endParaRPr dirty="0"/>
          </a:p>
        </p:txBody>
      </p:sp>
      <p:sp>
        <p:nvSpPr>
          <p:cNvPr id="5" name="object 5"/>
          <p:cNvSpPr txBox="1">
            <a:spLocks noGrp="1"/>
          </p:cNvSpPr>
          <p:nvPr>
            <p:ph type="title"/>
          </p:nvPr>
        </p:nvSpPr>
        <p:spPr>
          <a:xfrm>
            <a:off x="435965" y="1273428"/>
            <a:ext cx="2268220"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25" dirty="0">
                <a:solidFill>
                  <a:srgbClr val="2B2522"/>
                </a:solidFill>
              </a:rPr>
              <a:t>Link </a:t>
            </a:r>
            <a:r>
              <a:rPr sz="2400" spc="-120" dirty="0">
                <a:solidFill>
                  <a:srgbClr val="2B2522"/>
                </a:solidFill>
              </a:rPr>
              <a:t>URL</a:t>
            </a:r>
            <a:r>
              <a:rPr sz="2400" spc="-195" dirty="0">
                <a:solidFill>
                  <a:srgbClr val="2B2522"/>
                </a:solidFill>
              </a:rPr>
              <a:t> </a:t>
            </a:r>
            <a:r>
              <a:rPr sz="2400" spc="-25" dirty="0">
                <a:solidFill>
                  <a:srgbClr val="2B2522"/>
                </a:solidFill>
              </a:rPr>
              <a:t>types:</a:t>
            </a:r>
            <a:endParaRPr sz="2400"/>
          </a:p>
        </p:txBody>
      </p:sp>
      <p:sp>
        <p:nvSpPr>
          <p:cNvPr id="6" name="object 6"/>
          <p:cNvSpPr txBox="1"/>
          <p:nvPr/>
        </p:nvSpPr>
        <p:spPr>
          <a:xfrm>
            <a:off x="435965" y="1764665"/>
            <a:ext cx="8095615" cy="4289425"/>
          </a:xfrm>
          <a:prstGeom prst="rect">
            <a:avLst/>
          </a:prstGeom>
        </p:spPr>
        <p:txBody>
          <a:bodyPr vert="horz" wrap="square" lIns="0" tIns="0" rIns="0" bIns="0" rtlCol="0">
            <a:spAutoFit/>
          </a:bodyPr>
          <a:lstStyle/>
          <a:p>
            <a:pPr marL="641985" marR="708025" indent="-172085">
              <a:lnSpc>
                <a:spcPct val="100000"/>
              </a:lnSpc>
              <a:buClr>
                <a:srgbClr val="9E9087"/>
              </a:buClr>
              <a:buSzPct val="80000"/>
              <a:buFont typeface="Wingdings"/>
              <a:buChar char=""/>
              <a:tabLst>
                <a:tab pos="642620" algn="l"/>
              </a:tabLst>
            </a:pPr>
            <a:r>
              <a:rPr sz="2000" spc="-10" dirty="0">
                <a:solidFill>
                  <a:srgbClr val="2B2522"/>
                </a:solidFill>
                <a:latin typeface="Arial"/>
                <a:cs typeface="Arial"/>
              </a:rPr>
              <a:t>Hierarchical </a:t>
            </a:r>
            <a:r>
              <a:rPr sz="2000" spc="-80" dirty="0">
                <a:solidFill>
                  <a:srgbClr val="2B2522"/>
                </a:solidFill>
                <a:latin typeface="Arial"/>
                <a:cs typeface="Arial"/>
              </a:rPr>
              <a:t>URLs: </a:t>
            </a:r>
            <a:r>
              <a:rPr sz="2000" spc="20" dirty="0">
                <a:solidFill>
                  <a:srgbClr val="2B2522"/>
                </a:solidFill>
                <a:latin typeface="Arial"/>
                <a:cs typeface="Arial"/>
              </a:rPr>
              <a:t>automatically </a:t>
            </a:r>
            <a:r>
              <a:rPr sz="2000" spc="-40" dirty="0">
                <a:solidFill>
                  <a:srgbClr val="2B2522"/>
                </a:solidFill>
                <a:latin typeface="Arial"/>
                <a:cs typeface="Arial"/>
              </a:rPr>
              <a:t>generated,</a:t>
            </a:r>
            <a:r>
              <a:rPr sz="2000" spc="-305" dirty="0">
                <a:solidFill>
                  <a:srgbClr val="2B2522"/>
                </a:solidFill>
                <a:latin typeface="Arial"/>
                <a:cs typeface="Arial"/>
              </a:rPr>
              <a:t> </a:t>
            </a:r>
            <a:r>
              <a:rPr sz="2000" spc="-20" dirty="0">
                <a:solidFill>
                  <a:srgbClr val="2B2522"/>
                </a:solidFill>
                <a:latin typeface="Arial"/>
                <a:cs typeface="Arial"/>
              </a:rPr>
              <a:t>human-readable  </a:t>
            </a:r>
            <a:r>
              <a:rPr sz="2000" spc="-15" dirty="0">
                <a:solidFill>
                  <a:srgbClr val="2B2522"/>
                </a:solidFill>
                <a:latin typeface="Arial"/>
                <a:cs typeface="Arial"/>
              </a:rPr>
              <a:t>addresses </a:t>
            </a:r>
            <a:r>
              <a:rPr sz="2000" spc="15" dirty="0">
                <a:solidFill>
                  <a:srgbClr val="2B2522"/>
                </a:solidFill>
                <a:latin typeface="Arial"/>
                <a:cs typeface="Arial"/>
              </a:rPr>
              <a:t>pointing </a:t>
            </a:r>
            <a:r>
              <a:rPr sz="2000" spc="50" dirty="0">
                <a:solidFill>
                  <a:srgbClr val="2B2522"/>
                </a:solidFill>
                <a:latin typeface="Arial"/>
                <a:cs typeface="Arial"/>
              </a:rPr>
              <a:t>to</a:t>
            </a:r>
            <a:r>
              <a:rPr sz="2000" spc="-355" dirty="0">
                <a:solidFill>
                  <a:srgbClr val="2B2522"/>
                </a:solidFill>
                <a:latin typeface="Arial"/>
                <a:cs typeface="Arial"/>
              </a:rPr>
              <a:t> </a:t>
            </a:r>
            <a:r>
              <a:rPr sz="2000" dirty="0">
                <a:solidFill>
                  <a:srgbClr val="2B2522"/>
                </a:solidFill>
                <a:latin typeface="Arial"/>
                <a:cs typeface="Arial"/>
              </a:rPr>
              <a:t>links</a:t>
            </a:r>
            <a:endParaRPr sz="2000">
              <a:latin typeface="Arial"/>
              <a:cs typeface="Arial"/>
            </a:endParaRPr>
          </a:p>
          <a:p>
            <a:pPr marL="641985" indent="-172085">
              <a:lnSpc>
                <a:spcPct val="100000"/>
              </a:lnSpc>
              <a:spcBef>
                <a:spcPts val="480"/>
              </a:spcBef>
              <a:buClr>
                <a:srgbClr val="9E9087"/>
              </a:buClr>
              <a:buSzPct val="80000"/>
              <a:buFont typeface="Wingdings"/>
              <a:buChar char=""/>
              <a:tabLst>
                <a:tab pos="642620" algn="l"/>
              </a:tabLst>
            </a:pPr>
            <a:r>
              <a:rPr sz="2000" spc="-30" dirty="0">
                <a:solidFill>
                  <a:srgbClr val="2B2522"/>
                </a:solidFill>
                <a:latin typeface="Arial"/>
                <a:cs typeface="Arial"/>
              </a:rPr>
              <a:t>External</a:t>
            </a:r>
            <a:r>
              <a:rPr sz="2000" spc="-114" dirty="0">
                <a:solidFill>
                  <a:srgbClr val="2B2522"/>
                </a:solidFill>
                <a:latin typeface="Arial"/>
                <a:cs typeface="Arial"/>
              </a:rPr>
              <a:t> </a:t>
            </a:r>
            <a:r>
              <a:rPr sz="2000" spc="-80" dirty="0">
                <a:solidFill>
                  <a:srgbClr val="2B2522"/>
                </a:solidFill>
                <a:latin typeface="Arial"/>
                <a:cs typeface="Arial"/>
              </a:rPr>
              <a:t>URLs:</a:t>
            </a:r>
            <a:r>
              <a:rPr sz="2000" spc="-100" dirty="0">
                <a:solidFill>
                  <a:srgbClr val="2B2522"/>
                </a:solidFill>
                <a:latin typeface="Arial"/>
                <a:cs typeface="Arial"/>
              </a:rPr>
              <a:t> </a:t>
            </a:r>
            <a:r>
              <a:rPr sz="2000" spc="25" dirty="0">
                <a:solidFill>
                  <a:srgbClr val="2B2522"/>
                </a:solidFill>
                <a:latin typeface="Arial"/>
                <a:cs typeface="Arial"/>
              </a:rPr>
              <a:t>point</a:t>
            </a:r>
            <a:r>
              <a:rPr sz="2000" spc="-90" dirty="0">
                <a:solidFill>
                  <a:srgbClr val="2B2522"/>
                </a:solidFill>
                <a:latin typeface="Arial"/>
                <a:cs typeface="Arial"/>
              </a:rPr>
              <a:t> </a:t>
            </a:r>
            <a:r>
              <a:rPr sz="2000" spc="50" dirty="0">
                <a:solidFill>
                  <a:srgbClr val="2B2522"/>
                </a:solidFill>
                <a:latin typeface="Arial"/>
                <a:cs typeface="Arial"/>
              </a:rPr>
              <a:t>to</a:t>
            </a:r>
            <a:r>
              <a:rPr sz="2000" spc="-85" dirty="0">
                <a:solidFill>
                  <a:srgbClr val="2B2522"/>
                </a:solidFill>
                <a:latin typeface="Arial"/>
                <a:cs typeface="Arial"/>
              </a:rPr>
              <a:t> </a:t>
            </a:r>
            <a:r>
              <a:rPr sz="2000" spc="-10" dirty="0">
                <a:solidFill>
                  <a:srgbClr val="2B2522"/>
                </a:solidFill>
                <a:latin typeface="Arial"/>
                <a:cs typeface="Arial"/>
              </a:rPr>
              <a:t>resources</a:t>
            </a:r>
            <a:r>
              <a:rPr sz="2000" spc="-114" dirty="0">
                <a:solidFill>
                  <a:srgbClr val="2B2522"/>
                </a:solidFill>
                <a:latin typeface="Arial"/>
                <a:cs typeface="Arial"/>
              </a:rPr>
              <a:t> </a:t>
            </a:r>
            <a:r>
              <a:rPr sz="2000" spc="10" dirty="0">
                <a:solidFill>
                  <a:srgbClr val="2B2522"/>
                </a:solidFill>
                <a:latin typeface="Arial"/>
                <a:cs typeface="Arial"/>
              </a:rPr>
              <a:t>outside</a:t>
            </a:r>
            <a:r>
              <a:rPr sz="2000" spc="-120" dirty="0">
                <a:solidFill>
                  <a:srgbClr val="2B2522"/>
                </a:solidFill>
                <a:latin typeface="Arial"/>
                <a:cs typeface="Arial"/>
              </a:rPr>
              <a:t> </a:t>
            </a:r>
            <a:r>
              <a:rPr sz="2000" spc="50" dirty="0">
                <a:solidFill>
                  <a:srgbClr val="2B2522"/>
                </a:solidFill>
                <a:latin typeface="Arial"/>
                <a:cs typeface="Arial"/>
              </a:rPr>
              <a:t>of</a:t>
            </a:r>
            <a:r>
              <a:rPr sz="2000" spc="-75" dirty="0">
                <a:solidFill>
                  <a:srgbClr val="2B2522"/>
                </a:solidFill>
                <a:latin typeface="Arial"/>
                <a:cs typeface="Arial"/>
              </a:rPr>
              <a:t> </a:t>
            </a:r>
            <a:r>
              <a:rPr sz="2000" spc="-35" dirty="0">
                <a:solidFill>
                  <a:srgbClr val="2B2522"/>
                </a:solidFill>
                <a:latin typeface="Arial"/>
                <a:cs typeface="Arial"/>
              </a:rPr>
              <a:t>a</a:t>
            </a:r>
            <a:r>
              <a:rPr sz="2000" spc="-75" dirty="0">
                <a:solidFill>
                  <a:srgbClr val="2B2522"/>
                </a:solidFill>
                <a:latin typeface="Arial"/>
                <a:cs typeface="Arial"/>
              </a:rPr>
              <a:t> </a:t>
            </a:r>
            <a:r>
              <a:rPr sz="2000" spc="15" dirty="0">
                <a:solidFill>
                  <a:srgbClr val="2B2522"/>
                </a:solidFill>
                <a:latin typeface="Arial"/>
                <a:cs typeface="Arial"/>
              </a:rPr>
              <a:t>portal</a:t>
            </a:r>
            <a:endParaRPr sz="2000">
              <a:latin typeface="Arial"/>
              <a:cs typeface="Arial"/>
            </a:endParaRPr>
          </a:p>
          <a:p>
            <a:pPr marL="641985" marR="645160" indent="-172085">
              <a:lnSpc>
                <a:spcPct val="100000"/>
              </a:lnSpc>
              <a:spcBef>
                <a:spcPts val="480"/>
              </a:spcBef>
              <a:buClr>
                <a:srgbClr val="9E9087"/>
              </a:buClr>
              <a:buSzPct val="80000"/>
              <a:buFont typeface="Wingdings"/>
              <a:buChar char=""/>
              <a:tabLst>
                <a:tab pos="642620" algn="l"/>
              </a:tabLst>
            </a:pPr>
            <a:r>
              <a:rPr sz="2000" spc="-20" dirty="0">
                <a:solidFill>
                  <a:srgbClr val="2B2522"/>
                </a:solidFill>
                <a:latin typeface="Arial"/>
                <a:cs typeface="Arial"/>
              </a:rPr>
              <a:t>Friendly</a:t>
            </a:r>
            <a:r>
              <a:rPr sz="2000" spc="-105" dirty="0">
                <a:solidFill>
                  <a:srgbClr val="2B2522"/>
                </a:solidFill>
                <a:latin typeface="Arial"/>
                <a:cs typeface="Arial"/>
              </a:rPr>
              <a:t> </a:t>
            </a:r>
            <a:r>
              <a:rPr sz="2000" spc="-80" dirty="0">
                <a:solidFill>
                  <a:srgbClr val="2B2522"/>
                </a:solidFill>
                <a:latin typeface="Arial"/>
                <a:cs typeface="Arial"/>
              </a:rPr>
              <a:t>URLs:</a:t>
            </a:r>
            <a:r>
              <a:rPr sz="2000" spc="-85" dirty="0">
                <a:solidFill>
                  <a:srgbClr val="2B2522"/>
                </a:solidFill>
                <a:latin typeface="Arial"/>
                <a:cs typeface="Arial"/>
              </a:rPr>
              <a:t> </a:t>
            </a:r>
            <a:r>
              <a:rPr sz="2000" spc="-20" dirty="0">
                <a:solidFill>
                  <a:srgbClr val="2B2522"/>
                </a:solidFill>
                <a:latin typeface="Arial"/>
                <a:cs typeface="Arial"/>
              </a:rPr>
              <a:t>easy-to-remember</a:t>
            </a:r>
            <a:r>
              <a:rPr sz="2000" spc="-100" dirty="0">
                <a:solidFill>
                  <a:srgbClr val="2B2522"/>
                </a:solidFill>
                <a:latin typeface="Arial"/>
                <a:cs typeface="Arial"/>
              </a:rPr>
              <a:t> </a:t>
            </a:r>
            <a:r>
              <a:rPr sz="2000" spc="-15" dirty="0">
                <a:solidFill>
                  <a:srgbClr val="2B2522"/>
                </a:solidFill>
                <a:latin typeface="Arial"/>
                <a:cs typeface="Arial"/>
              </a:rPr>
              <a:t>addresses</a:t>
            </a:r>
            <a:r>
              <a:rPr sz="2000" spc="-105" dirty="0">
                <a:solidFill>
                  <a:srgbClr val="2B2522"/>
                </a:solidFill>
                <a:latin typeface="Arial"/>
                <a:cs typeface="Arial"/>
              </a:rPr>
              <a:t> </a:t>
            </a:r>
            <a:r>
              <a:rPr sz="2000" spc="15" dirty="0">
                <a:solidFill>
                  <a:srgbClr val="2B2522"/>
                </a:solidFill>
                <a:latin typeface="Arial"/>
                <a:cs typeface="Arial"/>
              </a:rPr>
              <a:t>pointing</a:t>
            </a:r>
            <a:r>
              <a:rPr sz="2000" spc="-105" dirty="0">
                <a:solidFill>
                  <a:srgbClr val="2B2522"/>
                </a:solidFill>
                <a:latin typeface="Arial"/>
                <a:cs typeface="Arial"/>
              </a:rPr>
              <a:t> </a:t>
            </a:r>
            <a:r>
              <a:rPr sz="2000" spc="50" dirty="0">
                <a:solidFill>
                  <a:srgbClr val="2B2522"/>
                </a:solidFill>
                <a:latin typeface="Arial"/>
                <a:cs typeface="Arial"/>
              </a:rPr>
              <a:t>to</a:t>
            </a:r>
            <a:r>
              <a:rPr sz="2000" spc="-60" dirty="0">
                <a:solidFill>
                  <a:srgbClr val="2B2522"/>
                </a:solidFill>
                <a:latin typeface="Arial"/>
                <a:cs typeface="Arial"/>
              </a:rPr>
              <a:t> </a:t>
            </a:r>
            <a:r>
              <a:rPr sz="2000" spc="-25" dirty="0">
                <a:solidFill>
                  <a:srgbClr val="2B2522"/>
                </a:solidFill>
                <a:latin typeface="Arial"/>
                <a:cs typeface="Arial"/>
              </a:rPr>
              <a:t>links;  </a:t>
            </a:r>
            <a:r>
              <a:rPr sz="2000" spc="-10" dirty="0">
                <a:solidFill>
                  <a:srgbClr val="2B2522"/>
                </a:solidFill>
                <a:latin typeface="Arial"/>
                <a:cs typeface="Arial"/>
              </a:rPr>
              <a:t>defined by </a:t>
            </a:r>
            <a:r>
              <a:rPr sz="2000" spc="-35" dirty="0">
                <a:solidFill>
                  <a:srgbClr val="2B2522"/>
                </a:solidFill>
                <a:latin typeface="Arial"/>
                <a:cs typeface="Arial"/>
              </a:rPr>
              <a:t>a</a:t>
            </a:r>
            <a:r>
              <a:rPr sz="2000" spc="-305" dirty="0">
                <a:solidFill>
                  <a:srgbClr val="2B2522"/>
                </a:solidFill>
                <a:latin typeface="Arial"/>
                <a:cs typeface="Arial"/>
              </a:rPr>
              <a:t> </a:t>
            </a:r>
            <a:r>
              <a:rPr sz="2000" spc="-10" dirty="0">
                <a:solidFill>
                  <a:srgbClr val="2B2522"/>
                </a:solidFill>
                <a:latin typeface="Arial"/>
                <a:cs typeface="Arial"/>
              </a:rPr>
              <a:t>user</a:t>
            </a:r>
            <a:endParaRPr sz="2000">
              <a:latin typeface="Arial"/>
              <a:cs typeface="Arial"/>
            </a:endParaRPr>
          </a:p>
          <a:p>
            <a:pPr marL="195580" indent="-182880">
              <a:lnSpc>
                <a:spcPct val="100000"/>
              </a:lnSpc>
              <a:spcBef>
                <a:spcPts val="1510"/>
              </a:spcBef>
              <a:buClr>
                <a:srgbClr val="9E9087"/>
              </a:buClr>
              <a:buSzPct val="79166"/>
              <a:buFont typeface="Wingdings"/>
              <a:buChar char=""/>
              <a:tabLst>
                <a:tab pos="195580" algn="l"/>
              </a:tabLst>
            </a:pPr>
            <a:r>
              <a:rPr sz="2400" spc="-10" dirty="0">
                <a:solidFill>
                  <a:srgbClr val="2B2522"/>
                </a:solidFill>
                <a:latin typeface="Arial"/>
                <a:cs typeface="Arial"/>
              </a:rPr>
              <a:t>Dynamic </a:t>
            </a:r>
            <a:r>
              <a:rPr sz="2400" spc="-80" dirty="0">
                <a:solidFill>
                  <a:srgbClr val="2B2522"/>
                </a:solidFill>
                <a:latin typeface="Arial"/>
                <a:cs typeface="Arial"/>
              </a:rPr>
              <a:t>URLs </a:t>
            </a:r>
            <a:r>
              <a:rPr sz="2400" spc="-15" dirty="0">
                <a:solidFill>
                  <a:srgbClr val="2B2522"/>
                </a:solidFill>
                <a:latin typeface="Arial"/>
                <a:cs typeface="Arial"/>
              </a:rPr>
              <a:t>(new </a:t>
            </a:r>
            <a:r>
              <a:rPr sz="2400" dirty="0">
                <a:solidFill>
                  <a:srgbClr val="2B2522"/>
                </a:solidFill>
                <a:latin typeface="Arial"/>
                <a:cs typeface="Arial"/>
              </a:rPr>
              <a:t>in</a:t>
            </a:r>
            <a:r>
              <a:rPr sz="2400" spc="-310" dirty="0">
                <a:solidFill>
                  <a:srgbClr val="2B2522"/>
                </a:solidFill>
                <a:latin typeface="Arial"/>
                <a:cs typeface="Arial"/>
              </a:rPr>
              <a:t> </a:t>
            </a:r>
            <a:r>
              <a:rPr sz="2400" spc="-40" dirty="0">
                <a:solidFill>
                  <a:srgbClr val="2B2522"/>
                </a:solidFill>
                <a:latin typeface="Arial"/>
                <a:cs typeface="Arial"/>
              </a:rPr>
              <a:t>5.5)</a:t>
            </a:r>
            <a:endParaRPr sz="2400">
              <a:latin typeface="Arial"/>
              <a:cs typeface="Arial"/>
            </a:endParaRPr>
          </a:p>
          <a:p>
            <a:pPr marL="641985" lvl="1" indent="-172085">
              <a:lnSpc>
                <a:spcPct val="100000"/>
              </a:lnSpc>
              <a:spcBef>
                <a:spcPts val="985"/>
              </a:spcBef>
              <a:buClr>
                <a:srgbClr val="9E9087"/>
              </a:buClr>
              <a:buSzPct val="80000"/>
              <a:buFont typeface="Wingdings"/>
              <a:buChar char=""/>
              <a:tabLst>
                <a:tab pos="642620" algn="l"/>
              </a:tabLst>
            </a:pPr>
            <a:r>
              <a:rPr sz="2000" spc="-70" dirty="0">
                <a:solidFill>
                  <a:srgbClr val="2B2522"/>
                </a:solidFill>
                <a:latin typeface="Arial"/>
                <a:cs typeface="Arial"/>
              </a:rPr>
              <a:t>Can </a:t>
            </a:r>
            <a:r>
              <a:rPr sz="2000" spc="-20" dirty="0">
                <a:solidFill>
                  <a:srgbClr val="2B2522"/>
                </a:solidFill>
                <a:latin typeface="Arial"/>
                <a:cs typeface="Arial"/>
              </a:rPr>
              <a:t>change</a:t>
            </a:r>
            <a:r>
              <a:rPr sz="2000" spc="-10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20" dirty="0">
                <a:solidFill>
                  <a:srgbClr val="2B2522"/>
                </a:solidFill>
                <a:latin typeface="Arial"/>
                <a:cs typeface="Arial"/>
              </a:rPr>
              <a:t>state</a:t>
            </a:r>
            <a:r>
              <a:rPr sz="2000" spc="-80" dirty="0">
                <a:solidFill>
                  <a:srgbClr val="2B2522"/>
                </a:solidFill>
                <a:latin typeface="Arial"/>
                <a:cs typeface="Arial"/>
              </a:rPr>
              <a:t> </a:t>
            </a:r>
            <a:r>
              <a:rPr sz="2000" spc="50" dirty="0">
                <a:solidFill>
                  <a:srgbClr val="2B2522"/>
                </a:solidFill>
                <a:latin typeface="Arial"/>
                <a:cs typeface="Arial"/>
              </a:rPr>
              <a:t>of</a:t>
            </a:r>
            <a:r>
              <a:rPr sz="2000" spc="-75" dirty="0">
                <a:solidFill>
                  <a:srgbClr val="2B2522"/>
                </a:solidFill>
                <a:latin typeface="Arial"/>
                <a:cs typeface="Arial"/>
              </a:rPr>
              <a:t> </a:t>
            </a:r>
            <a:r>
              <a:rPr sz="2000" dirty="0">
                <a:solidFill>
                  <a:srgbClr val="2B2522"/>
                </a:solidFill>
                <a:latin typeface="Arial"/>
                <a:cs typeface="Arial"/>
              </a:rPr>
              <a:t>containers</a:t>
            </a:r>
            <a:r>
              <a:rPr sz="2000" spc="-105" dirty="0">
                <a:solidFill>
                  <a:srgbClr val="2B2522"/>
                </a:solidFill>
                <a:latin typeface="Arial"/>
                <a:cs typeface="Arial"/>
              </a:rPr>
              <a:t> </a:t>
            </a:r>
            <a:r>
              <a:rPr sz="2000" spc="-10" dirty="0">
                <a:solidFill>
                  <a:srgbClr val="2B2522"/>
                </a:solidFill>
                <a:latin typeface="Arial"/>
                <a:cs typeface="Arial"/>
              </a:rPr>
              <a:t>and</a:t>
            </a:r>
            <a:r>
              <a:rPr sz="2000" spc="-70" dirty="0">
                <a:solidFill>
                  <a:srgbClr val="2B2522"/>
                </a:solidFill>
                <a:latin typeface="Arial"/>
                <a:cs typeface="Arial"/>
              </a:rPr>
              <a:t> </a:t>
            </a:r>
            <a:r>
              <a:rPr sz="2000" spc="15" dirty="0">
                <a:solidFill>
                  <a:srgbClr val="2B2522"/>
                </a:solidFill>
                <a:latin typeface="Arial"/>
                <a:cs typeface="Arial"/>
              </a:rPr>
              <a:t>widgets</a:t>
            </a:r>
            <a:r>
              <a:rPr sz="2000" spc="-105" dirty="0">
                <a:solidFill>
                  <a:srgbClr val="2B2522"/>
                </a:solidFill>
                <a:latin typeface="Arial"/>
                <a:cs typeface="Arial"/>
              </a:rPr>
              <a:t> </a:t>
            </a:r>
            <a:r>
              <a:rPr sz="2000" dirty="0">
                <a:solidFill>
                  <a:srgbClr val="2B2522"/>
                </a:solidFill>
                <a:latin typeface="Arial"/>
                <a:cs typeface="Arial"/>
              </a:rPr>
              <a:t>on</a:t>
            </a:r>
            <a:r>
              <a:rPr sz="2000" spc="-80"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30" dirty="0">
                <a:solidFill>
                  <a:srgbClr val="2B2522"/>
                </a:solidFill>
                <a:latin typeface="Arial"/>
                <a:cs typeface="Arial"/>
              </a:rPr>
              <a:t>page</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15" dirty="0">
                <a:solidFill>
                  <a:srgbClr val="2B2522"/>
                </a:solidFill>
                <a:latin typeface="Arial"/>
                <a:cs typeface="Arial"/>
              </a:rPr>
              <a:t>Contain</a:t>
            </a:r>
            <a:r>
              <a:rPr sz="2000" spc="-90" dirty="0">
                <a:solidFill>
                  <a:srgbClr val="2B2522"/>
                </a:solidFill>
                <a:latin typeface="Arial"/>
                <a:cs typeface="Arial"/>
              </a:rPr>
              <a:t> </a:t>
            </a:r>
            <a:r>
              <a:rPr sz="2000" spc="15" dirty="0">
                <a:solidFill>
                  <a:srgbClr val="2B2522"/>
                </a:solidFill>
                <a:latin typeface="Arial"/>
                <a:cs typeface="Arial"/>
              </a:rPr>
              <a:t>dynamic</a:t>
            </a:r>
            <a:r>
              <a:rPr sz="2000" spc="-95" dirty="0">
                <a:solidFill>
                  <a:srgbClr val="2B2522"/>
                </a:solidFill>
                <a:latin typeface="Arial"/>
                <a:cs typeface="Arial"/>
              </a:rPr>
              <a:t> URL</a:t>
            </a:r>
            <a:r>
              <a:rPr sz="2000" spc="-90" dirty="0">
                <a:solidFill>
                  <a:srgbClr val="2B2522"/>
                </a:solidFill>
                <a:latin typeface="Arial"/>
                <a:cs typeface="Arial"/>
              </a:rPr>
              <a:t> </a:t>
            </a:r>
            <a:r>
              <a:rPr sz="2000" spc="20" dirty="0">
                <a:solidFill>
                  <a:srgbClr val="2B2522"/>
                </a:solidFill>
                <a:latin typeface="Arial"/>
                <a:cs typeface="Arial"/>
              </a:rPr>
              <a:t>parts</a:t>
            </a:r>
            <a:r>
              <a:rPr sz="2000" spc="-95" dirty="0">
                <a:solidFill>
                  <a:srgbClr val="2B2522"/>
                </a:solidFill>
                <a:latin typeface="Arial"/>
                <a:cs typeface="Arial"/>
              </a:rPr>
              <a:t> </a:t>
            </a:r>
            <a:r>
              <a:rPr sz="2000" spc="45" dirty="0">
                <a:solidFill>
                  <a:srgbClr val="2B2522"/>
                </a:solidFill>
                <a:latin typeface="Arial"/>
                <a:cs typeface="Arial"/>
              </a:rPr>
              <a:t>that</a:t>
            </a:r>
            <a:r>
              <a:rPr sz="2000" spc="-85" dirty="0">
                <a:solidFill>
                  <a:srgbClr val="2B2522"/>
                </a:solidFill>
                <a:latin typeface="Arial"/>
                <a:cs typeface="Arial"/>
              </a:rPr>
              <a:t> </a:t>
            </a:r>
            <a:r>
              <a:rPr sz="2000" dirty="0">
                <a:solidFill>
                  <a:srgbClr val="2B2522"/>
                </a:solidFill>
                <a:latin typeface="Arial"/>
                <a:cs typeface="Arial"/>
              </a:rPr>
              <a:t>containers</a:t>
            </a:r>
            <a:r>
              <a:rPr sz="2000" spc="-105" dirty="0">
                <a:solidFill>
                  <a:srgbClr val="2B2522"/>
                </a:solidFill>
                <a:latin typeface="Arial"/>
                <a:cs typeface="Arial"/>
              </a:rPr>
              <a:t> </a:t>
            </a:r>
            <a:r>
              <a:rPr sz="2000" spc="-10" dirty="0">
                <a:solidFill>
                  <a:srgbClr val="2B2522"/>
                </a:solidFill>
                <a:latin typeface="Arial"/>
                <a:cs typeface="Arial"/>
              </a:rPr>
              <a:t>and</a:t>
            </a:r>
            <a:r>
              <a:rPr sz="2000" spc="-90" dirty="0">
                <a:solidFill>
                  <a:srgbClr val="2B2522"/>
                </a:solidFill>
                <a:latin typeface="Arial"/>
                <a:cs typeface="Arial"/>
              </a:rPr>
              <a:t> </a:t>
            </a:r>
            <a:r>
              <a:rPr sz="2000" spc="15" dirty="0">
                <a:solidFill>
                  <a:srgbClr val="2B2522"/>
                </a:solidFill>
                <a:latin typeface="Arial"/>
                <a:cs typeface="Arial"/>
              </a:rPr>
              <a:t>widgets</a:t>
            </a:r>
            <a:r>
              <a:rPr sz="2000" spc="-90" dirty="0">
                <a:solidFill>
                  <a:srgbClr val="2B2522"/>
                </a:solidFill>
                <a:latin typeface="Arial"/>
                <a:cs typeface="Arial"/>
              </a:rPr>
              <a:t> </a:t>
            </a:r>
            <a:r>
              <a:rPr sz="2000" dirty="0">
                <a:solidFill>
                  <a:srgbClr val="2B2522"/>
                </a:solidFill>
                <a:latin typeface="Arial"/>
                <a:cs typeface="Arial"/>
              </a:rPr>
              <a:t>can</a:t>
            </a:r>
            <a:r>
              <a:rPr sz="2000" spc="-90" dirty="0">
                <a:solidFill>
                  <a:srgbClr val="2B2522"/>
                </a:solidFill>
                <a:latin typeface="Arial"/>
                <a:cs typeface="Arial"/>
              </a:rPr>
              <a:t> </a:t>
            </a:r>
            <a:r>
              <a:rPr sz="2000" spc="-20" dirty="0">
                <a:solidFill>
                  <a:srgbClr val="2B2522"/>
                </a:solidFill>
                <a:latin typeface="Arial"/>
                <a:cs typeface="Arial"/>
              </a:rPr>
              <a:t>use</a:t>
            </a:r>
            <a:r>
              <a:rPr sz="2000" spc="-95" dirty="0">
                <a:solidFill>
                  <a:srgbClr val="2B2522"/>
                </a:solidFill>
                <a:latin typeface="Arial"/>
                <a:cs typeface="Arial"/>
              </a:rPr>
              <a:t> </a:t>
            </a:r>
            <a:r>
              <a:rPr sz="2000" spc="50" dirty="0">
                <a:solidFill>
                  <a:srgbClr val="2B2522"/>
                </a:solidFill>
                <a:latin typeface="Arial"/>
                <a:cs typeface="Arial"/>
              </a:rPr>
              <a:t>to</a:t>
            </a:r>
            <a:endParaRPr sz="2000">
              <a:latin typeface="Arial"/>
              <a:cs typeface="Arial"/>
            </a:endParaRPr>
          </a:p>
          <a:p>
            <a:pPr marL="641985">
              <a:lnSpc>
                <a:spcPct val="100000"/>
              </a:lnSpc>
            </a:pPr>
            <a:r>
              <a:rPr sz="2000" spc="-15" dirty="0">
                <a:solidFill>
                  <a:srgbClr val="2B2522"/>
                </a:solidFill>
                <a:latin typeface="Arial"/>
                <a:cs typeface="Arial"/>
              </a:rPr>
              <a:t>change </a:t>
            </a:r>
            <a:r>
              <a:rPr sz="2000" spc="10" dirty="0">
                <a:solidFill>
                  <a:srgbClr val="2B2522"/>
                </a:solidFill>
                <a:latin typeface="Arial"/>
                <a:cs typeface="Arial"/>
              </a:rPr>
              <a:t>their</a:t>
            </a:r>
            <a:r>
              <a:rPr sz="2000" spc="-240" dirty="0">
                <a:solidFill>
                  <a:srgbClr val="2B2522"/>
                </a:solidFill>
                <a:latin typeface="Arial"/>
                <a:cs typeface="Arial"/>
              </a:rPr>
              <a:t> </a:t>
            </a:r>
            <a:r>
              <a:rPr sz="2000" spc="-15" dirty="0">
                <a:solidFill>
                  <a:srgbClr val="2B2522"/>
                </a:solidFill>
                <a:latin typeface="Arial"/>
                <a:cs typeface="Arial"/>
              </a:rPr>
              <a:t>behavior</a:t>
            </a:r>
            <a:endParaRPr sz="2000">
              <a:latin typeface="Arial"/>
              <a:cs typeface="Arial"/>
            </a:endParaRPr>
          </a:p>
          <a:p>
            <a:pPr marL="641985" marR="154305" lvl="1" indent="-172085">
              <a:lnSpc>
                <a:spcPct val="100000"/>
              </a:lnSpc>
              <a:spcBef>
                <a:spcPts val="480"/>
              </a:spcBef>
              <a:buClr>
                <a:srgbClr val="9E9087"/>
              </a:buClr>
              <a:buSzPct val="80000"/>
              <a:buFont typeface="Wingdings"/>
              <a:buChar char=""/>
              <a:tabLst>
                <a:tab pos="642620" algn="l"/>
              </a:tabLst>
            </a:pPr>
            <a:r>
              <a:rPr sz="2000" spc="-45" dirty="0">
                <a:solidFill>
                  <a:srgbClr val="2B2522"/>
                </a:solidFill>
                <a:latin typeface="Arial"/>
                <a:cs typeface="Arial"/>
              </a:rPr>
              <a:t>The</a:t>
            </a:r>
            <a:r>
              <a:rPr sz="2000" spc="-70" dirty="0">
                <a:solidFill>
                  <a:srgbClr val="2B2522"/>
                </a:solidFill>
                <a:latin typeface="Arial"/>
                <a:cs typeface="Arial"/>
              </a:rPr>
              <a:t> </a:t>
            </a:r>
            <a:r>
              <a:rPr sz="2000" spc="15" dirty="0">
                <a:solidFill>
                  <a:srgbClr val="2B2522"/>
                </a:solidFill>
                <a:latin typeface="Arial"/>
                <a:cs typeface="Arial"/>
              </a:rPr>
              <a:t>dynamic</a:t>
            </a:r>
            <a:r>
              <a:rPr sz="2000" spc="-110" dirty="0">
                <a:solidFill>
                  <a:srgbClr val="2B2522"/>
                </a:solidFill>
                <a:latin typeface="Arial"/>
                <a:cs typeface="Arial"/>
              </a:rPr>
              <a:t> </a:t>
            </a:r>
            <a:r>
              <a:rPr sz="2000" spc="-95" dirty="0">
                <a:solidFill>
                  <a:srgbClr val="2B2522"/>
                </a:solidFill>
                <a:latin typeface="Arial"/>
                <a:cs typeface="Arial"/>
              </a:rPr>
              <a:t>URL</a:t>
            </a:r>
            <a:r>
              <a:rPr sz="2000" spc="-90" dirty="0">
                <a:solidFill>
                  <a:srgbClr val="2B2522"/>
                </a:solidFill>
                <a:latin typeface="Arial"/>
                <a:cs typeface="Arial"/>
              </a:rPr>
              <a:t> </a:t>
            </a:r>
            <a:r>
              <a:rPr sz="2000" spc="20" dirty="0">
                <a:solidFill>
                  <a:srgbClr val="2B2522"/>
                </a:solidFill>
                <a:latin typeface="Arial"/>
                <a:cs typeface="Arial"/>
              </a:rPr>
              <a:t>parts</a:t>
            </a:r>
            <a:r>
              <a:rPr sz="2000" spc="-95" dirty="0">
                <a:solidFill>
                  <a:srgbClr val="2B2522"/>
                </a:solidFill>
                <a:latin typeface="Arial"/>
                <a:cs typeface="Arial"/>
              </a:rPr>
              <a:t> </a:t>
            </a:r>
            <a:r>
              <a:rPr sz="2000" spc="-25" dirty="0">
                <a:solidFill>
                  <a:srgbClr val="2B2522"/>
                </a:solidFill>
                <a:latin typeface="Arial"/>
                <a:cs typeface="Arial"/>
              </a:rPr>
              <a:t>appear</a:t>
            </a:r>
            <a:r>
              <a:rPr sz="2000" spc="-105" dirty="0">
                <a:solidFill>
                  <a:srgbClr val="2B2522"/>
                </a:solidFill>
                <a:latin typeface="Arial"/>
                <a:cs typeface="Arial"/>
              </a:rPr>
              <a:t> </a:t>
            </a:r>
            <a:r>
              <a:rPr sz="2000" spc="35" dirty="0">
                <a:solidFill>
                  <a:srgbClr val="2B2522"/>
                </a:solidFill>
                <a:latin typeface="Arial"/>
                <a:cs typeface="Arial"/>
              </a:rPr>
              <a:t>at</a:t>
            </a:r>
            <a:r>
              <a:rPr sz="2000" spc="-8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30" dirty="0">
                <a:solidFill>
                  <a:srgbClr val="2B2522"/>
                </a:solidFill>
                <a:latin typeface="Arial"/>
                <a:cs typeface="Arial"/>
              </a:rPr>
              <a:t>end</a:t>
            </a:r>
            <a:r>
              <a:rPr sz="2000" spc="-75" dirty="0">
                <a:solidFill>
                  <a:srgbClr val="2B2522"/>
                </a:solidFill>
                <a:latin typeface="Arial"/>
                <a:cs typeface="Arial"/>
              </a:rPr>
              <a:t> </a:t>
            </a:r>
            <a:r>
              <a:rPr sz="2000" spc="50" dirty="0">
                <a:solidFill>
                  <a:srgbClr val="2B2522"/>
                </a:solidFill>
                <a:latin typeface="Arial"/>
                <a:cs typeface="Arial"/>
              </a:rPr>
              <a:t>of</a:t>
            </a:r>
            <a:r>
              <a:rPr sz="2000" spc="-75"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15" dirty="0">
                <a:solidFill>
                  <a:srgbClr val="2B2522"/>
                </a:solidFill>
                <a:latin typeface="Arial"/>
                <a:cs typeface="Arial"/>
              </a:rPr>
              <a:t>normal</a:t>
            </a:r>
            <a:r>
              <a:rPr sz="2000" spc="-90" dirty="0">
                <a:solidFill>
                  <a:srgbClr val="2B2522"/>
                </a:solidFill>
                <a:latin typeface="Arial"/>
                <a:cs typeface="Arial"/>
              </a:rPr>
              <a:t> </a:t>
            </a:r>
            <a:r>
              <a:rPr sz="2000" spc="-95" dirty="0">
                <a:solidFill>
                  <a:srgbClr val="2B2522"/>
                </a:solidFill>
                <a:latin typeface="Arial"/>
                <a:cs typeface="Arial"/>
              </a:rPr>
              <a:t>URL</a:t>
            </a:r>
            <a:r>
              <a:rPr sz="2000" spc="-90" dirty="0">
                <a:solidFill>
                  <a:srgbClr val="2B2522"/>
                </a:solidFill>
                <a:latin typeface="Arial"/>
                <a:cs typeface="Arial"/>
              </a:rPr>
              <a:t> </a:t>
            </a:r>
            <a:r>
              <a:rPr sz="2000" spc="20" dirty="0">
                <a:solidFill>
                  <a:srgbClr val="2B2522"/>
                </a:solidFill>
                <a:latin typeface="Arial"/>
                <a:cs typeface="Arial"/>
              </a:rPr>
              <a:t>after  </a:t>
            </a:r>
            <a:r>
              <a:rPr sz="2000" spc="5" dirty="0">
                <a:solidFill>
                  <a:srgbClr val="2B2522"/>
                </a:solidFill>
                <a:latin typeface="Arial"/>
                <a:cs typeface="Arial"/>
              </a:rPr>
              <a:t>the identifier</a:t>
            </a:r>
            <a:r>
              <a:rPr sz="2000" spc="-270" dirty="0">
                <a:solidFill>
                  <a:srgbClr val="2B2522"/>
                </a:solidFill>
                <a:latin typeface="Arial"/>
                <a:cs typeface="Arial"/>
              </a:rPr>
              <a:t> </a:t>
            </a:r>
            <a:r>
              <a:rPr sz="2000" b="1" spc="145" dirty="0">
                <a:solidFill>
                  <a:srgbClr val="2B2522"/>
                </a:solidFill>
                <a:latin typeface="Arial"/>
                <a:cs typeface="Arial"/>
              </a:rPr>
              <a:t>//</a:t>
            </a:r>
            <a:endParaRPr sz="2000">
              <a:latin typeface="Arial"/>
              <a:cs typeface="Arial"/>
            </a:endParaRPr>
          </a:p>
          <a:p>
            <a:pPr marL="641985" lvl="1" indent="-172085">
              <a:lnSpc>
                <a:spcPct val="100000"/>
              </a:lnSpc>
              <a:spcBef>
                <a:spcPts val="305"/>
              </a:spcBef>
              <a:buClr>
                <a:srgbClr val="9E9087"/>
              </a:buClr>
              <a:buSzPct val="80555"/>
              <a:buFont typeface="Wingdings"/>
              <a:buChar char=""/>
              <a:tabLst>
                <a:tab pos="642620" algn="l"/>
              </a:tabLst>
            </a:pPr>
            <a:r>
              <a:rPr sz="1800" spc="-10" dirty="0">
                <a:solidFill>
                  <a:srgbClr val="2B2522"/>
                </a:solidFill>
                <a:latin typeface="Courier New"/>
                <a:cs typeface="Courier New"/>
                <a:hlinkClick r:id="rId3"/>
              </a:rPr>
              <a:t>http://example.com/myportal/mypage</a:t>
            </a:r>
            <a:r>
              <a:rPr sz="1800" b="1" spc="-10" dirty="0">
                <a:solidFill>
                  <a:srgbClr val="2B2522"/>
                </a:solidFill>
                <a:latin typeface="Courier New"/>
                <a:cs typeface="Courier New"/>
                <a:hlinkClick r:id="rId3"/>
              </a:rPr>
              <a:t>//</a:t>
            </a:r>
            <a:r>
              <a:rPr sz="1800" spc="-10" dirty="0">
                <a:solidFill>
                  <a:srgbClr val="2B2522"/>
                </a:solidFill>
                <a:latin typeface="Courier New"/>
                <a:cs typeface="Courier New"/>
                <a:hlinkClick r:id="rId3"/>
              </a:rPr>
              <a:t>some/values/here</a:t>
            </a:r>
            <a:endParaRPr sz="1800">
              <a:latin typeface="Courier New"/>
              <a:cs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953504" y="217678"/>
            <a:ext cx="1859914" cy="288290"/>
          </a:xfrm>
          <a:prstGeom prst="rect">
            <a:avLst/>
          </a:prstGeom>
        </p:spPr>
        <p:txBody>
          <a:bodyPr vert="horz" wrap="square" lIns="0" tIns="0" rIns="0" bIns="0" rtlCol="0">
            <a:spAutoFit/>
          </a:bodyPr>
          <a:lstStyle/>
          <a:p>
            <a:pPr marL="12700">
              <a:lnSpc>
                <a:spcPct val="100000"/>
              </a:lnSpc>
            </a:pPr>
            <a:r>
              <a:rPr sz="1800" spc="-15" dirty="0">
                <a:solidFill>
                  <a:srgbClr val="E4DEDC"/>
                </a:solidFill>
                <a:latin typeface="Arial"/>
                <a:cs typeface="Arial"/>
              </a:rPr>
              <a:t>Links and</a:t>
            </a:r>
            <a:r>
              <a:rPr sz="1800" spc="-160" dirty="0">
                <a:solidFill>
                  <a:srgbClr val="E4DEDC"/>
                </a:solidFill>
                <a:latin typeface="Arial"/>
                <a:cs typeface="Arial"/>
              </a:rPr>
              <a:t> </a:t>
            </a:r>
            <a:r>
              <a:rPr sz="1800" spc="-25" dirty="0">
                <a:solidFill>
                  <a:srgbClr val="E4DEDC"/>
                </a:solidFill>
                <a:latin typeface="Arial"/>
                <a:cs typeface="Arial"/>
              </a:rPr>
              <a:t>Deletion</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34</a:t>
            </a:fld>
            <a:endParaRPr dirty="0"/>
          </a:p>
        </p:txBody>
      </p:sp>
      <p:sp>
        <p:nvSpPr>
          <p:cNvPr id="5" name="object 5"/>
          <p:cNvSpPr txBox="1">
            <a:spLocks noGrp="1"/>
          </p:cNvSpPr>
          <p:nvPr>
            <p:ph type="title"/>
          </p:nvPr>
        </p:nvSpPr>
        <p:spPr>
          <a:xfrm>
            <a:off x="435965" y="1273428"/>
            <a:ext cx="6495415" cy="38036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35" dirty="0">
                <a:solidFill>
                  <a:srgbClr val="2B2522"/>
                </a:solidFill>
              </a:rPr>
              <a:t>Deleting </a:t>
            </a:r>
            <a:r>
              <a:rPr sz="2400" spc="-45" dirty="0">
                <a:solidFill>
                  <a:srgbClr val="2B2522"/>
                </a:solidFill>
              </a:rPr>
              <a:t>a </a:t>
            </a:r>
            <a:r>
              <a:rPr sz="2400" spc="-10" dirty="0">
                <a:solidFill>
                  <a:srgbClr val="2B2522"/>
                </a:solidFill>
              </a:rPr>
              <a:t>link </a:t>
            </a:r>
            <a:r>
              <a:rPr sz="2400" spc="-5" dirty="0">
                <a:solidFill>
                  <a:srgbClr val="2B2522"/>
                </a:solidFill>
              </a:rPr>
              <a:t>also </a:t>
            </a:r>
            <a:r>
              <a:rPr sz="2400" spc="-25" dirty="0">
                <a:solidFill>
                  <a:srgbClr val="2B2522"/>
                </a:solidFill>
              </a:rPr>
              <a:t>deletes </a:t>
            </a:r>
            <a:r>
              <a:rPr sz="2400" spc="5" dirty="0">
                <a:solidFill>
                  <a:srgbClr val="2B2522"/>
                </a:solidFill>
              </a:rPr>
              <a:t>the </a:t>
            </a:r>
            <a:r>
              <a:rPr sz="2400" spc="-25" dirty="0">
                <a:solidFill>
                  <a:srgbClr val="2B2522"/>
                </a:solidFill>
              </a:rPr>
              <a:t>referenced</a:t>
            </a:r>
            <a:r>
              <a:rPr sz="2400" spc="-360" dirty="0">
                <a:solidFill>
                  <a:srgbClr val="2B2522"/>
                </a:solidFill>
              </a:rPr>
              <a:t> </a:t>
            </a:r>
            <a:r>
              <a:rPr sz="2400" spc="-35" dirty="0">
                <a:solidFill>
                  <a:srgbClr val="2B2522"/>
                </a:solidFill>
              </a:rPr>
              <a:t>page</a:t>
            </a:r>
            <a:endParaRPr sz="2400"/>
          </a:p>
        </p:txBody>
      </p:sp>
      <p:sp>
        <p:nvSpPr>
          <p:cNvPr id="6" name="object 6"/>
          <p:cNvSpPr txBox="1"/>
          <p:nvPr/>
        </p:nvSpPr>
        <p:spPr>
          <a:xfrm>
            <a:off x="435965" y="1895602"/>
            <a:ext cx="7954009" cy="188658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0" dirty="0">
                <a:solidFill>
                  <a:srgbClr val="2B2522"/>
                </a:solidFill>
                <a:latin typeface="Arial"/>
                <a:cs typeface="Arial"/>
              </a:rPr>
              <a:t>If</a:t>
            </a:r>
            <a:r>
              <a:rPr sz="2400" spc="-85" dirty="0">
                <a:solidFill>
                  <a:srgbClr val="2B2522"/>
                </a:solidFill>
                <a:latin typeface="Arial"/>
                <a:cs typeface="Arial"/>
              </a:rPr>
              <a:t> </a:t>
            </a:r>
            <a:r>
              <a:rPr sz="2400" spc="5" dirty="0">
                <a:solidFill>
                  <a:srgbClr val="2B2522"/>
                </a:solidFill>
                <a:latin typeface="Arial"/>
                <a:cs typeface="Arial"/>
              </a:rPr>
              <a:t>other</a:t>
            </a:r>
            <a:r>
              <a:rPr sz="2400" spc="-70" dirty="0">
                <a:solidFill>
                  <a:srgbClr val="2B2522"/>
                </a:solidFill>
                <a:latin typeface="Arial"/>
                <a:cs typeface="Arial"/>
              </a:rPr>
              <a:t> </a:t>
            </a:r>
            <a:r>
              <a:rPr sz="2400" dirty="0">
                <a:solidFill>
                  <a:srgbClr val="2B2522"/>
                </a:solidFill>
                <a:latin typeface="Arial"/>
                <a:cs typeface="Arial"/>
              </a:rPr>
              <a:t>links</a:t>
            </a:r>
            <a:r>
              <a:rPr sz="2400" spc="-60" dirty="0">
                <a:solidFill>
                  <a:srgbClr val="2B2522"/>
                </a:solidFill>
                <a:latin typeface="Arial"/>
                <a:cs typeface="Arial"/>
              </a:rPr>
              <a:t> </a:t>
            </a:r>
            <a:r>
              <a:rPr sz="2400" spc="-15" dirty="0">
                <a:solidFill>
                  <a:srgbClr val="2B2522"/>
                </a:solidFill>
                <a:latin typeface="Arial"/>
                <a:cs typeface="Arial"/>
              </a:rPr>
              <a:t>refer</a:t>
            </a:r>
            <a:r>
              <a:rPr sz="2400" spc="-80" dirty="0">
                <a:solidFill>
                  <a:srgbClr val="2B2522"/>
                </a:solidFill>
                <a:latin typeface="Arial"/>
                <a:cs typeface="Arial"/>
              </a:rPr>
              <a:t> </a:t>
            </a:r>
            <a:r>
              <a:rPr sz="2400" spc="60" dirty="0">
                <a:solidFill>
                  <a:srgbClr val="2B2522"/>
                </a:solidFill>
                <a:latin typeface="Arial"/>
                <a:cs typeface="Arial"/>
              </a:rPr>
              <a:t>to</a:t>
            </a:r>
            <a:r>
              <a:rPr sz="2400" spc="-65" dirty="0">
                <a:solidFill>
                  <a:srgbClr val="2B2522"/>
                </a:solidFill>
                <a:latin typeface="Arial"/>
                <a:cs typeface="Arial"/>
              </a:rPr>
              <a:t> </a:t>
            </a:r>
            <a:r>
              <a:rPr sz="2400" spc="5" dirty="0">
                <a:solidFill>
                  <a:srgbClr val="2B2522"/>
                </a:solidFill>
                <a:latin typeface="Arial"/>
                <a:cs typeface="Arial"/>
              </a:rPr>
              <a:t>the</a:t>
            </a:r>
            <a:r>
              <a:rPr sz="2400" spc="-70" dirty="0">
                <a:solidFill>
                  <a:srgbClr val="2B2522"/>
                </a:solidFill>
                <a:latin typeface="Arial"/>
                <a:cs typeface="Arial"/>
              </a:rPr>
              <a:t> </a:t>
            </a:r>
            <a:r>
              <a:rPr sz="2400" dirty="0">
                <a:solidFill>
                  <a:srgbClr val="2B2522"/>
                </a:solidFill>
                <a:latin typeface="Arial"/>
                <a:cs typeface="Arial"/>
              </a:rPr>
              <a:t>same</a:t>
            </a:r>
            <a:r>
              <a:rPr sz="2400" spc="-95" dirty="0">
                <a:solidFill>
                  <a:srgbClr val="2B2522"/>
                </a:solidFill>
                <a:latin typeface="Arial"/>
                <a:cs typeface="Arial"/>
              </a:rPr>
              <a:t> </a:t>
            </a:r>
            <a:r>
              <a:rPr sz="2400" spc="-70" dirty="0">
                <a:solidFill>
                  <a:srgbClr val="2B2522"/>
                </a:solidFill>
                <a:latin typeface="Arial"/>
                <a:cs typeface="Arial"/>
              </a:rPr>
              <a:t>page,</a:t>
            </a:r>
            <a:r>
              <a:rPr sz="2400" spc="-85" dirty="0">
                <a:solidFill>
                  <a:srgbClr val="2B2522"/>
                </a:solidFill>
                <a:latin typeface="Arial"/>
                <a:cs typeface="Arial"/>
              </a:rPr>
              <a:t> </a:t>
            </a:r>
            <a:r>
              <a:rPr sz="2400" spc="5" dirty="0">
                <a:solidFill>
                  <a:srgbClr val="2B2522"/>
                </a:solidFill>
                <a:latin typeface="Arial"/>
                <a:cs typeface="Arial"/>
              </a:rPr>
              <a:t>the</a:t>
            </a:r>
            <a:r>
              <a:rPr sz="2400" spc="-70" dirty="0">
                <a:solidFill>
                  <a:srgbClr val="2B2522"/>
                </a:solidFill>
                <a:latin typeface="Arial"/>
                <a:cs typeface="Arial"/>
              </a:rPr>
              <a:t> </a:t>
            </a:r>
            <a:r>
              <a:rPr sz="2400" spc="20" dirty="0">
                <a:solidFill>
                  <a:srgbClr val="2B2522"/>
                </a:solidFill>
                <a:latin typeface="Arial"/>
                <a:cs typeface="Arial"/>
              </a:rPr>
              <a:t>following</a:t>
            </a:r>
            <a:r>
              <a:rPr sz="2400" spc="-40" dirty="0">
                <a:solidFill>
                  <a:srgbClr val="2B2522"/>
                </a:solidFill>
                <a:latin typeface="Arial"/>
                <a:cs typeface="Arial"/>
              </a:rPr>
              <a:t> applies:</a:t>
            </a:r>
            <a:endParaRPr sz="2400">
              <a:latin typeface="Arial"/>
              <a:cs typeface="Arial"/>
            </a:endParaRPr>
          </a:p>
          <a:p>
            <a:pPr marL="641985" lvl="1" indent="-172085">
              <a:lnSpc>
                <a:spcPct val="100000"/>
              </a:lnSpc>
              <a:spcBef>
                <a:spcPts val="1780"/>
              </a:spcBef>
              <a:buClr>
                <a:srgbClr val="9E9087"/>
              </a:buClr>
              <a:buSzPct val="80000"/>
              <a:buFont typeface="Wingdings"/>
              <a:buChar char=""/>
              <a:tabLst>
                <a:tab pos="642620" algn="l"/>
              </a:tabLst>
            </a:pPr>
            <a:r>
              <a:rPr sz="2000" spc="40" dirty="0">
                <a:solidFill>
                  <a:srgbClr val="2B2522"/>
                </a:solidFill>
                <a:latin typeface="Arial"/>
                <a:cs typeface="Arial"/>
              </a:rPr>
              <a:t>If</a:t>
            </a:r>
            <a:r>
              <a:rPr sz="2000" spc="-70" dirty="0">
                <a:solidFill>
                  <a:srgbClr val="2B2522"/>
                </a:solidFill>
                <a:latin typeface="Arial"/>
                <a:cs typeface="Arial"/>
              </a:rPr>
              <a:t> </a:t>
            </a:r>
            <a:r>
              <a:rPr sz="2000" dirty="0">
                <a:solidFill>
                  <a:srgbClr val="2B2522"/>
                </a:solidFill>
                <a:latin typeface="Arial"/>
                <a:cs typeface="Arial"/>
              </a:rPr>
              <a:t>another</a:t>
            </a:r>
            <a:r>
              <a:rPr sz="2000" spc="-110" dirty="0">
                <a:solidFill>
                  <a:srgbClr val="2B2522"/>
                </a:solidFill>
                <a:latin typeface="Arial"/>
                <a:cs typeface="Arial"/>
              </a:rPr>
              <a:t> </a:t>
            </a:r>
            <a:r>
              <a:rPr sz="2000" spc="-5" dirty="0">
                <a:solidFill>
                  <a:srgbClr val="2B2522"/>
                </a:solidFill>
                <a:latin typeface="Arial"/>
                <a:cs typeface="Arial"/>
              </a:rPr>
              <a:t>link</a:t>
            </a:r>
            <a:r>
              <a:rPr sz="2000" spc="-85" dirty="0">
                <a:solidFill>
                  <a:srgbClr val="2B2522"/>
                </a:solidFill>
                <a:latin typeface="Arial"/>
                <a:cs typeface="Arial"/>
              </a:rPr>
              <a:t> </a:t>
            </a:r>
            <a:r>
              <a:rPr sz="2000" spc="-5" dirty="0">
                <a:solidFill>
                  <a:srgbClr val="2B2522"/>
                </a:solidFill>
                <a:latin typeface="Arial"/>
                <a:cs typeface="Arial"/>
              </a:rPr>
              <a:t>refers</a:t>
            </a:r>
            <a:r>
              <a:rPr sz="2000" spc="-90" dirty="0">
                <a:solidFill>
                  <a:srgbClr val="2B2522"/>
                </a:solidFill>
                <a:latin typeface="Arial"/>
                <a:cs typeface="Arial"/>
              </a:rPr>
              <a:t> </a:t>
            </a:r>
            <a:r>
              <a:rPr sz="2000" spc="50" dirty="0">
                <a:solidFill>
                  <a:srgbClr val="2B2522"/>
                </a:solidFill>
                <a:latin typeface="Arial"/>
                <a:cs typeface="Arial"/>
              </a:rPr>
              <a:t>to</a:t>
            </a:r>
            <a:r>
              <a:rPr sz="2000" spc="-7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dirty="0">
                <a:solidFill>
                  <a:srgbClr val="2B2522"/>
                </a:solidFill>
                <a:latin typeface="Arial"/>
                <a:cs typeface="Arial"/>
              </a:rPr>
              <a:t>same</a:t>
            </a:r>
            <a:r>
              <a:rPr sz="2000" spc="-95" dirty="0">
                <a:solidFill>
                  <a:srgbClr val="2B2522"/>
                </a:solidFill>
                <a:latin typeface="Arial"/>
                <a:cs typeface="Arial"/>
              </a:rPr>
              <a:t> </a:t>
            </a:r>
            <a:r>
              <a:rPr sz="2000" spc="-60" dirty="0">
                <a:solidFill>
                  <a:srgbClr val="2B2522"/>
                </a:solidFill>
                <a:latin typeface="Arial"/>
                <a:cs typeface="Arial"/>
              </a:rPr>
              <a:t>page,</a:t>
            </a:r>
            <a:r>
              <a:rPr sz="2000" spc="-75"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30" dirty="0">
                <a:solidFill>
                  <a:srgbClr val="2B2522"/>
                </a:solidFill>
                <a:latin typeface="Arial"/>
                <a:cs typeface="Arial"/>
              </a:rPr>
              <a:t>page</a:t>
            </a:r>
            <a:r>
              <a:rPr sz="2000" spc="-80" dirty="0">
                <a:solidFill>
                  <a:srgbClr val="2B2522"/>
                </a:solidFill>
                <a:latin typeface="Arial"/>
                <a:cs typeface="Arial"/>
              </a:rPr>
              <a:t> </a:t>
            </a:r>
            <a:r>
              <a:rPr sz="2000" spc="10" dirty="0">
                <a:solidFill>
                  <a:srgbClr val="2B2522"/>
                </a:solidFill>
                <a:latin typeface="Arial"/>
                <a:cs typeface="Arial"/>
              </a:rPr>
              <a:t>is</a:t>
            </a:r>
            <a:r>
              <a:rPr sz="2000" spc="-90" dirty="0">
                <a:solidFill>
                  <a:srgbClr val="2B2522"/>
                </a:solidFill>
                <a:latin typeface="Arial"/>
                <a:cs typeface="Arial"/>
              </a:rPr>
              <a:t> </a:t>
            </a:r>
            <a:r>
              <a:rPr sz="2000" spc="35" dirty="0">
                <a:solidFill>
                  <a:srgbClr val="2B2522"/>
                </a:solidFill>
                <a:latin typeface="Arial"/>
                <a:cs typeface="Arial"/>
              </a:rPr>
              <a:t>not</a:t>
            </a:r>
            <a:r>
              <a:rPr sz="2000" spc="-70" dirty="0">
                <a:solidFill>
                  <a:srgbClr val="2B2522"/>
                </a:solidFill>
                <a:latin typeface="Arial"/>
                <a:cs typeface="Arial"/>
              </a:rPr>
              <a:t> </a:t>
            </a:r>
            <a:r>
              <a:rPr sz="2000" spc="-20" dirty="0">
                <a:solidFill>
                  <a:srgbClr val="2B2522"/>
                </a:solidFill>
                <a:latin typeface="Arial"/>
                <a:cs typeface="Arial"/>
              </a:rPr>
              <a:t>deleted</a:t>
            </a:r>
            <a:endParaRPr sz="2000">
              <a:latin typeface="Arial"/>
              <a:cs typeface="Arial"/>
            </a:endParaRPr>
          </a:p>
          <a:p>
            <a:pPr marL="641985" lvl="1" indent="-172085">
              <a:lnSpc>
                <a:spcPct val="100000"/>
              </a:lnSpc>
              <a:spcBef>
                <a:spcPts val="1680"/>
              </a:spcBef>
              <a:buClr>
                <a:srgbClr val="9E9087"/>
              </a:buClr>
              <a:buSzPct val="80000"/>
              <a:buFont typeface="Wingdings"/>
              <a:buChar char=""/>
              <a:tabLst>
                <a:tab pos="642620" algn="l"/>
              </a:tabLst>
            </a:pPr>
            <a:r>
              <a:rPr sz="2000" spc="40" dirty="0">
                <a:solidFill>
                  <a:srgbClr val="2B2522"/>
                </a:solidFill>
                <a:latin typeface="Arial"/>
                <a:cs typeface="Arial"/>
              </a:rPr>
              <a:t>If</a:t>
            </a:r>
            <a:r>
              <a:rPr sz="2000" spc="-70"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20" dirty="0">
                <a:solidFill>
                  <a:srgbClr val="2B2522"/>
                </a:solidFill>
                <a:latin typeface="Arial"/>
                <a:cs typeface="Arial"/>
              </a:rPr>
              <a:t>state</a:t>
            </a:r>
            <a:r>
              <a:rPr sz="2000" spc="-95" dirty="0">
                <a:solidFill>
                  <a:srgbClr val="2B2522"/>
                </a:solidFill>
                <a:latin typeface="Arial"/>
                <a:cs typeface="Arial"/>
              </a:rPr>
              <a:t> </a:t>
            </a:r>
            <a:r>
              <a:rPr sz="2000" spc="-5" dirty="0">
                <a:solidFill>
                  <a:srgbClr val="2B2522"/>
                </a:solidFill>
                <a:latin typeface="Arial"/>
                <a:cs typeface="Arial"/>
              </a:rPr>
              <a:t>link</a:t>
            </a:r>
            <a:r>
              <a:rPr sz="2000" spc="-70" dirty="0">
                <a:solidFill>
                  <a:srgbClr val="2B2522"/>
                </a:solidFill>
                <a:latin typeface="Arial"/>
                <a:cs typeface="Arial"/>
              </a:rPr>
              <a:t> </a:t>
            </a:r>
            <a:r>
              <a:rPr sz="2000" spc="-5" dirty="0">
                <a:solidFill>
                  <a:srgbClr val="2B2522"/>
                </a:solidFill>
                <a:latin typeface="Arial"/>
                <a:cs typeface="Arial"/>
              </a:rPr>
              <a:t>refers</a:t>
            </a:r>
            <a:r>
              <a:rPr sz="2000" spc="-110" dirty="0">
                <a:solidFill>
                  <a:srgbClr val="2B2522"/>
                </a:solidFill>
                <a:latin typeface="Arial"/>
                <a:cs typeface="Arial"/>
              </a:rPr>
              <a:t> </a:t>
            </a:r>
            <a:r>
              <a:rPr sz="2000" spc="50" dirty="0">
                <a:solidFill>
                  <a:srgbClr val="2B2522"/>
                </a:solidFill>
                <a:latin typeface="Arial"/>
                <a:cs typeface="Arial"/>
              </a:rPr>
              <a:t>to</a:t>
            </a:r>
            <a:r>
              <a:rPr sz="2000" spc="-7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dirty="0">
                <a:solidFill>
                  <a:srgbClr val="2B2522"/>
                </a:solidFill>
                <a:latin typeface="Arial"/>
                <a:cs typeface="Arial"/>
              </a:rPr>
              <a:t>same</a:t>
            </a:r>
            <a:r>
              <a:rPr sz="2000" spc="-85" dirty="0">
                <a:solidFill>
                  <a:srgbClr val="2B2522"/>
                </a:solidFill>
                <a:latin typeface="Arial"/>
                <a:cs typeface="Arial"/>
              </a:rPr>
              <a:t> </a:t>
            </a:r>
            <a:r>
              <a:rPr sz="2000" spc="-60" dirty="0">
                <a:solidFill>
                  <a:srgbClr val="2B2522"/>
                </a:solidFill>
                <a:latin typeface="Arial"/>
                <a:cs typeface="Arial"/>
              </a:rPr>
              <a:t>page,</a:t>
            </a:r>
            <a:r>
              <a:rPr sz="2000" spc="-95" dirty="0">
                <a:solidFill>
                  <a:srgbClr val="2B2522"/>
                </a:solidFill>
                <a:latin typeface="Arial"/>
                <a:cs typeface="Arial"/>
              </a:rPr>
              <a:t> </a:t>
            </a:r>
            <a:r>
              <a:rPr sz="2000" spc="25" dirty="0">
                <a:solidFill>
                  <a:srgbClr val="2B2522"/>
                </a:solidFill>
                <a:latin typeface="Arial"/>
                <a:cs typeface="Arial"/>
              </a:rPr>
              <a:t>both</a:t>
            </a:r>
            <a:r>
              <a:rPr sz="2000" spc="-85"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30" dirty="0">
                <a:solidFill>
                  <a:srgbClr val="2B2522"/>
                </a:solidFill>
                <a:latin typeface="Arial"/>
                <a:cs typeface="Arial"/>
              </a:rPr>
              <a:t>page</a:t>
            </a:r>
            <a:r>
              <a:rPr sz="2000" spc="-90" dirty="0">
                <a:solidFill>
                  <a:srgbClr val="2B2522"/>
                </a:solidFill>
                <a:latin typeface="Arial"/>
                <a:cs typeface="Arial"/>
              </a:rPr>
              <a:t> </a:t>
            </a:r>
            <a:r>
              <a:rPr sz="2000" spc="-10" dirty="0">
                <a:solidFill>
                  <a:srgbClr val="2B2522"/>
                </a:solidFill>
                <a:latin typeface="Arial"/>
                <a:cs typeface="Arial"/>
              </a:rPr>
              <a:t>and</a:t>
            </a:r>
            <a:r>
              <a:rPr sz="2000" spc="-7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20" dirty="0">
                <a:solidFill>
                  <a:srgbClr val="2B2522"/>
                </a:solidFill>
                <a:latin typeface="Arial"/>
                <a:cs typeface="Arial"/>
              </a:rPr>
              <a:t>state</a:t>
            </a:r>
            <a:endParaRPr sz="2000">
              <a:latin typeface="Arial"/>
              <a:cs typeface="Arial"/>
            </a:endParaRPr>
          </a:p>
          <a:p>
            <a:pPr marL="641985">
              <a:lnSpc>
                <a:spcPct val="100000"/>
              </a:lnSpc>
              <a:spcBef>
                <a:spcPts val="1200"/>
              </a:spcBef>
            </a:pPr>
            <a:r>
              <a:rPr sz="2000" spc="-5" dirty="0">
                <a:solidFill>
                  <a:srgbClr val="2B2522"/>
                </a:solidFill>
                <a:latin typeface="Arial"/>
                <a:cs typeface="Arial"/>
              </a:rPr>
              <a:t>link </a:t>
            </a:r>
            <a:r>
              <a:rPr sz="2000" spc="-35" dirty="0">
                <a:solidFill>
                  <a:srgbClr val="2B2522"/>
                </a:solidFill>
                <a:latin typeface="Arial"/>
                <a:cs typeface="Arial"/>
              </a:rPr>
              <a:t>are</a:t>
            </a:r>
            <a:r>
              <a:rPr sz="2000" spc="-245" dirty="0">
                <a:solidFill>
                  <a:srgbClr val="2B2522"/>
                </a:solidFill>
                <a:latin typeface="Arial"/>
                <a:cs typeface="Arial"/>
              </a:rPr>
              <a:t> </a:t>
            </a:r>
            <a:r>
              <a:rPr sz="2000" spc="-20" dirty="0">
                <a:solidFill>
                  <a:srgbClr val="2B2522"/>
                </a:solidFill>
                <a:latin typeface="Arial"/>
                <a:cs typeface="Arial"/>
              </a:rPr>
              <a:t>deleted</a:t>
            </a:r>
            <a:endParaRPr sz="2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889240" y="755269"/>
            <a:ext cx="907415" cy="1075690"/>
          </a:xfrm>
          <a:custGeom>
            <a:avLst/>
            <a:gdLst/>
            <a:ahLst/>
            <a:cxnLst/>
            <a:rect l="l" t="t" r="r" b="b"/>
            <a:pathLst>
              <a:path w="907415" h="1075689">
                <a:moveTo>
                  <a:pt x="907160" y="0"/>
                </a:moveTo>
                <a:lnTo>
                  <a:pt x="0" y="0"/>
                </a:lnTo>
                <a:lnTo>
                  <a:pt x="9016" y="915923"/>
                </a:lnTo>
                <a:lnTo>
                  <a:pt x="907160" y="1075308"/>
                </a:lnTo>
                <a:lnTo>
                  <a:pt x="907160" y="0"/>
                </a:lnTo>
                <a:close/>
              </a:path>
            </a:pathLst>
          </a:custGeom>
          <a:solidFill>
            <a:srgbClr val="BC2727"/>
          </a:solidFill>
        </p:spPr>
        <p:txBody>
          <a:bodyPr wrap="square" lIns="0" tIns="0" rIns="0" bIns="0" rtlCol="0"/>
          <a:lstStyle/>
          <a:p>
            <a:endParaRPr/>
          </a:p>
        </p:txBody>
      </p:sp>
      <p:sp>
        <p:nvSpPr>
          <p:cNvPr id="5" name="object 5"/>
          <p:cNvSpPr/>
          <p:nvPr/>
        </p:nvSpPr>
        <p:spPr>
          <a:xfrm>
            <a:off x="8060055" y="1104849"/>
            <a:ext cx="574801" cy="307517"/>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388735">
              <a:lnSpc>
                <a:spcPct val="100000"/>
              </a:lnSpc>
            </a:pPr>
            <a:r>
              <a:rPr spc="-50" dirty="0"/>
              <a:t>Demo: </a:t>
            </a:r>
            <a:r>
              <a:rPr spc="-114" dirty="0"/>
              <a:t>CXP</a:t>
            </a:r>
            <a:r>
              <a:rPr spc="-125" dirty="0"/>
              <a:t> </a:t>
            </a:r>
            <a:r>
              <a:rPr spc="-15" dirty="0"/>
              <a:t>Manager</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35</a:t>
            </a:fld>
            <a:endParaRPr dirty="0"/>
          </a:p>
        </p:txBody>
      </p:sp>
      <p:sp>
        <p:nvSpPr>
          <p:cNvPr id="7" name="object 7"/>
          <p:cNvSpPr txBox="1"/>
          <p:nvPr/>
        </p:nvSpPr>
        <p:spPr>
          <a:xfrm>
            <a:off x="435051" y="1272285"/>
            <a:ext cx="6275705" cy="929640"/>
          </a:xfrm>
          <a:prstGeom prst="rect">
            <a:avLst/>
          </a:prstGeom>
        </p:spPr>
        <p:txBody>
          <a:bodyPr vert="horz" wrap="square" lIns="0" tIns="0" rIns="0" bIns="0" rtlCol="0">
            <a:spAutoFit/>
          </a:bodyPr>
          <a:lstStyle/>
          <a:p>
            <a:pPr marL="12700">
              <a:lnSpc>
                <a:spcPct val="100000"/>
              </a:lnSpc>
            </a:pPr>
            <a:r>
              <a:rPr sz="2400" spc="-5" dirty="0">
                <a:solidFill>
                  <a:srgbClr val="2B2522"/>
                </a:solidFill>
                <a:latin typeface="Arial"/>
                <a:cs typeface="Arial"/>
              </a:rPr>
              <a:t>Lets </a:t>
            </a:r>
            <a:r>
              <a:rPr sz="2400" spc="-10" dirty="0">
                <a:solidFill>
                  <a:srgbClr val="2B2522"/>
                </a:solidFill>
                <a:latin typeface="Arial"/>
                <a:cs typeface="Arial"/>
              </a:rPr>
              <a:t>look </a:t>
            </a:r>
            <a:r>
              <a:rPr sz="2400" spc="45" dirty="0">
                <a:solidFill>
                  <a:srgbClr val="2B2522"/>
                </a:solidFill>
                <a:latin typeface="Arial"/>
                <a:cs typeface="Arial"/>
              </a:rPr>
              <a:t>at</a:t>
            </a:r>
            <a:r>
              <a:rPr sz="2400" spc="-465" dirty="0">
                <a:solidFill>
                  <a:srgbClr val="2B2522"/>
                </a:solidFill>
                <a:latin typeface="Arial"/>
                <a:cs typeface="Arial"/>
              </a:rPr>
              <a:t> </a:t>
            </a:r>
            <a:r>
              <a:rPr sz="2400" spc="25" dirty="0">
                <a:solidFill>
                  <a:srgbClr val="2B2522"/>
                </a:solidFill>
                <a:latin typeface="Arial"/>
                <a:cs typeface="Arial"/>
              </a:rPr>
              <a:t>how </a:t>
            </a:r>
            <a:r>
              <a:rPr sz="2400" spc="5" dirty="0">
                <a:solidFill>
                  <a:srgbClr val="2B2522"/>
                </a:solidFill>
                <a:latin typeface="Arial"/>
                <a:cs typeface="Arial"/>
              </a:rPr>
              <a:t>the </a:t>
            </a:r>
            <a:r>
              <a:rPr sz="2400" spc="-150" dirty="0">
                <a:solidFill>
                  <a:srgbClr val="2B2522"/>
                </a:solidFill>
                <a:latin typeface="Arial"/>
                <a:cs typeface="Arial"/>
              </a:rPr>
              <a:t>CXP </a:t>
            </a:r>
            <a:r>
              <a:rPr sz="2400" spc="-15" dirty="0">
                <a:solidFill>
                  <a:srgbClr val="2B2522"/>
                </a:solidFill>
                <a:latin typeface="Arial"/>
                <a:cs typeface="Arial"/>
              </a:rPr>
              <a:t>Manager handles </a:t>
            </a:r>
            <a:r>
              <a:rPr sz="2400" spc="5" dirty="0">
                <a:solidFill>
                  <a:srgbClr val="2B2522"/>
                </a:solidFill>
                <a:latin typeface="Arial"/>
                <a:cs typeface="Arial"/>
              </a:rPr>
              <a:t>the</a:t>
            </a:r>
            <a:endParaRPr sz="2400">
              <a:latin typeface="Arial"/>
              <a:cs typeface="Arial"/>
            </a:endParaRPr>
          </a:p>
          <a:p>
            <a:pPr marL="12700">
              <a:lnSpc>
                <a:spcPct val="100000"/>
              </a:lnSpc>
              <a:spcBef>
                <a:spcPts val="1440"/>
              </a:spcBef>
            </a:pPr>
            <a:r>
              <a:rPr sz="2400" spc="10" dirty="0">
                <a:solidFill>
                  <a:srgbClr val="2B2522"/>
                </a:solidFill>
                <a:latin typeface="Arial"/>
                <a:cs typeface="Arial"/>
              </a:rPr>
              <a:t>concepts </a:t>
            </a:r>
            <a:r>
              <a:rPr sz="2400" spc="-10" dirty="0">
                <a:solidFill>
                  <a:srgbClr val="2B2522"/>
                </a:solidFill>
                <a:latin typeface="Arial"/>
                <a:cs typeface="Arial"/>
              </a:rPr>
              <a:t>we </a:t>
            </a:r>
            <a:r>
              <a:rPr sz="2400" spc="-45" dirty="0">
                <a:solidFill>
                  <a:srgbClr val="2B2522"/>
                </a:solidFill>
                <a:latin typeface="Arial"/>
                <a:cs typeface="Arial"/>
              </a:rPr>
              <a:t>have </a:t>
            </a:r>
            <a:r>
              <a:rPr sz="2400" spc="40" dirty="0">
                <a:solidFill>
                  <a:srgbClr val="2B2522"/>
                </a:solidFill>
                <a:latin typeface="Arial"/>
                <a:cs typeface="Arial"/>
              </a:rPr>
              <a:t>just</a:t>
            </a:r>
            <a:r>
              <a:rPr sz="2400" spc="-250" dirty="0">
                <a:solidFill>
                  <a:srgbClr val="2B2522"/>
                </a:solidFill>
                <a:latin typeface="Arial"/>
                <a:cs typeface="Arial"/>
              </a:rPr>
              <a:t> </a:t>
            </a:r>
            <a:r>
              <a:rPr sz="2400" dirty="0">
                <a:solidFill>
                  <a:srgbClr val="2B2522"/>
                </a:solidFill>
                <a:latin typeface="Arial"/>
                <a:cs typeface="Arial"/>
              </a:rPr>
              <a:t>discussed</a:t>
            </a:r>
            <a:endParaRPr sz="2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36</a:t>
            </a:fld>
            <a:endParaRPr dirty="0"/>
          </a:p>
        </p:txBody>
      </p:sp>
      <p:sp>
        <p:nvSpPr>
          <p:cNvPr id="5" name="object 5"/>
          <p:cNvSpPr txBox="1"/>
          <p:nvPr/>
        </p:nvSpPr>
        <p:spPr>
          <a:xfrm>
            <a:off x="618236" y="1137539"/>
            <a:ext cx="7538084"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spc="-210" dirty="0">
                <a:solidFill>
                  <a:srgbClr val="EBE9E7"/>
                </a:solidFill>
                <a:latin typeface="Arial"/>
                <a:cs typeface="Arial"/>
              </a:rPr>
              <a:t>A </a:t>
            </a:r>
            <a:r>
              <a:rPr sz="3000" dirty="0">
                <a:solidFill>
                  <a:srgbClr val="EBE9E7"/>
                </a:solidFill>
                <a:latin typeface="Arial"/>
                <a:cs typeface="Arial"/>
              </a:rPr>
              <a:t>component</a:t>
            </a:r>
            <a:r>
              <a:rPr sz="3000" spc="-150" dirty="0">
                <a:solidFill>
                  <a:srgbClr val="EBE9E7"/>
                </a:solidFill>
                <a:latin typeface="Arial"/>
                <a:cs typeface="Arial"/>
              </a:rPr>
              <a:t> </a:t>
            </a:r>
            <a:r>
              <a:rPr sz="3000" spc="-15" dirty="0">
                <a:solidFill>
                  <a:srgbClr val="EBE9E7"/>
                </a:solidFill>
                <a:latin typeface="Arial"/>
                <a:cs typeface="Arial"/>
              </a:rPr>
              <a:t>model</a:t>
            </a:r>
            <a:endParaRPr sz="3000">
              <a:latin typeface="Arial"/>
              <a:cs typeface="Arial"/>
            </a:endParaRPr>
          </a:p>
          <a:p>
            <a:pPr marL="527685" marR="13970" indent="-514984">
              <a:lnSpc>
                <a:spcPct val="100000"/>
              </a:lnSpc>
              <a:spcBef>
                <a:spcPts val="720"/>
              </a:spcBef>
              <a:buAutoNum type="arabicPeriod"/>
              <a:tabLst>
                <a:tab pos="527685" algn="l"/>
                <a:tab pos="528320" algn="l"/>
              </a:tabLst>
            </a:pPr>
            <a:r>
              <a:rPr sz="3000" b="1" spc="-75" dirty="0">
                <a:solidFill>
                  <a:srgbClr val="FFFFFF"/>
                </a:solidFill>
                <a:latin typeface="Arial"/>
                <a:cs typeface="Arial"/>
              </a:rPr>
              <a:t>Flexible </a:t>
            </a:r>
            <a:r>
              <a:rPr sz="3000" b="1" spc="-100" dirty="0">
                <a:solidFill>
                  <a:srgbClr val="FFFFFF"/>
                </a:solidFill>
                <a:latin typeface="Arial"/>
                <a:cs typeface="Arial"/>
              </a:rPr>
              <a:t>rendering </a:t>
            </a:r>
            <a:r>
              <a:rPr sz="3000" b="1" spc="-125" dirty="0">
                <a:solidFill>
                  <a:srgbClr val="FFFFFF"/>
                </a:solidFill>
                <a:latin typeface="Arial"/>
                <a:cs typeface="Arial"/>
              </a:rPr>
              <a:t>and </a:t>
            </a:r>
            <a:r>
              <a:rPr sz="3000" b="1" spc="-95" dirty="0">
                <a:solidFill>
                  <a:srgbClr val="FFFFFF"/>
                </a:solidFill>
                <a:latin typeface="Arial"/>
                <a:cs typeface="Arial"/>
              </a:rPr>
              <a:t>support </a:t>
            </a:r>
            <a:r>
              <a:rPr sz="3000" b="1" spc="-40" dirty="0">
                <a:solidFill>
                  <a:srgbClr val="FFFFFF"/>
                </a:solidFill>
                <a:latin typeface="Arial"/>
                <a:cs typeface="Arial"/>
              </a:rPr>
              <a:t>for </a:t>
            </a:r>
            <a:r>
              <a:rPr sz="3000" b="1" spc="15" dirty="0">
                <a:solidFill>
                  <a:srgbClr val="FFFFFF"/>
                </a:solidFill>
                <a:latin typeface="Arial"/>
                <a:cs typeface="Arial"/>
              </a:rPr>
              <a:t>multi-  </a:t>
            </a:r>
            <a:r>
              <a:rPr sz="3000" b="1" spc="-100" dirty="0">
                <a:solidFill>
                  <a:srgbClr val="FFFFFF"/>
                </a:solidFill>
                <a:latin typeface="Arial"/>
                <a:cs typeface="Arial"/>
              </a:rPr>
              <a:t>device</a:t>
            </a:r>
            <a:r>
              <a:rPr sz="3000" b="1" spc="-155" dirty="0">
                <a:solidFill>
                  <a:srgbClr val="FFFFFF"/>
                </a:solidFill>
                <a:latin typeface="Arial"/>
                <a:cs typeface="Arial"/>
              </a:rPr>
              <a:t> </a:t>
            </a:r>
            <a:r>
              <a:rPr sz="3000" b="1" spc="-80" dirty="0">
                <a:solidFill>
                  <a:srgbClr val="FFFFFF"/>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Personalization</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75" dirty="0">
                <a:solidFill>
                  <a:srgbClr val="EBE9E7"/>
                </a:solidFill>
                <a:latin typeface="Arial"/>
                <a:cs typeface="Arial"/>
              </a:rPr>
              <a:t>The</a:t>
            </a:r>
            <a:r>
              <a:rPr sz="3000" spc="-130" dirty="0">
                <a:solidFill>
                  <a:srgbClr val="EBE9E7"/>
                </a:solidFill>
                <a:latin typeface="Arial"/>
                <a:cs typeface="Arial"/>
              </a:rPr>
              <a:t> </a:t>
            </a:r>
            <a:r>
              <a:rPr sz="3000" spc="-35" dirty="0">
                <a:solidFill>
                  <a:srgbClr val="EBE9E7"/>
                </a:solidFill>
                <a:latin typeface="Arial"/>
                <a:cs typeface="Arial"/>
              </a:rPr>
              <a:t>ability</a:t>
            </a:r>
            <a:r>
              <a:rPr sz="3000" spc="-160" dirty="0">
                <a:solidFill>
                  <a:srgbClr val="EBE9E7"/>
                </a:solidFill>
                <a:latin typeface="Arial"/>
                <a:cs typeface="Arial"/>
              </a:rPr>
              <a:t> </a:t>
            </a:r>
            <a:r>
              <a:rPr sz="3000" spc="30" dirty="0">
                <a:solidFill>
                  <a:srgbClr val="EBE9E7"/>
                </a:solidFill>
                <a:latin typeface="Arial"/>
                <a:cs typeface="Arial"/>
              </a:rPr>
              <a:t>to</a:t>
            </a:r>
            <a:r>
              <a:rPr sz="3000" spc="-125" dirty="0">
                <a:solidFill>
                  <a:srgbClr val="EBE9E7"/>
                </a:solidFill>
                <a:latin typeface="Arial"/>
                <a:cs typeface="Arial"/>
              </a:rPr>
              <a:t> </a:t>
            </a:r>
            <a:r>
              <a:rPr sz="3000" spc="-40" dirty="0">
                <a:solidFill>
                  <a:srgbClr val="EBE9E7"/>
                </a:solidFill>
                <a:latin typeface="Arial"/>
                <a:cs typeface="Arial"/>
              </a:rPr>
              <a:t>integrate</a:t>
            </a:r>
            <a:r>
              <a:rPr sz="3000" spc="-140" dirty="0">
                <a:solidFill>
                  <a:srgbClr val="EBE9E7"/>
                </a:solidFill>
                <a:latin typeface="Arial"/>
                <a:cs typeface="Arial"/>
              </a:rPr>
              <a:t> </a:t>
            </a:r>
            <a:r>
              <a:rPr sz="3000" spc="30" dirty="0">
                <a:solidFill>
                  <a:srgbClr val="EBE9E7"/>
                </a:solidFill>
                <a:latin typeface="Arial"/>
                <a:cs typeface="Arial"/>
              </a:rPr>
              <a:t>with</a:t>
            </a:r>
            <a:r>
              <a:rPr sz="3000" spc="-114" dirty="0">
                <a:solidFill>
                  <a:srgbClr val="EBE9E7"/>
                </a:solidFill>
                <a:latin typeface="Arial"/>
                <a:cs typeface="Arial"/>
              </a:rPr>
              <a:t> </a:t>
            </a:r>
            <a:r>
              <a:rPr sz="3000" spc="-85" dirty="0">
                <a:solidFill>
                  <a:srgbClr val="EBE9E7"/>
                </a:solidFill>
                <a:latin typeface="Arial"/>
                <a:cs typeface="Arial"/>
              </a:rPr>
              <a:t>a</a:t>
            </a:r>
            <a:r>
              <a:rPr sz="3000" spc="-135" dirty="0">
                <a:solidFill>
                  <a:srgbClr val="EBE9E7"/>
                </a:solidFill>
                <a:latin typeface="Arial"/>
                <a:cs typeface="Arial"/>
              </a:rPr>
              <a:t> </a:t>
            </a:r>
            <a:r>
              <a:rPr sz="3000" spc="-35" dirty="0">
                <a:solidFill>
                  <a:srgbClr val="EBE9E7"/>
                </a:solidFill>
                <a:latin typeface="Arial"/>
                <a:cs typeface="Arial"/>
              </a:rPr>
              <a:t>wide</a:t>
            </a:r>
            <a:r>
              <a:rPr sz="3000" spc="-125" dirty="0">
                <a:solidFill>
                  <a:srgbClr val="EBE9E7"/>
                </a:solidFill>
                <a:latin typeface="Arial"/>
                <a:cs typeface="Arial"/>
              </a:rPr>
              <a:t> </a:t>
            </a:r>
            <a:r>
              <a:rPr sz="3000" spc="-60" dirty="0">
                <a:solidFill>
                  <a:srgbClr val="EBE9E7"/>
                </a:solidFill>
                <a:latin typeface="Arial"/>
                <a:cs typeface="Arial"/>
              </a:rPr>
              <a:t>range</a:t>
            </a:r>
            <a:r>
              <a:rPr sz="3000" spc="-125" dirty="0">
                <a:solidFill>
                  <a:srgbClr val="EBE9E7"/>
                </a:solidFill>
                <a:latin typeface="Arial"/>
                <a:cs typeface="Arial"/>
              </a:rPr>
              <a:t> </a:t>
            </a:r>
            <a:r>
              <a:rPr sz="3000" spc="35" dirty="0">
                <a:solidFill>
                  <a:srgbClr val="EBE9E7"/>
                </a:solidFill>
                <a:latin typeface="Arial"/>
                <a:cs typeface="Arial"/>
              </a:rPr>
              <a:t>of  </a:t>
            </a:r>
            <a:r>
              <a:rPr sz="3000" spc="-40" dirty="0">
                <a:solidFill>
                  <a:srgbClr val="EBE9E7"/>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Content</a:t>
            </a:r>
            <a:r>
              <a:rPr sz="3000" spc="-210" dirty="0">
                <a:solidFill>
                  <a:srgbClr val="EBE9E7"/>
                </a:solidFill>
                <a:latin typeface="Arial"/>
                <a:cs typeface="Arial"/>
              </a:rPr>
              <a:t> </a:t>
            </a:r>
            <a:r>
              <a:rPr sz="3000" spc="-55" dirty="0">
                <a:solidFill>
                  <a:srgbClr val="EBE9E7"/>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Security</a:t>
            </a:r>
            <a:r>
              <a:rPr sz="3000" spc="-130" dirty="0">
                <a:solidFill>
                  <a:srgbClr val="EBE9E7"/>
                </a:solidFill>
                <a:latin typeface="Arial"/>
                <a:cs typeface="Arial"/>
              </a:rPr>
              <a:t> </a:t>
            </a:r>
            <a:r>
              <a:rPr sz="3000" spc="-10" dirty="0">
                <a:solidFill>
                  <a:srgbClr val="EBE9E7"/>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Publishing</a:t>
            </a:r>
            <a:endParaRPr sz="30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457955"/>
            <a:ext cx="9144000" cy="172059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5" name="object 5"/>
          <p:cNvSpPr/>
          <p:nvPr/>
        </p:nvSpPr>
        <p:spPr>
          <a:xfrm>
            <a:off x="324789" y="287883"/>
            <a:ext cx="1870964" cy="15382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511298" y="3751453"/>
            <a:ext cx="4180840" cy="548640"/>
          </a:xfrm>
          <a:prstGeom prst="rect">
            <a:avLst/>
          </a:prstGeom>
        </p:spPr>
        <p:txBody>
          <a:bodyPr vert="horz" wrap="square" lIns="0" tIns="0" rIns="0" bIns="0" rtlCol="0">
            <a:spAutoFit/>
          </a:bodyPr>
          <a:lstStyle/>
          <a:p>
            <a:pPr marL="12700">
              <a:lnSpc>
                <a:spcPct val="100000"/>
              </a:lnSpc>
            </a:pPr>
            <a:r>
              <a:rPr sz="3600" spc="-60" dirty="0">
                <a:solidFill>
                  <a:srgbClr val="EBE9E7"/>
                </a:solidFill>
                <a:latin typeface="Arial"/>
                <a:cs typeface="Arial"/>
              </a:rPr>
              <a:t>Rendering </a:t>
            </a:r>
            <a:r>
              <a:rPr sz="3600" spc="10" dirty="0">
                <a:solidFill>
                  <a:srgbClr val="EBE9E7"/>
                </a:solidFill>
                <a:latin typeface="Arial"/>
                <a:cs typeface="Arial"/>
              </a:rPr>
              <a:t>the</a:t>
            </a:r>
            <a:r>
              <a:rPr sz="3600" spc="-285" dirty="0">
                <a:solidFill>
                  <a:srgbClr val="EBE9E7"/>
                </a:solidFill>
                <a:latin typeface="Arial"/>
                <a:cs typeface="Arial"/>
              </a:rPr>
              <a:t> </a:t>
            </a:r>
            <a:r>
              <a:rPr sz="3600" dirty="0">
                <a:solidFill>
                  <a:srgbClr val="EBE9E7"/>
                </a:solidFill>
                <a:latin typeface="Arial"/>
                <a:cs typeface="Arial"/>
              </a:rPr>
              <a:t>Model</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37</a:t>
            </a:fld>
            <a:endParaRPr dirty="0"/>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903595">
              <a:lnSpc>
                <a:spcPct val="100000"/>
              </a:lnSpc>
            </a:pPr>
            <a:r>
              <a:rPr spc="10" dirty="0"/>
              <a:t>Model–View</a:t>
            </a:r>
            <a:r>
              <a:rPr spc="-100" dirty="0"/>
              <a:t> </a:t>
            </a:r>
            <a:r>
              <a:rPr spc="-15" dirty="0"/>
              <a:t>Relationship</a:t>
            </a:r>
          </a:p>
        </p:txBody>
      </p:sp>
      <p:sp>
        <p:nvSpPr>
          <p:cNvPr id="5" name="object 5"/>
          <p:cNvSpPr/>
          <p:nvPr/>
        </p:nvSpPr>
        <p:spPr>
          <a:xfrm>
            <a:off x="1331594" y="2549651"/>
            <a:ext cx="3527425" cy="234950"/>
          </a:xfrm>
          <a:custGeom>
            <a:avLst/>
            <a:gdLst/>
            <a:ahLst/>
            <a:cxnLst/>
            <a:rect l="l" t="t" r="r" b="b"/>
            <a:pathLst>
              <a:path w="3527425" h="234950">
                <a:moveTo>
                  <a:pt x="3410457" y="0"/>
                </a:moveTo>
                <a:lnTo>
                  <a:pt x="3410457" y="58674"/>
                </a:lnTo>
                <a:lnTo>
                  <a:pt x="0" y="58674"/>
                </a:lnTo>
                <a:lnTo>
                  <a:pt x="0" y="176149"/>
                </a:lnTo>
                <a:lnTo>
                  <a:pt x="3410457" y="176149"/>
                </a:lnTo>
                <a:lnTo>
                  <a:pt x="3410457" y="234823"/>
                </a:lnTo>
                <a:lnTo>
                  <a:pt x="3527425" y="117475"/>
                </a:lnTo>
                <a:lnTo>
                  <a:pt x="3410457" y="0"/>
                </a:lnTo>
                <a:close/>
              </a:path>
            </a:pathLst>
          </a:custGeom>
          <a:solidFill>
            <a:srgbClr val="70952C"/>
          </a:solidFill>
        </p:spPr>
        <p:txBody>
          <a:bodyPr wrap="square" lIns="0" tIns="0" rIns="0" bIns="0" rtlCol="0"/>
          <a:lstStyle/>
          <a:p>
            <a:endParaRPr/>
          </a:p>
        </p:txBody>
      </p:sp>
      <p:sp>
        <p:nvSpPr>
          <p:cNvPr id="6" name="object 6"/>
          <p:cNvSpPr/>
          <p:nvPr/>
        </p:nvSpPr>
        <p:spPr>
          <a:xfrm>
            <a:off x="206565" y="2158619"/>
            <a:ext cx="1267460" cy="920115"/>
          </a:xfrm>
          <a:custGeom>
            <a:avLst/>
            <a:gdLst/>
            <a:ahLst/>
            <a:cxnLst/>
            <a:rect l="l" t="t" r="r" b="b"/>
            <a:pathLst>
              <a:path w="1267460" h="920114">
                <a:moveTo>
                  <a:pt x="1267396" y="0"/>
                </a:moveTo>
                <a:lnTo>
                  <a:pt x="0" y="0"/>
                </a:lnTo>
                <a:lnTo>
                  <a:pt x="0" y="919988"/>
                </a:lnTo>
                <a:lnTo>
                  <a:pt x="1046467" y="899032"/>
                </a:lnTo>
                <a:lnTo>
                  <a:pt x="1267396" y="0"/>
                </a:lnTo>
                <a:close/>
              </a:path>
            </a:pathLst>
          </a:custGeom>
          <a:solidFill>
            <a:srgbClr val="70952C"/>
          </a:solidFill>
        </p:spPr>
        <p:txBody>
          <a:bodyPr wrap="square" lIns="0" tIns="0" rIns="0" bIns="0" rtlCol="0"/>
          <a:lstStyle/>
          <a:p>
            <a:endParaRPr/>
          </a:p>
        </p:txBody>
      </p:sp>
      <p:sp>
        <p:nvSpPr>
          <p:cNvPr id="7" name="object 7"/>
          <p:cNvSpPr txBox="1"/>
          <p:nvPr/>
        </p:nvSpPr>
        <p:spPr>
          <a:xfrm>
            <a:off x="323799" y="2507360"/>
            <a:ext cx="556260" cy="25781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Arial"/>
                <a:cs typeface="Arial"/>
              </a:rPr>
              <a:t>Port</a:t>
            </a:r>
            <a:r>
              <a:rPr sz="1600" dirty="0">
                <a:solidFill>
                  <a:srgbClr val="FFFFFF"/>
                </a:solidFill>
                <a:latin typeface="Arial"/>
                <a:cs typeface="Arial"/>
              </a:rPr>
              <a:t>a</a:t>
            </a:r>
            <a:r>
              <a:rPr sz="1600" spc="5" dirty="0">
                <a:solidFill>
                  <a:srgbClr val="FFFFFF"/>
                </a:solidFill>
                <a:latin typeface="Arial"/>
                <a:cs typeface="Arial"/>
              </a:rPr>
              <a:t>l</a:t>
            </a:r>
            <a:endParaRPr sz="1600">
              <a:latin typeface="Arial"/>
              <a:cs typeface="Arial"/>
            </a:endParaRPr>
          </a:p>
        </p:txBody>
      </p:sp>
      <p:sp>
        <p:nvSpPr>
          <p:cNvPr id="8" name="object 8"/>
          <p:cNvSpPr/>
          <p:nvPr/>
        </p:nvSpPr>
        <p:spPr>
          <a:xfrm>
            <a:off x="1092098" y="3200400"/>
            <a:ext cx="1214120" cy="920115"/>
          </a:xfrm>
          <a:custGeom>
            <a:avLst/>
            <a:gdLst/>
            <a:ahLst/>
            <a:cxnLst/>
            <a:rect l="l" t="t" r="r" b="b"/>
            <a:pathLst>
              <a:path w="1214120" h="920114">
                <a:moveTo>
                  <a:pt x="1214094" y="0"/>
                </a:moveTo>
                <a:lnTo>
                  <a:pt x="0" y="0"/>
                </a:lnTo>
                <a:lnTo>
                  <a:pt x="0" y="919988"/>
                </a:lnTo>
                <a:lnTo>
                  <a:pt x="1099794" y="881888"/>
                </a:lnTo>
                <a:lnTo>
                  <a:pt x="1214094" y="0"/>
                </a:lnTo>
                <a:close/>
              </a:path>
            </a:pathLst>
          </a:custGeom>
          <a:solidFill>
            <a:srgbClr val="70952C"/>
          </a:solidFill>
        </p:spPr>
        <p:txBody>
          <a:bodyPr wrap="square" lIns="0" tIns="0" rIns="0" bIns="0" rtlCol="0"/>
          <a:lstStyle/>
          <a:p>
            <a:endParaRPr/>
          </a:p>
        </p:txBody>
      </p:sp>
      <p:sp>
        <p:nvSpPr>
          <p:cNvPr id="9" name="object 9"/>
          <p:cNvSpPr txBox="1"/>
          <p:nvPr/>
        </p:nvSpPr>
        <p:spPr>
          <a:xfrm>
            <a:off x="1209547" y="3549522"/>
            <a:ext cx="477520" cy="257810"/>
          </a:xfrm>
          <a:prstGeom prst="rect">
            <a:avLst/>
          </a:prstGeom>
        </p:spPr>
        <p:txBody>
          <a:bodyPr vert="horz" wrap="square" lIns="0" tIns="0" rIns="0" bIns="0" rtlCol="0">
            <a:spAutoFit/>
          </a:bodyPr>
          <a:lstStyle/>
          <a:p>
            <a:pPr marL="12700">
              <a:lnSpc>
                <a:spcPct val="100000"/>
              </a:lnSpc>
            </a:pPr>
            <a:r>
              <a:rPr sz="1600" spc="-85" dirty="0">
                <a:solidFill>
                  <a:srgbClr val="FFFFFF"/>
                </a:solidFill>
                <a:latin typeface="Arial"/>
                <a:cs typeface="Arial"/>
              </a:rPr>
              <a:t>P</a:t>
            </a:r>
            <a:r>
              <a:rPr sz="1600" spc="-35" dirty="0">
                <a:solidFill>
                  <a:srgbClr val="FFFFFF"/>
                </a:solidFill>
                <a:latin typeface="Arial"/>
                <a:cs typeface="Arial"/>
              </a:rPr>
              <a:t>age</a:t>
            </a:r>
            <a:endParaRPr sz="1600">
              <a:latin typeface="Arial"/>
              <a:cs typeface="Arial"/>
            </a:endParaRPr>
          </a:p>
        </p:txBody>
      </p:sp>
      <p:sp>
        <p:nvSpPr>
          <p:cNvPr id="10" name="object 10"/>
          <p:cNvSpPr/>
          <p:nvPr/>
        </p:nvSpPr>
        <p:spPr>
          <a:xfrm>
            <a:off x="1913001" y="4242053"/>
            <a:ext cx="1214120" cy="919480"/>
          </a:xfrm>
          <a:custGeom>
            <a:avLst/>
            <a:gdLst/>
            <a:ahLst/>
            <a:cxnLst/>
            <a:rect l="l" t="t" r="r" b="b"/>
            <a:pathLst>
              <a:path w="1214120" h="919479">
                <a:moveTo>
                  <a:pt x="1214120" y="0"/>
                </a:moveTo>
                <a:lnTo>
                  <a:pt x="0" y="0"/>
                </a:lnTo>
                <a:lnTo>
                  <a:pt x="0" y="918972"/>
                </a:lnTo>
                <a:lnTo>
                  <a:pt x="1130300" y="873252"/>
                </a:lnTo>
                <a:lnTo>
                  <a:pt x="1214120" y="0"/>
                </a:lnTo>
                <a:close/>
              </a:path>
            </a:pathLst>
          </a:custGeom>
          <a:solidFill>
            <a:srgbClr val="70952C"/>
          </a:solidFill>
        </p:spPr>
        <p:txBody>
          <a:bodyPr wrap="square" lIns="0" tIns="0" rIns="0" bIns="0" rtlCol="0"/>
          <a:lstStyle/>
          <a:p>
            <a:endParaRPr/>
          </a:p>
        </p:txBody>
      </p:sp>
      <p:sp>
        <p:nvSpPr>
          <p:cNvPr id="11" name="object 11"/>
          <p:cNvSpPr txBox="1"/>
          <p:nvPr/>
        </p:nvSpPr>
        <p:spPr>
          <a:xfrm>
            <a:off x="2030729" y="4590669"/>
            <a:ext cx="890269" cy="257810"/>
          </a:xfrm>
          <a:prstGeom prst="rect">
            <a:avLst/>
          </a:prstGeom>
        </p:spPr>
        <p:txBody>
          <a:bodyPr vert="horz" wrap="square" lIns="0" tIns="0" rIns="0" bIns="0" rtlCol="0">
            <a:spAutoFit/>
          </a:bodyPr>
          <a:lstStyle/>
          <a:p>
            <a:pPr marL="12700">
              <a:lnSpc>
                <a:spcPct val="100000"/>
              </a:lnSpc>
            </a:pPr>
            <a:r>
              <a:rPr sz="1600" spc="-20" dirty="0">
                <a:solidFill>
                  <a:srgbClr val="FFFFFF"/>
                </a:solidFill>
                <a:latin typeface="Arial"/>
                <a:cs typeface="Arial"/>
              </a:rPr>
              <a:t>Container</a:t>
            </a:r>
            <a:endParaRPr sz="1600">
              <a:latin typeface="Arial"/>
              <a:cs typeface="Arial"/>
            </a:endParaRPr>
          </a:p>
        </p:txBody>
      </p:sp>
      <p:sp>
        <p:nvSpPr>
          <p:cNvPr id="12" name="object 12"/>
          <p:cNvSpPr/>
          <p:nvPr/>
        </p:nvSpPr>
        <p:spPr>
          <a:xfrm>
            <a:off x="2780157" y="5283834"/>
            <a:ext cx="1214120" cy="919480"/>
          </a:xfrm>
          <a:custGeom>
            <a:avLst/>
            <a:gdLst/>
            <a:ahLst/>
            <a:cxnLst/>
            <a:rect l="l" t="t" r="r" b="b"/>
            <a:pathLst>
              <a:path w="1214120" h="919479">
                <a:moveTo>
                  <a:pt x="1214120" y="0"/>
                </a:moveTo>
                <a:lnTo>
                  <a:pt x="0" y="0"/>
                </a:lnTo>
                <a:lnTo>
                  <a:pt x="0" y="918921"/>
                </a:lnTo>
                <a:lnTo>
                  <a:pt x="1107440" y="850341"/>
                </a:lnTo>
                <a:lnTo>
                  <a:pt x="1214120" y="0"/>
                </a:lnTo>
                <a:close/>
              </a:path>
            </a:pathLst>
          </a:custGeom>
          <a:solidFill>
            <a:srgbClr val="70952C"/>
          </a:solidFill>
        </p:spPr>
        <p:txBody>
          <a:bodyPr wrap="square" lIns="0" tIns="0" rIns="0" bIns="0" rtlCol="0"/>
          <a:lstStyle/>
          <a:p>
            <a:endParaRPr/>
          </a:p>
        </p:txBody>
      </p:sp>
      <p:sp>
        <p:nvSpPr>
          <p:cNvPr id="13" name="object 13"/>
          <p:cNvSpPr txBox="1"/>
          <p:nvPr/>
        </p:nvSpPr>
        <p:spPr>
          <a:xfrm>
            <a:off x="2898139" y="5632805"/>
            <a:ext cx="650875" cy="257810"/>
          </a:xfrm>
          <a:prstGeom prst="rect">
            <a:avLst/>
          </a:prstGeom>
        </p:spPr>
        <p:txBody>
          <a:bodyPr vert="horz" wrap="square" lIns="0" tIns="0" rIns="0" bIns="0" rtlCol="0">
            <a:spAutoFit/>
          </a:bodyPr>
          <a:lstStyle/>
          <a:p>
            <a:pPr marL="12700">
              <a:lnSpc>
                <a:spcPct val="100000"/>
              </a:lnSpc>
            </a:pPr>
            <a:r>
              <a:rPr sz="1600" spc="-30" dirty="0">
                <a:solidFill>
                  <a:srgbClr val="FFFFFF"/>
                </a:solidFill>
                <a:latin typeface="Arial"/>
                <a:cs typeface="Arial"/>
              </a:rPr>
              <a:t>Wid</a:t>
            </a:r>
            <a:r>
              <a:rPr sz="1600" spc="-40" dirty="0">
                <a:solidFill>
                  <a:srgbClr val="FFFFFF"/>
                </a:solidFill>
                <a:latin typeface="Arial"/>
                <a:cs typeface="Arial"/>
              </a:rPr>
              <a:t>g</a:t>
            </a:r>
            <a:r>
              <a:rPr sz="1600" spc="-35" dirty="0">
                <a:solidFill>
                  <a:srgbClr val="FFFFFF"/>
                </a:solidFill>
                <a:latin typeface="Arial"/>
                <a:cs typeface="Arial"/>
              </a:rPr>
              <a:t>e</a:t>
            </a:r>
            <a:r>
              <a:rPr sz="1600" spc="85" dirty="0">
                <a:solidFill>
                  <a:srgbClr val="FFFFFF"/>
                </a:solidFill>
                <a:latin typeface="Arial"/>
                <a:cs typeface="Arial"/>
              </a:rPr>
              <a:t>t</a:t>
            </a:r>
            <a:endParaRPr sz="1600">
              <a:latin typeface="Arial"/>
              <a:cs typeface="Arial"/>
            </a:endParaRPr>
          </a:p>
        </p:txBody>
      </p:sp>
      <p:sp>
        <p:nvSpPr>
          <p:cNvPr id="14" name="object 14"/>
          <p:cNvSpPr/>
          <p:nvPr/>
        </p:nvSpPr>
        <p:spPr>
          <a:xfrm>
            <a:off x="6767321" y="2002358"/>
            <a:ext cx="1578228" cy="965250"/>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762495" y="1997659"/>
            <a:ext cx="1588135" cy="975360"/>
          </a:xfrm>
          <a:custGeom>
            <a:avLst/>
            <a:gdLst/>
            <a:ahLst/>
            <a:cxnLst/>
            <a:rect l="l" t="t" r="r" b="b"/>
            <a:pathLst>
              <a:path w="1588134" h="975360">
                <a:moveTo>
                  <a:pt x="0" y="974775"/>
                </a:moveTo>
                <a:lnTo>
                  <a:pt x="1587753" y="974775"/>
                </a:lnTo>
                <a:lnTo>
                  <a:pt x="1587753" y="0"/>
                </a:lnTo>
                <a:lnTo>
                  <a:pt x="0" y="0"/>
                </a:lnTo>
                <a:lnTo>
                  <a:pt x="0" y="974775"/>
                </a:lnTo>
                <a:close/>
              </a:path>
            </a:pathLst>
          </a:custGeom>
          <a:ln w="9525">
            <a:solidFill>
              <a:srgbClr val="5F5F5F"/>
            </a:solidFill>
          </a:ln>
        </p:spPr>
        <p:txBody>
          <a:bodyPr wrap="square" lIns="0" tIns="0" rIns="0" bIns="0" rtlCol="0"/>
          <a:lstStyle/>
          <a:p>
            <a:endParaRPr/>
          </a:p>
        </p:txBody>
      </p:sp>
      <p:sp>
        <p:nvSpPr>
          <p:cNvPr id="16" name="object 16"/>
          <p:cNvSpPr/>
          <p:nvPr/>
        </p:nvSpPr>
        <p:spPr>
          <a:xfrm>
            <a:off x="4918583" y="2041156"/>
            <a:ext cx="1217345" cy="999731"/>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6767321" y="3115259"/>
            <a:ext cx="1578228" cy="96525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762495" y="3110433"/>
            <a:ext cx="1588135" cy="975360"/>
          </a:xfrm>
          <a:custGeom>
            <a:avLst/>
            <a:gdLst/>
            <a:ahLst/>
            <a:cxnLst/>
            <a:rect l="l" t="t" r="r" b="b"/>
            <a:pathLst>
              <a:path w="1588134" h="975360">
                <a:moveTo>
                  <a:pt x="0" y="974775"/>
                </a:moveTo>
                <a:lnTo>
                  <a:pt x="1587753" y="974775"/>
                </a:lnTo>
                <a:lnTo>
                  <a:pt x="1587753" y="0"/>
                </a:lnTo>
                <a:lnTo>
                  <a:pt x="0" y="0"/>
                </a:lnTo>
                <a:lnTo>
                  <a:pt x="0" y="974775"/>
                </a:lnTo>
                <a:close/>
              </a:path>
            </a:pathLst>
          </a:custGeom>
          <a:ln w="9525">
            <a:solidFill>
              <a:srgbClr val="5F5F5F"/>
            </a:solidFill>
          </a:ln>
        </p:spPr>
        <p:txBody>
          <a:bodyPr wrap="square" lIns="0" tIns="0" rIns="0" bIns="0" rtlCol="0"/>
          <a:lstStyle/>
          <a:p>
            <a:endParaRPr/>
          </a:p>
        </p:txBody>
      </p:sp>
      <p:sp>
        <p:nvSpPr>
          <p:cNvPr id="19" name="object 19"/>
          <p:cNvSpPr/>
          <p:nvPr/>
        </p:nvSpPr>
        <p:spPr>
          <a:xfrm>
            <a:off x="4918583" y="3152990"/>
            <a:ext cx="1217345" cy="1000798"/>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764019" y="4218444"/>
            <a:ext cx="1578228" cy="964171"/>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6759320" y="4213618"/>
            <a:ext cx="1588135" cy="974090"/>
          </a:xfrm>
          <a:custGeom>
            <a:avLst/>
            <a:gdLst/>
            <a:ahLst/>
            <a:cxnLst/>
            <a:rect l="l" t="t" r="r" b="b"/>
            <a:pathLst>
              <a:path w="1588134" h="974089">
                <a:moveTo>
                  <a:pt x="0" y="973696"/>
                </a:moveTo>
                <a:lnTo>
                  <a:pt x="1587753" y="973696"/>
                </a:lnTo>
                <a:lnTo>
                  <a:pt x="1587753" y="0"/>
                </a:lnTo>
                <a:lnTo>
                  <a:pt x="0" y="0"/>
                </a:lnTo>
                <a:lnTo>
                  <a:pt x="0" y="973696"/>
                </a:lnTo>
                <a:close/>
              </a:path>
            </a:pathLst>
          </a:custGeom>
          <a:ln w="9525">
            <a:solidFill>
              <a:srgbClr val="5F5F5F"/>
            </a:solidFill>
          </a:ln>
        </p:spPr>
        <p:txBody>
          <a:bodyPr wrap="square" lIns="0" tIns="0" rIns="0" bIns="0" rtlCol="0"/>
          <a:lstStyle/>
          <a:p>
            <a:endParaRPr/>
          </a:p>
        </p:txBody>
      </p:sp>
      <p:sp>
        <p:nvSpPr>
          <p:cNvPr id="22" name="object 22"/>
          <p:cNvSpPr/>
          <p:nvPr/>
        </p:nvSpPr>
        <p:spPr>
          <a:xfrm>
            <a:off x="4915408" y="4256113"/>
            <a:ext cx="1217345" cy="100079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764019" y="5311838"/>
            <a:ext cx="1578228" cy="96525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759320" y="5307076"/>
            <a:ext cx="1588135" cy="975360"/>
          </a:xfrm>
          <a:custGeom>
            <a:avLst/>
            <a:gdLst/>
            <a:ahLst/>
            <a:cxnLst/>
            <a:rect l="l" t="t" r="r" b="b"/>
            <a:pathLst>
              <a:path w="1588134" h="975360">
                <a:moveTo>
                  <a:pt x="0" y="974775"/>
                </a:moveTo>
                <a:lnTo>
                  <a:pt x="1587753" y="974775"/>
                </a:lnTo>
                <a:lnTo>
                  <a:pt x="1587753" y="0"/>
                </a:lnTo>
                <a:lnTo>
                  <a:pt x="0" y="0"/>
                </a:lnTo>
                <a:lnTo>
                  <a:pt x="0" y="974775"/>
                </a:lnTo>
                <a:close/>
              </a:path>
            </a:pathLst>
          </a:custGeom>
          <a:ln w="9524">
            <a:solidFill>
              <a:srgbClr val="5F5F5F"/>
            </a:solidFill>
          </a:ln>
        </p:spPr>
        <p:txBody>
          <a:bodyPr wrap="square" lIns="0" tIns="0" rIns="0" bIns="0" rtlCol="0"/>
          <a:lstStyle/>
          <a:p>
            <a:endParaRPr/>
          </a:p>
        </p:txBody>
      </p:sp>
      <p:sp>
        <p:nvSpPr>
          <p:cNvPr id="25" name="object 25"/>
          <p:cNvSpPr/>
          <p:nvPr/>
        </p:nvSpPr>
        <p:spPr>
          <a:xfrm>
            <a:off x="4915408" y="5349544"/>
            <a:ext cx="1217345" cy="1000798"/>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5151120" y="1687067"/>
            <a:ext cx="792479" cy="348996"/>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5177028" y="1711451"/>
            <a:ext cx="792479" cy="35052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7188707" y="1688592"/>
            <a:ext cx="914400" cy="350520"/>
          </a:xfrm>
          <a:prstGeom prst="rect">
            <a:avLst/>
          </a:prstGeom>
          <a:blipFill>
            <a:blip r:embed="rId10" cstate="print"/>
            <a:stretch>
              <a:fillRect/>
            </a:stretch>
          </a:blipFill>
        </p:spPr>
        <p:txBody>
          <a:bodyPr wrap="square" lIns="0" tIns="0" rIns="0" bIns="0" rtlCol="0"/>
          <a:lstStyle/>
          <a:p>
            <a:endParaRPr/>
          </a:p>
        </p:txBody>
      </p:sp>
      <p:sp>
        <p:nvSpPr>
          <p:cNvPr id="29" name="object 29"/>
          <p:cNvSpPr/>
          <p:nvPr/>
        </p:nvSpPr>
        <p:spPr>
          <a:xfrm>
            <a:off x="7213092" y="1714500"/>
            <a:ext cx="915924" cy="348996"/>
          </a:xfrm>
          <a:prstGeom prst="rect">
            <a:avLst/>
          </a:prstGeom>
          <a:blipFill>
            <a:blip r:embed="rId11" cstate="print"/>
            <a:stretch>
              <a:fillRect/>
            </a:stretch>
          </a:blipFill>
        </p:spPr>
        <p:txBody>
          <a:bodyPr wrap="square" lIns="0" tIns="0" rIns="0" bIns="0" rtlCol="0"/>
          <a:lstStyle/>
          <a:p>
            <a:endParaRPr/>
          </a:p>
        </p:txBody>
      </p:sp>
      <p:sp>
        <p:nvSpPr>
          <p:cNvPr id="30" name="object 30"/>
          <p:cNvSpPr txBox="1"/>
          <p:nvPr/>
        </p:nvSpPr>
        <p:spPr>
          <a:xfrm>
            <a:off x="7321042" y="1677671"/>
            <a:ext cx="671195" cy="227329"/>
          </a:xfrm>
          <a:prstGeom prst="rect">
            <a:avLst/>
          </a:prstGeom>
        </p:spPr>
        <p:txBody>
          <a:bodyPr vert="horz" wrap="square" lIns="0" tIns="0" rIns="0" bIns="0" rtlCol="0">
            <a:spAutoFit/>
          </a:bodyPr>
          <a:lstStyle/>
          <a:p>
            <a:pPr marL="12700">
              <a:lnSpc>
                <a:spcPct val="100000"/>
              </a:lnSpc>
            </a:pPr>
            <a:r>
              <a:rPr sz="1400" spc="-15" dirty="0">
                <a:solidFill>
                  <a:srgbClr val="2B2522"/>
                </a:solidFill>
                <a:latin typeface="Arial"/>
                <a:cs typeface="Arial"/>
              </a:rPr>
              <a:t>Desktop</a:t>
            </a:r>
            <a:endParaRPr sz="1400" dirty="0">
              <a:latin typeface="Arial"/>
              <a:cs typeface="Arial"/>
            </a:endParaRPr>
          </a:p>
        </p:txBody>
      </p:sp>
      <p:sp>
        <p:nvSpPr>
          <p:cNvPr id="31" name="object 31"/>
          <p:cNvSpPr/>
          <p:nvPr/>
        </p:nvSpPr>
        <p:spPr>
          <a:xfrm>
            <a:off x="4899659" y="2022348"/>
            <a:ext cx="1226819" cy="938784"/>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925567" y="2048255"/>
            <a:ext cx="1226819" cy="938784"/>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18583" y="2041144"/>
            <a:ext cx="1214120" cy="926465"/>
          </a:xfrm>
          <a:custGeom>
            <a:avLst/>
            <a:gdLst/>
            <a:ahLst/>
            <a:cxnLst/>
            <a:rect l="l" t="t" r="r" b="b"/>
            <a:pathLst>
              <a:path w="1214120" h="926464">
                <a:moveTo>
                  <a:pt x="0" y="926464"/>
                </a:moveTo>
                <a:lnTo>
                  <a:pt x="1214107" y="926464"/>
                </a:lnTo>
                <a:lnTo>
                  <a:pt x="1214107" y="0"/>
                </a:lnTo>
                <a:lnTo>
                  <a:pt x="0" y="0"/>
                </a:lnTo>
                <a:lnTo>
                  <a:pt x="0" y="926464"/>
                </a:lnTo>
                <a:close/>
              </a:path>
            </a:pathLst>
          </a:custGeom>
          <a:ln w="9525">
            <a:solidFill>
              <a:srgbClr val="BC2727"/>
            </a:solidFill>
          </a:ln>
        </p:spPr>
        <p:txBody>
          <a:bodyPr wrap="square" lIns="0" tIns="0" rIns="0" bIns="0" rtlCol="0"/>
          <a:lstStyle/>
          <a:p>
            <a:endParaRPr/>
          </a:p>
        </p:txBody>
      </p:sp>
      <p:sp>
        <p:nvSpPr>
          <p:cNvPr id="34" name="object 34"/>
          <p:cNvSpPr/>
          <p:nvPr/>
        </p:nvSpPr>
        <p:spPr>
          <a:xfrm>
            <a:off x="6702552" y="1917192"/>
            <a:ext cx="1706879" cy="1117091"/>
          </a:xfrm>
          <a:prstGeom prst="rect">
            <a:avLst/>
          </a:prstGeom>
          <a:blipFill>
            <a:blip r:embed="rId14" cstate="print"/>
            <a:stretch>
              <a:fillRect/>
            </a:stretch>
          </a:blipFill>
        </p:spPr>
        <p:txBody>
          <a:bodyPr wrap="square" lIns="0" tIns="0" rIns="0" bIns="0" rtlCol="0"/>
          <a:lstStyle/>
          <a:p>
            <a:endParaRPr/>
          </a:p>
        </p:txBody>
      </p:sp>
      <p:sp>
        <p:nvSpPr>
          <p:cNvPr id="35" name="object 35"/>
          <p:cNvSpPr/>
          <p:nvPr/>
        </p:nvSpPr>
        <p:spPr>
          <a:xfrm>
            <a:off x="6726935" y="1943100"/>
            <a:ext cx="1706879" cy="1117091"/>
          </a:xfrm>
          <a:prstGeom prst="rect">
            <a:avLst/>
          </a:prstGeom>
          <a:blipFill>
            <a:blip r:embed="rId15" cstate="print"/>
            <a:stretch>
              <a:fillRect/>
            </a:stretch>
          </a:blipFill>
        </p:spPr>
        <p:txBody>
          <a:bodyPr wrap="square" lIns="0" tIns="0" rIns="0" bIns="0" rtlCol="0"/>
          <a:lstStyle/>
          <a:p>
            <a:endParaRPr/>
          </a:p>
        </p:txBody>
      </p:sp>
      <p:sp>
        <p:nvSpPr>
          <p:cNvPr id="36" name="object 36"/>
          <p:cNvSpPr/>
          <p:nvPr/>
        </p:nvSpPr>
        <p:spPr>
          <a:xfrm>
            <a:off x="6720967" y="1936661"/>
            <a:ext cx="1694814" cy="1104265"/>
          </a:xfrm>
          <a:custGeom>
            <a:avLst/>
            <a:gdLst/>
            <a:ahLst/>
            <a:cxnLst/>
            <a:rect l="l" t="t" r="r" b="b"/>
            <a:pathLst>
              <a:path w="1694815" h="1104264">
                <a:moveTo>
                  <a:pt x="0" y="1104226"/>
                </a:moveTo>
                <a:lnTo>
                  <a:pt x="1694561" y="1104226"/>
                </a:lnTo>
                <a:lnTo>
                  <a:pt x="1694561" y="0"/>
                </a:lnTo>
                <a:lnTo>
                  <a:pt x="0" y="0"/>
                </a:lnTo>
                <a:lnTo>
                  <a:pt x="0" y="1104226"/>
                </a:lnTo>
                <a:close/>
              </a:path>
            </a:pathLst>
          </a:custGeom>
          <a:ln w="9525">
            <a:solidFill>
              <a:srgbClr val="FF0000"/>
            </a:solidFill>
          </a:ln>
        </p:spPr>
        <p:txBody>
          <a:bodyPr wrap="square" lIns="0" tIns="0" rIns="0" bIns="0" rtlCol="0"/>
          <a:lstStyle/>
          <a:p>
            <a:endParaRPr/>
          </a:p>
        </p:txBody>
      </p:sp>
      <p:sp>
        <p:nvSpPr>
          <p:cNvPr id="37" name="object 37"/>
          <p:cNvSpPr/>
          <p:nvPr/>
        </p:nvSpPr>
        <p:spPr>
          <a:xfrm>
            <a:off x="5088635" y="3243072"/>
            <a:ext cx="894588" cy="675132"/>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5113020" y="3267455"/>
            <a:ext cx="896112" cy="675132"/>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5107178" y="3261766"/>
            <a:ext cx="882650" cy="662940"/>
          </a:xfrm>
          <a:custGeom>
            <a:avLst/>
            <a:gdLst/>
            <a:ahLst/>
            <a:cxnLst/>
            <a:rect l="l" t="t" r="r" b="b"/>
            <a:pathLst>
              <a:path w="882650" h="662939">
                <a:moveTo>
                  <a:pt x="0" y="662533"/>
                </a:moveTo>
                <a:lnTo>
                  <a:pt x="882307" y="662533"/>
                </a:lnTo>
                <a:lnTo>
                  <a:pt x="882307" y="0"/>
                </a:lnTo>
                <a:lnTo>
                  <a:pt x="0" y="0"/>
                </a:lnTo>
                <a:lnTo>
                  <a:pt x="0" y="662533"/>
                </a:lnTo>
                <a:close/>
              </a:path>
            </a:pathLst>
          </a:custGeom>
          <a:ln w="9525">
            <a:solidFill>
              <a:srgbClr val="FF0000"/>
            </a:solidFill>
          </a:ln>
        </p:spPr>
        <p:txBody>
          <a:bodyPr wrap="square" lIns="0" tIns="0" rIns="0" bIns="0" rtlCol="0"/>
          <a:lstStyle/>
          <a:p>
            <a:endParaRPr/>
          </a:p>
        </p:txBody>
      </p:sp>
      <p:sp>
        <p:nvSpPr>
          <p:cNvPr id="40" name="object 40"/>
          <p:cNvSpPr/>
          <p:nvPr/>
        </p:nvSpPr>
        <p:spPr>
          <a:xfrm>
            <a:off x="5088635" y="4492752"/>
            <a:ext cx="894588" cy="527304"/>
          </a:xfrm>
          <a:prstGeom prst="rect">
            <a:avLst/>
          </a:prstGeom>
          <a:blipFill>
            <a:blip r:embed="rId18" cstate="print"/>
            <a:stretch>
              <a:fillRect/>
            </a:stretch>
          </a:blipFill>
        </p:spPr>
        <p:txBody>
          <a:bodyPr wrap="square" lIns="0" tIns="0" rIns="0" bIns="0" rtlCol="0"/>
          <a:lstStyle/>
          <a:p>
            <a:endParaRPr/>
          </a:p>
        </p:txBody>
      </p:sp>
      <p:sp>
        <p:nvSpPr>
          <p:cNvPr id="41" name="object 41"/>
          <p:cNvSpPr/>
          <p:nvPr/>
        </p:nvSpPr>
        <p:spPr>
          <a:xfrm>
            <a:off x="5113020" y="4518659"/>
            <a:ext cx="896112" cy="527304"/>
          </a:xfrm>
          <a:prstGeom prst="rect">
            <a:avLst/>
          </a:prstGeom>
          <a:blipFill>
            <a:blip r:embed="rId19" cstate="print"/>
            <a:stretch>
              <a:fillRect/>
            </a:stretch>
          </a:blipFill>
        </p:spPr>
        <p:txBody>
          <a:bodyPr wrap="square" lIns="0" tIns="0" rIns="0" bIns="0" rtlCol="0"/>
          <a:lstStyle/>
          <a:p>
            <a:endParaRPr/>
          </a:p>
        </p:txBody>
      </p:sp>
      <p:sp>
        <p:nvSpPr>
          <p:cNvPr id="42" name="object 42"/>
          <p:cNvSpPr/>
          <p:nvPr/>
        </p:nvSpPr>
        <p:spPr>
          <a:xfrm>
            <a:off x="5107178" y="4512538"/>
            <a:ext cx="882650" cy="514350"/>
          </a:xfrm>
          <a:custGeom>
            <a:avLst/>
            <a:gdLst/>
            <a:ahLst/>
            <a:cxnLst/>
            <a:rect l="l" t="t" r="r" b="b"/>
            <a:pathLst>
              <a:path w="882650" h="514350">
                <a:moveTo>
                  <a:pt x="0" y="513867"/>
                </a:moveTo>
                <a:lnTo>
                  <a:pt x="882307" y="513867"/>
                </a:lnTo>
                <a:lnTo>
                  <a:pt x="882307" y="0"/>
                </a:lnTo>
                <a:lnTo>
                  <a:pt x="0" y="0"/>
                </a:lnTo>
                <a:lnTo>
                  <a:pt x="0" y="513867"/>
                </a:lnTo>
                <a:close/>
              </a:path>
            </a:pathLst>
          </a:custGeom>
          <a:ln w="9525">
            <a:solidFill>
              <a:srgbClr val="FF0000"/>
            </a:solidFill>
          </a:ln>
        </p:spPr>
        <p:txBody>
          <a:bodyPr wrap="square" lIns="0" tIns="0" rIns="0" bIns="0" rtlCol="0"/>
          <a:lstStyle/>
          <a:p>
            <a:endParaRPr/>
          </a:p>
        </p:txBody>
      </p:sp>
      <p:sp>
        <p:nvSpPr>
          <p:cNvPr id="43" name="object 43"/>
          <p:cNvSpPr/>
          <p:nvPr/>
        </p:nvSpPr>
        <p:spPr>
          <a:xfrm>
            <a:off x="5382767" y="5579364"/>
            <a:ext cx="313943" cy="323088"/>
          </a:xfrm>
          <a:prstGeom prst="rect">
            <a:avLst/>
          </a:prstGeom>
          <a:blipFill>
            <a:blip r:embed="rId20" cstate="print"/>
            <a:stretch>
              <a:fillRect/>
            </a:stretch>
          </a:blipFill>
        </p:spPr>
        <p:txBody>
          <a:bodyPr wrap="square" lIns="0" tIns="0" rIns="0" bIns="0" rtlCol="0"/>
          <a:lstStyle/>
          <a:p>
            <a:endParaRPr/>
          </a:p>
        </p:txBody>
      </p:sp>
      <p:sp>
        <p:nvSpPr>
          <p:cNvPr id="44" name="object 44"/>
          <p:cNvSpPr/>
          <p:nvPr/>
        </p:nvSpPr>
        <p:spPr>
          <a:xfrm>
            <a:off x="5407152" y="5605271"/>
            <a:ext cx="315467" cy="323088"/>
          </a:xfrm>
          <a:prstGeom prst="rect">
            <a:avLst/>
          </a:prstGeom>
          <a:blipFill>
            <a:blip r:embed="rId21" cstate="print"/>
            <a:stretch>
              <a:fillRect/>
            </a:stretch>
          </a:blipFill>
        </p:spPr>
        <p:txBody>
          <a:bodyPr wrap="square" lIns="0" tIns="0" rIns="0" bIns="0" rtlCol="0"/>
          <a:lstStyle/>
          <a:p>
            <a:endParaRPr/>
          </a:p>
        </p:txBody>
      </p:sp>
      <p:sp>
        <p:nvSpPr>
          <p:cNvPr id="45" name="object 45"/>
          <p:cNvSpPr/>
          <p:nvPr/>
        </p:nvSpPr>
        <p:spPr>
          <a:xfrm>
            <a:off x="5401309" y="5598388"/>
            <a:ext cx="301625" cy="310515"/>
          </a:xfrm>
          <a:custGeom>
            <a:avLst/>
            <a:gdLst/>
            <a:ahLst/>
            <a:cxnLst/>
            <a:rect l="l" t="t" r="r" b="b"/>
            <a:pathLst>
              <a:path w="301625" h="310514">
                <a:moveTo>
                  <a:pt x="0" y="310261"/>
                </a:moveTo>
                <a:lnTo>
                  <a:pt x="301637" y="310261"/>
                </a:lnTo>
                <a:lnTo>
                  <a:pt x="301637" y="0"/>
                </a:lnTo>
                <a:lnTo>
                  <a:pt x="0" y="0"/>
                </a:lnTo>
                <a:lnTo>
                  <a:pt x="0" y="310261"/>
                </a:lnTo>
                <a:close/>
              </a:path>
            </a:pathLst>
          </a:custGeom>
          <a:ln w="9525">
            <a:solidFill>
              <a:srgbClr val="FF0000"/>
            </a:solidFill>
          </a:ln>
        </p:spPr>
        <p:txBody>
          <a:bodyPr wrap="square" lIns="0" tIns="0" rIns="0" bIns="0" rtlCol="0"/>
          <a:lstStyle/>
          <a:p>
            <a:endParaRPr/>
          </a:p>
        </p:txBody>
      </p:sp>
      <p:sp>
        <p:nvSpPr>
          <p:cNvPr id="46" name="object 46"/>
          <p:cNvSpPr/>
          <p:nvPr/>
        </p:nvSpPr>
        <p:spPr>
          <a:xfrm>
            <a:off x="7293864" y="5448300"/>
            <a:ext cx="527303" cy="510540"/>
          </a:xfrm>
          <a:prstGeom prst="rect">
            <a:avLst/>
          </a:prstGeom>
          <a:blipFill>
            <a:blip r:embed="rId22" cstate="print"/>
            <a:stretch>
              <a:fillRect/>
            </a:stretch>
          </a:blipFill>
        </p:spPr>
        <p:txBody>
          <a:bodyPr wrap="square" lIns="0" tIns="0" rIns="0" bIns="0" rtlCol="0"/>
          <a:lstStyle/>
          <a:p>
            <a:endParaRPr/>
          </a:p>
        </p:txBody>
      </p:sp>
      <p:sp>
        <p:nvSpPr>
          <p:cNvPr id="47" name="object 47"/>
          <p:cNvSpPr/>
          <p:nvPr/>
        </p:nvSpPr>
        <p:spPr>
          <a:xfrm>
            <a:off x="7318247" y="5474208"/>
            <a:ext cx="528827" cy="510540"/>
          </a:xfrm>
          <a:prstGeom prst="rect">
            <a:avLst/>
          </a:prstGeom>
          <a:blipFill>
            <a:blip r:embed="rId23" cstate="print"/>
            <a:stretch>
              <a:fillRect/>
            </a:stretch>
          </a:blipFill>
        </p:spPr>
        <p:txBody>
          <a:bodyPr wrap="square" lIns="0" tIns="0" rIns="0" bIns="0" rtlCol="0"/>
          <a:lstStyle/>
          <a:p>
            <a:endParaRPr/>
          </a:p>
        </p:txBody>
      </p:sp>
      <p:sp>
        <p:nvSpPr>
          <p:cNvPr id="48" name="object 48"/>
          <p:cNvSpPr/>
          <p:nvPr/>
        </p:nvSpPr>
        <p:spPr>
          <a:xfrm>
            <a:off x="7312406" y="5468035"/>
            <a:ext cx="514984" cy="497840"/>
          </a:xfrm>
          <a:custGeom>
            <a:avLst/>
            <a:gdLst/>
            <a:ahLst/>
            <a:cxnLst/>
            <a:rect l="l" t="t" r="r" b="b"/>
            <a:pathLst>
              <a:path w="514984" h="497839">
                <a:moveTo>
                  <a:pt x="0" y="497713"/>
                </a:moveTo>
                <a:lnTo>
                  <a:pt x="514946" y="497713"/>
                </a:lnTo>
                <a:lnTo>
                  <a:pt x="514946" y="0"/>
                </a:lnTo>
                <a:lnTo>
                  <a:pt x="0" y="0"/>
                </a:lnTo>
                <a:lnTo>
                  <a:pt x="0" y="497713"/>
                </a:lnTo>
                <a:close/>
              </a:path>
            </a:pathLst>
          </a:custGeom>
          <a:ln w="9525">
            <a:solidFill>
              <a:srgbClr val="FF0000"/>
            </a:solidFill>
          </a:ln>
        </p:spPr>
        <p:txBody>
          <a:bodyPr wrap="square" lIns="0" tIns="0" rIns="0" bIns="0" rtlCol="0"/>
          <a:lstStyle/>
          <a:p>
            <a:endParaRPr/>
          </a:p>
        </p:txBody>
      </p:sp>
      <p:sp>
        <p:nvSpPr>
          <p:cNvPr id="49" name="object 49"/>
          <p:cNvSpPr/>
          <p:nvPr/>
        </p:nvSpPr>
        <p:spPr>
          <a:xfrm>
            <a:off x="6748271" y="4346447"/>
            <a:ext cx="1588007" cy="807719"/>
          </a:xfrm>
          <a:prstGeom prst="rect">
            <a:avLst/>
          </a:prstGeom>
          <a:blipFill>
            <a:blip r:embed="rId24" cstate="print"/>
            <a:stretch>
              <a:fillRect/>
            </a:stretch>
          </a:blipFill>
        </p:spPr>
        <p:txBody>
          <a:bodyPr wrap="square" lIns="0" tIns="0" rIns="0" bIns="0" rtlCol="0"/>
          <a:lstStyle/>
          <a:p>
            <a:endParaRPr/>
          </a:p>
        </p:txBody>
      </p:sp>
      <p:sp>
        <p:nvSpPr>
          <p:cNvPr id="50" name="object 50"/>
          <p:cNvSpPr/>
          <p:nvPr/>
        </p:nvSpPr>
        <p:spPr>
          <a:xfrm>
            <a:off x="6774180" y="4370832"/>
            <a:ext cx="1586483" cy="809244"/>
          </a:xfrm>
          <a:prstGeom prst="rect">
            <a:avLst/>
          </a:prstGeom>
          <a:blipFill>
            <a:blip r:embed="rId25" cstate="print"/>
            <a:stretch>
              <a:fillRect/>
            </a:stretch>
          </a:blipFill>
        </p:spPr>
        <p:txBody>
          <a:bodyPr wrap="square" lIns="0" tIns="0" rIns="0" bIns="0" rtlCol="0"/>
          <a:lstStyle/>
          <a:p>
            <a:endParaRPr/>
          </a:p>
        </p:txBody>
      </p:sp>
      <p:sp>
        <p:nvSpPr>
          <p:cNvPr id="51" name="object 51"/>
          <p:cNvSpPr/>
          <p:nvPr/>
        </p:nvSpPr>
        <p:spPr>
          <a:xfrm>
            <a:off x="6767321" y="4364901"/>
            <a:ext cx="1575435" cy="796290"/>
          </a:xfrm>
          <a:custGeom>
            <a:avLst/>
            <a:gdLst/>
            <a:ahLst/>
            <a:cxnLst/>
            <a:rect l="l" t="t" r="r" b="b"/>
            <a:pathLst>
              <a:path w="1575434" h="796289">
                <a:moveTo>
                  <a:pt x="0" y="796124"/>
                </a:moveTo>
                <a:lnTo>
                  <a:pt x="1575053" y="796124"/>
                </a:lnTo>
                <a:lnTo>
                  <a:pt x="1575053" y="0"/>
                </a:lnTo>
                <a:lnTo>
                  <a:pt x="0" y="0"/>
                </a:lnTo>
                <a:lnTo>
                  <a:pt x="0" y="796124"/>
                </a:lnTo>
                <a:close/>
              </a:path>
            </a:pathLst>
          </a:custGeom>
          <a:ln w="9525">
            <a:solidFill>
              <a:srgbClr val="FF0000"/>
            </a:solidFill>
          </a:ln>
        </p:spPr>
        <p:txBody>
          <a:bodyPr wrap="square" lIns="0" tIns="0" rIns="0" bIns="0" rtlCol="0"/>
          <a:lstStyle/>
          <a:p>
            <a:endParaRPr/>
          </a:p>
        </p:txBody>
      </p:sp>
      <p:sp>
        <p:nvSpPr>
          <p:cNvPr id="52" name="object 52"/>
          <p:cNvSpPr/>
          <p:nvPr/>
        </p:nvSpPr>
        <p:spPr>
          <a:xfrm>
            <a:off x="6748271" y="3096767"/>
            <a:ext cx="1588007" cy="976884"/>
          </a:xfrm>
          <a:prstGeom prst="rect">
            <a:avLst/>
          </a:prstGeom>
          <a:blipFill>
            <a:blip r:embed="rId26" cstate="print"/>
            <a:stretch>
              <a:fillRect/>
            </a:stretch>
          </a:blipFill>
        </p:spPr>
        <p:txBody>
          <a:bodyPr wrap="square" lIns="0" tIns="0" rIns="0" bIns="0" rtlCol="0"/>
          <a:lstStyle/>
          <a:p>
            <a:endParaRPr/>
          </a:p>
        </p:txBody>
      </p:sp>
      <p:sp>
        <p:nvSpPr>
          <p:cNvPr id="53" name="object 53"/>
          <p:cNvSpPr/>
          <p:nvPr/>
        </p:nvSpPr>
        <p:spPr>
          <a:xfrm>
            <a:off x="6774180" y="3121151"/>
            <a:ext cx="1586483" cy="978408"/>
          </a:xfrm>
          <a:prstGeom prst="rect">
            <a:avLst/>
          </a:prstGeom>
          <a:blipFill>
            <a:blip r:embed="rId27" cstate="print"/>
            <a:stretch>
              <a:fillRect/>
            </a:stretch>
          </a:blipFill>
        </p:spPr>
        <p:txBody>
          <a:bodyPr wrap="square" lIns="0" tIns="0" rIns="0" bIns="0" rtlCol="0"/>
          <a:lstStyle/>
          <a:p>
            <a:endParaRPr/>
          </a:p>
        </p:txBody>
      </p:sp>
      <p:sp>
        <p:nvSpPr>
          <p:cNvPr id="54" name="object 54"/>
          <p:cNvSpPr/>
          <p:nvPr/>
        </p:nvSpPr>
        <p:spPr>
          <a:xfrm>
            <a:off x="6767321" y="3115259"/>
            <a:ext cx="1575435" cy="965835"/>
          </a:xfrm>
          <a:custGeom>
            <a:avLst/>
            <a:gdLst/>
            <a:ahLst/>
            <a:cxnLst/>
            <a:rect l="l" t="t" r="r" b="b"/>
            <a:pathLst>
              <a:path w="1575434" h="965835">
                <a:moveTo>
                  <a:pt x="0" y="965250"/>
                </a:moveTo>
                <a:lnTo>
                  <a:pt x="1575053" y="965250"/>
                </a:lnTo>
                <a:lnTo>
                  <a:pt x="1575053" y="0"/>
                </a:lnTo>
                <a:lnTo>
                  <a:pt x="0" y="0"/>
                </a:lnTo>
                <a:lnTo>
                  <a:pt x="0" y="965250"/>
                </a:lnTo>
                <a:close/>
              </a:path>
            </a:pathLst>
          </a:custGeom>
          <a:ln w="9525">
            <a:solidFill>
              <a:srgbClr val="FF0000"/>
            </a:solidFill>
          </a:ln>
        </p:spPr>
        <p:txBody>
          <a:bodyPr wrap="square" lIns="0" tIns="0" rIns="0" bIns="0" rtlCol="0"/>
          <a:lstStyle/>
          <a:p>
            <a:endParaRPr/>
          </a:p>
        </p:txBody>
      </p:sp>
      <p:sp>
        <p:nvSpPr>
          <p:cNvPr id="55" name="object 55"/>
          <p:cNvSpPr/>
          <p:nvPr/>
        </p:nvSpPr>
        <p:spPr>
          <a:xfrm>
            <a:off x="4702047" y="1268730"/>
            <a:ext cx="12065" cy="5131435"/>
          </a:xfrm>
          <a:custGeom>
            <a:avLst/>
            <a:gdLst/>
            <a:ahLst/>
            <a:cxnLst/>
            <a:rect l="l" t="t" r="r" b="b"/>
            <a:pathLst>
              <a:path w="12064" h="5131435">
                <a:moveTo>
                  <a:pt x="0" y="0"/>
                </a:moveTo>
                <a:lnTo>
                  <a:pt x="11937" y="5131168"/>
                </a:lnTo>
              </a:path>
            </a:pathLst>
          </a:custGeom>
          <a:ln w="38100">
            <a:solidFill>
              <a:srgbClr val="CC3300"/>
            </a:solidFill>
            <a:prstDash val="lgDash"/>
          </a:ln>
        </p:spPr>
        <p:txBody>
          <a:bodyPr wrap="square" lIns="0" tIns="0" rIns="0" bIns="0" rtlCol="0"/>
          <a:lstStyle/>
          <a:p>
            <a:endParaRPr/>
          </a:p>
        </p:txBody>
      </p:sp>
      <p:sp>
        <p:nvSpPr>
          <p:cNvPr id="56" name="object 56"/>
          <p:cNvSpPr txBox="1"/>
          <p:nvPr/>
        </p:nvSpPr>
        <p:spPr>
          <a:xfrm>
            <a:off x="3518408" y="1303273"/>
            <a:ext cx="869315" cy="319405"/>
          </a:xfrm>
          <a:prstGeom prst="rect">
            <a:avLst/>
          </a:prstGeom>
        </p:spPr>
        <p:txBody>
          <a:bodyPr vert="horz" wrap="square" lIns="0" tIns="0" rIns="0" bIns="0" rtlCol="0">
            <a:spAutoFit/>
          </a:bodyPr>
          <a:lstStyle/>
          <a:p>
            <a:pPr marL="12700">
              <a:lnSpc>
                <a:spcPct val="100000"/>
              </a:lnSpc>
            </a:pPr>
            <a:r>
              <a:rPr sz="2000" b="1" spc="-125" dirty="0">
                <a:solidFill>
                  <a:srgbClr val="BC2727"/>
                </a:solidFill>
                <a:latin typeface="Arial"/>
                <a:cs typeface="Arial"/>
              </a:rPr>
              <a:t>MODEL</a:t>
            </a:r>
            <a:endParaRPr sz="2000">
              <a:latin typeface="Arial"/>
              <a:cs typeface="Arial"/>
            </a:endParaRPr>
          </a:p>
        </p:txBody>
      </p:sp>
      <p:sp>
        <p:nvSpPr>
          <p:cNvPr id="57" name="object 57"/>
          <p:cNvSpPr txBox="1"/>
          <p:nvPr/>
        </p:nvSpPr>
        <p:spPr>
          <a:xfrm>
            <a:off x="5083555" y="1303273"/>
            <a:ext cx="751205" cy="681990"/>
          </a:xfrm>
          <a:prstGeom prst="rect">
            <a:avLst/>
          </a:prstGeom>
        </p:spPr>
        <p:txBody>
          <a:bodyPr vert="horz" wrap="square" lIns="0" tIns="0" rIns="0" bIns="0" rtlCol="0">
            <a:spAutoFit/>
          </a:bodyPr>
          <a:lstStyle/>
          <a:p>
            <a:pPr marL="12700">
              <a:lnSpc>
                <a:spcPct val="100000"/>
              </a:lnSpc>
            </a:pPr>
            <a:r>
              <a:rPr sz="2000" b="1" spc="-85" dirty="0">
                <a:solidFill>
                  <a:srgbClr val="BC2727"/>
                </a:solidFill>
                <a:latin typeface="Arial"/>
                <a:cs typeface="Arial"/>
              </a:rPr>
              <a:t>VIEW</a:t>
            </a:r>
            <a:endParaRPr sz="2000">
              <a:latin typeface="Arial"/>
              <a:cs typeface="Arial"/>
            </a:endParaRPr>
          </a:p>
          <a:p>
            <a:pPr marL="212090">
              <a:lnSpc>
                <a:spcPct val="100000"/>
              </a:lnSpc>
              <a:spcBef>
                <a:spcPts val="1175"/>
              </a:spcBef>
            </a:pPr>
            <a:r>
              <a:rPr sz="1400" spc="40" dirty="0">
                <a:solidFill>
                  <a:srgbClr val="2B2522"/>
                </a:solidFill>
                <a:latin typeface="Arial"/>
                <a:cs typeface="Arial"/>
              </a:rPr>
              <a:t>M</a:t>
            </a:r>
            <a:r>
              <a:rPr sz="1400" dirty="0">
                <a:solidFill>
                  <a:srgbClr val="2B2522"/>
                </a:solidFill>
                <a:latin typeface="Arial"/>
                <a:cs typeface="Arial"/>
              </a:rPr>
              <a:t>o</a:t>
            </a:r>
            <a:r>
              <a:rPr sz="1400" spc="-10" dirty="0">
                <a:solidFill>
                  <a:srgbClr val="2B2522"/>
                </a:solidFill>
                <a:latin typeface="Arial"/>
                <a:cs typeface="Arial"/>
              </a:rPr>
              <a:t>b</a:t>
            </a:r>
            <a:r>
              <a:rPr sz="1400" spc="5" dirty="0">
                <a:solidFill>
                  <a:srgbClr val="2B2522"/>
                </a:solidFill>
                <a:latin typeface="Arial"/>
                <a:cs typeface="Arial"/>
              </a:rPr>
              <a:t>il</a:t>
            </a:r>
            <a:r>
              <a:rPr sz="1400" spc="-55" dirty="0">
                <a:solidFill>
                  <a:srgbClr val="2B2522"/>
                </a:solidFill>
                <a:latin typeface="Arial"/>
                <a:cs typeface="Arial"/>
              </a:rPr>
              <a:t>e</a:t>
            </a:r>
            <a:endParaRPr sz="1400">
              <a:latin typeface="Arial"/>
              <a:cs typeface="Arial"/>
            </a:endParaRPr>
          </a:p>
        </p:txBody>
      </p:sp>
      <p:sp>
        <p:nvSpPr>
          <p:cNvPr id="58" name="object 58"/>
          <p:cNvSpPr/>
          <p:nvPr/>
        </p:nvSpPr>
        <p:spPr>
          <a:xfrm>
            <a:off x="2844800" y="1554225"/>
            <a:ext cx="1857375" cy="114300"/>
          </a:xfrm>
          <a:custGeom>
            <a:avLst/>
            <a:gdLst/>
            <a:ahLst/>
            <a:cxnLst/>
            <a:rect l="l" t="t" r="r" b="b"/>
            <a:pathLst>
              <a:path w="1857375" h="114300">
                <a:moveTo>
                  <a:pt x="1857248" y="38100"/>
                </a:moveTo>
                <a:lnTo>
                  <a:pt x="1704848" y="38100"/>
                </a:lnTo>
                <a:lnTo>
                  <a:pt x="1704848" y="76200"/>
                </a:lnTo>
                <a:lnTo>
                  <a:pt x="1857248" y="76200"/>
                </a:lnTo>
                <a:lnTo>
                  <a:pt x="1857248" y="38100"/>
                </a:lnTo>
                <a:close/>
              </a:path>
              <a:path w="1857375" h="114300">
                <a:moveTo>
                  <a:pt x="1590548" y="38100"/>
                </a:moveTo>
                <a:lnTo>
                  <a:pt x="1438148" y="38100"/>
                </a:lnTo>
                <a:lnTo>
                  <a:pt x="1438148" y="76200"/>
                </a:lnTo>
                <a:lnTo>
                  <a:pt x="1590548" y="76200"/>
                </a:lnTo>
                <a:lnTo>
                  <a:pt x="1590548" y="38100"/>
                </a:lnTo>
                <a:close/>
              </a:path>
              <a:path w="1857375" h="114300">
                <a:moveTo>
                  <a:pt x="1323848" y="38100"/>
                </a:moveTo>
                <a:lnTo>
                  <a:pt x="1171448" y="38100"/>
                </a:lnTo>
                <a:lnTo>
                  <a:pt x="1171448" y="76200"/>
                </a:lnTo>
                <a:lnTo>
                  <a:pt x="1323848" y="76200"/>
                </a:lnTo>
                <a:lnTo>
                  <a:pt x="1323848" y="38100"/>
                </a:lnTo>
                <a:close/>
              </a:path>
              <a:path w="1857375" h="114300">
                <a:moveTo>
                  <a:pt x="1057148" y="38100"/>
                </a:moveTo>
                <a:lnTo>
                  <a:pt x="904748" y="38100"/>
                </a:lnTo>
                <a:lnTo>
                  <a:pt x="904748" y="76200"/>
                </a:lnTo>
                <a:lnTo>
                  <a:pt x="1057148" y="76200"/>
                </a:lnTo>
                <a:lnTo>
                  <a:pt x="1057148" y="38100"/>
                </a:lnTo>
                <a:close/>
              </a:path>
              <a:path w="1857375" h="114300">
                <a:moveTo>
                  <a:pt x="790448" y="38100"/>
                </a:moveTo>
                <a:lnTo>
                  <a:pt x="638048" y="38100"/>
                </a:lnTo>
                <a:lnTo>
                  <a:pt x="638048" y="76200"/>
                </a:lnTo>
                <a:lnTo>
                  <a:pt x="790448" y="76200"/>
                </a:lnTo>
                <a:lnTo>
                  <a:pt x="790448" y="38100"/>
                </a:lnTo>
                <a:close/>
              </a:path>
              <a:path w="1857375" h="114300">
                <a:moveTo>
                  <a:pt x="523748" y="38100"/>
                </a:moveTo>
                <a:lnTo>
                  <a:pt x="371348" y="38100"/>
                </a:lnTo>
                <a:lnTo>
                  <a:pt x="371348" y="76200"/>
                </a:lnTo>
                <a:lnTo>
                  <a:pt x="523748" y="76200"/>
                </a:lnTo>
                <a:lnTo>
                  <a:pt x="523748" y="38100"/>
                </a:lnTo>
                <a:close/>
              </a:path>
              <a:path w="1857375" h="114300">
                <a:moveTo>
                  <a:pt x="114300" y="0"/>
                </a:moveTo>
                <a:lnTo>
                  <a:pt x="0" y="57150"/>
                </a:lnTo>
                <a:lnTo>
                  <a:pt x="114300" y="114300"/>
                </a:lnTo>
                <a:lnTo>
                  <a:pt x="114300" y="76200"/>
                </a:lnTo>
                <a:lnTo>
                  <a:pt x="104648" y="76200"/>
                </a:lnTo>
                <a:lnTo>
                  <a:pt x="104648" y="38100"/>
                </a:lnTo>
                <a:lnTo>
                  <a:pt x="114300" y="38100"/>
                </a:lnTo>
                <a:lnTo>
                  <a:pt x="114300" y="0"/>
                </a:lnTo>
                <a:close/>
              </a:path>
              <a:path w="1857375" h="114300">
                <a:moveTo>
                  <a:pt x="114300" y="38100"/>
                </a:moveTo>
                <a:lnTo>
                  <a:pt x="104648" y="38100"/>
                </a:lnTo>
                <a:lnTo>
                  <a:pt x="104648" y="76200"/>
                </a:lnTo>
                <a:lnTo>
                  <a:pt x="114300" y="76200"/>
                </a:lnTo>
                <a:lnTo>
                  <a:pt x="114300" y="38100"/>
                </a:lnTo>
                <a:close/>
              </a:path>
              <a:path w="1857375" h="114300">
                <a:moveTo>
                  <a:pt x="257048" y="38100"/>
                </a:moveTo>
                <a:lnTo>
                  <a:pt x="114300" y="38100"/>
                </a:lnTo>
                <a:lnTo>
                  <a:pt x="114300" y="76200"/>
                </a:lnTo>
                <a:lnTo>
                  <a:pt x="257048" y="76200"/>
                </a:lnTo>
                <a:lnTo>
                  <a:pt x="257048" y="38100"/>
                </a:lnTo>
                <a:close/>
              </a:path>
            </a:pathLst>
          </a:custGeom>
          <a:solidFill>
            <a:srgbClr val="CC3300"/>
          </a:solidFill>
        </p:spPr>
        <p:txBody>
          <a:bodyPr wrap="square" lIns="0" tIns="0" rIns="0" bIns="0" rtlCol="0"/>
          <a:lstStyle/>
          <a:p>
            <a:endParaRPr/>
          </a:p>
        </p:txBody>
      </p:sp>
      <p:sp>
        <p:nvSpPr>
          <p:cNvPr id="59" name="object 59"/>
          <p:cNvSpPr/>
          <p:nvPr/>
        </p:nvSpPr>
        <p:spPr>
          <a:xfrm>
            <a:off x="4750561" y="1554225"/>
            <a:ext cx="1416685" cy="114300"/>
          </a:xfrm>
          <a:custGeom>
            <a:avLst/>
            <a:gdLst/>
            <a:ahLst/>
            <a:cxnLst/>
            <a:rect l="l" t="t" r="r" b="b"/>
            <a:pathLst>
              <a:path w="1416685" h="114300">
                <a:moveTo>
                  <a:pt x="152400" y="38100"/>
                </a:moveTo>
                <a:lnTo>
                  <a:pt x="0" y="38100"/>
                </a:lnTo>
                <a:lnTo>
                  <a:pt x="0" y="76200"/>
                </a:lnTo>
                <a:lnTo>
                  <a:pt x="152400" y="76200"/>
                </a:lnTo>
                <a:lnTo>
                  <a:pt x="152400" y="38100"/>
                </a:lnTo>
                <a:close/>
              </a:path>
              <a:path w="1416685" h="114300">
                <a:moveTo>
                  <a:pt x="419100" y="38100"/>
                </a:moveTo>
                <a:lnTo>
                  <a:pt x="266700" y="38100"/>
                </a:lnTo>
                <a:lnTo>
                  <a:pt x="266700" y="76200"/>
                </a:lnTo>
                <a:lnTo>
                  <a:pt x="419100" y="76200"/>
                </a:lnTo>
                <a:lnTo>
                  <a:pt x="419100" y="38100"/>
                </a:lnTo>
                <a:close/>
              </a:path>
              <a:path w="1416685" h="114300">
                <a:moveTo>
                  <a:pt x="685800" y="38100"/>
                </a:moveTo>
                <a:lnTo>
                  <a:pt x="533400" y="38100"/>
                </a:lnTo>
                <a:lnTo>
                  <a:pt x="533400" y="76200"/>
                </a:lnTo>
                <a:lnTo>
                  <a:pt x="685800" y="76200"/>
                </a:lnTo>
                <a:lnTo>
                  <a:pt x="685800" y="38100"/>
                </a:lnTo>
                <a:close/>
              </a:path>
              <a:path w="1416685" h="114300">
                <a:moveTo>
                  <a:pt x="952500" y="38100"/>
                </a:moveTo>
                <a:lnTo>
                  <a:pt x="800100" y="38100"/>
                </a:lnTo>
                <a:lnTo>
                  <a:pt x="800100" y="76200"/>
                </a:lnTo>
                <a:lnTo>
                  <a:pt x="952500" y="76200"/>
                </a:lnTo>
                <a:lnTo>
                  <a:pt x="952500" y="38100"/>
                </a:lnTo>
                <a:close/>
              </a:path>
              <a:path w="1416685" h="114300">
                <a:moveTo>
                  <a:pt x="1219200" y="38100"/>
                </a:moveTo>
                <a:lnTo>
                  <a:pt x="1066800" y="38100"/>
                </a:lnTo>
                <a:lnTo>
                  <a:pt x="1066800" y="76200"/>
                </a:lnTo>
                <a:lnTo>
                  <a:pt x="1219200" y="76200"/>
                </a:lnTo>
                <a:lnTo>
                  <a:pt x="1219200" y="38100"/>
                </a:lnTo>
                <a:close/>
              </a:path>
              <a:path w="1416685" h="114300">
                <a:moveTo>
                  <a:pt x="1302385" y="0"/>
                </a:moveTo>
                <a:lnTo>
                  <a:pt x="1302385" y="114300"/>
                </a:lnTo>
                <a:lnTo>
                  <a:pt x="1416685" y="57150"/>
                </a:lnTo>
                <a:lnTo>
                  <a:pt x="1302385" y="0"/>
                </a:lnTo>
                <a:close/>
              </a:path>
            </a:pathLst>
          </a:custGeom>
          <a:solidFill>
            <a:srgbClr val="CC3300"/>
          </a:solidFill>
        </p:spPr>
        <p:txBody>
          <a:bodyPr wrap="square" lIns="0" tIns="0" rIns="0" bIns="0" rtlCol="0"/>
          <a:lstStyle/>
          <a:p>
            <a:endParaRPr/>
          </a:p>
        </p:txBody>
      </p:sp>
      <p:sp>
        <p:nvSpPr>
          <p:cNvPr id="60" name="object 60"/>
          <p:cNvSpPr/>
          <p:nvPr/>
        </p:nvSpPr>
        <p:spPr>
          <a:xfrm>
            <a:off x="2844800" y="3542919"/>
            <a:ext cx="2122805" cy="234950"/>
          </a:xfrm>
          <a:custGeom>
            <a:avLst/>
            <a:gdLst/>
            <a:ahLst/>
            <a:cxnLst/>
            <a:rect l="l" t="t" r="r" b="b"/>
            <a:pathLst>
              <a:path w="2122804" h="234950">
                <a:moveTo>
                  <a:pt x="2005457" y="0"/>
                </a:moveTo>
                <a:lnTo>
                  <a:pt x="2005457" y="58673"/>
                </a:lnTo>
                <a:lnTo>
                  <a:pt x="0" y="58673"/>
                </a:lnTo>
                <a:lnTo>
                  <a:pt x="0" y="176148"/>
                </a:lnTo>
                <a:lnTo>
                  <a:pt x="2005457" y="176148"/>
                </a:lnTo>
                <a:lnTo>
                  <a:pt x="2005457" y="234822"/>
                </a:lnTo>
                <a:lnTo>
                  <a:pt x="2122297" y="117474"/>
                </a:lnTo>
                <a:lnTo>
                  <a:pt x="2005457" y="0"/>
                </a:lnTo>
                <a:close/>
              </a:path>
            </a:pathLst>
          </a:custGeom>
          <a:solidFill>
            <a:srgbClr val="70952C"/>
          </a:solidFill>
        </p:spPr>
        <p:txBody>
          <a:bodyPr wrap="square" lIns="0" tIns="0" rIns="0" bIns="0" rtlCol="0"/>
          <a:lstStyle/>
          <a:p>
            <a:endParaRPr/>
          </a:p>
        </p:txBody>
      </p:sp>
      <p:sp>
        <p:nvSpPr>
          <p:cNvPr id="61" name="object 61"/>
          <p:cNvSpPr/>
          <p:nvPr/>
        </p:nvSpPr>
        <p:spPr>
          <a:xfrm>
            <a:off x="3773423" y="4596510"/>
            <a:ext cx="1207770" cy="234315"/>
          </a:xfrm>
          <a:custGeom>
            <a:avLst/>
            <a:gdLst/>
            <a:ahLst/>
            <a:cxnLst/>
            <a:rect l="l" t="t" r="r" b="b"/>
            <a:pathLst>
              <a:path w="1207770" h="234314">
                <a:moveTo>
                  <a:pt x="1090802" y="0"/>
                </a:moveTo>
                <a:lnTo>
                  <a:pt x="1090802" y="58419"/>
                </a:lnTo>
                <a:lnTo>
                  <a:pt x="0" y="58419"/>
                </a:lnTo>
                <a:lnTo>
                  <a:pt x="0" y="175387"/>
                </a:lnTo>
                <a:lnTo>
                  <a:pt x="1090802" y="175387"/>
                </a:lnTo>
                <a:lnTo>
                  <a:pt x="1090802" y="233806"/>
                </a:lnTo>
                <a:lnTo>
                  <a:pt x="1207642" y="116839"/>
                </a:lnTo>
                <a:lnTo>
                  <a:pt x="1090802" y="0"/>
                </a:lnTo>
                <a:close/>
              </a:path>
            </a:pathLst>
          </a:custGeom>
          <a:solidFill>
            <a:srgbClr val="70952C"/>
          </a:solidFill>
        </p:spPr>
        <p:txBody>
          <a:bodyPr wrap="square" lIns="0" tIns="0" rIns="0" bIns="0" rtlCol="0"/>
          <a:lstStyle/>
          <a:p>
            <a:endParaRPr/>
          </a:p>
        </p:txBody>
      </p:sp>
      <p:sp>
        <p:nvSpPr>
          <p:cNvPr id="62" name="object 62"/>
          <p:cNvSpPr/>
          <p:nvPr/>
        </p:nvSpPr>
        <p:spPr>
          <a:xfrm>
            <a:off x="4562094" y="5674880"/>
            <a:ext cx="415290" cy="175895"/>
          </a:xfrm>
          <a:custGeom>
            <a:avLst/>
            <a:gdLst/>
            <a:ahLst/>
            <a:cxnLst/>
            <a:rect l="l" t="t" r="r" b="b"/>
            <a:pathLst>
              <a:path w="415289" h="175895">
                <a:moveTo>
                  <a:pt x="327025" y="0"/>
                </a:moveTo>
                <a:lnTo>
                  <a:pt x="327025" y="43903"/>
                </a:lnTo>
                <a:lnTo>
                  <a:pt x="0" y="43903"/>
                </a:lnTo>
                <a:lnTo>
                  <a:pt x="0" y="131698"/>
                </a:lnTo>
                <a:lnTo>
                  <a:pt x="327025" y="131698"/>
                </a:lnTo>
                <a:lnTo>
                  <a:pt x="327025" y="175602"/>
                </a:lnTo>
                <a:lnTo>
                  <a:pt x="414781" y="87795"/>
                </a:lnTo>
                <a:lnTo>
                  <a:pt x="327025" y="0"/>
                </a:lnTo>
                <a:close/>
              </a:path>
            </a:pathLst>
          </a:custGeom>
          <a:solidFill>
            <a:srgbClr val="70952C"/>
          </a:solidFill>
        </p:spPr>
        <p:txBody>
          <a:bodyPr wrap="square" lIns="0" tIns="0" rIns="0" bIns="0" rtlCol="0"/>
          <a:lstStyle/>
          <a:p>
            <a:endParaRPr/>
          </a:p>
        </p:txBody>
      </p:sp>
      <p:sp>
        <p:nvSpPr>
          <p:cNvPr id="63" name="object 63"/>
          <p:cNvSpPr/>
          <p:nvPr/>
        </p:nvSpPr>
        <p:spPr>
          <a:xfrm>
            <a:off x="2126742" y="3463290"/>
            <a:ext cx="885825" cy="380365"/>
          </a:xfrm>
          <a:custGeom>
            <a:avLst/>
            <a:gdLst/>
            <a:ahLst/>
            <a:cxnLst/>
            <a:rect l="l" t="t" r="r" b="b"/>
            <a:pathLst>
              <a:path w="885825" h="380364">
                <a:moveTo>
                  <a:pt x="885570" y="0"/>
                </a:moveTo>
                <a:lnTo>
                  <a:pt x="0" y="0"/>
                </a:lnTo>
                <a:lnTo>
                  <a:pt x="0" y="367411"/>
                </a:lnTo>
                <a:lnTo>
                  <a:pt x="796670" y="380111"/>
                </a:lnTo>
                <a:lnTo>
                  <a:pt x="885570" y="0"/>
                </a:lnTo>
                <a:close/>
              </a:path>
            </a:pathLst>
          </a:custGeom>
          <a:solidFill>
            <a:srgbClr val="CFC7C3"/>
          </a:solidFill>
        </p:spPr>
        <p:txBody>
          <a:bodyPr wrap="square" lIns="0" tIns="0" rIns="0" bIns="0" rtlCol="0"/>
          <a:lstStyle/>
          <a:p>
            <a:endParaRPr/>
          </a:p>
        </p:txBody>
      </p:sp>
      <p:sp>
        <p:nvSpPr>
          <p:cNvPr id="64" name="object 64"/>
          <p:cNvSpPr txBox="1"/>
          <p:nvPr/>
        </p:nvSpPr>
        <p:spPr>
          <a:xfrm>
            <a:off x="2244344" y="3563366"/>
            <a:ext cx="608330" cy="181610"/>
          </a:xfrm>
          <a:prstGeom prst="rect">
            <a:avLst/>
          </a:prstGeom>
        </p:spPr>
        <p:txBody>
          <a:bodyPr vert="horz" wrap="square" lIns="0" tIns="0" rIns="0" bIns="0" rtlCol="0">
            <a:spAutoFit/>
          </a:bodyPr>
          <a:lstStyle/>
          <a:p>
            <a:pPr marL="12700">
              <a:lnSpc>
                <a:spcPct val="100000"/>
              </a:lnSpc>
            </a:pPr>
            <a:r>
              <a:rPr sz="1100" spc="-5" dirty="0">
                <a:solidFill>
                  <a:srgbClr val="2B2522"/>
                </a:solidFill>
                <a:latin typeface="Arial"/>
                <a:cs typeface="Arial"/>
              </a:rPr>
              <a:t>Template</a:t>
            </a:r>
            <a:endParaRPr sz="1100">
              <a:latin typeface="Arial"/>
              <a:cs typeface="Arial"/>
            </a:endParaRPr>
          </a:p>
        </p:txBody>
      </p:sp>
      <p:sp>
        <p:nvSpPr>
          <p:cNvPr id="65" name="object 65"/>
          <p:cNvSpPr/>
          <p:nvPr/>
        </p:nvSpPr>
        <p:spPr>
          <a:xfrm>
            <a:off x="2944495" y="4528820"/>
            <a:ext cx="885825" cy="380365"/>
          </a:xfrm>
          <a:custGeom>
            <a:avLst/>
            <a:gdLst/>
            <a:ahLst/>
            <a:cxnLst/>
            <a:rect l="l" t="t" r="r" b="b"/>
            <a:pathLst>
              <a:path w="885825" h="380364">
                <a:moveTo>
                  <a:pt x="885570" y="0"/>
                </a:moveTo>
                <a:lnTo>
                  <a:pt x="0" y="0"/>
                </a:lnTo>
                <a:lnTo>
                  <a:pt x="0" y="367410"/>
                </a:lnTo>
                <a:lnTo>
                  <a:pt x="796670" y="380110"/>
                </a:lnTo>
                <a:lnTo>
                  <a:pt x="885570" y="0"/>
                </a:lnTo>
                <a:close/>
              </a:path>
            </a:pathLst>
          </a:custGeom>
          <a:solidFill>
            <a:srgbClr val="CFC7C3"/>
          </a:solidFill>
        </p:spPr>
        <p:txBody>
          <a:bodyPr wrap="square" lIns="0" tIns="0" rIns="0" bIns="0" rtlCol="0"/>
          <a:lstStyle/>
          <a:p>
            <a:endParaRPr/>
          </a:p>
        </p:txBody>
      </p:sp>
      <p:sp>
        <p:nvSpPr>
          <p:cNvPr id="66" name="object 66"/>
          <p:cNvSpPr txBox="1"/>
          <p:nvPr/>
        </p:nvSpPr>
        <p:spPr>
          <a:xfrm>
            <a:off x="3062477" y="4628895"/>
            <a:ext cx="608330" cy="181610"/>
          </a:xfrm>
          <a:prstGeom prst="rect">
            <a:avLst/>
          </a:prstGeom>
        </p:spPr>
        <p:txBody>
          <a:bodyPr vert="horz" wrap="square" lIns="0" tIns="0" rIns="0" bIns="0" rtlCol="0">
            <a:spAutoFit/>
          </a:bodyPr>
          <a:lstStyle/>
          <a:p>
            <a:pPr marL="12700">
              <a:lnSpc>
                <a:spcPct val="100000"/>
              </a:lnSpc>
            </a:pPr>
            <a:r>
              <a:rPr sz="1100" spc="-5" dirty="0">
                <a:solidFill>
                  <a:srgbClr val="2B2522"/>
                </a:solidFill>
                <a:latin typeface="Arial"/>
                <a:cs typeface="Arial"/>
              </a:rPr>
              <a:t>Template</a:t>
            </a:r>
            <a:endParaRPr sz="1100">
              <a:latin typeface="Arial"/>
              <a:cs typeface="Arial"/>
            </a:endParaRPr>
          </a:p>
        </p:txBody>
      </p:sp>
      <p:sp>
        <p:nvSpPr>
          <p:cNvPr id="67" name="object 67"/>
          <p:cNvSpPr/>
          <p:nvPr/>
        </p:nvSpPr>
        <p:spPr>
          <a:xfrm>
            <a:off x="3795903" y="5585714"/>
            <a:ext cx="885825" cy="380365"/>
          </a:xfrm>
          <a:custGeom>
            <a:avLst/>
            <a:gdLst/>
            <a:ahLst/>
            <a:cxnLst/>
            <a:rect l="l" t="t" r="r" b="b"/>
            <a:pathLst>
              <a:path w="885825" h="380364">
                <a:moveTo>
                  <a:pt x="885444" y="0"/>
                </a:moveTo>
                <a:lnTo>
                  <a:pt x="0" y="0"/>
                </a:lnTo>
                <a:lnTo>
                  <a:pt x="0" y="367334"/>
                </a:lnTo>
                <a:lnTo>
                  <a:pt x="796544" y="380034"/>
                </a:lnTo>
                <a:lnTo>
                  <a:pt x="885444" y="0"/>
                </a:lnTo>
                <a:close/>
              </a:path>
            </a:pathLst>
          </a:custGeom>
          <a:solidFill>
            <a:srgbClr val="CFC7C3"/>
          </a:solidFill>
        </p:spPr>
        <p:txBody>
          <a:bodyPr wrap="square" lIns="0" tIns="0" rIns="0" bIns="0" rtlCol="0"/>
          <a:lstStyle/>
          <a:p>
            <a:endParaRPr/>
          </a:p>
        </p:txBody>
      </p:sp>
      <p:sp>
        <p:nvSpPr>
          <p:cNvPr id="68" name="object 68"/>
          <p:cNvSpPr txBox="1"/>
          <p:nvPr/>
        </p:nvSpPr>
        <p:spPr>
          <a:xfrm>
            <a:off x="3913759" y="5685942"/>
            <a:ext cx="608330" cy="181610"/>
          </a:xfrm>
          <a:prstGeom prst="rect">
            <a:avLst/>
          </a:prstGeom>
        </p:spPr>
        <p:txBody>
          <a:bodyPr vert="horz" wrap="square" lIns="0" tIns="0" rIns="0" bIns="0" rtlCol="0">
            <a:spAutoFit/>
          </a:bodyPr>
          <a:lstStyle/>
          <a:p>
            <a:pPr marL="12700">
              <a:lnSpc>
                <a:spcPct val="100000"/>
              </a:lnSpc>
            </a:pPr>
            <a:r>
              <a:rPr sz="1100" spc="-5" dirty="0">
                <a:solidFill>
                  <a:srgbClr val="2B2522"/>
                </a:solidFill>
                <a:latin typeface="Arial"/>
                <a:cs typeface="Arial"/>
              </a:rPr>
              <a:t>Template</a:t>
            </a:r>
            <a:endParaRPr sz="1100">
              <a:latin typeface="Arial"/>
              <a:cs typeface="Arial"/>
            </a:endParaRPr>
          </a:p>
        </p:txBody>
      </p:sp>
      <p:sp>
        <p:nvSpPr>
          <p:cNvPr id="69" name="object 69"/>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206488" y="217678"/>
            <a:ext cx="1606550" cy="288290"/>
          </a:xfrm>
          <a:prstGeom prst="rect">
            <a:avLst/>
          </a:prstGeom>
        </p:spPr>
        <p:txBody>
          <a:bodyPr vert="horz" wrap="square" lIns="0" tIns="0" rIns="0" bIns="0" rtlCol="0">
            <a:spAutoFit/>
          </a:bodyPr>
          <a:lstStyle/>
          <a:p>
            <a:pPr marL="12700">
              <a:lnSpc>
                <a:spcPct val="100000"/>
              </a:lnSpc>
            </a:pPr>
            <a:r>
              <a:rPr sz="1800" spc="25" dirty="0">
                <a:solidFill>
                  <a:srgbClr val="E4DEDC"/>
                </a:solidFill>
                <a:latin typeface="Arial"/>
                <a:cs typeface="Arial"/>
              </a:rPr>
              <a:t>Item</a:t>
            </a:r>
            <a:r>
              <a:rPr sz="1800" spc="-145" dirty="0">
                <a:solidFill>
                  <a:srgbClr val="E4DEDC"/>
                </a:solidFill>
                <a:latin typeface="Arial"/>
                <a:cs typeface="Arial"/>
              </a:rPr>
              <a:t> </a:t>
            </a:r>
            <a:r>
              <a:rPr sz="1800" spc="-5" dirty="0">
                <a:solidFill>
                  <a:srgbClr val="E4DEDC"/>
                </a:solidFill>
                <a:latin typeface="Arial"/>
                <a:cs typeface="Arial"/>
              </a:rPr>
              <a:t>Templates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39</a:t>
            </a:fld>
            <a:endParaRPr dirty="0"/>
          </a:p>
        </p:txBody>
      </p:sp>
      <p:sp>
        <p:nvSpPr>
          <p:cNvPr id="5" name="object 5"/>
          <p:cNvSpPr txBox="1">
            <a:spLocks noGrp="1"/>
          </p:cNvSpPr>
          <p:nvPr>
            <p:ph type="title"/>
          </p:nvPr>
        </p:nvSpPr>
        <p:spPr>
          <a:xfrm>
            <a:off x="435965" y="1153033"/>
            <a:ext cx="6670040"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45" dirty="0">
                <a:solidFill>
                  <a:srgbClr val="2B2522"/>
                </a:solidFill>
              </a:rPr>
              <a:t>Define </a:t>
            </a:r>
            <a:r>
              <a:rPr sz="2400" spc="-5" dirty="0">
                <a:solidFill>
                  <a:srgbClr val="2B2522"/>
                </a:solidFill>
              </a:rPr>
              <a:t>physical </a:t>
            </a:r>
            <a:r>
              <a:rPr sz="2400" spc="10" dirty="0">
                <a:solidFill>
                  <a:srgbClr val="2B2522"/>
                </a:solidFill>
              </a:rPr>
              <a:t>files </a:t>
            </a:r>
            <a:r>
              <a:rPr sz="2400" spc="-20" dirty="0">
                <a:solidFill>
                  <a:srgbClr val="2B2522"/>
                </a:solidFill>
              </a:rPr>
              <a:t>used </a:t>
            </a:r>
            <a:r>
              <a:rPr sz="2400" spc="65" dirty="0">
                <a:solidFill>
                  <a:srgbClr val="2B2522"/>
                </a:solidFill>
              </a:rPr>
              <a:t>to</a:t>
            </a:r>
            <a:r>
              <a:rPr sz="2400" spc="-430" dirty="0">
                <a:solidFill>
                  <a:srgbClr val="2B2522"/>
                </a:solidFill>
              </a:rPr>
              <a:t> </a:t>
            </a:r>
            <a:r>
              <a:rPr sz="2400" spc="-35" dirty="0">
                <a:solidFill>
                  <a:srgbClr val="2B2522"/>
                </a:solidFill>
              </a:rPr>
              <a:t>render </a:t>
            </a:r>
            <a:r>
              <a:rPr sz="2400" spc="-45" dirty="0">
                <a:solidFill>
                  <a:srgbClr val="2B2522"/>
                </a:solidFill>
              </a:rPr>
              <a:t>a </a:t>
            </a:r>
            <a:r>
              <a:rPr sz="2400" spc="-5" dirty="0">
                <a:solidFill>
                  <a:srgbClr val="2B2522"/>
                </a:solidFill>
              </a:rPr>
              <a:t>Portal </a:t>
            </a:r>
            <a:r>
              <a:rPr sz="2400" spc="30" dirty="0">
                <a:solidFill>
                  <a:srgbClr val="2B2522"/>
                </a:solidFill>
              </a:rPr>
              <a:t>Item</a:t>
            </a:r>
            <a:endParaRPr sz="2400" dirty="0"/>
          </a:p>
        </p:txBody>
      </p:sp>
      <p:sp>
        <p:nvSpPr>
          <p:cNvPr id="6" name="object 6"/>
          <p:cNvSpPr txBox="1"/>
          <p:nvPr/>
        </p:nvSpPr>
        <p:spPr>
          <a:xfrm>
            <a:off x="435965" y="1591945"/>
            <a:ext cx="7000875" cy="146558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60" dirty="0">
                <a:solidFill>
                  <a:srgbClr val="2B2522"/>
                </a:solidFill>
                <a:latin typeface="Arial"/>
                <a:cs typeface="Arial"/>
              </a:rPr>
              <a:t>Each</a:t>
            </a:r>
            <a:r>
              <a:rPr sz="2400" spc="-100" dirty="0">
                <a:solidFill>
                  <a:srgbClr val="2B2522"/>
                </a:solidFill>
                <a:latin typeface="Arial"/>
                <a:cs typeface="Arial"/>
              </a:rPr>
              <a:t> </a:t>
            </a:r>
            <a:r>
              <a:rPr sz="2400" spc="20" dirty="0">
                <a:solidFill>
                  <a:srgbClr val="2B2522"/>
                </a:solidFill>
                <a:latin typeface="Arial"/>
                <a:cs typeface="Arial"/>
              </a:rPr>
              <a:t>main</a:t>
            </a:r>
            <a:r>
              <a:rPr sz="2400" spc="-80" dirty="0">
                <a:solidFill>
                  <a:srgbClr val="2B2522"/>
                </a:solidFill>
                <a:latin typeface="Arial"/>
                <a:cs typeface="Arial"/>
              </a:rPr>
              <a:t> </a:t>
            </a:r>
            <a:r>
              <a:rPr sz="2400" spc="-35" dirty="0">
                <a:solidFill>
                  <a:srgbClr val="2B2522"/>
                </a:solidFill>
                <a:latin typeface="Arial"/>
                <a:cs typeface="Arial"/>
              </a:rPr>
              <a:t>device</a:t>
            </a:r>
            <a:r>
              <a:rPr sz="2400" spc="-70" dirty="0">
                <a:solidFill>
                  <a:srgbClr val="2B2522"/>
                </a:solidFill>
                <a:latin typeface="Arial"/>
                <a:cs typeface="Arial"/>
              </a:rPr>
              <a:t> </a:t>
            </a:r>
            <a:r>
              <a:rPr sz="2400" dirty="0">
                <a:solidFill>
                  <a:srgbClr val="2B2522"/>
                </a:solidFill>
                <a:latin typeface="Arial"/>
                <a:cs typeface="Arial"/>
              </a:rPr>
              <a:t>group</a:t>
            </a:r>
            <a:r>
              <a:rPr sz="2400" spc="-85" dirty="0">
                <a:solidFill>
                  <a:srgbClr val="2B2522"/>
                </a:solidFill>
                <a:latin typeface="Arial"/>
                <a:cs typeface="Arial"/>
              </a:rPr>
              <a:t> </a:t>
            </a:r>
            <a:r>
              <a:rPr sz="2400" dirty="0">
                <a:solidFill>
                  <a:srgbClr val="2B2522"/>
                </a:solidFill>
                <a:latin typeface="Arial"/>
                <a:cs typeface="Arial"/>
              </a:rPr>
              <a:t>can</a:t>
            </a:r>
            <a:r>
              <a:rPr sz="2400" spc="-100" dirty="0">
                <a:solidFill>
                  <a:srgbClr val="2B2522"/>
                </a:solidFill>
                <a:latin typeface="Arial"/>
                <a:cs typeface="Arial"/>
              </a:rPr>
              <a:t> </a:t>
            </a:r>
            <a:r>
              <a:rPr sz="2400" spc="-45" dirty="0">
                <a:solidFill>
                  <a:srgbClr val="2B2522"/>
                </a:solidFill>
                <a:latin typeface="Arial"/>
                <a:cs typeface="Arial"/>
              </a:rPr>
              <a:t>have</a:t>
            </a:r>
            <a:r>
              <a:rPr sz="2400" spc="-95" dirty="0">
                <a:solidFill>
                  <a:srgbClr val="2B2522"/>
                </a:solidFill>
                <a:latin typeface="Arial"/>
                <a:cs typeface="Arial"/>
              </a:rPr>
              <a:t> </a:t>
            </a:r>
            <a:r>
              <a:rPr sz="2400" spc="50" dirty="0">
                <a:solidFill>
                  <a:srgbClr val="2B2522"/>
                </a:solidFill>
                <a:latin typeface="Arial"/>
                <a:cs typeface="Arial"/>
              </a:rPr>
              <a:t>its</a:t>
            </a:r>
            <a:r>
              <a:rPr sz="2400" spc="-75" dirty="0">
                <a:solidFill>
                  <a:srgbClr val="2B2522"/>
                </a:solidFill>
                <a:latin typeface="Arial"/>
                <a:cs typeface="Arial"/>
              </a:rPr>
              <a:t> </a:t>
            </a:r>
            <a:r>
              <a:rPr sz="2400" spc="25" dirty="0">
                <a:solidFill>
                  <a:srgbClr val="2B2522"/>
                </a:solidFill>
                <a:latin typeface="Arial"/>
                <a:cs typeface="Arial"/>
              </a:rPr>
              <a:t>own</a:t>
            </a:r>
            <a:r>
              <a:rPr sz="2400" spc="-80" dirty="0">
                <a:solidFill>
                  <a:srgbClr val="2B2522"/>
                </a:solidFill>
                <a:latin typeface="Arial"/>
                <a:cs typeface="Arial"/>
              </a:rPr>
              <a:t> </a:t>
            </a:r>
            <a:r>
              <a:rPr sz="2400" spc="15" dirty="0">
                <a:solidFill>
                  <a:srgbClr val="2B2522"/>
                </a:solidFill>
                <a:latin typeface="Arial"/>
                <a:cs typeface="Arial"/>
              </a:rPr>
              <a:t>template</a:t>
            </a:r>
            <a:endParaRPr sz="2400" dirty="0">
              <a:latin typeface="Arial"/>
              <a:cs typeface="Arial"/>
            </a:endParaRPr>
          </a:p>
          <a:p>
            <a:pPr marL="641985" lvl="1" indent="-172085">
              <a:lnSpc>
                <a:spcPct val="100000"/>
              </a:lnSpc>
              <a:spcBef>
                <a:spcPts val="500"/>
              </a:spcBef>
              <a:buClr>
                <a:srgbClr val="9E9087"/>
              </a:buClr>
              <a:buSzPct val="80000"/>
              <a:buFont typeface="Wingdings"/>
              <a:buChar char=""/>
              <a:tabLst>
                <a:tab pos="642620" algn="l"/>
              </a:tabLst>
            </a:pPr>
            <a:r>
              <a:rPr sz="2000" spc="-20" dirty="0">
                <a:solidFill>
                  <a:srgbClr val="2B2522"/>
                </a:solidFill>
                <a:latin typeface="Arial"/>
                <a:cs typeface="Arial"/>
              </a:rPr>
              <a:t>Desktop</a:t>
            </a:r>
            <a:r>
              <a:rPr sz="2000" spc="-130" dirty="0">
                <a:solidFill>
                  <a:srgbClr val="2B2522"/>
                </a:solidFill>
                <a:latin typeface="Arial"/>
                <a:cs typeface="Arial"/>
              </a:rPr>
              <a:t> </a:t>
            </a:r>
            <a:r>
              <a:rPr sz="2000" dirty="0">
                <a:solidFill>
                  <a:srgbClr val="2B2522"/>
                </a:solidFill>
                <a:latin typeface="Arial"/>
                <a:cs typeface="Arial"/>
              </a:rPr>
              <a:t>(default)</a:t>
            </a:r>
            <a:endParaRPr sz="2000" dirty="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10" dirty="0">
                <a:solidFill>
                  <a:srgbClr val="2B2522"/>
                </a:solidFill>
                <a:latin typeface="Arial"/>
                <a:cs typeface="Arial"/>
              </a:rPr>
              <a:t>Tablet</a:t>
            </a:r>
            <a:endParaRPr sz="2000" dirty="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dirty="0">
                <a:solidFill>
                  <a:srgbClr val="2B2522"/>
                </a:solidFill>
                <a:latin typeface="Arial"/>
                <a:cs typeface="Arial"/>
              </a:rPr>
              <a:t>Mobile</a:t>
            </a:r>
            <a:endParaRPr sz="20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457955"/>
            <a:ext cx="9144000" cy="172059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5" name="object 5"/>
          <p:cNvSpPr/>
          <p:nvPr/>
        </p:nvSpPr>
        <p:spPr>
          <a:xfrm>
            <a:off x="324789" y="287883"/>
            <a:ext cx="1870964" cy="15382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261105" y="3751453"/>
            <a:ext cx="2678430" cy="548640"/>
          </a:xfrm>
          <a:prstGeom prst="rect">
            <a:avLst/>
          </a:prstGeom>
        </p:spPr>
        <p:txBody>
          <a:bodyPr vert="horz" wrap="square" lIns="0" tIns="0" rIns="0" bIns="0" rtlCol="0">
            <a:spAutoFit/>
          </a:bodyPr>
          <a:lstStyle/>
          <a:p>
            <a:pPr marL="12700">
              <a:lnSpc>
                <a:spcPct val="100000"/>
              </a:lnSpc>
            </a:pPr>
            <a:r>
              <a:rPr sz="3600" spc="-120" dirty="0">
                <a:solidFill>
                  <a:srgbClr val="EBE9E7"/>
                </a:solidFill>
                <a:latin typeface="Arial"/>
                <a:cs typeface="Arial"/>
              </a:rPr>
              <a:t>Our</a:t>
            </a:r>
            <a:r>
              <a:rPr sz="3600" spc="-210" dirty="0">
                <a:solidFill>
                  <a:srgbClr val="EBE9E7"/>
                </a:solidFill>
                <a:latin typeface="Arial"/>
                <a:cs typeface="Arial"/>
              </a:rPr>
              <a:t> </a:t>
            </a:r>
            <a:r>
              <a:rPr sz="3600" spc="15" dirty="0">
                <a:solidFill>
                  <a:srgbClr val="EBE9E7"/>
                </a:solidFill>
                <a:latin typeface="Arial"/>
                <a:cs typeface="Arial"/>
              </a:rPr>
              <a:t>Products</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4</a:t>
            </a:fld>
            <a:endParaRPr dirty="0"/>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73673" y="217678"/>
            <a:ext cx="3039110" cy="288290"/>
          </a:xfrm>
          <a:prstGeom prst="rect">
            <a:avLst/>
          </a:prstGeom>
        </p:spPr>
        <p:txBody>
          <a:bodyPr vert="horz" wrap="square" lIns="0" tIns="0" rIns="0" bIns="0" rtlCol="0">
            <a:spAutoFit/>
          </a:bodyPr>
          <a:lstStyle/>
          <a:p>
            <a:pPr marL="12700">
              <a:lnSpc>
                <a:spcPct val="100000"/>
              </a:lnSpc>
            </a:pPr>
            <a:r>
              <a:rPr sz="1800" spc="-20" dirty="0">
                <a:solidFill>
                  <a:srgbClr val="E4DEDC"/>
                </a:solidFill>
                <a:latin typeface="Arial"/>
                <a:cs typeface="Arial"/>
              </a:rPr>
              <a:t>Model-View-Controller</a:t>
            </a:r>
            <a:r>
              <a:rPr sz="1800" spc="-105" dirty="0">
                <a:solidFill>
                  <a:srgbClr val="E4DEDC"/>
                </a:solidFill>
                <a:latin typeface="Arial"/>
                <a:cs typeface="Arial"/>
              </a:rPr>
              <a:t> </a:t>
            </a:r>
            <a:r>
              <a:rPr sz="1800" dirty="0">
                <a:solidFill>
                  <a:srgbClr val="E4DEDC"/>
                </a:solidFill>
                <a:latin typeface="Arial"/>
                <a:cs typeface="Arial"/>
              </a:rPr>
              <a:t>Pattern</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40</a:t>
            </a:fld>
            <a:endParaRPr dirty="0"/>
          </a:p>
        </p:txBody>
      </p:sp>
      <p:sp>
        <p:nvSpPr>
          <p:cNvPr id="5" name="object 5"/>
          <p:cNvSpPr txBox="1">
            <a:spLocks noGrp="1"/>
          </p:cNvSpPr>
          <p:nvPr>
            <p:ph type="title"/>
          </p:nvPr>
        </p:nvSpPr>
        <p:spPr>
          <a:xfrm>
            <a:off x="435965" y="1153033"/>
            <a:ext cx="7626350"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25" dirty="0">
                <a:solidFill>
                  <a:srgbClr val="2B2522"/>
                </a:solidFill>
              </a:rPr>
              <a:t>Model/view/controller </a:t>
            </a:r>
            <a:r>
              <a:rPr sz="2400" spc="-65" dirty="0">
                <a:solidFill>
                  <a:srgbClr val="2B2522"/>
                </a:solidFill>
              </a:rPr>
              <a:t>(MVC) </a:t>
            </a:r>
            <a:r>
              <a:rPr sz="2400" spc="10" dirty="0">
                <a:solidFill>
                  <a:srgbClr val="2B2522"/>
                </a:solidFill>
              </a:rPr>
              <a:t>is </a:t>
            </a:r>
            <a:r>
              <a:rPr sz="2400" spc="-25" dirty="0">
                <a:solidFill>
                  <a:srgbClr val="2B2522"/>
                </a:solidFill>
              </a:rPr>
              <a:t>an </a:t>
            </a:r>
            <a:r>
              <a:rPr sz="2400" spc="10" dirty="0">
                <a:solidFill>
                  <a:srgbClr val="2B2522"/>
                </a:solidFill>
              </a:rPr>
              <a:t>Architectural</a:t>
            </a:r>
            <a:r>
              <a:rPr sz="2400" spc="-335" dirty="0">
                <a:solidFill>
                  <a:srgbClr val="2B2522"/>
                </a:solidFill>
              </a:rPr>
              <a:t> </a:t>
            </a:r>
            <a:r>
              <a:rPr sz="2400" dirty="0">
                <a:solidFill>
                  <a:srgbClr val="2B2522"/>
                </a:solidFill>
              </a:rPr>
              <a:t>Pattern</a:t>
            </a:r>
            <a:endParaRPr sz="2400"/>
          </a:p>
        </p:txBody>
      </p:sp>
      <p:sp>
        <p:nvSpPr>
          <p:cNvPr id="6" name="object 6"/>
          <p:cNvSpPr txBox="1"/>
          <p:nvPr/>
        </p:nvSpPr>
        <p:spPr>
          <a:xfrm>
            <a:off x="435965" y="1581784"/>
            <a:ext cx="7917180" cy="3122295"/>
          </a:xfrm>
          <a:prstGeom prst="rect">
            <a:avLst/>
          </a:prstGeom>
        </p:spPr>
        <p:txBody>
          <a:bodyPr vert="horz" wrap="square" lIns="0" tIns="0" rIns="0" bIns="0" rtlCol="0">
            <a:spAutoFit/>
          </a:bodyPr>
          <a:lstStyle/>
          <a:p>
            <a:pPr marL="641985" indent="-172085">
              <a:lnSpc>
                <a:spcPct val="100000"/>
              </a:lnSpc>
              <a:buClr>
                <a:srgbClr val="9E9087"/>
              </a:buClr>
              <a:buSzPct val="80000"/>
              <a:buFont typeface="Wingdings"/>
              <a:buChar char=""/>
              <a:tabLst>
                <a:tab pos="642620" algn="l"/>
              </a:tabLst>
            </a:pPr>
            <a:r>
              <a:rPr sz="2000" dirty="0">
                <a:solidFill>
                  <a:srgbClr val="2B2522"/>
                </a:solidFill>
                <a:latin typeface="Arial"/>
                <a:cs typeface="Arial"/>
              </a:rPr>
              <a:t>Isolates</a:t>
            </a:r>
            <a:r>
              <a:rPr sz="2000" spc="-125" dirty="0">
                <a:solidFill>
                  <a:srgbClr val="2B2522"/>
                </a:solidFill>
                <a:latin typeface="Arial"/>
                <a:cs typeface="Arial"/>
              </a:rPr>
              <a:t> </a:t>
            </a:r>
            <a:r>
              <a:rPr sz="2000" spc="-10" dirty="0">
                <a:solidFill>
                  <a:srgbClr val="2B2522"/>
                </a:solidFill>
                <a:latin typeface="Arial"/>
                <a:cs typeface="Arial"/>
              </a:rPr>
              <a:t>"domain</a:t>
            </a:r>
            <a:r>
              <a:rPr sz="2000" spc="-100" dirty="0">
                <a:solidFill>
                  <a:srgbClr val="2B2522"/>
                </a:solidFill>
                <a:latin typeface="Arial"/>
                <a:cs typeface="Arial"/>
              </a:rPr>
              <a:t> </a:t>
            </a:r>
            <a:r>
              <a:rPr sz="2000" spc="-15" dirty="0">
                <a:solidFill>
                  <a:srgbClr val="2B2522"/>
                </a:solidFill>
                <a:latin typeface="Arial"/>
                <a:cs typeface="Arial"/>
              </a:rPr>
              <a:t>logic"</a:t>
            </a:r>
            <a:r>
              <a:rPr sz="2000" spc="-95"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10" dirty="0">
                <a:solidFill>
                  <a:srgbClr val="2B2522"/>
                </a:solidFill>
                <a:latin typeface="Arial"/>
                <a:cs typeface="Arial"/>
              </a:rPr>
              <a:t>application</a:t>
            </a:r>
            <a:r>
              <a:rPr sz="2000" spc="-110" dirty="0">
                <a:solidFill>
                  <a:srgbClr val="2B2522"/>
                </a:solidFill>
                <a:latin typeface="Arial"/>
                <a:cs typeface="Arial"/>
              </a:rPr>
              <a:t> </a:t>
            </a:r>
            <a:r>
              <a:rPr sz="2000" spc="5" dirty="0">
                <a:solidFill>
                  <a:srgbClr val="2B2522"/>
                </a:solidFill>
                <a:latin typeface="Arial"/>
                <a:cs typeface="Arial"/>
              </a:rPr>
              <a:t>logic</a:t>
            </a:r>
            <a:r>
              <a:rPr sz="2000" spc="-100" dirty="0">
                <a:solidFill>
                  <a:srgbClr val="2B2522"/>
                </a:solidFill>
                <a:latin typeface="Arial"/>
                <a:cs typeface="Arial"/>
              </a:rPr>
              <a:t> </a:t>
            </a:r>
            <a:r>
              <a:rPr sz="2000" spc="40" dirty="0">
                <a:solidFill>
                  <a:srgbClr val="2B2522"/>
                </a:solidFill>
                <a:latin typeface="Arial"/>
                <a:cs typeface="Arial"/>
              </a:rPr>
              <a:t>for</a:t>
            </a:r>
            <a:r>
              <a:rPr sz="2000" spc="-80"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15" dirty="0">
                <a:solidFill>
                  <a:srgbClr val="2B2522"/>
                </a:solidFill>
                <a:latin typeface="Arial"/>
                <a:cs typeface="Arial"/>
              </a:rPr>
              <a:t>user)</a:t>
            </a:r>
            <a:endParaRPr sz="2000">
              <a:latin typeface="Arial"/>
              <a:cs typeface="Arial"/>
            </a:endParaRPr>
          </a:p>
          <a:p>
            <a:pPr marR="1344295" algn="ctr">
              <a:lnSpc>
                <a:spcPct val="100000"/>
              </a:lnSpc>
            </a:pPr>
            <a:r>
              <a:rPr sz="2000" spc="55" dirty="0">
                <a:solidFill>
                  <a:srgbClr val="2B2522"/>
                </a:solidFill>
                <a:latin typeface="Arial"/>
                <a:cs typeface="Arial"/>
              </a:rPr>
              <a:t>from</a:t>
            </a:r>
            <a:r>
              <a:rPr sz="2000" spc="-90"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10" dirty="0">
                <a:solidFill>
                  <a:srgbClr val="2B2522"/>
                </a:solidFill>
                <a:latin typeface="Arial"/>
                <a:cs typeface="Arial"/>
              </a:rPr>
              <a:t>user</a:t>
            </a:r>
            <a:r>
              <a:rPr sz="2000" spc="-114" dirty="0">
                <a:solidFill>
                  <a:srgbClr val="2B2522"/>
                </a:solidFill>
                <a:latin typeface="Arial"/>
                <a:cs typeface="Arial"/>
              </a:rPr>
              <a:t> </a:t>
            </a:r>
            <a:r>
              <a:rPr sz="2000" spc="5" dirty="0">
                <a:solidFill>
                  <a:srgbClr val="2B2522"/>
                </a:solidFill>
                <a:latin typeface="Arial"/>
                <a:cs typeface="Arial"/>
              </a:rPr>
              <a:t>interface</a:t>
            </a:r>
            <a:r>
              <a:rPr sz="2000" spc="-114" dirty="0">
                <a:solidFill>
                  <a:srgbClr val="2B2522"/>
                </a:solidFill>
                <a:latin typeface="Arial"/>
                <a:cs typeface="Arial"/>
              </a:rPr>
              <a:t> </a:t>
            </a:r>
            <a:r>
              <a:rPr sz="2000" spc="10" dirty="0">
                <a:solidFill>
                  <a:srgbClr val="2B2522"/>
                </a:solidFill>
                <a:latin typeface="Arial"/>
                <a:cs typeface="Arial"/>
              </a:rPr>
              <a:t>(input</a:t>
            </a:r>
            <a:r>
              <a:rPr sz="2000" spc="-90" dirty="0">
                <a:solidFill>
                  <a:srgbClr val="2B2522"/>
                </a:solidFill>
                <a:latin typeface="Arial"/>
                <a:cs typeface="Arial"/>
              </a:rPr>
              <a:t> </a:t>
            </a:r>
            <a:r>
              <a:rPr sz="2000" spc="-10" dirty="0">
                <a:solidFill>
                  <a:srgbClr val="2B2522"/>
                </a:solidFill>
                <a:latin typeface="Arial"/>
                <a:cs typeface="Arial"/>
              </a:rPr>
              <a:t>and</a:t>
            </a:r>
            <a:r>
              <a:rPr sz="2000" spc="-85" dirty="0">
                <a:solidFill>
                  <a:srgbClr val="2B2522"/>
                </a:solidFill>
                <a:latin typeface="Arial"/>
                <a:cs typeface="Arial"/>
              </a:rPr>
              <a:t> </a:t>
            </a:r>
            <a:r>
              <a:rPr sz="2000" dirty="0">
                <a:solidFill>
                  <a:srgbClr val="2B2522"/>
                </a:solidFill>
                <a:latin typeface="Arial"/>
                <a:cs typeface="Arial"/>
              </a:rPr>
              <a:t>presentation)</a:t>
            </a:r>
            <a:endParaRPr sz="2000">
              <a:latin typeface="Arial"/>
              <a:cs typeface="Arial"/>
            </a:endParaRPr>
          </a:p>
          <a:p>
            <a:pPr marL="641985" marR="5080" indent="-172085">
              <a:lnSpc>
                <a:spcPct val="100000"/>
              </a:lnSpc>
              <a:spcBef>
                <a:spcPts val="480"/>
              </a:spcBef>
              <a:buClr>
                <a:srgbClr val="9E9087"/>
              </a:buClr>
              <a:buSzPct val="80000"/>
              <a:buFont typeface="Wingdings"/>
              <a:buChar char=""/>
              <a:tabLst>
                <a:tab pos="642620" algn="l"/>
              </a:tabLst>
            </a:pPr>
            <a:r>
              <a:rPr sz="2000" spc="25" dirty="0">
                <a:solidFill>
                  <a:srgbClr val="2B2522"/>
                </a:solidFill>
                <a:latin typeface="Arial"/>
                <a:cs typeface="Arial"/>
              </a:rPr>
              <a:t>permitting</a:t>
            </a:r>
            <a:r>
              <a:rPr sz="2000" spc="-105" dirty="0">
                <a:solidFill>
                  <a:srgbClr val="2B2522"/>
                </a:solidFill>
                <a:latin typeface="Arial"/>
                <a:cs typeface="Arial"/>
              </a:rPr>
              <a:t> </a:t>
            </a:r>
            <a:r>
              <a:rPr sz="2000" spc="-15" dirty="0">
                <a:solidFill>
                  <a:srgbClr val="2B2522"/>
                </a:solidFill>
                <a:latin typeface="Arial"/>
                <a:cs typeface="Arial"/>
              </a:rPr>
              <a:t>independent</a:t>
            </a:r>
            <a:r>
              <a:rPr sz="2000" spc="-114" dirty="0">
                <a:solidFill>
                  <a:srgbClr val="2B2522"/>
                </a:solidFill>
                <a:latin typeface="Arial"/>
                <a:cs typeface="Arial"/>
              </a:rPr>
              <a:t> </a:t>
            </a:r>
            <a:r>
              <a:rPr sz="2000" spc="-20" dirty="0">
                <a:solidFill>
                  <a:srgbClr val="2B2522"/>
                </a:solidFill>
                <a:latin typeface="Arial"/>
                <a:cs typeface="Arial"/>
              </a:rPr>
              <a:t>development,</a:t>
            </a:r>
            <a:r>
              <a:rPr sz="2000" spc="-110" dirty="0">
                <a:solidFill>
                  <a:srgbClr val="2B2522"/>
                </a:solidFill>
                <a:latin typeface="Arial"/>
                <a:cs typeface="Arial"/>
              </a:rPr>
              <a:t> </a:t>
            </a:r>
            <a:r>
              <a:rPr sz="2000" spc="20" dirty="0">
                <a:solidFill>
                  <a:srgbClr val="2B2522"/>
                </a:solidFill>
                <a:latin typeface="Arial"/>
                <a:cs typeface="Arial"/>
              </a:rPr>
              <a:t>testing</a:t>
            </a:r>
            <a:r>
              <a:rPr sz="2000" spc="-95" dirty="0">
                <a:solidFill>
                  <a:srgbClr val="2B2522"/>
                </a:solidFill>
                <a:latin typeface="Arial"/>
                <a:cs typeface="Arial"/>
              </a:rPr>
              <a:t> </a:t>
            </a:r>
            <a:r>
              <a:rPr sz="2000" spc="-10" dirty="0">
                <a:solidFill>
                  <a:srgbClr val="2B2522"/>
                </a:solidFill>
                <a:latin typeface="Arial"/>
                <a:cs typeface="Arial"/>
              </a:rPr>
              <a:t>and</a:t>
            </a:r>
            <a:r>
              <a:rPr sz="2000" spc="-80" dirty="0">
                <a:solidFill>
                  <a:srgbClr val="2B2522"/>
                </a:solidFill>
                <a:latin typeface="Arial"/>
                <a:cs typeface="Arial"/>
              </a:rPr>
              <a:t> </a:t>
            </a:r>
            <a:r>
              <a:rPr sz="2000" dirty="0">
                <a:solidFill>
                  <a:srgbClr val="2B2522"/>
                </a:solidFill>
                <a:latin typeface="Arial"/>
                <a:cs typeface="Arial"/>
              </a:rPr>
              <a:t>maintenance</a:t>
            </a:r>
            <a:r>
              <a:rPr sz="2000" spc="-120" dirty="0">
                <a:solidFill>
                  <a:srgbClr val="2B2522"/>
                </a:solidFill>
                <a:latin typeface="Arial"/>
                <a:cs typeface="Arial"/>
              </a:rPr>
              <a:t> </a:t>
            </a:r>
            <a:r>
              <a:rPr sz="2000" spc="50" dirty="0">
                <a:solidFill>
                  <a:srgbClr val="2B2522"/>
                </a:solidFill>
                <a:latin typeface="Arial"/>
                <a:cs typeface="Arial"/>
              </a:rPr>
              <a:t>of  </a:t>
            </a:r>
            <a:r>
              <a:rPr sz="2000" spc="-20" dirty="0">
                <a:solidFill>
                  <a:srgbClr val="2B2522"/>
                </a:solidFill>
                <a:latin typeface="Arial"/>
                <a:cs typeface="Arial"/>
              </a:rPr>
              <a:t>each </a:t>
            </a:r>
            <a:r>
              <a:rPr sz="2000" spc="-5" dirty="0">
                <a:solidFill>
                  <a:srgbClr val="2B2522"/>
                </a:solidFill>
                <a:latin typeface="Arial"/>
                <a:cs typeface="Arial"/>
              </a:rPr>
              <a:t>(separation </a:t>
            </a:r>
            <a:r>
              <a:rPr sz="2000" spc="50" dirty="0">
                <a:solidFill>
                  <a:srgbClr val="2B2522"/>
                </a:solidFill>
                <a:latin typeface="Arial"/>
                <a:cs typeface="Arial"/>
              </a:rPr>
              <a:t>of</a:t>
            </a:r>
            <a:r>
              <a:rPr sz="2000" spc="-280" dirty="0">
                <a:solidFill>
                  <a:srgbClr val="2B2522"/>
                </a:solidFill>
                <a:latin typeface="Arial"/>
                <a:cs typeface="Arial"/>
              </a:rPr>
              <a:t> </a:t>
            </a:r>
            <a:r>
              <a:rPr sz="2000" spc="-15" dirty="0">
                <a:solidFill>
                  <a:srgbClr val="2B2522"/>
                </a:solidFill>
                <a:latin typeface="Arial"/>
                <a:cs typeface="Arial"/>
              </a:rPr>
              <a:t>concerns).</a:t>
            </a:r>
            <a:endParaRPr sz="2000">
              <a:latin typeface="Arial"/>
              <a:cs typeface="Arial"/>
            </a:endParaRPr>
          </a:p>
          <a:p>
            <a:pPr marL="195580" marR="1283970" indent="-182880">
              <a:lnSpc>
                <a:spcPct val="100000"/>
              </a:lnSpc>
              <a:spcBef>
                <a:spcPts val="560"/>
              </a:spcBef>
              <a:buClr>
                <a:srgbClr val="9E9087"/>
              </a:buClr>
              <a:buSzPct val="79166"/>
              <a:buFont typeface="Wingdings"/>
              <a:buChar char=""/>
              <a:tabLst>
                <a:tab pos="195580" algn="l"/>
              </a:tabLst>
            </a:pPr>
            <a:r>
              <a:rPr sz="2400" spc="-70" dirty="0">
                <a:solidFill>
                  <a:srgbClr val="2B2522"/>
                </a:solidFill>
                <a:latin typeface="Arial"/>
                <a:cs typeface="Arial"/>
              </a:rPr>
              <a:t>Use </a:t>
            </a:r>
            <a:r>
              <a:rPr sz="2400" spc="60" dirty="0">
                <a:solidFill>
                  <a:srgbClr val="2B2522"/>
                </a:solidFill>
                <a:latin typeface="Arial"/>
                <a:cs typeface="Arial"/>
              </a:rPr>
              <a:t>of </a:t>
            </a:r>
            <a:r>
              <a:rPr sz="2400" spc="5" dirty="0">
                <a:solidFill>
                  <a:srgbClr val="2B2522"/>
                </a:solidFill>
                <a:latin typeface="Arial"/>
                <a:cs typeface="Arial"/>
              </a:rPr>
              <a:t>the </a:t>
            </a:r>
            <a:r>
              <a:rPr sz="2400" spc="10" dirty="0">
                <a:solidFill>
                  <a:srgbClr val="2B2522"/>
                </a:solidFill>
                <a:latin typeface="Arial"/>
                <a:cs typeface="Arial"/>
              </a:rPr>
              <a:t>Model/View/Controller </a:t>
            </a:r>
            <a:r>
              <a:rPr sz="2400" spc="-65" dirty="0">
                <a:solidFill>
                  <a:srgbClr val="2B2522"/>
                </a:solidFill>
                <a:latin typeface="Arial"/>
                <a:cs typeface="Arial"/>
              </a:rPr>
              <a:t>(MVC)</a:t>
            </a:r>
            <a:r>
              <a:rPr sz="2400" spc="-420" dirty="0">
                <a:solidFill>
                  <a:srgbClr val="2B2522"/>
                </a:solidFill>
                <a:latin typeface="Arial"/>
                <a:cs typeface="Arial"/>
              </a:rPr>
              <a:t> </a:t>
            </a:r>
            <a:r>
              <a:rPr sz="2400" spc="15" dirty="0">
                <a:solidFill>
                  <a:srgbClr val="2B2522"/>
                </a:solidFill>
                <a:latin typeface="Arial"/>
                <a:cs typeface="Arial"/>
              </a:rPr>
              <a:t>pattern</a:t>
            </a:r>
            <a:endParaRPr sz="2400">
              <a:latin typeface="Arial"/>
              <a:cs typeface="Arial"/>
            </a:endParaRPr>
          </a:p>
          <a:p>
            <a:pPr marL="194945">
              <a:lnSpc>
                <a:spcPct val="100000"/>
              </a:lnSpc>
            </a:pPr>
            <a:r>
              <a:rPr sz="2400" spc="10" dirty="0">
                <a:solidFill>
                  <a:srgbClr val="2B2522"/>
                </a:solidFill>
                <a:latin typeface="Arial"/>
                <a:cs typeface="Arial"/>
              </a:rPr>
              <a:t>results </a:t>
            </a:r>
            <a:r>
              <a:rPr sz="2400" dirty="0">
                <a:solidFill>
                  <a:srgbClr val="2B2522"/>
                </a:solidFill>
                <a:latin typeface="Arial"/>
                <a:cs typeface="Arial"/>
              </a:rPr>
              <a:t>in </a:t>
            </a:r>
            <a:r>
              <a:rPr sz="2400" spc="5" dirty="0">
                <a:solidFill>
                  <a:srgbClr val="2B2522"/>
                </a:solidFill>
                <a:latin typeface="Arial"/>
                <a:cs typeface="Arial"/>
              </a:rPr>
              <a:t>applications</a:t>
            </a:r>
            <a:r>
              <a:rPr sz="2400" spc="-245" dirty="0">
                <a:solidFill>
                  <a:srgbClr val="2B2522"/>
                </a:solidFill>
                <a:latin typeface="Arial"/>
                <a:cs typeface="Arial"/>
              </a:rPr>
              <a:t> </a:t>
            </a:r>
            <a:r>
              <a:rPr sz="2400" spc="50" dirty="0">
                <a:solidFill>
                  <a:srgbClr val="2B2522"/>
                </a:solidFill>
                <a:latin typeface="Arial"/>
                <a:cs typeface="Arial"/>
              </a:rPr>
              <a:t>that</a:t>
            </a:r>
            <a:endParaRPr sz="2400">
              <a:latin typeface="Arial"/>
              <a:cs typeface="Arial"/>
            </a:endParaRPr>
          </a:p>
          <a:p>
            <a:pPr marL="641985" marR="592455" lvl="1" indent="-172085">
              <a:lnSpc>
                <a:spcPct val="100000"/>
              </a:lnSpc>
              <a:spcBef>
                <a:spcPts val="495"/>
              </a:spcBef>
              <a:buClr>
                <a:srgbClr val="9E9087"/>
              </a:buClr>
              <a:buSzPct val="80000"/>
              <a:buFont typeface="Wingdings"/>
              <a:buChar char=""/>
              <a:tabLst>
                <a:tab pos="642620" algn="l"/>
              </a:tabLst>
            </a:pPr>
            <a:r>
              <a:rPr sz="2000" spc="-15" dirty="0">
                <a:solidFill>
                  <a:srgbClr val="2B2522"/>
                </a:solidFill>
                <a:latin typeface="Arial"/>
                <a:cs typeface="Arial"/>
              </a:rPr>
              <a:t>separate</a:t>
            </a:r>
            <a:r>
              <a:rPr sz="2000" spc="-130" dirty="0">
                <a:solidFill>
                  <a:srgbClr val="2B2522"/>
                </a:solidFill>
                <a:latin typeface="Arial"/>
                <a:cs typeface="Arial"/>
              </a:rPr>
              <a:t> </a:t>
            </a:r>
            <a:r>
              <a:rPr sz="2000" spc="5" dirty="0">
                <a:solidFill>
                  <a:srgbClr val="2B2522"/>
                </a:solidFill>
                <a:latin typeface="Arial"/>
                <a:cs typeface="Arial"/>
              </a:rPr>
              <a:t>the</a:t>
            </a:r>
            <a:r>
              <a:rPr sz="2000" spc="-90" dirty="0">
                <a:solidFill>
                  <a:srgbClr val="2B2522"/>
                </a:solidFill>
                <a:latin typeface="Arial"/>
                <a:cs typeface="Arial"/>
              </a:rPr>
              <a:t> </a:t>
            </a:r>
            <a:r>
              <a:rPr sz="2000" spc="20" dirty="0">
                <a:solidFill>
                  <a:srgbClr val="2B2522"/>
                </a:solidFill>
                <a:latin typeface="Arial"/>
                <a:cs typeface="Arial"/>
              </a:rPr>
              <a:t>different</a:t>
            </a:r>
            <a:r>
              <a:rPr sz="2000" spc="-125" dirty="0">
                <a:solidFill>
                  <a:srgbClr val="2B2522"/>
                </a:solidFill>
                <a:latin typeface="Arial"/>
                <a:cs typeface="Arial"/>
              </a:rPr>
              <a:t> </a:t>
            </a:r>
            <a:r>
              <a:rPr sz="2000" spc="10" dirty="0">
                <a:solidFill>
                  <a:srgbClr val="2B2522"/>
                </a:solidFill>
                <a:latin typeface="Arial"/>
                <a:cs typeface="Arial"/>
              </a:rPr>
              <a:t>aspects</a:t>
            </a:r>
            <a:r>
              <a:rPr sz="2000" spc="-120" dirty="0">
                <a:solidFill>
                  <a:srgbClr val="2B2522"/>
                </a:solidFill>
                <a:latin typeface="Arial"/>
                <a:cs typeface="Arial"/>
              </a:rPr>
              <a:t> </a:t>
            </a:r>
            <a:r>
              <a:rPr sz="2000" spc="50" dirty="0">
                <a:solidFill>
                  <a:srgbClr val="2B2522"/>
                </a:solidFill>
                <a:latin typeface="Arial"/>
                <a:cs typeface="Arial"/>
              </a:rPr>
              <a:t>of</a:t>
            </a:r>
            <a:r>
              <a:rPr sz="2000" spc="-80" dirty="0">
                <a:solidFill>
                  <a:srgbClr val="2B2522"/>
                </a:solidFill>
                <a:latin typeface="Arial"/>
                <a:cs typeface="Arial"/>
              </a:rPr>
              <a:t> </a:t>
            </a:r>
            <a:r>
              <a:rPr sz="2000" spc="5" dirty="0">
                <a:solidFill>
                  <a:srgbClr val="2B2522"/>
                </a:solidFill>
                <a:latin typeface="Arial"/>
                <a:cs typeface="Arial"/>
              </a:rPr>
              <a:t>the</a:t>
            </a:r>
            <a:r>
              <a:rPr sz="2000" spc="-90" dirty="0">
                <a:solidFill>
                  <a:srgbClr val="2B2522"/>
                </a:solidFill>
                <a:latin typeface="Arial"/>
                <a:cs typeface="Arial"/>
              </a:rPr>
              <a:t> </a:t>
            </a:r>
            <a:r>
              <a:rPr sz="2000" spc="10" dirty="0">
                <a:solidFill>
                  <a:srgbClr val="2B2522"/>
                </a:solidFill>
                <a:latin typeface="Arial"/>
                <a:cs typeface="Arial"/>
              </a:rPr>
              <a:t>application</a:t>
            </a:r>
            <a:r>
              <a:rPr sz="2000" spc="-125" dirty="0">
                <a:solidFill>
                  <a:srgbClr val="2B2522"/>
                </a:solidFill>
                <a:latin typeface="Arial"/>
                <a:cs typeface="Arial"/>
              </a:rPr>
              <a:t> </a:t>
            </a:r>
            <a:r>
              <a:rPr sz="2000" spc="15" dirty="0">
                <a:solidFill>
                  <a:srgbClr val="2B2522"/>
                </a:solidFill>
                <a:latin typeface="Arial"/>
                <a:cs typeface="Arial"/>
              </a:rPr>
              <a:t>(input</a:t>
            </a:r>
            <a:r>
              <a:rPr sz="2000" spc="-95" dirty="0">
                <a:solidFill>
                  <a:srgbClr val="2B2522"/>
                </a:solidFill>
                <a:latin typeface="Arial"/>
                <a:cs typeface="Arial"/>
              </a:rPr>
              <a:t> </a:t>
            </a:r>
            <a:r>
              <a:rPr sz="2000" spc="-20" dirty="0">
                <a:solidFill>
                  <a:srgbClr val="2B2522"/>
                </a:solidFill>
                <a:latin typeface="Arial"/>
                <a:cs typeface="Arial"/>
              </a:rPr>
              <a:t>logic,  </a:t>
            </a:r>
            <a:r>
              <a:rPr sz="2000" dirty="0">
                <a:solidFill>
                  <a:srgbClr val="2B2522"/>
                </a:solidFill>
                <a:latin typeface="Arial"/>
                <a:cs typeface="Arial"/>
              </a:rPr>
              <a:t>business </a:t>
            </a:r>
            <a:r>
              <a:rPr sz="2000" spc="-20" dirty="0">
                <a:solidFill>
                  <a:srgbClr val="2B2522"/>
                </a:solidFill>
                <a:latin typeface="Arial"/>
                <a:cs typeface="Arial"/>
              </a:rPr>
              <a:t>logic, </a:t>
            </a:r>
            <a:r>
              <a:rPr sz="2000" spc="-10" dirty="0">
                <a:solidFill>
                  <a:srgbClr val="2B2522"/>
                </a:solidFill>
                <a:latin typeface="Arial"/>
                <a:cs typeface="Arial"/>
              </a:rPr>
              <a:t>and</a:t>
            </a:r>
            <a:r>
              <a:rPr sz="2000" spc="-370" dirty="0">
                <a:solidFill>
                  <a:srgbClr val="2B2522"/>
                </a:solidFill>
                <a:latin typeface="Arial"/>
                <a:cs typeface="Arial"/>
              </a:rPr>
              <a:t> </a:t>
            </a:r>
            <a:r>
              <a:rPr sz="2000" spc="-60" dirty="0">
                <a:solidFill>
                  <a:srgbClr val="2B2522"/>
                </a:solidFill>
                <a:latin typeface="Arial"/>
                <a:cs typeface="Arial"/>
              </a:rPr>
              <a:t>UI </a:t>
            </a:r>
            <a:r>
              <a:rPr sz="2000" dirty="0">
                <a:solidFill>
                  <a:srgbClr val="2B2522"/>
                </a:solidFill>
                <a:latin typeface="Arial"/>
                <a:cs typeface="Arial"/>
              </a:rPr>
              <a:t>logic)</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dirty="0">
                <a:solidFill>
                  <a:srgbClr val="2B2522"/>
                </a:solidFill>
                <a:latin typeface="Arial"/>
                <a:cs typeface="Arial"/>
              </a:rPr>
              <a:t>while</a:t>
            </a:r>
            <a:r>
              <a:rPr sz="2000" spc="-95" dirty="0">
                <a:solidFill>
                  <a:srgbClr val="2B2522"/>
                </a:solidFill>
                <a:latin typeface="Arial"/>
                <a:cs typeface="Arial"/>
              </a:rPr>
              <a:t> </a:t>
            </a:r>
            <a:r>
              <a:rPr sz="2000" dirty="0">
                <a:solidFill>
                  <a:srgbClr val="2B2522"/>
                </a:solidFill>
                <a:latin typeface="Arial"/>
                <a:cs typeface="Arial"/>
              </a:rPr>
              <a:t>providing</a:t>
            </a:r>
            <a:r>
              <a:rPr sz="2000" spc="-114" dirty="0">
                <a:solidFill>
                  <a:srgbClr val="2B2522"/>
                </a:solidFill>
                <a:latin typeface="Arial"/>
                <a:cs typeface="Arial"/>
              </a:rPr>
              <a:t> </a:t>
            </a:r>
            <a:r>
              <a:rPr sz="2000" spc="-35" dirty="0">
                <a:solidFill>
                  <a:srgbClr val="2B2522"/>
                </a:solidFill>
                <a:latin typeface="Arial"/>
                <a:cs typeface="Arial"/>
              </a:rPr>
              <a:t>a</a:t>
            </a:r>
            <a:r>
              <a:rPr sz="2000" spc="-65" dirty="0">
                <a:solidFill>
                  <a:srgbClr val="2B2522"/>
                </a:solidFill>
                <a:latin typeface="Arial"/>
                <a:cs typeface="Arial"/>
              </a:rPr>
              <a:t> </a:t>
            </a:r>
            <a:r>
              <a:rPr sz="2000" spc="-15" dirty="0">
                <a:solidFill>
                  <a:srgbClr val="2B2522"/>
                </a:solidFill>
                <a:latin typeface="Arial"/>
                <a:cs typeface="Arial"/>
              </a:rPr>
              <a:t>loose</a:t>
            </a:r>
            <a:r>
              <a:rPr sz="2000" spc="-100" dirty="0">
                <a:solidFill>
                  <a:srgbClr val="2B2522"/>
                </a:solidFill>
                <a:latin typeface="Arial"/>
                <a:cs typeface="Arial"/>
              </a:rPr>
              <a:t> </a:t>
            </a:r>
            <a:r>
              <a:rPr sz="2000" spc="5" dirty="0">
                <a:solidFill>
                  <a:srgbClr val="2B2522"/>
                </a:solidFill>
                <a:latin typeface="Arial"/>
                <a:cs typeface="Arial"/>
              </a:rPr>
              <a:t>coupling</a:t>
            </a:r>
            <a:r>
              <a:rPr sz="2000" spc="-100" dirty="0">
                <a:solidFill>
                  <a:srgbClr val="2B2522"/>
                </a:solidFill>
                <a:latin typeface="Arial"/>
                <a:cs typeface="Arial"/>
              </a:rPr>
              <a:t> </a:t>
            </a:r>
            <a:r>
              <a:rPr sz="2000" spc="-15" dirty="0">
                <a:solidFill>
                  <a:srgbClr val="2B2522"/>
                </a:solidFill>
                <a:latin typeface="Arial"/>
                <a:cs typeface="Arial"/>
              </a:rPr>
              <a:t>between</a:t>
            </a:r>
            <a:r>
              <a:rPr sz="2000" spc="-100" dirty="0">
                <a:solidFill>
                  <a:srgbClr val="2B2522"/>
                </a:solidFill>
                <a:latin typeface="Arial"/>
                <a:cs typeface="Arial"/>
              </a:rPr>
              <a:t> </a:t>
            </a:r>
            <a:r>
              <a:rPr sz="2000" spc="-10" dirty="0">
                <a:solidFill>
                  <a:srgbClr val="2B2522"/>
                </a:solidFill>
                <a:latin typeface="Arial"/>
                <a:cs typeface="Arial"/>
              </a:rPr>
              <a:t>these</a:t>
            </a:r>
            <a:r>
              <a:rPr sz="2000" spc="-95" dirty="0">
                <a:solidFill>
                  <a:srgbClr val="2B2522"/>
                </a:solidFill>
                <a:latin typeface="Arial"/>
                <a:cs typeface="Arial"/>
              </a:rPr>
              <a:t> </a:t>
            </a:r>
            <a:r>
              <a:rPr sz="2000" spc="-5" dirty="0">
                <a:solidFill>
                  <a:srgbClr val="2B2522"/>
                </a:solidFill>
                <a:latin typeface="Arial"/>
                <a:cs typeface="Arial"/>
              </a:rPr>
              <a:t>elements</a:t>
            </a:r>
            <a:endParaRPr sz="20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73673" y="217678"/>
            <a:ext cx="3039745" cy="288290"/>
          </a:xfrm>
          <a:prstGeom prst="rect">
            <a:avLst/>
          </a:prstGeom>
        </p:spPr>
        <p:txBody>
          <a:bodyPr vert="horz" wrap="square" lIns="0" tIns="0" rIns="0" bIns="0" rtlCol="0">
            <a:spAutoFit/>
          </a:bodyPr>
          <a:lstStyle/>
          <a:p>
            <a:pPr marL="12700">
              <a:lnSpc>
                <a:spcPct val="100000"/>
              </a:lnSpc>
            </a:pPr>
            <a:r>
              <a:rPr sz="1800" spc="-20" dirty="0">
                <a:solidFill>
                  <a:srgbClr val="E4DEDC"/>
                </a:solidFill>
                <a:latin typeface="Arial"/>
                <a:cs typeface="Arial"/>
              </a:rPr>
              <a:t>Model-View-Controller</a:t>
            </a:r>
            <a:r>
              <a:rPr sz="1800" spc="-100" dirty="0">
                <a:solidFill>
                  <a:srgbClr val="E4DEDC"/>
                </a:solidFill>
                <a:latin typeface="Arial"/>
                <a:cs typeface="Arial"/>
              </a:rPr>
              <a:t> </a:t>
            </a:r>
            <a:r>
              <a:rPr sz="1800" dirty="0">
                <a:solidFill>
                  <a:srgbClr val="E4DEDC"/>
                </a:solidFill>
                <a:latin typeface="Arial"/>
                <a:cs typeface="Arial"/>
              </a:rPr>
              <a:t>Pattern</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41</a:t>
            </a:fld>
            <a:endParaRPr dirty="0"/>
          </a:p>
        </p:txBody>
      </p:sp>
      <p:sp>
        <p:nvSpPr>
          <p:cNvPr id="5" name="object 5"/>
          <p:cNvSpPr txBox="1">
            <a:spLocks noGrp="1"/>
          </p:cNvSpPr>
          <p:nvPr>
            <p:ph type="title"/>
          </p:nvPr>
        </p:nvSpPr>
        <p:spPr>
          <a:xfrm>
            <a:off x="435965" y="1153033"/>
            <a:ext cx="7901940"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35" dirty="0">
                <a:solidFill>
                  <a:srgbClr val="2B2522"/>
                </a:solidFill>
              </a:rPr>
              <a:t>Backbase </a:t>
            </a:r>
            <a:r>
              <a:rPr sz="2400" spc="-150" dirty="0">
                <a:solidFill>
                  <a:srgbClr val="2B2522"/>
                </a:solidFill>
              </a:rPr>
              <a:t>CXP </a:t>
            </a:r>
            <a:r>
              <a:rPr sz="2400" spc="-15" dirty="0">
                <a:solidFill>
                  <a:srgbClr val="2B2522"/>
                </a:solidFill>
              </a:rPr>
              <a:t>uses </a:t>
            </a:r>
            <a:r>
              <a:rPr sz="2400" spc="5" dirty="0">
                <a:solidFill>
                  <a:srgbClr val="2B2522"/>
                </a:solidFill>
              </a:rPr>
              <a:t>the </a:t>
            </a:r>
            <a:r>
              <a:rPr sz="2400" spc="-30" dirty="0">
                <a:solidFill>
                  <a:srgbClr val="2B2522"/>
                </a:solidFill>
              </a:rPr>
              <a:t>Spring </a:t>
            </a:r>
            <a:r>
              <a:rPr sz="2400" spc="-85" dirty="0">
                <a:solidFill>
                  <a:srgbClr val="2B2522"/>
                </a:solidFill>
              </a:rPr>
              <a:t>MVC </a:t>
            </a:r>
            <a:r>
              <a:rPr sz="2400" spc="20" dirty="0">
                <a:solidFill>
                  <a:srgbClr val="2B2522"/>
                </a:solidFill>
              </a:rPr>
              <a:t>framework </a:t>
            </a:r>
            <a:r>
              <a:rPr sz="2400" spc="-20" dirty="0">
                <a:solidFill>
                  <a:srgbClr val="2B2522"/>
                </a:solidFill>
              </a:rPr>
              <a:t>under</a:t>
            </a:r>
            <a:r>
              <a:rPr sz="2400" spc="-380" dirty="0">
                <a:solidFill>
                  <a:srgbClr val="2B2522"/>
                </a:solidFill>
              </a:rPr>
              <a:t> </a:t>
            </a:r>
            <a:r>
              <a:rPr sz="2400" spc="5" dirty="0">
                <a:solidFill>
                  <a:srgbClr val="2B2522"/>
                </a:solidFill>
              </a:rPr>
              <a:t>the  </a:t>
            </a:r>
            <a:r>
              <a:rPr sz="2400" spc="-5" dirty="0">
                <a:solidFill>
                  <a:srgbClr val="2B2522"/>
                </a:solidFill>
              </a:rPr>
              <a:t>hood </a:t>
            </a:r>
            <a:r>
              <a:rPr sz="2400" spc="-15" dirty="0">
                <a:solidFill>
                  <a:srgbClr val="2B2522"/>
                </a:solidFill>
              </a:rPr>
              <a:t>and </a:t>
            </a:r>
            <a:r>
              <a:rPr sz="2400" spc="15" dirty="0">
                <a:solidFill>
                  <a:srgbClr val="2B2522"/>
                </a:solidFill>
              </a:rPr>
              <a:t>implements </a:t>
            </a:r>
            <a:r>
              <a:rPr sz="2400" spc="5" dirty="0">
                <a:solidFill>
                  <a:srgbClr val="2B2522"/>
                </a:solidFill>
              </a:rPr>
              <a:t>the </a:t>
            </a:r>
            <a:r>
              <a:rPr sz="2400" spc="-10" dirty="0">
                <a:solidFill>
                  <a:srgbClr val="2B2522"/>
                </a:solidFill>
              </a:rPr>
              <a:t>model-view-controller</a:t>
            </a:r>
            <a:r>
              <a:rPr sz="2400" spc="-300" dirty="0">
                <a:solidFill>
                  <a:srgbClr val="2B2522"/>
                </a:solidFill>
              </a:rPr>
              <a:t> </a:t>
            </a:r>
            <a:r>
              <a:rPr sz="2400" spc="15" dirty="0">
                <a:solidFill>
                  <a:srgbClr val="2B2522"/>
                </a:solidFill>
              </a:rPr>
              <a:t>pattern</a:t>
            </a:r>
            <a:endParaRPr sz="2400"/>
          </a:p>
        </p:txBody>
      </p:sp>
      <p:sp>
        <p:nvSpPr>
          <p:cNvPr id="6" name="object 6"/>
          <p:cNvSpPr txBox="1"/>
          <p:nvPr/>
        </p:nvSpPr>
        <p:spPr>
          <a:xfrm>
            <a:off x="893165" y="1947926"/>
            <a:ext cx="6129020" cy="1951355"/>
          </a:xfrm>
          <a:prstGeom prst="rect">
            <a:avLst/>
          </a:prstGeom>
        </p:spPr>
        <p:txBody>
          <a:bodyPr vert="horz" wrap="square" lIns="0" tIns="0" rIns="0" bIns="0" rtlCol="0">
            <a:spAutoFit/>
          </a:bodyPr>
          <a:lstStyle/>
          <a:p>
            <a:pPr marL="184785" indent="-172085">
              <a:lnSpc>
                <a:spcPct val="100000"/>
              </a:lnSpc>
              <a:buClr>
                <a:srgbClr val="9E9087"/>
              </a:buClr>
              <a:buSzPct val="80000"/>
              <a:buFont typeface="Wingdings"/>
              <a:buChar char=""/>
              <a:tabLst>
                <a:tab pos="185420" algn="l"/>
              </a:tabLst>
            </a:pPr>
            <a:r>
              <a:rPr sz="2000" spc="-20" dirty="0">
                <a:solidFill>
                  <a:srgbClr val="2B2522"/>
                </a:solidFill>
                <a:latin typeface="Arial"/>
                <a:cs typeface="Arial"/>
              </a:rPr>
              <a:t>Objects </a:t>
            </a:r>
            <a:r>
              <a:rPr sz="2000" spc="-10" dirty="0">
                <a:solidFill>
                  <a:srgbClr val="2B2522"/>
                </a:solidFill>
                <a:latin typeface="Arial"/>
                <a:cs typeface="Arial"/>
              </a:rPr>
              <a:t>belonging </a:t>
            </a:r>
            <a:r>
              <a:rPr sz="2000" spc="50" dirty="0">
                <a:solidFill>
                  <a:srgbClr val="2B2522"/>
                </a:solidFill>
                <a:latin typeface="Arial"/>
                <a:cs typeface="Arial"/>
              </a:rPr>
              <a:t>to</a:t>
            </a:r>
            <a:r>
              <a:rPr sz="2000" spc="-380" dirty="0">
                <a:solidFill>
                  <a:srgbClr val="2B2522"/>
                </a:solidFill>
                <a:latin typeface="Arial"/>
                <a:cs typeface="Arial"/>
              </a:rPr>
              <a:t> </a:t>
            </a:r>
            <a:r>
              <a:rPr sz="2000" spc="10" dirty="0">
                <a:solidFill>
                  <a:srgbClr val="2B2522"/>
                </a:solidFill>
                <a:latin typeface="Arial"/>
                <a:cs typeface="Arial"/>
              </a:rPr>
              <a:t>the </a:t>
            </a:r>
            <a:r>
              <a:rPr sz="2000" spc="-25" dirty="0">
                <a:solidFill>
                  <a:srgbClr val="2B2522"/>
                </a:solidFill>
                <a:latin typeface="Arial"/>
                <a:cs typeface="Arial"/>
              </a:rPr>
              <a:t>Backbase </a:t>
            </a:r>
            <a:r>
              <a:rPr sz="2000" spc="-125" dirty="0">
                <a:solidFill>
                  <a:srgbClr val="2B2522"/>
                </a:solidFill>
                <a:latin typeface="Arial"/>
                <a:cs typeface="Arial"/>
              </a:rPr>
              <a:t>CXP </a:t>
            </a:r>
            <a:r>
              <a:rPr sz="2000" spc="-25" dirty="0">
                <a:solidFill>
                  <a:srgbClr val="2B2522"/>
                </a:solidFill>
                <a:latin typeface="Arial"/>
                <a:cs typeface="Arial"/>
              </a:rPr>
              <a:t>Object </a:t>
            </a:r>
            <a:r>
              <a:rPr sz="2000" dirty="0">
                <a:solidFill>
                  <a:srgbClr val="2B2522"/>
                </a:solidFill>
                <a:latin typeface="Arial"/>
                <a:cs typeface="Arial"/>
              </a:rPr>
              <a:t>Model</a:t>
            </a:r>
            <a:endParaRPr sz="2000">
              <a:latin typeface="Arial"/>
              <a:cs typeface="Arial"/>
            </a:endParaRPr>
          </a:p>
          <a:p>
            <a:pPr marL="184785">
              <a:lnSpc>
                <a:spcPct val="100000"/>
              </a:lnSpc>
            </a:pPr>
            <a:r>
              <a:rPr sz="2000" spc="-35" dirty="0">
                <a:solidFill>
                  <a:srgbClr val="2B2522"/>
                </a:solidFill>
                <a:latin typeface="Arial"/>
                <a:cs typeface="Arial"/>
              </a:rPr>
              <a:t>are</a:t>
            </a:r>
            <a:r>
              <a:rPr sz="2000" spc="-100" dirty="0">
                <a:solidFill>
                  <a:srgbClr val="2B2522"/>
                </a:solidFill>
                <a:latin typeface="Arial"/>
                <a:cs typeface="Arial"/>
              </a:rPr>
              <a:t> </a:t>
            </a:r>
            <a:r>
              <a:rPr sz="2000" spc="5" dirty="0">
                <a:solidFill>
                  <a:srgbClr val="2B2522"/>
                </a:solidFill>
                <a:latin typeface="Arial"/>
                <a:cs typeface="Arial"/>
              </a:rPr>
              <a:t>stored</a:t>
            </a:r>
            <a:r>
              <a:rPr sz="2000" spc="-110" dirty="0">
                <a:solidFill>
                  <a:srgbClr val="2B2522"/>
                </a:solidFill>
                <a:latin typeface="Arial"/>
                <a:cs typeface="Arial"/>
              </a:rPr>
              <a:t> </a:t>
            </a:r>
            <a:r>
              <a:rPr sz="2000" dirty="0">
                <a:solidFill>
                  <a:srgbClr val="2B2522"/>
                </a:solidFill>
                <a:latin typeface="Arial"/>
                <a:cs typeface="Arial"/>
              </a:rPr>
              <a:t>in</a:t>
            </a:r>
            <a:r>
              <a:rPr sz="2000" spc="-85" dirty="0">
                <a:solidFill>
                  <a:srgbClr val="2B2522"/>
                </a:solidFill>
                <a:latin typeface="Arial"/>
                <a:cs typeface="Arial"/>
              </a:rPr>
              <a:t> </a:t>
            </a:r>
            <a:r>
              <a:rPr sz="2000" spc="5" dirty="0">
                <a:solidFill>
                  <a:srgbClr val="2B2522"/>
                </a:solidFill>
                <a:latin typeface="Arial"/>
                <a:cs typeface="Arial"/>
              </a:rPr>
              <a:t>the</a:t>
            </a:r>
            <a:r>
              <a:rPr sz="2000" spc="-90" dirty="0">
                <a:solidFill>
                  <a:srgbClr val="2B2522"/>
                </a:solidFill>
                <a:latin typeface="Arial"/>
                <a:cs typeface="Arial"/>
              </a:rPr>
              <a:t> </a:t>
            </a:r>
            <a:r>
              <a:rPr sz="2000" spc="10" dirty="0">
                <a:solidFill>
                  <a:srgbClr val="2B2522"/>
                </a:solidFill>
                <a:latin typeface="Arial"/>
                <a:cs typeface="Arial"/>
              </a:rPr>
              <a:t>data</a:t>
            </a:r>
            <a:r>
              <a:rPr sz="2000" spc="-90" dirty="0">
                <a:solidFill>
                  <a:srgbClr val="2B2522"/>
                </a:solidFill>
                <a:latin typeface="Arial"/>
                <a:cs typeface="Arial"/>
              </a:rPr>
              <a:t> </a:t>
            </a:r>
            <a:r>
              <a:rPr sz="2000" spc="5" dirty="0">
                <a:solidFill>
                  <a:srgbClr val="2B2522"/>
                </a:solidFill>
                <a:latin typeface="Arial"/>
                <a:cs typeface="Arial"/>
              </a:rPr>
              <a:t>store</a:t>
            </a:r>
            <a:endParaRPr sz="2000">
              <a:latin typeface="Arial"/>
              <a:cs typeface="Arial"/>
            </a:endParaRPr>
          </a:p>
          <a:p>
            <a:pPr marL="184785" marR="2312035" indent="-172085">
              <a:lnSpc>
                <a:spcPct val="100000"/>
              </a:lnSpc>
              <a:spcBef>
                <a:spcPts val="480"/>
              </a:spcBef>
              <a:buClr>
                <a:srgbClr val="9E9087"/>
              </a:buClr>
              <a:buSzPct val="80000"/>
              <a:buFont typeface="Wingdings"/>
              <a:buChar char=""/>
              <a:tabLst>
                <a:tab pos="185420" algn="l"/>
              </a:tabLst>
            </a:pPr>
            <a:r>
              <a:rPr sz="2000" spc="-35" dirty="0">
                <a:solidFill>
                  <a:srgbClr val="2B2522"/>
                </a:solidFill>
                <a:latin typeface="Arial"/>
                <a:cs typeface="Arial"/>
              </a:rPr>
              <a:t>Rendering </a:t>
            </a:r>
            <a:r>
              <a:rPr sz="2000" spc="50" dirty="0">
                <a:solidFill>
                  <a:srgbClr val="2B2522"/>
                </a:solidFill>
                <a:latin typeface="Arial"/>
                <a:cs typeface="Arial"/>
              </a:rPr>
              <a:t>of </a:t>
            </a:r>
            <a:r>
              <a:rPr sz="2000" spc="5" dirty="0">
                <a:solidFill>
                  <a:srgbClr val="2B2522"/>
                </a:solidFill>
                <a:latin typeface="Arial"/>
                <a:cs typeface="Arial"/>
              </a:rPr>
              <a:t>the model</a:t>
            </a:r>
            <a:r>
              <a:rPr sz="2000" spc="-400" dirty="0">
                <a:solidFill>
                  <a:srgbClr val="2B2522"/>
                </a:solidFill>
                <a:latin typeface="Arial"/>
                <a:cs typeface="Arial"/>
              </a:rPr>
              <a:t> </a:t>
            </a:r>
            <a:r>
              <a:rPr sz="2000" spc="-15" dirty="0">
                <a:solidFill>
                  <a:srgbClr val="2B2522"/>
                </a:solidFill>
                <a:latin typeface="Arial"/>
                <a:cs typeface="Arial"/>
              </a:rPr>
              <a:t>happens  </a:t>
            </a:r>
            <a:r>
              <a:rPr sz="2000" spc="-10" dirty="0">
                <a:solidFill>
                  <a:srgbClr val="2B2522"/>
                </a:solidFill>
                <a:latin typeface="Arial"/>
                <a:cs typeface="Arial"/>
              </a:rPr>
              <a:t>either client-side </a:t>
            </a:r>
            <a:r>
              <a:rPr sz="2000" spc="5" dirty="0">
                <a:solidFill>
                  <a:srgbClr val="2B2522"/>
                </a:solidFill>
                <a:latin typeface="Arial"/>
                <a:cs typeface="Arial"/>
              </a:rPr>
              <a:t>or</a:t>
            </a:r>
            <a:r>
              <a:rPr sz="2000" spc="-320" dirty="0">
                <a:solidFill>
                  <a:srgbClr val="2B2522"/>
                </a:solidFill>
                <a:latin typeface="Arial"/>
                <a:cs typeface="Arial"/>
              </a:rPr>
              <a:t> </a:t>
            </a:r>
            <a:r>
              <a:rPr sz="2000" spc="-30" dirty="0">
                <a:solidFill>
                  <a:srgbClr val="2B2522"/>
                </a:solidFill>
                <a:latin typeface="Arial"/>
                <a:cs typeface="Arial"/>
              </a:rPr>
              <a:t>server-side</a:t>
            </a:r>
            <a:endParaRPr sz="2000">
              <a:latin typeface="Arial"/>
              <a:cs typeface="Arial"/>
            </a:endParaRPr>
          </a:p>
          <a:p>
            <a:pPr marL="184785" marR="1066800" indent="-172085">
              <a:lnSpc>
                <a:spcPct val="100000"/>
              </a:lnSpc>
              <a:spcBef>
                <a:spcPts val="480"/>
              </a:spcBef>
              <a:buClr>
                <a:srgbClr val="9E9087"/>
              </a:buClr>
              <a:buSzPct val="80000"/>
              <a:buFont typeface="Wingdings"/>
              <a:buChar char=""/>
              <a:tabLst>
                <a:tab pos="185420" algn="l"/>
              </a:tabLst>
            </a:pPr>
            <a:r>
              <a:rPr sz="2000" spc="-10" dirty="0">
                <a:solidFill>
                  <a:srgbClr val="2B2522"/>
                </a:solidFill>
                <a:latin typeface="Arial"/>
                <a:cs typeface="Arial"/>
              </a:rPr>
              <a:t>Controllers</a:t>
            </a:r>
            <a:r>
              <a:rPr sz="2000" spc="-120" dirty="0">
                <a:solidFill>
                  <a:srgbClr val="2B2522"/>
                </a:solidFill>
                <a:latin typeface="Arial"/>
                <a:cs typeface="Arial"/>
              </a:rPr>
              <a:t> </a:t>
            </a:r>
            <a:r>
              <a:rPr sz="2000" spc="-35" dirty="0">
                <a:solidFill>
                  <a:srgbClr val="2B2522"/>
                </a:solidFill>
                <a:latin typeface="Arial"/>
                <a:cs typeface="Arial"/>
              </a:rPr>
              <a:t>are</a:t>
            </a:r>
            <a:r>
              <a:rPr sz="2000" spc="-105" dirty="0">
                <a:solidFill>
                  <a:srgbClr val="2B2522"/>
                </a:solidFill>
                <a:latin typeface="Arial"/>
                <a:cs typeface="Arial"/>
              </a:rPr>
              <a:t> </a:t>
            </a:r>
            <a:r>
              <a:rPr sz="2000" dirty="0">
                <a:solidFill>
                  <a:srgbClr val="2B2522"/>
                </a:solidFill>
                <a:latin typeface="Arial"/>
                <a:cs typeface="Arial"/>
              </a:rPr>
              <a:t>internal</a:t>
            </a:r>
            <a:r>
              <a:rPr sz="2000" spc="-105" dirty="0">
                <a:solidFill>
                  <a:srgbClr val="2B2522"/>
                </a:solidFill>
                <a:latin typeface="Arial"/>
                <a:cs typeface="Arial"/>
              </a:rPr>
              <a:t> </a:t>
            </a:r>
            <a:r>
              <a:rPr sz="2000" spc="20" dirty="0">
                <a:solidFill>
                  <a:srgbClr val="2B2522"/>
                </a:solidFill>
                <a:latin typeface="Arial"/>
                <a:cs typeface="Arial"/>
              </a:rPr>
              <a:t>part</a:t>
            </a:r>
            <a:r>
              <a:rPr sz="2000" spc="-100" dirty="0">
                <a:solidFill>
                  <a:srgbClr val="2B2522"/>
                </a:solidFill>
                <a:latin typeface="Arial"/>
                <a:cs typeface="Arial"/>
              </a:rPr>
              <a:t> </a:t>
            </a:r>
            <a:r>
              <a:rPr sz="2000" spc="50" dirty="0">
                <a:solidFill>
                  <a:srgbClr val="2B2522"/>
                </a:solidFill>
                <a:latin typeface="Arial"/>
                <a:cs typeface="Arial"/>
              </a:rPr>
              <a:t>of</a:t>
            </a:r>
            <a:r>
              <a:rPr sz="2000" spc="-75" dirty="0">
                <a:solidFill>
                  <a:srgbClr val="2B2522"/>
                </a:solidFill>
                <a:latin typeface="Arial"/>
                <a:cs typeface="Arial"/>
              </a:rPr>
              <a:t> </a:t>
            </a:r>
            <a:r>
              <a:rPr sz="2000" dirty="0">
                <a:solidFill>
                  <a:srgbClr val="2B2522"/>
                </a:solidFill>
                <a:latin typeface="Arial"/>
                <a:cs typeface="Arial"/>
              </a:rPr>
              <a:t>Portal</a:t>
            </a:r>
            <a:r>
              <a:rPr sz="2000" spc="-100" dirty="0">
                <a:solidFill>
                  <a:srgbClr val="2B2522"/>
                </a:solidFill>
                <a:latin typeface="Arial"/>
                <a:cs typeface="Arial"/>
              </a:rPr>
              <a:t> </a:t>
            </a:r>
            <a:r>
              <a:rPr sz="2000" spc="-70" dirty="0">
                <a:solidFill>
                  <a:srgbClr val="2B2522"/>
                </a:solidFill>
                <a:latin typeface="Arial"/>
                <a:cs typeface="Arial"/>
              </a:rPr>
              <a:t>Server,  </a:t>
            </a:r>
            <a:r>
              <a:rPr sz="2000" spc="-10" dirty="0">
                <a:solidFill>
                  <a:srgbClr val="2B2522"/>
                </a:solidFill>
                <a:latin typeface="Arial"/>
                <a:cs typeface="Arial"/>
              </a:rPr>
              <a:t>you</a:t>
            </a:r>
            <a:r>
              <a:rPr sz="2000" spc="-95" dirty="0">
                <a:solidFill>
                  <a:srgbClr val="2B2522"/>
                </a:solidFill>
                <a:latin typeface="Arial"/>
                <a:cs typeface="Arial"/>
              </a:rPr>
              <a:t> </a:t>
            </a:r>
            <a:r>
              <a:rPr sz="2000" dirty="0">
                <a:solidFill>
                  <a:srgbClr val="2B2522"/>
                </a:solidFill>
                <a:latin typeface="Arial"/>
                <a:cs typeface="Arial"/>
              </a:rPr>
              <a:t>do</a:t>
            </a:r>
            <a:r>
              <a:rPr sz="2000" spc="-90" dirty="0">
                <a:solidFill>
                  <a:srgbClr val="2B2522"/>
                </a:solidFill>
                <a:latin typeface="Arial"/>
                <a:cs typeface="Arial"/>
              </a:rPr>
              <a:t> </a:t>
            </a:r>
            <a:r>
              <a:rPr sz="2000" spc="35" dirty="0">
                <a:solidFill>
                  <a:srgbClr val="2B2522"/>
                </a:solidFill>
                <a:latin typeface="Arial"/>
                <a:cs typeface="Arial"/>
              </a:rPr>
              <a:t>not</a:t>
            </a:r>
            <a:r>
              <a:rPr sz="2000" spc="-85" dirty="0">
                <a:solidFill>
                  <a:srgbClr val="2B2522"/>
                </a:solidFill>
                <a:latin typeface="Arial"/>
                <a:cs typeface="Arial"/>
              </a:rPr>
              <a:t> </a:t>
            </a:r>
            <a:r>
              <a:rPr sz="2000" spc="15" dirty="0">
                <a:solidFill>
                  <a:srgbClr val="2B2522"/>
                </a:solidFill>
                <a:latin typeface="Arial"/>
                <a:cs typeface="Arial"/>
              </a:rPr>
              <a:t>work</a:t>
            </a:r>
            <a:r>
              <a:rPr sz="2000" spc="-80" dirty="0">
                <a:solidFill>
                  <a:srgbClr val="2B2522"/>
                </a:solidFill>
                <a:latin typeface="Arial"/>
                <a:cs typeface="Arial"/>
              </a:rPr>
              <a:t> </a:t>
            </a:r>
            <a:r>
              <a:rPr sz="2000" spc="40" dirty="0">
                <a:solidFill>
                  <a:srgbClr val="2B2522"/>
                </a:solidFill>
                <a:latin typeface="Arial"/>
                <a:cs typeface="Arial"/>
              </a:rPr>
              <a:t>with</a:t>
            </a:r>
            <a:r>
              <a:rPr sz="2000" spc="-90" dirty="0">
                <a:solidFill>
                  <a:srgbClr val="2B2522"/>
                </a:solidFill>
                <a:latin typeface="Arial"/>
                <a:cs typeface="Arial"/>
              </a:rPr>
              <a:t> </a:t>
            </a:r>
            <a:r>
              <a:rPr sz="2000" spc="30" dirty="0">
                <a:solidFill>
                  <a:srgbClr val="2B2522"/>
                </a:solidFill>
                <a:latin typeface="Arial"/>
                <a:cs typeface="Arial"/>
              </a:rPr>
              <a:t>them</a:t>
            </a:r>
            <a:r>
              <a:rPr sz="2000" spc="-105" dirty="0">
                <a:solidFill>
                  <a:srgbClr val="2B2522"/>
                </a:solidFill>
                <a:latin typeface="Arial"/>
                <a:cs typeface="Arial"/>
              </a:rPr>
              <a:t> </a:t>
            </a:r>
            <a:r>
              <a:rPr sz="2000" spc="10" dirty="0">
                <a:solidFill>
                  <a:srgbClr val="2B2522"/>
                </a:solidFill>
                <a:latin typeface="Arial"/>
                <a:cs typeface="Arial"/>
              </a:rPr>
              <a:t>directly</a:t>
            </a:r>
            <a:endParaRPr sz="200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433564" y="217678"/>
            <a:ext cx="1377950" cy="288290"/>
          </a:xfrm>
          <a:prstGeom prst="rect">
            <a:avLst/>
          </a:prstGeom>
        </p:spPr>
        <p:txBody>
          <a:bodyPr vert="horz" wrap="square" lIns="0" tIns="0" rIns="0" bIns="0" rtlCol="0">
            <a:spAutoFit/>
          </a:bodyPr>
          <a:lstStyle/>
          <a:p>
            <a:pPr marL="12700">
              <a:lnSpc>
                <a:spcPct val="100000"/>
              </a:lnSpc>
            </a:pPr>
            <a:r>
              <a:rPr sz="1800" spc="-95" dirty="0">
                <a:solidFill>
                  <a:srgbClr val="E4DEDC"/>
                </a:solidFill>
                <a:latin typeface="Arial"/>
                <a:cs typeface="Arial"/>
              </a:rPr>
              <a:t>SPRING</a:t>
            </a:r>
            <a:r>
              <a:rPr sz="1800" spc="-130" dirty="0">
                <a:solidFill>
                  <a:srgbClr val="E4DEDC"/>
                </a:solidFill>
                <a:latin typeface="Arial"/>
                <a:cs typeface="Arial"/>
              </a:rPr>
              <a:t> </a:t>
            </a:r>
            <a:r>
              <a:rPr sz="1800" spc="-60" dirty="0">
                <a:solidFill>
                  <a:srgbClr val="E4DEDC"/>
                </a:solidFill>
                <a:latin typeface="Arial"/>
                <a:cs typeface="Arial"/>
              </a:rPr>
              <a:t>MVC</a:t>
            </a:r>
            <a:endParaRPr sz="1800">
              <a:latin typeface="Arial"/>
              <a:cs typeface="Arial"/>
            </a:endParaRPr>
          </a:p>
        </p:txBody>
      </p:sp>
      <p:sp>
        <p:nvSpPr>
          <p:cNvPr id="5" name="object 5"/>
          <p:cNvSpPr txBox="1"/>
          <p:nvPr/>
        </p:nvSpPr>
        <p:spPr>
          <a:xfrm>
            <a:off x="373265" y="1990864"/>
            <a:ext cx="6598920" cy="4231640"/>
          </a:xfrm>
          <a:prstGeom prst="rect">
            <a:avLst/>
          </a:prstGeom>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15"/>
              </a:spcBef>
            </a:pPr>
            <a:endParaRPr sz="1000">
              <a:latin typeface="Times New Roman"/>
              <a:cs typeface="Times New Roman"/>
            </a:endParaRPr>
          </a:p>
          <a:p>
            <a:pPr marR="931544" algn="r">
              <a:lnSpc>
                <a:spcPct val="100000"/>
              </a:lnSpc>
            </a:pPr>
            <a:r>
              <a:rPr sz="1200" spc="-10" dirty="0">
                <a:solidFill>
                  <a:srgbClr val="9E9087"/>
                </a:solidFill>
                <a:latin typeface="Arial"/>
                <a:cs typeface="Arial"/>
              </a:rPr>
              <a:t>42</a:t>
            </a:r>
            <a:endParaRPr sz="1200">
              <a:latin typeface="Arial"/>
              <a:cs typeface="Arial"/>
            </a:endParaRPr>
          </a:p>
        </p:txBody>
      </p:sp>
      <p:sp>
        <p:nvSpPr>
          <p:cNvPr id="6" name="object 6"/>
          <p:cNvSpPr txBox="1">
            <a:spLocks noGrp="1"/>
          </p:cNvSpPr>
          <p:nvPr>
            <p:ph type="title"/>
          </p:nvPr>
        </p:nvSpPr>
        <p:spPr>
          <a:xfrm>
            <a:off x="3363214" y="1064895"/>
            <a:ext cx="2428240" cy="502920"/>
          </a:xfrm>
          <a:prstGeom prst="rect">
            <a:avLst/>
          </a:prstGeom>
        </p:spPr>
        <p:txBody>
          <a:bodyPr vert="horz" wrap="square" lIns="0" tIns="0" rIns="0" bIns="0" rtlCol="0">
            <a:spAutoFit/>
          </a:bodyPr>
          <a:lstStyle/>
          <a:p>
            <a:pPr marL="12700">
              <a:lnSpc>
                <a:spcPct val="100000"/>
              </a:lnSpc>
            </a:pPr>
            <a:r>
              <a:rPr sz="3200" spc="-160" dirty="0">
                <a:solidFill>
                  <a:srgbClr val="433A36"/>
                </a:solidFill>
              </a:rPr>
              <a:t>SPRING</a:t>
            </a:r>
            <a:r>
              <a:rPr sz="3200" spc="-204" dirty="0">
                <a:solidFill>
                  <a:srgbClr val="433A36"/>
                </a:solidFill>
              </a:rPr>
              <a:t> </a:t>
            </a:r>
            <a:r>
              <a:rPr sz="3200" spc="-105" dirty="0">
                <a:solidFill>
                  <a:srgbClr val="433A36"/>
                </a:solidFill>
              </a:rPr>
              <a:t>MVC</a:t>
            </a:r>
            <a:endParaRPr sz="3200"/>
          </a:p>
        </p:txBody>
      </p:sp>
      <p:sp>
        <p:nvSpPr>
          <p:cNvPr id="7" name="object 7"/>
          <p:cNvSpPr/>
          <p:nvPr/>
        </p:nvSpPr>
        <p:spPr>
          <a:xfrm>
            <a:off x="373265" y="1990864"/>
            <a:ext cx="6598920" cy="42316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78508" y="2080767"/>
            <a:ext cx="5598160" cy="1544955"/>
          </a:xfrm>
          <a:custGeom>
            <a:avLst/>
            <a:gdLst/>
            <a:ahLst/>
            <a:cxnLst/>
            <a:rect l="l" t="t" r="r" b="b"/>
            <a:pathLst>
              <a:path w="5598159" h="1544954">
                <a:moveTo>
                  <a:pt x="5597779" y="0"/>
                </a:moveTo>
                <a:lnTo>
                  <a:pt x="75184" y="0"/>
                </a:lnTo>
                <a:lnTo>
                  <a:pt x="0" y="1531874"/>
                </a:lnTo>
                <a:lnTo>
                  <a:pt x="5597779" y="1544447"/>
                </a:lnTo>
                <a:lnTo>
                  <a:pt x="5597779" y="0"/>
                </a:lnTo>
                <a:close/>
              </a:path>
            </a:pathLst>
          </a:custGeom>
          <a:solidFill>
            <a:srgbClr val="BC2727"/>
          </a:solidFill>
        </p:spPr>
        <p:txBody>
          <a:bodyPr wrap="square" lIns="0" tIns="0" rIns="0" bIns="0" rtlCol="0"/>
          <a:lstStyle/>
          <a:p>
            <a:endParaRPr/>
          </a:p>
        </p:txBody>
      </p:sp>
      <p:sp>
        <p:nvSpPr>
          <p:cNvPr id="9" name="object 9"/>
          <p:cNvSpPr txBox="1"/>
          <p:nvPr/>
        </p:nvSpPr>
        <p:spPr>
          <a:xfrm>
            <a:off x="1410080" y="2299334"/>
            <a:ext cx="5287645" cy="915669"/>
          </a:xfrm>
          <a:prstGeom prst="rect">
            <a:avLst/>
          </a:prstGeom>
        </p:spPr>
        <p:txBody>
          <a:bodyPr vert="horz" wrap="square" lIns="0" tIns="0" rIns="0" bIns="0" rtlCol="0">
            <a:spAutoFit/>
          </a:bodyPr>
          <a:lstStyle/>
          <a:p>
            <a:pPr marL="12700">
              <a:lnSpc>
                <a:spcPct val="100000"/>
              </a:lnSpc>
            </a:pPr>
            <a:r>
              <a:rPr sz="2300" b="1" spc="-95" dirty="0">
                <a:solidFill>
                  <a:srgbClr val="FFFFFF"/>
                </a:solidFill>
                <a:latin typeface="Arial"/>
                <a:cs typeface="Arial"/>
              </a:rPr>
              <a:t>Backbase </a:t>
            </a:r>
            <a:r>
              <a:rPr sz="2300" b="1" spc="-90" dirty="0">
                <a:solidFill>
                  <a:srgbClr val="FFFFFF"/>
                </a:solidFill>
                <a:latin typeface="Arial"/>
                <a:cs typeface="Arial"/>
              </a:rPr>
              <a:t>CXP </a:t>
            </a:r>
            <a:r>
              <a:rPr sz="2300" b="1" spc="-80" dirty="0">
                <a:solidFill>
                  <a:srgbClr val="FFFFFF"/>
                </a:solidFill>
                <a:latin typeface="Arial"/>
                <a:cs typeface="Arial"/>
              </a:rPr>
              <a:t>hides </a:t>
            </a:r>
            <a:r>
              <a:rPr sz="2300" b="1" spc="-60" dirty="0">
                <a:solidFill>
                  <a:srgbClr val="FFFFFF"/>
                </a:solidFill>
                <a:latin typeface="Arial"/>
                <a:cs typeface="Arial"/>
              </a:rPr>
              <a:t>complexity </a:t>
            </a:r>
            <a:r>
              <a:rPr sz="2300" b="1" spc="-20" dirty="0">
                <a:solidFill>
                  <a:srgbClr val="FFFFFF"/>
                </a:solidFill>
                <a:latin typeface="Arial"/>
                <a:cs typeface="Arial"/>
              </a:rPr>
              <a:t>of</a:t>
            </a:r>
            <a:r>
              <a:rPr sz="2300" b="1" spc="-140" dirty="0">
                <a:solidFill>
                  <a:srgbClr val="FFFFFF"/>
                </a:solidFill>
                <a:latin typeface="Arial"/>
                <a:cs typeface="Arial"/>
              </a:rPr>
              <a:t> </a:t>
            </a:r>
            <a:r>
              <a:rPr sz="2300" b="1" spc="-60" dirty="0">
                <a:solidFill>
                  <a:srgbClr val="FFFFFF"/>
                </a:solidFill>
                <a:latin typeface="Arial"/>
                <a:cs typeface="Arial"/>
              </a:rPr>
              <a:t>MVC</a:t>
            </a:r>
            <a:endParaRPr sz="2300">
              <a:latin typeface="Arial"/>
              <a:cs typeface="Arial"/>
            </a:endParaRPr>
          </a:p>
          <a:p>
            <a:pPr marL="12700" marR="902969">
              <a:lnSpc>
                <a:spcPct val="100000"/>
              </a:lnSpc>
              <a:spcBef>
                <a:spcPts val="20"/>
              </a:spcBef>
            </a:pPr>
            <a:r>
              <a:rPr sz="1800" spc="-45" dirty="0">
                <a:solidFill>
                  <a:srgbClr val="FFFFFF"/>
                </a:solidFill>
                <a:latin typeface="Arial"/>
                <a:cs typeface="Arial"/>
              </a:rPr>
              <a:t>You</a:t>
            </a:r>
            <a:r>
              <a:rPr sz="1800" spc="-65" dirty="0">
                <a:solidFill>
                  <a:srgbClr val="FFFFFF"/>
                </a:solidFill>
                <a:latin typeface="Arial"/>
                <a:cs typeface="Arial"/>
              </a:rPr>
              <a:t> </a:t>
            </a:r>
            <a:r>
              <a:rPr sz="1800" spc="-10" dirty="0">
                <a:solidFill>
                  <a:srgbClr val="FFFFFF"/>
                </a:solidFill>
                <a:latin typeface="Arial"/>
                <a:cs typeface="Arial"/>
              </a:rPr>
              <a:t>only</a:t>
            </a:r>
            <a:r>
              <a:rPr sz="1800" spc="-65" dirty="0">
                <a:solidFill>
                  <a:srgbClr val="FFFFFF"/>
                </a:solidFill>
                <a:latin typeface="Arial"/>
                <a:cs typeface="Arial"/>
              </a:rPr>
              <a:t> </a:t>
            </a:r>
            <a:r>
              <a:rPr sz="1800" spc="-10" dirty="0">
                <a:solidFill>
                  <a:srgbClr val="FFFFFF"/>
                </a:solidFill>
                <a:latin typeface="Arial"/>
                <a:cs typeface="Arial"/>
              </a:rPr>
              <a:t>create</a:t>
            </a:r>
            <a:r>
              <a:rPr sz="1800" spc="-60" dirty="0">
                <a:solidFill>
                  <a:srgbClr val="FFFFFF"/>
                </a:solidFill>
                <a:latin typeface="Arial"/>
                <a:cs typeface="Arial"/>
              </a:rPr>
              <a:t> </a:t>
            </a:r>
            <a:r>
              <a:rPr sz="1800" spc="5" dirty="0">
                <a:solidFill>
                  <a:srgbClr val="FFFFFF"/>
                </a:solidFill>
                <a:latin typeface="Arial"/>
                <a:cs typeface="Arial"/>
              </a:rPr>
              <a:t>portal</a:t>
            </a:r>
            <a:r>
              <a:rPr sz="1800" spc="-60" dirty="0">
                <a:solidFill>
                  <a:srgbClr val="FFFFFF"/>
                </a:solidFill>
                <a:latin typeface="Arial"/>
                <a:cs typeface="Arial"/>
              </a:rPr>
              <a:t> </a:t>
            </a:r>
            <a:r>
              <a:rPr sz="1800" dirty="0">
                <a:solidFill>
                  <a:srgbClr val="FFFFFF"/>
                </a:solidFill>
                <a:latin typeface="Arial"/>
                <a:cs typeface="Arial"/>
              </a:rPr>
              <a:t>model</a:t>
            </a:r>
            <a:r>
              <a:rPr sz="1800" spc="-50" dirty="0">
                <a:solidFill>
                  <a:srgbClr val="FFFFFF"/>
                </a:solidFill>
                <a:latin typeface="Arial"/>
                <a:cs typeface="Arial"/>
              </a:rPr>
              <a:t> </a:t>
            </a:r>
            <a:r>
              <a:rPr sz="1800" spc="-15" dirty="0">
                <a:solidFill>
                  <a:srgbClr val="FFFFFF"/>
                </a:solidFill>
                <a:latin typeface="Arial"/>
                <a:cs typeface="Arial"/>
              </a:rPr>
              <a:t>and</a:t>
            </a:r>
            <a:r>
              <a:rPr sz="1800" spc="-80" dirty="0">
                <a:solidFill>
                  <a:srgbClr val="FFFFFF"/>
                </a:solidFill>
                <a:latin typeface="Arial"/>
                <a:cs typeface="Arial"/>
              </a:rPr>
              <a:t> </a:t>
            </a:r>
            <a:r>
              <a:rPr sz="1800" spc="15" dirty="0">
                <a:solidFill>
                  <a:srgbClr val="FFFFFF"/>
                </a:solidFill>
                <a:latin typeface="Arial"/>
                <a:cs typeface="Arial"/>
              </a:rPr>
              <a:t>write</a:t>
            </a:r>
            <a:r>
              <a:rPr sz="1800" spc="-65" dirty="0">
                <a:solidFill>
                  <a:srgbClr val="FFFFFF"/>
                </a:solidFill>
                <a:latin typeface="Arial"/>
                <a:cs typeface="Arial"/>
              </a:rPr>
              <a:t> </a:t>
            </a:r>
            <a:r>
              <a:rPr sz="1800" spc="-15" dirty="0">
                <a:solidFill>
                  <a:srgbClr val="FFFFFF"/>
                </a:solidFill>
                <a:latin typeface="Arial"/>
                <a:cs typeface="Arial"/>
              </a:rPr>
              <a:t>view  </a:t>
            </a:r>
            <a:r>
              <a:rPr sz="1800" spc="10" dirty="0">
                <a:solidFill>
                  <a:srgbClr val="FFFFFF"/>
                </a:solidFill>
                <a:latin typeface="Arial"/>
                <a:cs typeface="Arial"/>
              </a:rPr>
              <a:t>templates </a:t>
            </a:r>
            <a:r>
              <a:rPr sz="1800" spc="30" dirty="0">
                <a:solidFill>
                  <a:srgbClr val="FFFFFF"/>
                </a:solidFill>
                <a:latin typeface="Arial"/>
                <a:cs typeface="Arial"/>
              </a:rPr>
              <a:t>for </a:t>
            </a:r>
            <a:r>
              <a:rPr sz="1800" spc="-25" dirty="0">
                <a:solidFill>
                  <a:srgbClr val="FFFFFF"/>
                </a:solidFill>
                <a:latin typeface="Arial"/>
                <a:cs typeface="Arial"/>
              </a:rPr>
              <a:t>each </a:t>
            </a:r>
            <a:r>
              <a:rPr sz="1800" spc="5" dirty="0">
                <a:solidFill>
                  <a:srgbClr val="FFFFFF"/>
                </a:solidFill>
                <a:latin typeface="Arial"/>
                <a:cs typeface="Arial"/>
              </a:rPr>
              <a:t>portal</a:t>
            </a:r>
            <a:r>
              <a:rPr sz="1800" spc="-295" dirty="0">
                <a:solidFill>
                  <a:srgbClr val="FFFFFF"/>
                </a:solidFill>
                <a:latin typeface="Arial"/>
                <a:cs typeface="Arial"/>
              </a:rPr>
              <a:t> </a:t>
            </a:r>
            <a:r>
              <a:rPr sz="1800" spc="30" dirty="0">
                <a:solidFill>
                  <a:srgbClr val="FFFFFF"/>
                </a:solidFill>
                <a:latin typeface="Arial"/>
                <a:cs typeface="Arial"/>
              </a:rPr>
              <a:t>item</a:t>
            </a:r>
            <a:endParaRPr sz="1800">
              <a:latin typeface="Arial"/>
              <a:cs typeface="Arial"/>
            </a:endParaRPr>
          </a:p>
        </p:txBody>
      </p:sp>
      <p:sp>
        <p:nvSpPr>
          <p:cNvPr id="10" name="object 10"/>
          <p:cNvSpPr/>
          <p:nvPr/>
        </p:nvSpPr>
        <p:spPr>
          <a:xfrm>
            <a:off x="2319147" y="3829430"/>
            <a:ext cx="845819" cy="424815"/>
          </a:xfrm>
          <a:custGeom>
            <a:avLst/>
            <a:gdLst/>
            <a:ahLst/>
            <a:cxnLst/>
            <a:rect l="l" t="t" r="r" b="b"/>
            <a:pathLst>
              <a:path w="845819" h="424814">
                <a:moveTo>
                  <a:pt x="845819" y="0"/>
                </a:moveTo>
                <a:lnTo>
                  <a:pt x="0" y="50165"/>
                </a:lnTo>
                <a:lnTo>
                  <a:pt x="0" y="424561"/>
                </a:lnTo>
                <a:lnTo>
                  <a:pt x="795654" y="424561"/>
                </a:lnTo>
                <a:lnTo>
                  <a:pt x="845819" y="0"/>
                </a:lnTo>
                <a:close/>
              </a:path>
            </a:pathLst>
          </a:custGeom>
          <a:solidFill>
            <a:srgbClr val="70952C"/>
          </a:solidFill>
        </p:spPr>
        <p:txBody>
          <a:bodyPr wrap="square" lIns="0" tIns="0" rIns="0" bIns="0" rtlCol="0"/>
          <a:lstStyle/>
          <a:p>
            <a:endParaRPr/>
          </a:p>
        </p:txBody>
      </p:sp>
      <p:sp>
        <p:nvSpPr>
          <p:cNvPr id="11" name="object 11"/>
          <p:cNvSpPr txBox="1"/>
          <p:nvPr/>
        </p:nvSpPr>
        <p:spPr>
          <a:xfrm>
            <a:off x="2554351" y="3927220"/>
            <a:ext cx="375920" cy="227329"/>
          </a:xfrm>
          <a:prstGeom prst="rect">
            <a:avLst/>
          </a:prstGeom>
        </p:spPr>
        <p:txBody>
          <a:bodyPr vert="horz" wrap="square" lIns="0" tIns="0" rIns="0" bIns="0" rtlCol="0">
            <a:spAutoFit/>
          </a:bodyPr>
          <a:lstStyle/>
          <a:p>
            <a:pPr marL="12700">
              <a:lnSpc>
                <a:spcPct val="100000"/>
              </a:lnSpc>
            </a:pPr>
            <a:r>
              <a:rPr sz="1400" spc="5" dirty="0">
                <a:latin typeface="Arial"/>
                <a:cs typeface="Arial"/>
              </a:rPr>
              <a:t>i</a:t>
            </a:r>
            <a:r>
              <a:rPr sz="1400" spc="30" dirty="0">
                <a:latin typeface="Arial"/>
                <a:cs typeface="Arial"/>
              </a:rPr>
              <a:t>tem</a:t>
            </a:r>
            <a:endParaRPr sz="1400">
              <a:latin typeface="Arial"/>
              <a:cs typeface="Arial"/>
            </a:endParaRPr>
          </a:p>
        </p:txBody>
      </p:sp>
      <p:sp>
        <p:nvSpPr>
          <p:cNvPr id="12" name="object 12"/>
          <p:cNvSpPr/>
          <p:nvPr/>
        </p:nvSpPr>
        <p:spPr>
          <a:xfrm>
            <a:off x="7524368" y="2424176"/>
            <a:ext cx="858519" cy="750570"/>
          </a:xfrm>
          <a:custGeom>
            <a:avLst/>
            <a:gdLst/>
            <a:ahLst/>
            <a:cxnLst/>
            <a:rect l="l" t="t" r="r" b="b"/>
            <a:pathLst>
              <a:path w="858520" h="750569">
                <a:moveTo>
                  <a:pt x="795527" y="0"/>
                </a:moveTo>
                <a:lnTo>
                  <a:pt x="0" y="0"/>
                </a:lnTo>
                <a:lnTo>
                  <a:pt x="0" y="725424"/>
                </a:lnTo>
                <a:lnTo>
                  <a:pt x="858265" y="750443"/>
                </a:lnTo>
                <a:lnTo>
                  <a:pt x="795527" y="0"/>
                </a:lnTo>
                <a:close/>
              </a:path>
            </a:pathLst>
          </a:custGeom>
          <a:solidFill>
            <a:srgbClr val="70952C"/>
          </a:solidFill>
        </p:spPr>
        <p:txBody>
          <a:bodyPr wrap="square" lIns="0" tIns="0" rIns="0" bIns="0" rtlCol="0"/>
          <a:lstStyle/>
          <a:p>
            <a:endParaRPr/>
          </a:p>
        </p:txBody>
      </p:sp>
      <p:sp>
        <p:nvSpPr>
          <p:cNvPr id="13" name="object 13"/>
          <p:cNvSpPr txBox="1"/>
          <p:nvPr/>
        </p:nvSpPr>
        <p:spPr>
          <a:xfrm>
            <a:off x="7697851" y="2577846"/>
            <a:ext cx="514350" cy="440690"/>
          </a:xfrm>
          <a:prstGeom prst="rect">
            <a:avLst/>
          </a:prstGeom>
        </p:spPr>
        <p:txBody>
          <a:bodyPr vert="horz" wrap="square" lIns="0" tIns="0" rIns="0" bIns="0" rtlCol="0">
            <a:spAutoFit/>
          </a:bodyPr>
          <a:lstStyle/>
          <a:p>
            <a:pPr marL="12700" marR="5080" indent="10160">
              <a:lnSpc>
                <a:spcPct val="100000"/>
              </a:lnSpc>
            </a:pPr>
            <a:r>
              <a:rPr sz="1400" spc="-80" dirty="0">
                <a:latin typeface="Arial"/>
                <a:cs typeface="Arial"/>
              </a:rPr>
              <a:t>P</a:t>
            </a:r>
            <a:r>
              <a:rPr sz="1400" spc="10" dirty="0">
                <a:latin typeface="Arial"/>
                <a:cs typeface="Arial"/>
              </a:rPr>
              <a:t>ortal  </a:t>
            </a:r>
            <a:r>
              <a:rPr sz="1400" dirty="0">
                <a:latin typeface="Arial"/>
                <a:cs typeface="Arial"/>
              </a:rPr>
              <a:t>model</a:t>
            </a:r>
            <a:endParaRPr sz="1400">
              <a:latin typeface="Arial"/>
              <a:cs typeface="Arial"/>
            </a:endParaRPr>
          </a:p>
        </p:txBody>
      </p:sp>
      <p:sp>
        <p:nvSpPr>
          <p:cNvPr id="14" name="object 14"/>
          <p:cNvSpPr/>
          <p:nvPr/>
        </p:nvSpPr>
        <p:spPr>
          <a:xfrm>
            <a:off x="6876288" y="2803017"/>
            <a:ext cx="648335" cy="100330"/>
          </a:xfrm>
          <a:custGeom>
            <a:avLst/>
            <a:gdLst/>
            <a:ahLst/>
            <a:cxnLst/>
            <a:rect l="l" t="t" r="r" b="b"/>
            <a:pathLst>
              <a:path w="648334" h="100330">
                <a:moveTo>
                  <a:pt x="85470" y="0"/>
                </a:moveTo>
                <a:lnTo>
                  <a:pt x="83184" y="1397"/>
                </a:lnTo>
                <a:lnTo>
                  <a:pt x="0" y="49911"/>
                </a:lnTo>
                <a:lnTo>
                  <a:pt x="83184" y="98425"/>
                </a:lnTo>
                <a:lnTo>
                  <a:pt x="85470" y="99822"/>
                </a:lnTo>
                <a:lnTo>
                  <a:pt x="88391" y="99060"/>
                </a:lnTo>
                <a:lnTo>
                  <a:pt x="89661" y="96774"/>
                </a:lnTo>
                <a:lnTo>
                  <a:pt x="91058" y="94487"/>
                </a:lnTo>
                <a:lnTo>
                  <a:pt x="90296" y="91567"/>
                </a:lnTo>
                <a:lnTo>
                  <a:pt x="88010" y="90297"/>
                </a:lnTo>
                <a:lnTo>
                  <a:pt x="27050" y="54737"/>
                </a:lnTo>
                <a:lnTo>
                  <a:pt x="9397" y="54737"/>
                </a:lnTo>
                <a:lnTo>
                  <a:pt x="9397" y="45212"/>
                </a:lnTo>
                <a:lnTo>
                  <a:pt x="26833" y="45212"/>
                </a:lnTo>
                <a:lnTo>
                  <a:pt x="88010" y="9525"/>
                </a:lnTo>
                <a:lnTo>
                  <a:pt x="90296" y="8255"/>
                </a:lnTo>
                <a:lnTo>
                  <a:pt x="91058" y="5334"/>
                </a:lnTo>
                <a:lnTo>
                  <a:pt x="89661" y="3048"/>
                </a:lnTo>
                <a:lnTo>
                  <a:pt x="88391" y="762"/>
                </a:lnTo>
                <a:lnTo>
                  <a:pt x="85470" y="0"/>
                </a:lnTo>
                <a:close/>
              </a:path>
              <a:path w="648334" h="100330">
                <a:moveTo>
                  <a:pt x="26833" y="45212"/>
                </a:moveTo>
                <a:lnTo>
                  <a:pt x="9397" y="45212"/>
                </a:lnTo>
                <a:lnTo>
                  <a:pt x="9397" y="54737"/>
                </a:lnTo>
                <a:lnTo>
                  <a:pt x="27050" y="54737"/>
                </a:lnTo>
                <a:lnTo>
                  <a:pt x="25744" y="53975"/>
                </a:lnTo>
                <a:lnTo>
                  <a:pt x="11810" y="53975"/>
                </a:lnTo>
                <a:lnTo>
                  <a:pt x="11810" y="45847"/>
                </a:lnTo>
                <a:lnTo>
                  <a:pt x="25744" y="45847"/>
                </a:lnTo>
                <a:lnTo>
                  <a:pt x="26833" y="45212"/>
                </a:lnTo>
                <a:close/>
              </a:path>
              <a:path w="648334" h="100330">
                <a:moveTo>
                  <a:pt x="648080" y="45212"/>
                </a:moveTo>
                <a:lnTo>
                  <a:pt x="26833" y="45212"/>
                </a:lnTo>
                <a:lnTo>
                  <a:pt x="18777" y="49911"/>
                </a:lnTo>
                <a:lnTo>
                  <a:pt x="27050" y="54737"/>
                </a:lnTo>
                <a:lnTo>
                  <a:pt x="648080" y="54737"/>
                </a:lnTo>
                <a:lnTo>
                  <a:pt x="648080" y="45212"/>
                </a:lnTo>
                <a:close/>
              </a:path>
              <a:path w="648334" h="100330">
                <a:moveTo>
                  <a:pt x="11810" y="45847"/>
                </a:moveTo>
                <a:lnTo>
                  <a:pt x="11810" y="53975"/>
                </a:lnTo>
                <a:lnTo>
                  <a:pt x="18777" y="49911"/>
                </a:lnTo>
                <a:lnTo>
                  <a:pt x="11810" y="45847"/>
                </a:lnTo>
                <a:close/>
              </a:path>
              <a:path w="648334" h="100330">
                <a:moveTo>
                  <a:pt x="18777" y="49911"/>
                </a:moveTo>
                <a:lnTo>
                  <a:pt x="11810" y="53975"/>
                </a:lnTo>
                <a:lnTo>
                  <a:pt x="25744" y="53975"/>
                </a:lnTo>
                <a:lnTo>
                  <a:pt x="18777" y="49911"/>
                </a:lnTo>
                <a:close/>
              </a:path>
              <a:path w="648334" h="100330">
                <a:moveTo>
                  <a:pt x="25744" y="45847"/>
                </a:moveTo>
                <a:lnTo>
                  <a:pt x="11810" y="45847"/>
                </a:lnTo>
                <a:lnTo>
                  <a:pt x="18777" y="49911"/>
                </a:lnTo>
                <a:lnTo>
                  <a:pt x="25744" y="45847"/>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572504" y="217678"/>
            <a:ext cx="2239010" cy="288290"/>
          </a:xfrm>
          <a:prstGeom prst="rect">
            <a:avLst/>
          </a:prstGeom>
        </p:spPr>
        <p:txBody>
          <a:bodyPr vert="horz" wrap="square" lIns="0" tIns="0" rIns="0" bIns="0" rtlCol="0">
            <a:spAutoFit/>
          </a:bodyPr>
          <a:lstStyle/>
          <a:p>
            <a:pPr marL="12700">
              <a:lnSpc>
                <a:spcPct val="100000"/>
              </a:lnSpc>
            </a:pPr>
            <a:r>
              <a:rPr sz="1800" dirty="0">
                <a:solidFill>
                  <a:srgbClr val="E4DEDC"/>
                </a:solidFill>
                <a:latin typeface="Arial"/>
                <a:cs typeface="Arial"/>
              </a:rPr>
              <a:t>Portal </a:t>
            </a:r>
            <a:r>
              <a:rPr sz="1800" spc="-35" dirty="0">
                <a:solidFill>
                  <a:srgbClr val="E4DEDC"/>
                </a:solidFill>
                <a:latin typeface="Arial"/>
                <a:cs typeface="Arial"/>
              </a:rPr>
              <a:t>Rendering</a:t>
            </a:r>
            <a:r>
              <a:rPr sz="1800" spc="-200" dirty="0">
                <a:solidFill>
                  <a:srgbClr val="E4DEDC"/>
                </a:solidFill>
                <a:latin typeface="Arial"/>
                <a:cs typeface="Arial"/>
              </a:rPr>
              <a:t> </a:t>
            </a:r>
            <a:r>
              <a:rPr sz="1800" spc="-5" dirty="0">
                <a:solidFill>
                  <a:srgbClr val="E4DEDC"/>
                </a:solidFill>
                <a:latin typeface="Arial"/>
                <a:cs typeface="Arial"/>
              </a:rPr>
              <a:t>Flow</a:t>
            </a:r>
            <a:endParaRPr sz="1800">
              <a:latin typeface="Arial"/>
              <a:cs typeface="Arial"/>
            </a:endParaRPr>
          </a:p>
        </p:txBody>
      </p:sp>
      <p:sp>
        <p:nvSpPr>
          <p:cNvPr id="7" name="object 7"/>
          <p:cNvSpPr txBox="1"/>
          <p:nvPr/>
        </p:nvSpPr>
        <p:spPr>
          <a:xfrm>
            <a:off x="8843009" y="6609395"/>
            <a:ext cx="196215" cy="178435"/>
          </a:xfrm>
          <a:prstGeom prst="rect">
            <a:avLst/>
          </a:prstGeom>
        </p:spPr>
        <p:txBody>
          <a:bodyPr vert="horz" wrap="square" lIns="0" tIns="0" rIns="0" bIns="0" rtlCol="0">
            <a:spAutoFit/>
          </a:bodyPr>
          <a:lstStyle/>
          <a:p>
            <a:pPr marL="12700">
              <a:lnSpc>
                <a:spcPts val="1315"/>
              </a:lnSpc>
            </a:pPr>
            <a:r>
              <a:rPr sz="1200" dirty="0">
                <a:solidFill>
                  <a:srgbClr val="9E9087"/>
                </a:solidFill>
                <a:latin typeface="Arial"/>
                <a:cs typeface="Arial"/>
              </a:rPr>
              <a:t>43</a:t>
            </a:r>
            <a:endParaRPr sz="1200">
              <a:latin typeface="Arial"/>
              <a:cs typeface="Arial"/>
            </a:endParaRPr>
          </a:p>
        </p:txBody>
      </p:sp>
      <p:sp>
        <p:nvSpPr>
          <p:cNvPr id="5" name="object 5"/>
          <p:cNvSpPr txBox="1">
            <a:spLocks noGrp="1"/>
          </p:cNvSpPr>
          <p:nvPr>
            <p:ph type="title"/>
          </p:nvPr>
        </p:nvSpPr>
        <p:spPr>
          <a:xfrm>
            <a:off x="435965" y="1153033"/>
            <a:ext cx="2653665"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 dirty="0">
                <a:solidFill>
                  <a:srgbClr val="2B2522"/>
                </a:solidFill>
              </a:rPr>
              <a:t>Model</a:t>
            </a:r>
            <a:r>
              <a:rPr sz="2400" spc="-130" dirty="0">
                <a:solidFill>
                  <a:srgbClr val="2B2522"/>
                </a:solidFill>
              </a:rPr>
              <a:t> </a:t>
            </a:r>
            <a:r>
              <a:rPr sz="2400" spc="-5" dirty="0">
                <a:solidFill>
                  <a:srgbClr val="2B2522"/>
                </a:solidFill>
              </a:rPr>
              <a:t>preparation</a:t>
            </a:r>
            <a:endParaRPr sz="2400"/>
          </a:p>
        </p:txBody>
      </p:sp>
      <p:sp>
        <p:nvSpPr>
          <p:cNvPr id="6" name="object 6"/>
          <p:cNvSpPr txBox="1"/>
          <p:nvPr/>
        </p:nvSpPr>
        <p:spPr>
          <a:xfrm>
            <a:off x="435965" y="1581784"/>
            <a:ext cx="6492875" cy="2951480"/>
          </a:xfrm>
          <a:prstGeom prst="rect">
            <a:avLst/>
          </a:prstGeom>
        </p:spPr>
        <p:txBody>
          <a:bodyPr vert="horz" wrap="square" lIns="0" tIns="0" rIns="0" bIns="0" rtlCol="0">
            <a:spAutoFit/>
          </a:bodyPr>
          <a:lstStyle/>
          <a:p>
            <a:pPr marL="641985" indent="-172085">
              <a:lnSpc>
                <a:spcPct val="100000"/>
              </a:lnSpc>
              <a:buClr>
                <a:srgbClr val="9E9087"/>
              </a:buClr>
              <a:buSzPct val="80000"/>
              <a:buFont typeface="Wingdings"/>
              <a:buChar char=""/>
              <a:tabLst>
                <a:tab pos="642620" algn="l"/>
              </a:tabLst>
            </a:pPr>
            <a:r>
              <a:rPr sz="2000" spc="-15" dirty="0">
                <a:solidFill>
                  <a:srgbClr val="2B2522"/>
                </a:solidFill>
                <a:latin typeface="Arial"/>
                <a:cs typeface="Arial"/>
              </a:rPr>
              <a:t>Security</a:t>
            </a:r>
            <a:r>
              <a:rPr sz="2000" spc="-145" dirty="0">
                <a:solidFill>
                  <a:srgbClr val="2B2522"/>
                </a:solidFill>
                <a:latin typeface="Arial"/>
                <a:cs typeface="Arial"/>
              </a:rPr>
              <a:t> </a:t>
            </a:r>
            <a:r>
              <a:rPr sz="2000" spc="15" dirty="0">
                <a:solidFill>
                  <a:srgbClr val="2B2522"/>
                </a:solidFill>
                <a:latin typeface="Arial"/>
                <a:cs typeface="Arial"/>
              </a:rPr>
              <a:t>settings</a:t>
            </a:r>
            <a:endParaRPr sz="2000" dirty="0">
              <a:latin typeface="Arial"/>
              <a:cs typeface="Arial"/>
            </a:endParaRPr>
          </a:p>
          <a:p>
            <a:pPr marL="641985" indent="-172085">
              <a:lnSpc>
                <a:spcPct val="100000"/>
              </a:lnSpc>
              <a:spcBef>
                <a:spcPts val="480"/>
              </a:spcBef>
              <a:buClr>
                <a:srgbClr val="9E9087"/>
              </a:buClr>
              <a:buSzPct val="80000"/>
              <a:buFont typeface="Wingdings"/>
              <a:buChar char=""/>
              <a:tabLst>
                <a:tab pos="642620" algn="l"/>
              </a:tabLst>
            </a:pPr>
            <a:r>
              <a:rPr sz="2000" spc="-10" dirty="0">
                <a:solidFill>
                  <a:srgbClr val="2B2522"/>
                </a:solidFill>
                <a:latin typeface="Arial"/>
                <a:cs typeface="Arial"/>
              </a:rPr>
              <a:t>Inheritance and</a:t>
            </a:r>
            <a:r>
              <a:rPr sz="2000" spc="-180" dirty="0">
                <a:solidFill>
                  <a:srgbClr val="2B2522"/>
                </a:solidFill>
                <a:latin typeface="Arial"/>
                <a:cs typeface="Arial"/>
              </a:rPr>
              <a:t> </a:t>
            </a:r>
            <a:r>
              <a:rPr sz="2000" spc="20" dirty="0">
                <a:solidFill>
                  <a:srgbClr val="2B2522"/>
                </a:solidFill>
                <a:latin typeface="Arial"/>
                <a:cs typeface="Arial"/>
              </a:rPr>
              <a:t>customization</a:t>
            </a:r>
            <a:endParaRPr sz="2000" dirty="0">
              <a:latin typeface="Arial"/>
              <a:cs typeface="Arial"/>
            </a:endParaRPr>
          </a:p>
          <a:p>
            <a:pPr marL="195580" indent="-182880">
              <a:lnSpc>
                <a:spcPct val="100000"/>
              </a:lnSpc>
              <a:spcBef>
                <a:spcPts val="560"/>
              </a:spcBef>
              <a:buClr>
                <a:srgbClr val="9E9087"/>
              </a:buClr>
              <a:buSzPct val="79166"/>
              <a:buFont typeface="Wingdings"/>
              <a:buChar char=""/>
              <a:tabLst>
                <a:tab pos="195580" algn="l"/>
              </a:tabLst>
            </a:pPr>
            <a:r>
              <a:rPr sz="2400" spc="-10" dirty="0">
                <a:solidFill>
                  <a:srgbClr val="2B2522"/>
                </a:solidFill>
                <a:latin typeface="Arial"/>
                <a:cs typeface="Arial"/>
              </a:rPr>
              <a:t>Template</a:t>
            </a:r>
            <a:r>
              <a:rPr sz="2400" spc="-100" dirty="0">
                <a:solidFill>
                  <a:srgbClr val="2B2522"/>
                </a:solidFill>
                <a:latin typeface="Arial"/>
                <a:cs typeface="Arial"/>
              </a:rPr>
              <a:t> </a:t>
            </a:r>
            <a:r>
              <a:rPr sz="2400" spc="-5" dirty="0">
                <a:solidFill>
                  <a:srgbClr val="2B2522"/>
                </a:solidFill>
                <a:latin typeface="Arial"/>
                <a:cs typeface="Arial"/>
              </a:rPr>
              <a:t>selection</a:t>
            </a:r>
            <a:endParaRPr sz="2400" dirty="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40" dirty="0">
                <a:solidFill>
                  <a:srgbClr val="2B2522"/>
                </a:solidFill>
                <a:latin typeface="Arial"/>
                <a:cs typeface="Arial"/>
              </a:rPr>
              <a:t>Based </a:t>
            </a:r>
            <a:r>
              <a:rPr sz="2000" dirty="0">
                <a:solidFill>
                  <a:srgbClr val="2B2522"/>
                </a:solidFill>
                <a:latin typeface="Arial"/>
                <a:cs typeface="Arial"/>
              </a:rPr>
              <a:t>on </a:t>
            </a:r>
            <a:r>
              <a:rPr sz="2000" spc="-15" dirty="0">
                <a:solidFill>
                  <a:srgbClr val="2B2522"/>
                </a:solidFill>
                <a:latin typeface="Arial"/>
                <a:cs typeface="Arial"/>
              </a:rPr>
              <a:t>recognized</a:t>
            </a:r>
            <a:r>
              <a:rPr sz="2000" spc="-285" dirty="0">
                <a:solidFill>
                  <a:srgbClr val="2B2522"/>
                </a:solidFill>
                <a:latin typeface="Arial"/>
                <a:cs typeface="Arial"/>
              </a:rPr>
              <a:t> </a:t>
            </a:r>
            <a:r>
              <a:rPr sz="2000" spc="-25" dirty="0">
                <a:solidFill>
                  <a:srgbClr val="2B2522"/>
                </a:solidFill>
                <a:latin typeface="Arial"/>
                <a:cs typeface="Arial"/>
              </a:rPr>
              <a:t>device</a:t>
            </a:r>
            <a:endParaRPr sz="2000" dirty="0">
              <a:latin typeface="Arial"/>
              <a:cs typeface="Arial"/>
            </a:endParaRPr>
          </a:p>
          <a:p>
            <a:pPr marL="195580" indent="-182880">
              <a:lnSpc>
                <a:spcPct val="100000"/>
              </a:lnSpc>
              <a:spcBef>
                <a:spcPts val="560"/>
              </a:spcBef>
              <a:buClr>
                <a:srgbClr val="9E9087"/>
              </a:buClr>
              <a:buSzPct val="79166"/>
              <a:buFont typeface="Wingdings"/>
              <a:buChar char=""/>
              <a:tabLst>
                <a:tab pos="195580" algn="l"/>
              </a:tabLst>
            </a:pPr>
            <a:r>
              <a:rPr sz="2400" spc="-10" dirty="0">
                <a:solidFill>
                  <a:srgbClr val="2B2522"/>
                </a:solidFill>
                <a:latin typeface="Arial"/>
                <a:cs typeface="Arial"/>
              </a:rPr>
              <a:t>Template</a:t>
            </a:r>
            <a:r>
              <a:rPr sz="2400" spc="-100" dirty="0">
                <a:solidFill>
                  <a:srgbClr val="2B2522"/>
                </a:solidFill>
                <a:latin typeface="Arial"/>
                <a:cs typeface="Arial"/>
              </a:rPr>
              <a:t> </a:t>
            </a:r>
            <a:r>
              <a:rPr sz="2400" spc="-25" dirty="0">
                <a:solidFill>
                  <a:srgbClr val="2B2522"/>
                </a:solidFill>
                <a:latin typeface="Arial"/>
                <a:cs typeface="Arial"/>
              </a:rPr>
              <a:t>Execution</a:t>
            </a:r>
            <a:endParaRPr sz="2400" dirty="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5" dirty="0">
                <a:solidFill>
                  <a:srgbClr val="2B2522"/>
                </a:solidFill>
                <a:latin typeface="Arial"/>
                <a:cs typeface="Arial"/>
              </a:rPr>
              <a:t>Portal </a:t>
            </a:r>
            <a:r>
              <a:rPr sz="2000" spc="-25" dirty="0">
                <a:solidFill>
                  <a:srgbClr val="2B2522"/>
                </a:solidFill>
                <a:latin typeface="Arial"/>
                <a:cs typeface="Arial"/>
              </a:rPr>
              <a:t>server </a:t>
            </a:r>
            <a:r>
              <a:rPr sz="2000" spc="5" dirty="0">
                <a:solidFill>
                  <a:srgbClr val="2B2522"/>
                </a:solidFill>
                <a:latin typeface="Arial"/>
                <a:cs typeface="Arial"/>
              </a:rPr>
              <a:t>calls </a:t>
            </a:r>
            <a:r>
              <a:rPr sz="2000" spc="-15" dirty="0">
                <a:solidFill>
                  <a:srgbClr val="2B2522"/>
                </a:solidFill>
                <a:latin typeface="Arial"/>
                <a:cs typeface="Arial"/>
              </a:rPr>
              <a:t>selected</a:t>
            </a:r>
            <a:r>
              <a:rPr sz="2000" spc="-400" dirty="0">
                <a:solidFill>
                  <a:srgbClr val="2B2522"/>
                </a:solidFill>
                <a:latin typeface="Arial"/>
                <a:cs typeface="Arial"/>
              </a:rPr>
              <a:t> </a:t>
            </a:r>
            <a:r>
              <a:rPr sz="2000" spc="10" dirty="0">
                <a:solidFill>
                  <a:srgbClr val="2B2522"/>
                </a:solidFill>
                <a:latin typeface="Arial"/>
                <a:cs typeface="Arial"/>
              </a:rPr>
              <a:t>templates</a:t>
            </a:r>
            <a:endParaRPr sz="2000" dirty="0">
              <a:latin typeface="Arial"/>
              <a:cs typeface="Arial"/>
            </a:endParaRPr>
          </a:p>
          <a:p>
            <a:pPr marL="641985">
              <a:lnSpc>
                <a:spcPct val="100000"/>
              </a:lnSpc>
            </a:pPr>
            <a:r>
              <a:rPr sz="2000" spc="-10" dirty="0">
                <a:solidFill>
                  <a:srgbClr val="2B2522"/>
                </a:solidFill>
                <a:latin typeface="Arial"/>
                <a:cs typeface="Arial"/>
              </a:rPr>
              <a:t>and </a:t>
            </a:r>
            <a:r>
              <a:rPr sz="2000" spc="10" dirty="0">
                <a:solidFill>
                  <a:srgbClr val="2B2522"/>
                </a:solidFill>
                <a:latin typeface="Arial"/>
                <a:cs typeface="Arial"/>
              </a:rPr>
              <a:t>injects </a:t>
            </a:r>
            <a:r>
              <a:rPr sz="2000" spc="15" dirty="0">
                <a:solidFill>
                  <a:srgbClr val="2B2522"/>
                </a:solidFill>
                <a:latin typeface="Arial"/>
                <a:cs typeface="Arial"/>
              </a:rPr>
              <a:t>${item}</a:t>
            </a:r>
            <a:r>
              <a:rPr sz="2000" spc="-315" dirty="0">
                <a:solidFill>
                  <a:srgbClr val="2B2522"/>
                </a:solidFill>
                <a:latin typeface="Arial"/>
                <a:cs typeface="Arial"/>
              </a:rPr>
              <a:t> </a:t>
            </a:r>
            <a:r>
              <a:rPr sz="2000" spc="-20" dirty="0">
                <a:solidFill>
                  <a:srgbClr val="2B2522"/>
                </a:solidFill>
                <a:latin typeface="Arial"/>
                <a:cs typeface="Arial"/>
              </a:rPr>
              <a:t>variable</a:t>
            </a:r>
            <a:endParaRPr sz="2000" dirty="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15" dirty="0">
                <a:solidFill>
                  <a:srgbClr val="2B2522"/>
                </a:solidFill>
                <a:latin typeface="Arial"/>
                <a:cs typeface="Arial"/>
              </a:rPr>
              <a:t>${item}</a:t>
            </a:r>
            <a:r>
              <a:rPr sz="2000" spc="-80" dirty="0">
                <a:solidFill>
                  <a:srgbClr val="2B2522"/>
                </a:solidFill>
                <a:latin typeface="Arial"/>
                <a:cs typeface="Arial"/>
              </a:rPr>
              <a:t> </a:t>
            </a:r>
            <a:r>
              <a:rPr sz="2000" spc="10" dirty="0">
                <a:solidFill>
                  <a:srgbClr val="2B2522"/>
                </a:solidFill>
                <a:latin typeface="Arial"/>
                <a:cs typeface="Arial"/>
              </a:rPr>
              <a:t>contains</a:t>
            </a:r>
            <a:r>
              <a:rPr sz="2000" spc="-100" dirty="0">
                <a:solidFill>
                  <a:srgbClr val="2B2522"/>
                </a:solidFill>
                <a:latin typeface="Arial"/>
                <a:cs typeface="Arial"/>
              </a:rPr>
              <a:t> </a:t>
            </a:r>
            <a:r>
              <a:rPr sz="2000" spc="10" dirty="0">
                <a:solidFill>
                  <a:srgbClr val="2B2522"/>
                </a:solidFill>
                <a:latin typeface="Arial"/>
                <a:cs typeface="Arial"/>
              </a:rPr>
              <a:t>data</a:t>
            </a:r>
            <a:r>
              <a:rPr sz="2000" spc="-100" dirty="0">
                <a:solidFill>
                  <a:srgbClr val="2B2522"/>
                </a:solidFill>
                <a:latin typeface="Arial"/>
                <a:cs typeface="Arial"/>
              </a:rPr>
              <a:t> </a:t>
            </a:r>
            <a:r>
              <a:rPr sz="2000" spc="15" dirty="0">
                <a:solidFill>
                  <a:srgbClr val="2B2522"/>
                </a:solidFill>
                <a:latin typeface="Arial"/>
                <a:cs typeface="Arial"/>
              </a:rPr>
              <a:t>about</a:t>
            </a:r>
            <a:r>
              <a:rPr sz="2000" spc="-90"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30" dirty="0">
                <a:solidFill>
                  <a:srgbClr val="2B2522"/>
                </a:solidFill>
                <a:latin typeface="Arial"/>
                <a:cs typeface="Arial"/>
              </a:rPr>
              <a:t>item</a:t>
            </a:r>
            <a:r>
              <a:rPr sz="2000" spc="-85" dirty="0">
                <a:solidFill>
                  <a:srgbClr val="2B2522"/>
                </a:solidFill>
                <a:latin typeface="Arial"/>
                <a:cs typeface="Arial"/>
              </a:rPr>
              <a:t> </a:t>
            </a:r>
            <a:r>
              <a:rPr sz="2000" spc="-10" dirty="0">
                <a:solidFill>
                  <a:srgbClr val="2B2522"/>
                </a:solidFill>
                <a:latin typeface="Arial"/>
                <a:cs typeface="Arial"/>
              </a:rPr>
              <a:t>and</a:t>
            </a:r>
            <a:r>
              <a:rPr sz="2000" spc="-95" dirty="0">
                <a:solidFill>
                  <a:srgbClr val="2B2522"/>
                </a:solidFill>
                <a:latin typeface="Arial"/>
                <a:cs typeface="Arial"/>
              </a:rPr>
              <a:t> </a:t>
            </a:r>
            <a:r>
              <a:rPr sz="2000" spc="40" dirty="0">
                <a:solidFill>
                  <a:srgbClr val="2B2522"/>
                </a:solidFill>
                <a:latin typeface="Arial"/>
                <a:cs typeface="Arial"/>
              </a:rPr>
              <a:t>its</a:t>
            </a:r>
            <a:r>
              <a:rPr sz="2000" spc="-90" dirty="0">
                <a:solidFill>
                  <a:srgbClr val="2B2522"/>
                </a:solidFill>
                <a:latin typeface="Arial"/>
                <a:cs typeface="Arial"/>
              </a:rPr>
              <a:t> </a:t>
            </a:r>
            <a:r>
              <a:rPr sz="2000" spc="-5" dirty="0">
                <a:solidFill>
                  <a:srgbClr val="2B2522"/>
                </a:solidFill>
                <a:latin typeface="Arial"/>
                <a:cs typeface="Arial"/>
              </a:rPr>
              <a:t>children</a:t>
            </a:r>
            <a:endParaRPr sz="2000" dirty="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02889" y="2906026"/>
            <a:ext cx="3684270" cy="832485"/>
          </a:xfrm>
          <a:custGeom>
            <a:avLst/>
            <a:gdLst/>
            <a:ahLst/>
            <a:cxnLst/>
            <a:rect l="l" t="t" r="r" b="b"/>
            <a:pathLst>
              <a:path w="3684270" h="832485">
                <a:moveTo>
                  <a:pt x="0" y="832472"/>
                </a:moveTo>
                <a:lnTo>
                  <a:pt x="3683762" y="832472"/>
                </a:lnTo>
                <a:lnTo>
                  <a:pt x="3683762" y="0"/>
                </a:lnTo>
                <a:lnTo>
                  <a:pt x="0" y="0"/>
                </a:lnTo>
                <a:lnTo>
                  <a:pt x="0" y="832472"/>
                </a:lnTo>
                <a:close/>
              </a:path>
            </a:pathLst>
          </a:custGeom>
          <a:solidFill>
            <a:srgbClr val="9E9087"/>
          </a:solidFill>
        </p:spPr>
        <p:txBody>
          <a:bodyPr wrap="square" lIns="0" tIns="0" rIns="0" bIns="0" rtlCol="0"/>
          <a:lstStyle/>
          <a:p>
            <a:endParaRPr/>
          </a:p>
        </p:txBody>
      </p:sp>
      <p:sp>
        <p:nvSpPr>
          <p:cNvPr id="5" name="object 5"/>
          <p:cNvSpPr/>
          <p:nvPr/>
        </p:nvSpPr>
        <p:spPr>
          <a:xfrm>
            <a:off x="2867786" y="3029076"/>
            <a:ext cx="1642745" cy="567690"/>
          </a:xfrm>
          <a:custGeom>
            <a:avLst/>
            <a:gdLst/>
            <a:ahLst/>
            <a:cxnLst/>
            <a:rect l="l" t="t" r="r" b="b"/>
            <a:pathLst>
              <a:path w="1642745" h="567689">
                <a:moveTo>
                  <a:pt x="1638427" y="0"/>
                </a:moveTo>
                <a:lnTo>
                  <a:pt x="4318" y="0"/>
                </a:lnTo>
                <a:lnTo>
                  <a:pt x="0" y="4190"/>
                </a:lnTo>
                <a:lnTo>
                  <a:pt x="0" y="563245"/>
                </a:lnTo>
                <a:lnTo>
                  <a:pt x="4318" y="567436"/>
                </a:lnTo>
                <a:lnTo>
                  <a:pt x="1638427" y="567436"/>
                </a:lnTo>
                <a:lnTo>
                  <a:pt x="1642617" y="563245"/>
                </a:lnTo>
                <a:lnTo>
                  <a:pt x="1642617" y="4190"/>
                </a:lnTo>
                <a:lnTo>
                  <a:pt x="1638427" y="0"/>
                </a:lnTo>
                <a:close/>
              </a:path>
            </a:pathLst>
          </a:custGeom>
          <a:solidFill>
            <a:srgbClr val="CFC7C3"/>
          </a:solidFill>
        </p:spPr>
        <p:txBody>
          <a:bodyPr wrap="square" lIns="0" tIns="0" rIns="0" bIns="0" rtlCol="0"/>
          <a:lstStyle/>
          <a:p>
            <a:endParaRPr/>
          </a:p>
        </p:txBody>
      </p:sp>
      <p:sp>
        <p:nvSpPr>
          <p:cNvPr id="6" name="object 6"/>
          <p:cNvSpPr/>
          <p:nvPr/>
        </p:nvSpPr>
        <p:spPr>
          <a:xfrm>
            <a:off x="4725796" y="3023235"/>
            <a:ext cx="1642745" cy="567690"/>
          </a:xfrm>
          <a:custGeom>
            <a:avLst/>
            <a:gdLst/>
            <a:ahLst/>
            <a:cxnLst/>
            <a:rect l="l" t="t" r="r" b="b"/>
            <a:pathLst>
              <a:path w="1642745" h="567689">
                <a:moveTo>
                  <a:pt x="1638300" y="0"/>
                </a:moveTo>
                <a:lnTo>
                  <a:pt x="4190" y="0"/>
                </a:lnTo>
                <a:lnTo>
                  <a:pt x="0" y="4317"/>
                </a:lnTo>
                <a:lnTo>
                  <a:pt x="0" y="563372"/>
                </a:lnTo>
                <a:lnTo>
                  <a:pt x="4190" y="567563"/>
                </a:lnTo>
                <a:lnTo>
                  <a:pt x="1638300" y="567563"/>
                </a:lnTo>
                <a:lnTo>
                  <a:pt x="1642490" y="563372"/>
                </a:lnTo>
                <a:lnTo>
                  <a:pt x="1642490" y="4317"/>
                </a:lnTo>
                <a:lnTo>
                  <a:pt x="1638300" y="0"/>
                </a:lnTo>
                <a:close/>
              </a:path>
            </a:pathLst>
          </a:custGeom>
          <a:solidFill>
            <a:srgbClr val="CFC7C3"/>
          </a:solidFill>
        </p:spPr>
        <p:txBody>
          <a:bodyPr wrap="square" lIns="0" tIns="0" rIns="0" bIns="0" rtlCol="0"/>
          <a:lstStyle/>
          <a:p>
            <a:endParaRPr/>
          </a:p>
        </p:txBody>
      </p:sp>
      <p:sp>
        <p:nvSpPr>
          <p:cNvPr id="7" name="object 7"/>
          <p:cNvSpPr/>
          <p:nvPr/>
        </p:nvSpPr>
        <p:spPr>
          <a:xfrm>
            <a:off x="5352160" y="3124961"/>
            <a:ext cx="430530" cy="344170"/>
          </a:xfrm>
          <a:custGeom>
            <a:avLst/>
            <a:gdLst/>
            <a:ahLst/>
            <a:cxnLst/>
            <a:rect l="l" t="t" r="r" b="b"/>
            <a:pathLst>
              <a:path w="430529" h="344170">
                <a:moveTo>
                  <a:pt x="5334" y="0"/>
                </a:moveTo>
                <a:lnTo>
                  <a:pt x="0" y="326009"/>
                </a:lnTo>
                <a:lnTo>
                  <a:pt x="10794" y="335025"/>
                </a:lnTo>
                <a:lnTo>
                  <a:pt x="425703" y="344042"/>
                </a:lnTo>
                <a:lnTo>
                  <a:pt x="428803" y="155642"/>
                </a:lnTo>
                <a:lnTo>
                  <a:pt x="430021" y="58896"/>
                </a:lnTo>
                <a:lnTo>
                  <a:pt x="429525" y="23252"/>
                </a:lnTo>
                <a:lnTo>
                  <a:pt x="427481" y="18161"/>
                </a:lnTo>
                <a:lnTo>
                  <a:pt x="5334" y="0"/>
                </a:lnTo>
                <a:close/>
              </a:path>
            </a:pathLst>
          </a:custGeom>
          <a:solidFill>
            <a:srgbClr val="FFFFFF"/>
          </a:solidFill>
        </p:spPr>
        <p:txBody>
          <a:bodyPr wrap="square" lIns="0" tIns="0" rIns="0" bIns="0" rtlCol="0"/>
          <a:lstStyle/>
          <a:p>
            <a:endParaRPr/>
          </a:p>
        </p:txBody>
      </p:sp>
      <p:sp>
        <p:nvSpPr>
          <p:cNvPr id="8" name="object 8"/>
          <p:cNvSpPr/>
          <p:nvPr/>
        </p:nvSpPr>
        <p:spPr>
          <a:xfrm>
            <a:off x="5859145" y="3129914"/>
            <a:ext cx="430530" cy="325755"/>
          </a:xfrm>
          <a:custGeom>
            <a:avLst/>
            <a:gdLst/>
            <a:ahLst/>
            <a:cxnLst/>
            <a:rect l="l" t="t" r="r" b="b"/>
            <a:pathLst>
              <a:path w="430529" h="325754">
                <a:moveTo>
                  <a:pt x="5333" y="0"/>
                </a:moveTo>
                <a:lnTo>
                  <a:pt x="0" y="308101"/>
                </a:lnTo>
                <a:lnTo>
                  <a:pt x="10667" y="316738"/>
                </a:lnTo>
                <a:lnTo>
                  <a:pt x="425703" y="325247"/>
                </a:lnTo>
                <a:lnTo>
                  <a:pt x="428732" y="147125"/>
                </a:lnTo>
                <a:lnTo>
                  <a:pt x="429926" y="55657"/>
                </a:lnTo>
                <a:lnTo>
                  <a:pt x="429454" y="21959"/>
                </a:lnTo>
                <a:lnTo>
                  <a:pt x="427481" y="17145"/>
                </a:lnTo>
                <a:lnTo>
                  <a:pt x="5333" y="0"/>
                </a:lnTo>
                <a:close/>
              </a:path>
            </a:pathLst>
          </a:custGeom>
          <a:solidFill>
            <a:srgbClr val="FFFFFF"/>
          </a:solidFill>
        </p:spPr>
        <p:txBody>
          <a:bodyPr wrap="square" lIns="0" tIns="0" rIns="0" bIns="0" rtlCol="0"/>
          <a:lstStyle/>
          <a:p>
            <a:endParaRPr/>
          </a:p>
        </p:txBody>
      </p:sp>
      <p:sp>
        <p:nvSpPr>
          <p:cNvPr id="9" name="object 9"/>
          <p:cNvSpPr/>
          <p:nvPr/>
        </p:nvSpPr>
        <p:spPr>
          <a:xfrm>
            <a:off x="3495166" y="3144570"/>
            <a:ext cx="429259" cy="355600"/>
          </a:xfrm>
          <a:custGeom>
            <a:avLst/>
            <a:gdLst/>
            <a:ahLst/>
            <a:cxnLst/>
            <a:rect l="l" t="t" r="r" b="b"/>
            <a:pathLst>
              <a:path w="429260" h="355600">
                <a:moveTo>
                  <a:pt x="0" y="355422"/>
                </a:moveTo>
                <a:lnTo>
                  <a:pt x="428739" y="355422"/>
                </a:lnTo>
                <a:lnTo>
                  <a:pt x="428739" y="0"/>
                </a:lnTo>
                <a:lnTo>
                  <a:pt x="0" y="0"/>
                </a:lnTo>
                <a:lnTo>
                  <a:pt x="0" y="355422"/>
                </a:lnTo>
                <a:close/>
              </a:path>
            </a:pathLst>
          </a:custGeom>
          <a:solidFill>
            <a:srgbClr val="FFFFFF"/>
          </a:solidFill>
        </p:spPr>
        <p:txBody>
          <a:bodyPr wrap="square" lIns="0" tIns="0" rIns="0" bIns="0" rtlCol="0"/>
          <a:lstStyle/>
          <a:p>
            <a:endParaRPr/>
          </a:p>
        </p:txBody>
      </p:sp>
      <p:sp>
        <p:nvSpPr>
          <p:cNvPr id="10" name="object 10"/>
          <p:cNvSpPr/>
          <p:nvPr/>
        </p:nvSpPr>
        <p:spPr>
          <a:xfrm>
            <a:off x="4845177" y="3124961"/>
            <a:ext cx="430530" cy="344170"/>
          </a:xfrm>
          <a:custGeom>
            <a:avLst/>
            <a:gdLst/>
            <a:ahLst/>
            <a:cxnLst/>
            <a:rect l="l" t="t" r="r" b="b"/>
            <a:pathLst>
              <a:path w="430529" h="344170">
                <a:moveTo>
                  <a:pt x="5461" y="0"/>
                </a:moveTo>
                <a:lnTo>
                  <a:pt x="0" y="326009"/>
                </a:lnTo>
                <a:lnTo>
                  <a:pt x="10795" y="335025"/>
                </a:lnTo>
                <a:lnTo>
                  <a:pt x="425703" y="344042"/>
                </a:lnTo>
                <a:lnTo>
                  <a:pt x="428805" y="155642"/>
                </a:lnTo>
                <a:lnTo>
                  <a:pt x="430037" y="58896"/>
                </a:lnTo>
                <a:lnTo>
                  <a:pt x="429579" y="23252"/>
                </a:lnTo>
                <a:lnTo>
                  <a:pt x="427609" y="18161"/>
                </a:lnTo>
                <a:lnTo>
                  <a:pt x="5461" y="0"/>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0" rIns="0" bIns="0" rtlCol="0">
            <a:spAutoFit/>
          </a:bodyPr>
          <a:lstStyle/>
          <a:p>
            <a:pPr marL="6254115">
              <a:lnSpc>
                <a:spcPct val="100000"/>
              </a:lnSpc>
            </a:pPr>
            <a:r>
              <a:rPr dirty="0"/>
              <a:t>Portal </a:t>
            </a:r>
            <a:r>
              <a:rPr spc="-35" dirty="0"/>
              <a:t>Rendering</a:t>
            </a:r>
            <a:r>
              <a:rPr spc="-200" dirty="0"/>
              <a:t> </a:t>
            </a:r>
            <a:r>
              <a:rPr spc="-5" dirty="0"/>
              <a:t>Flow</a:t>
            </a:r>
          </a:p>
        </p:txBody>
      </p:sp>
      <p:sp>
        <p:nvSpPr>
          <p:cNvPr id="12" name="object 12"/>
          <p:cNvSpPr/>
          <p:nvPr/>
        </p:nvSpPr>
        <p:spPr>
          <a:xfrm>
            <a:off x="3877564" y="6248222"/>
            <a:ext cx="1496060" cy="407034"/>
          </a:xfrm>
          <a:custGeom>
            <a:avLst/>
            <a:gdLst/>
            <a:ahLst/>
            <a:cxnLst/>
            <a:rect l="l" t="t" r="r" b="b"/>
            <a:pathLst>
              <a:path w="1496060" h="407034">
                <a:moveTo>
                  <a:pt x="0" y="0"/>
                </a:moveTo>
                <a:lnTo>
                  <a:pt x="0" y="376301"/>
                </a:lnTo>
                <a:lnTo>
                  <a:pt x="4387" y="379643"/>
                </a:lnTo>
                <a:lnTo>
                  <a:pt x="66553" y="388969"/>
                </a:lnTo>
                <a:lnTo>
                  <a:pt x="144271" y="394415"/>
                </a:lnTo>
                <a:lnTo>
                  <a:pt x="246754" y="399070"/>
                </a:lnTo>
                <a:lnTo>
                  <a:pt x="438927" y="404242"/>
                </a:lnTo>
                <a:lnTo>
                  <a:pt x="747776" y="406971"/>
                </a:lnTo>
                <a:lnTo>
                  <a:pt x="1056624" y="404242"/>
                </a:lnTo>
                <a:lnTo>
                  <a:pt x="1248797" y="399070"/>
                </a:lnTo>
                <a:lnTo>
                  <a:pt x="1351279" y="394415"/>
                </a:lnTo>
                <a:lnTo>
                  <a:pt x="1393462" y="391782"/>
                </a:lnTo>
                <a:lnTo>
                  <a:pt x="1457431" y="385996"/>
                </a:lnTo>
                <a:lnTo>
                  <a:pt x="1495552" y="376301"/>
                </a:lnTo>
                <a:lnTo>
                  <a:pt x="1495552" y="30670"/>
                </a:lnTo>
                <a:lnTo>
                  <a:pt x="747776" y="30670"/>
                </a:lnTo>
                <a:lnTo>
                  <a:pt x="438927" y="27941"/>
                </a:lnTo>
                <a:lnTo>
                  <a:pt x="246754" y="22769"/>
                </a:lnTo>
                <a:lnTo>
                  <a:pt x="144272" y="18114"/>
                </a:lnTo>
                <a:lnTo>
                  <a:pt x="102089" y="15481"/>
                </a:lnTo>
                <a:lnTo>
                  <a:pt x="38120" y="9695"/>
                </a:lnTo>
                <a:lnTo>
                  <a:pt x="4387" y="3342"/>
                </a:lnTo>
                <a:lnTo>
                  <a:pt x="0" y="0"/>
                </a:lnTo>
                <a:close/>
              </a:path>
              <a:path w="1496060" h="407034">
                <a:moveTo>
                  <a:pt x="1495552" y="0"/>
                </a:moveTo>
                <a:lnTo>
                  <a:pt x="1457431" y="9695"/>
                </a:lnTo>
                <a:lnTo>
                  <a:pt x="1393462" y="15481"/>
                </a:lnTo>
                <a:lnTo>
                  <a:pt x="1351280" y="18114"/>
                </a:lnTo>
                <a:lnTo>
                  <a:pt x="1248797" y="22769"/>
                </a:lnTo>
                <a:lnTo>
                  <a:pt x="1056624" y="27941"/>
                </a:lnTo>
                <a:lnTo>
                  <a:pt x="747776" y="30670"/>
                </a:lnTo>
                <a:lnTo>
                  <a:pt x="1495552" y="30670"/>
                </a:lnTo>
                <a:lnTo>
                  <a:pt x="1495552" y="0"/>
                </a:lnTo>
                <a:close/>
              </a:path>
            </a:pathLst>
          </a:custGeom>
          <a:solidFill>
            <a:srgbClr val="9E9087"/>
          </a:solidFill>
        </p:spPr>
        <p:txBody>
          <a:bodyPr wrap="square" lIns="0" tIns="0" rIns="0" bIns="0" rtlCol="0"/>
          <a:lstStyle/>
          <a:p>
            <a:endParaRPr/>
          </a:p>
        </p:txBody>
      </p:sp>
      <p:sp>
        <p:nvSpPr>
          <p:cNvPr id="13" name="object 13"/>
          <p:cNvSpPr/>
          <p:nvPr/>
        </p:nvSpPr>
        <p:spPr>
          <a:xfrm>
            <a:off x="3877564" y="6217539"/>
            <a:ext cx="1496060" cy="61594"/>
          </a:xfrm>
          <a:custGeom>
            <a:avLst/>
            <a:gdLst/>
            <a:ahLst/>
            <a:cxnLst/>
            <a:rect l="l" t="t" r="r" b="b"/>
            <a:pathLst>
              <a:path w="1496060" h="61595">
                <a:moveTo>
                  <a:pt x="747776" y="0"/>
                </a:moveTo>
                <a:lnTo>
                  <a:pt x="666294" y="180"/>
                </a:lnTo>
                <a:lnTo>
                  <a:pt x="438927" y="2731"/>
                </a:lnTo>
                <a:lnTo>
                  <a:pt x="246754" y="7906"/>
                </a:lnTo>
                <a:lnTo>
                  <a:pt x="144272" y="12563"/>
                </a:lnTo>
                <a:lnTo>
                  <a:pt x="102089" y="15198"/>
                </a:lnTo>
                <a:lnTo>
                  <a:pt x="38120" y="20986"/>
                </a:lnTo>
                <a:lnTo>
                  <a:pt x="0" y="30683"/>
                </a:lnTo>
                <a:lnTo>
                  <a:pt x="4387" y="34025"/>
                </a:lnTo>
                <a:lnTo>
                  <a:pt x="66553" y="43351"/>
                </a:lnTo>
                <a:lnTo>
                  <a:pt x="144271" y="48798"/>
                </a:lnTo>
                <a:lnTo>
                  <a:pt x="246754" y="53452"/>
                </a:lnTo>
                <a:lnTo>
                  <a:pt x="438927" y="58624"/>
                </a:lnTo>
                <a:lnTo>
                  <a:pt x="747776" y="61353"/>
                </a:lnTo>
                <a:lnTo>
                  <a:pt x="1056624" y="58624"/>
                </a:lnTo>
                <a:lnTo>
                  <a:pt x="1248797" y="53452"/>
                </a:lnTo>
                <a:lnTo>
                  <a:pt x="1351279" y="48798"/>
                </a:lnTo>
                <a:lnTo>
                  <a:pt x="1393462" y="46164"/>
                </a:lnTo>
                <a:lnTo>
                  <a:pt x="1457431" y="40378"/>
                </a:lnTo>
                <a:lnTo>
                  <a:pt x="1495552" y="30683"/>
                </a:lnTo>
                <a:lnTo>
                  <a:pt x="1491164" y="27340"/>
                </a:lnTo>
                <a:lnTo>
                  <a:pt x="1428998" y="18012"/>
                </a:lnTo>
                <a:lnTo>
                  <a:pt x="1351280" y="12563"/>
                </a:lnTo>
                <a:lnTo>
                  <a:pt x="1248797" y="7906"/>
                </a:lnTo>
                <a:lnTo>
                  <a:pt x="1056624" y="2731"/>
                </a:lnTo>
                <a:lnTo>
                  <a:pt x="747776" y="0"/>
                </a:lnTo>
                <a:close/>
              </a:path>
            </a:pathLst>
          </a:custGeom>
          <a:solidFill>
            <a:srgbClr val="C5BBB8"/>
          </a:solidFill>
        </p:spPr>
        <p:txBody>
          <a:bodyPr wrap="square" lIns="0" tIns="0" rIns="0" bIns="0" rtlCol="0"/>
          <a:lstStyle/>
          <a:p>
            <a:endParaRPr/>
          </a:p>
        </p:txBody>
      </p:sp>
      <p:sp>
        <p:nvSpPr>
          <p:cNvPr id="14" name="object 14"/>
          <p:cNvSpPr txBox="1"/>
          <p:nvPr/>
        </p:nvSpPr>
        <p:spPr>
          <a:xfrm>
            <a:off x="4074921" y="6354165"/>
            <a:ext cx="4987925" cy="474345"/>
          </a:xfrm>
          <a:prstGeom prst="rect">
            <a:avLst/>
          </a:prstGeom>
        </p:spPr>
        <p:txBody>
          <a:bodyPr vert="horz" wrap="square" lIns="0" tIns="0" rIns="0" bIns="0" rtlCol="0">
            <a:spAutoFit/>
          </a:bodyPr>
          <a:lstStyle/>
          <a:p>
            <a:pPr marL="12700">
              <a:lnSpc>
                <a:spcPct val="100000"/>
              </a:lnSpc>
            </a:pPr>
            <a:r>
              <a:rPr sz="1200" dirty="0">
                <a:solidFill>
                  <a:srgbClr val="2B2522"/>
                </a:solidFill>
                <a:latin typeface="Arial"/>
                <a:cs typeface="Arial"/>
              </a:rPr>
              <a:t>Portal</a:t>
            </a:r>
            <a:r>
              <a:rPr sz="1200" spc="-150" dirty="0">
                <a:solidFill>
                  <a:srgbClr val="2B2522"/>
                </a:solidFill>
                <a:latin typeface="Arial"/>
                <a:cs typeface="Arial"/>
              </a:rPr>
              <a:t> </a:t>
            </a:r>
            <a:r>
              <a:rPr sz="1200" spc="-15" dirty="0">
                <a:solidFill>
                  <a:srgbClr val="2B2522"/>
                </a:solidFill>
                <a:latin typeface="Arial"/>
                <a:cs typeface="Arial"/>
              </a:rPr>
              <a:t>Database</a:t>
            </a:r>
            <a:endParaRPr sz="1200">
              <a:latin typeface="Arial"/>
              <a:cs typeface="Arial"/>
            </a:endParaRPr>
          </a:p>
          <a:p>
            <a:pPr marR="5080" algn="r">
              <a:lnSpc>
                <a:spcPct val="100000"/>
              </a:lnSpc>
              <a:spcBef>
                <a:spcPts val="985"/>
              </a:spcBef>
            </a:pPr>
            <a:r>
              <a:rPr sz="1000" spc="-5" dirty="0">
                <a:solidFill>
                  <a:srgbClr val="9E9087"/>
                </a:solidFill>
                <a:latin typeface="Arial"/>
                <a:cs typeface="Arial"/>
              </a:rPr>
              <a:t>44</a:t>
            </a:r>
            <a:endParaRPr sz="1000">
              <a:latin typeface="Arial"/>
              <a:cs typeface="Arial"/>
            </a:endParaRPr>
          </a:p>
        </p:txBody>
      </p:sp>
      <p:sp>
        <p:nvSpPr>
          <p:cNvPr id="15" name="object 15"/>
          <p:cNvSpPr/>
          <p:nvPr/>
        </p:nvSpPr>
        <p:spPr>
          <a:xfrm>
            <a:off x="4553711" y="2144141"/>
            <a:ext cx="146685" cy="148590"/>
          </a:xfrm>
          <a:custGeom>
            <a:avLst/>
            <a:gdLst/>
            <a:ahLst/>
            <a:cxnLst/>
            <a:rect l="l" t="t" r="r" b="b"/>
            <a:pathLst>
              <a:path w="146685" h="148589">
                <a:moveTo>
                  <a:pt x="109600" y="73025"/>
                </a:moveTo>
                <a:lnTo>
                  <a:pt x="36575" y="73025"/>
                </a:lnTo>
                <a:lnTo>
                  <a:pt x="36575" y="148082"/>
                </a:lnTo>
                <a:lnTo>
                  <a:pt x="109600" y="148082"/>
                </a:lnTo>
                <a:lnTo>
                  <a:pt x="109600" y="73025"/>
                </a:lnTo>
                <a:close/>
              </a:path>
              <a:path w="146685" h="148589">
                <a:moveTo>
                  <a:pt x="73025" y="0"/>
                </a:moveTo>
                <a:lnTo>
                  <a:pt x="0" y="73025"/>
                </a:lnTo>
                <a:lnTo>
                  <a:pt x="146176" y="73025"/>
                </a:lnTo>
                <a:lnTo>
                  <a:pt x="73025" y="0"/>
                </a:lnTo>
                <a:close/>
              </a:path>
            </a:pathLst>
          </a:custGeom>
          <a:solidFill>
            <a:srgbClr val="CFC7C3"/>
          </a:solidFill>
        </p:spPr>
        <p:txBody>
          <a:bodyPr wrap="square" lIns="0" tIns="0" rIns="0" bIns="0" rtlCol="0"/>
          <a:lstStyle/>
          <a:p>
            <a:endParaRPr/>
          </a:p>
        </p:txBody>
      </p:sp>
      <p:sp>
        <p:nvSpPr>
          <p:cNvPr id="16" name="object 16"/>
          <p:cNvSpPr/>
          <p:nvPr/>
        </p:nvSpPr>
        <p:spPr>
          <a:xfrm>
            <a:off x="2762757" y="1559052"/>
            <a:ext cx="3751579" cy="554355"/>
          </a:xfrm>
          <a:custGeom>
            <a:avLst/>
            <a:gdLst/>
            <a:ahLst/>
            <a:cxnLst/>
            <a:rect l="l" t="t" r="r" b="b"/>
            <a:pathLst>
              <a:path w="3751579" h="554355">
                <a:moveTo>
                  <a:pt x="3751072" y="0"/>
                </a:moveTo>
                <a:lnTo>
                  <a:pt x="38100" y="0"/>
                </a:lnTo>
                <a:lnTo>
                  <a:pt x="0" y="553847"/>
                </a:lnTo>
                <a:lnTo>
                  <a:pt x="3751072" y="523367"/>
                </a:lnTo>
                <a:lnTo>
                  <a:pt x="3751072" y="0"/>
                </a:lnTo>
                <a:close/>
              </a:path>
            </a:pathLst>
          </a:custGeom>
          <a:solidFill>
            <a:srgbClr val="9E9087"/>
          </a:solidFill>
        </p:spPr>
        <p:txBody>
          <a:bodyPr wrap="square" lIns="0" tIns="0" rIns="0" bIns="0" rtlCol="0"/>
          <a:lstStyle/>
          <a:p>
            <a:endParaRPr/>
          </a:p>
        </p:txBody>
      </p:sp>
      <p:sp>
        <p:nvSpPr>
          <p:cNvPr id="17" name="object 17"/>
          <p:cNvSpPr/>
          <p:nvPr/>
        </p:nvSpPr>
        <p:spPr>
          <a:xfrm>
            <a:off x="2958210" y="1643379"/>
            <a:ext cx="1012190" cy="341630"/>
          </a:xfrm>
          <a:custGeom>
            <a:avLst/>
            <a:gdLst/>
            <a:ahLst/>
            <a:cxnLst/>
            <a:rect l="l" t="t" r="r" b="b"/>
            <a:pathLst>
              <a:path w="1012189" h="341630">
                <a:moveTo>
                  <a:pt x="989076" y="0"/>
                </a:moveTo>
                <a:lnTo>
                  <a:pt x="0" y="0"/>
                </a:lnTo>
                <a:lnTo>
                  <a:pt x="0" y="326009"/>
                </a:lnTo>
                <a:lnTo>
                  <a:pt x="1011936" y="341249"/>
                </a:lnTo>
                <a:lnTo>
                  <a:pt x="989076" y="0"/>
                </a:lnTo>
                <a:close/>
              </a:path>
            </a:pathLst>
          </a:custGeom>
          <a:solidFill>
            <a:srgbClr val="CFC7C3"/>
          </a:solidFill>
        </p:spPr>
        <p:txBody>
          <a:bodyPr wrap="square" lIns="0" tIns="0" rIns="0" bIns="0" rtlCol="0"/>
          <a:lstStyle/>
          <a:p>
            <a:endParaRPr/>
          </a:p>
        </p:txBody>
      </p:sp>
      <p:sp>
        <p:nvSpPr>
          <p:cNvPr id="18" name="object 18"/>
          <p:cNvSpPr txBox="1"/>
          <p:nvPr/>
        </p:nvSpPr>
        <p:spPr>
          <a:xfrm>
            <a:off x="3094101" y="1672716"/>
            <a:ext cx="739140" cy="287655"/>
          </a:xfrm>
          <a:prstGeom prst="rect">
            <a:avLst/>
          </a:prstGeom>
        </p:spPr>
        <p:txBody>
          <a:bodyPr vert="horz" wrap="square" lIns="0" tIns="0" rIns="0" bIns="0" rtlCol="0">
            <a:spAutoFit/>
          </a:bodyPr>
          <a:lstStyle/>
          <a:p>
            <a:pPr algn="ctr">
              <a:lnSpc>
                <a:spcPct val="100000"/>
              </a:lnSpc>
            </a:pPr>
            <a:r>
              <a:rPr sz="900" spc="5" dirty="0">
                <a:solidFill>
                  <a:srgbClr val="2B2522"/>
                </a:solidFill>
                <a:latin typeface="Arial"/>
                <a:cs typeface="Arial"/>
              </a:rPr>
              <a:t>template </a:t>
            </a:r>
            <a:r>
              <a:rPr sz="900" dirty="0">
                <a:solidFill>
                  <a:srgbClr val="2B2522"/>
                </a:solidFill>
                <a:latin typeface="Arial"/>
                <a:cs typeface="Arial"/>
              </a:rPr>
              <a:t>file</a:t>
            </a:r>
            <a:r>
              <a:rPr sz="900" spc="-145" dirty="0">
                <a:solidFill>
                  <a:srgbClr val="2B2522"/>
                </a:solidFill>
                <a:latin typeface="Arial"/>
                <a:cs typeface="Arial"/>
              </a:rPr>
              <a:t> </a:t>
            </a:r>
            <a:r>
              <a:rPr sz="900" spc="-5" dirty="0">
                <a:solidFill>
                  <a:srgbClr val="2B2522"/>
                </a:solidFill>
                <a:latin typeface="Arial"/>
                <a:cs typeface="Arial"/>
              </a:rPr>
              <a:t>1</a:t>
            </a:r>
            <a:endParaRPr sz="900">
              <a:latin typeface="Arial"/>
              <a:cs typeface="Arial"/>
            </a:endParaRPr>
          </a:p>
          <a:p>
            <a:pPr algn="ctr">
              <a:lnSpc>
                <a:spcPct val="100000"/>
              </a:lnSpc>
            </a:pPr>
            <a:r>
              <a:rPr sz="900" spc="5" dirty="0">
                <a:solidFill>
                  <a:srgbClr val="2B2522"/>
                </a:solidFill>
                <a:latin typeface="Arial"/>
                <a:cs typeface="Arial"/>
              </a:rPr>
              <a:t>${item}</a:t>
            </a:r>
            <a:endParaRPr sz="900">
              <a:latin typeface="Arial"/>
              <a:cs typeface="Arial"/>
            </a:endParaRPr>
          </a:p>
        </p:txBody>
      </p:sp>
      <p:sp>
        <p:nvSpPr>
          <p:cNvPr id="19" name="object 19"/>
          <p:cNvSpPr/>
          <p:nvPr/>
        </p:nvSpPr>
        <p:spPr>
          <a:xfrm>
            <a:off x="4083430" y="1627251"/>
            <a:ext cx="1115695" cy="355600"/>
          </a:xfrm>
          <a:custGeom>
            <a:avLst/>
            <a:gdLst/>
            <a:ahLst/>
            <a:cxnLst/>
            <a:rect l="l" t="t" r="r" b="b"/>
            <a:pathLst>
              <a:path w="1115695" h="355600">
                <a:moveTo>
                  <a:pt x="1115314" y="0"/>
                </a:moveTo>
                <a:lnTo>
                  <a:pt x="0" y="30479"/>
                </a:lnTo>
                <a:lnTo>
                  <a:pt x="0" y="355473"/>
                </a:lnTo>
                <a:lnTo>
                  <a:pt x="1092454" y="355473"/>
                </a:lnTo>
                <a:lnTo>
                  <a:pt x="1115314" y="0"/>
                </a:lnTo>
                <a:close/>
              </a:path>
            </a:pathLst>
          </a:custGeom>
          <a:solidFill>
            <a:srgbClr val="CFC7C3"/>
          </a:solidFill>
        </p:spPr>
        <p:txBody>
          <a:bodyPr wrap="square" lIns="0" tIns="0" rIns="0" bIns="0" rtlCol="0"/>
          <a:lstStyle/>
          <a:p>
            <a:endParaRPr/>
          </a:p>
        </p:txBody>
      </p:sp>
      <p:sp>
        <p:nvSpPr>
          <p:cNvPr id="20" name="object 20"/>
          <p:cNvSpPr txBox="1"/>
          <p:nvPr/>
        </p:nvSpPr>
        <p:spPr>
          <a:xfrm>
            <a:off x="4271517" y="1663572"/>
            <a:ext cx="739140" cy="287655"/>
          </a:xfrm>
          <a:prstGeom prst="rect">
            <a:avLst/>
          </a:prstGeom>
        </p:spPr>
        <p:txBody>
          <a:bodyPr vert="horz" wrap="square" lIns="0" tIns="0" rIns="0" bIns="0" rtlCol="0">
            <a:spAutoFit/>
          </a:bodyPr>
          <a:lstStyle/>
          <a:p>
            <a:pPr algn="ctr">
              <a:lnSpc>
                <a:spcPct val="100000"/>
              </a:lnSpc>
            </a:pPr>
            <a:r>
              <a:rPr sz="900" spc="5" dirty="0">
                <a:solidFill>
                  <a:srgbClr val="2B2522"/>
                </a:solidFill>
                <a:latin typeface="Arial"/>
                <a:cs typeface="Arial"/>
              </a:rPr>
              <a:t>template </a:t>
            </a:r>
            <a:r>
              <a:rPr sz="900" dirty="0">
                <a:solidFill>
                  <a:srgbClr val="2B2522"/>
                </a:solidFill>
                <a:latin typeface="Arial"/>
                <a:cs typeface="Arial"/>
              </a:rPr>
              <a:t>file</a:t>
            </a:r>
            <a:r>
              <a:rPr sz="900" spc="-145" dirty="0">
                <a:solidFill>
                  <a:srgbClr val="2B2522"/>
                </a:solidFill>
                <a:latin typeface="Arial"/>
                <a:cs typeface="Arial"/>
              </a:rPr>
              <a:t> </a:t>
            </a:r>
            <a:r>
              <a:rPr sz="900" spc="-5" dirty="0">
                <a:solidFill>
                  <a:srgbClr val="2B2522"/>
                </a:solidFill>
                <a:latin typeface="Arial"/>
                <a:cs typeface="Arial"/>
              </a:rPr>
              <a:t>2</a:t>
            </a:r>
            <a:endParaRPr sz="900">
              <a:latin typeface="Arial"/>
              <a:cs typeface="Arial"/>
            </a:endParaRPr>
          </a:p>
          <a:p>
            <a:pPr algn="ctr">
              <a:lnSpc>
                <a:spcPct val="100000"/>
              </a:lnSpc>
            </a:pPr>
            <a:r>
              <a:rPr sz="900" spc="5" dirty="0">
                <a:solidFill>
                  <a:srgbClr val="2B2522"/>
                </a:solidFill>
                <a:latin typeface="Arial"/>
                <a:cs typeface="Arial"/>
              </a:rPr>
              <a:t>${item}</a:t>
            </a:r>
            <a:endParaRPr sz="900">
              <a:latin typeface="Arial"/>
              <a:cs typeface="Arial"/>
            </a:endParaRPr>
          </a:p>
        </p:txBody>
      </p:sp>
      <p:sp>
        <p:nvSpPr>
          <p:cNvPr id="21" name="object 21"/>
          <p:cNvSpPr/>
          <p:nvPr/>
        </p:nvSpPr>
        <p:spPr>
          <a:xfrm>
            <a:off x="5260847" y="1643379"/>
            <a:ext cx="1130300" cy="347345"/>
          </a:xfrm>
          <a:custGeom>
            <a:avLst/>
            <a:gdLst/>
            <a:ahLst/>
            <a:cxnLst/>
            <a:rect l="l" t="t" r="r" b="b"/>
            <a:pathLst>
              <a:path w="1130300" h="347344">
                <a:moveTo>
                  <a:pt x="1130046" y="0"/>
                </a:moveTo>
                <a:lnTo>
                  <a:pt x="38100" y="0"/>
                </a:lnTo>
                <a:lnTo>
                  <a:pt x="0" y="346964"/>
                </a:lnTo>
                <a:lnTo>
                  <a:pt x="1130046" y="339344"/>
                </a:lnTo>
                <a:lnTo>
                  <a:pt x="1130046" y="0"/>
                </a:lnTo>
                <a:close/>
              </a:path>
            </a:pathLst>
          </a:custGeom>
          <a:solidFill>
            <a:srgbClr val="CFC7C3"/>
          </a:solidFill>
        </p:spPr>
        <p:txBody>
          <a:bodyPr wrap="square" lIns="0" tIns="0" rIns="0" bIns="0" rtlCol="0"/>
          <a:lstStyle/>
          <a:p>
            <a:endParaRPr/>
          </a:p>
        </p:txBody>
      </p:sp>
      <p:sp>
        <p:nvSpPr>
          <p:cNvPr id="22" name="object 22"/>
          <p:cNvSpPr txBox="1"/>
          <p:nvPr/>
        </p:nvSpPr>
        <p:spPr>
          <a:xfrm>
            <a:off x="5456935" y="1675510"/>
            <a:ext cx="739140" cy="287655"/>
          </a:xfrm>
          <a:prstGeom prst="rect">
            <a:avLst/>
          </a:prstGeom>
        </p:spPr>
        <p:txBody>
          <a:bodyPr vert="horz" wrap="square" lIns="0" tIns="0" rIns="0" bIns="0" rtlCol="0">
            <a:spAutoFit/>
          </a:bodyPr>
          <a:lstStyle/>
          <a:p>
            <a:pPr algn="ctr">
              <a:lnSpc>
                <a:spcPct val="100000"/>
              </a:lnSpc>
            </a:pPr>
            <a:r>
              <a:rPr sz="900" spc="5" dirty="0">
                <a:solidFill>
                  <a:srgbClr val="2B2522"/>
                </a:solidFill>
                <a:latin typeface="Arial"/>
                <a:cs typeface="Arial"/>
              </a:rPr>
              <a:t>template </a:t>
            </a:r>
            <a:r>
              <a:rPr sz="900" dirty="0">
                <a:solidFill>
                  <a:srgbClr val="2B2522"/>
                </a:solidFill>
                <a:latin typeface="Arial"/>
                <a:cs typeface="Arial"/>
              </a:rPr>
              <a:t>file</a:t>
            </a:r>
            <a:r>
              <a:rPr sz="900" spc="-145" dirty="0">
                <a:solidFill>
                  <a:srgbClr val="2B2522"/>
                </a:solidFill>
                <a:latin typeface="Arial"/>
                <a:cs typeface="Arial"/>
              </a:rPr>
              <a:t> </a:t>
            </a:r>
            <a:r>
              <a:rPr sz="900" spc="-5" dirty="0">
                <a:solidFill>
                  <a:srgbClr val="2B2522"/>
                </a:solidFill>
                <a:latin typeface="Arial"/>
                <a:cs typeface="Arial"/>
              </a:rPr>
              <a:t>2</a:t>
            </a:r>
            <a:endParaRPr sz="900">
              <a:latin typeface="Arial"/>
              <a:cs typeface="Arial"/>
            </a:endParaRPr>
          </a:p>
          <a:p>
            <a:pPr algn="ctr">
              <a:lnSpc>
                <a:spcPct val="100000"/>
              </a:lnSpc>
            </a:pPr>
            <a:r>
              <a:rPr sz="900" spc="5" dirty="0">
                <a:solidFill>
                  <a:srgbClr val="2B2522"/>
                </a:solidFill>
                <a:latin typeface="Arial"/>
                <a:cs typeface="Arial"/>
              </a:rPr>
              <a:t>${item}</a:t>
            </a:r>
            <a:endParaRPr sz="900">
              <a:latin typeface="Arial"/>
              <a:cs typeface="Arial"/>
            </a:endParaRPr>
          </a:p>
        </p:txBody>
      </p:sp>
      <p:sp>
        <p:nvSpPr>
          <p:cNvPr id="23" name="object 23"/>
          <p:cNvSpPr/>
          <p:nvPr/>
        </p:nvSpPr>
        <p:spPr>
          <a:xfrm>
            <a:off x="6475603" y="4130421"/>
            <a:ext cx="535940" cy="235585"/>
          </a:xfrm>
          <a:custGeom>
            <a:avLst/>
            <a:gdLst/>
            <a:ahLst/>
            <a:cxnLst/>
            <a:rect l="l" t="t" r="r" b="b"/>
            <a:pathLst>
              <a:path w="535940" h="235585">
                <a:moveTo>
                  <a:pt x="117728" y="0"/>
                </a:moveTo>
                <a:lnTo>
                  <a:pt x="0" y="117601"/>
                </a:lnTo>
                <a:lnTo>
                  <a:pt x="117728" y="235330"/>
                </a:lnTo>
                <a:lnTo>
                  <a:pt x="117728" y="176529"/>
                </a:lnTo>
                <a:lnTo>
                  <a:pt x="535431" y="176529"/>
                </a:lnTo>
                <a:lnTo>
                  <a:pt x="535431" y="58800"/>
                </a:lnTo>
                <a:lnTo>
                  <a:pt x="117728" y="58800"/>
                </a:lnTo>
                <a:lnTo>
                  <a:pt x="117728" y="0"/>
                </a:lnTo>
                <a:close/>
              </a:path>
            </a:pathLst>
          </a:custGeom>
          <a:solidFill>
            <a:srgbClr val="BC2727"/>
          </a:solidFill>
        </p:spPr>
        <p:txBody>
          <a:bodyPr wrap="square" lIns="0" tIns="0" rIns="0" bIns="0" rtlCol="0"/>
          <a:lstStyle/>
          <a:p>
            <a:endParaRPr/>
          </a:p>
        </p:txBody>
      </p:sp>
      <p:sp>
        <p:nvSpPr>
          <p:cNvPr id="24" name="object 24"/>
          <p:cNvSpPr txBox="1"/>
          <p:nvPr/>
        </p:nvSpPr>
        <p:spPr>
          <a:xfrm>
            <a:off x="7011034" y="4079049"/>
            <a:ext cx="1856105" cy="338455"/>
          </a:xfrm>
          <a:prstGeom prst="rect">
            <a:avLst/>
          </a:prstGeom>
          <a:solidFill>
            <a:srgbClr val="BC2727"/>
          </a:solidFill>
        </p:spPr>
        <p:txBody>
          <a:bodyPr vert="horz" wrap="square" lIns="0" tIns="54610" rIns="0" bIns="0" rtlCol="0">
            <a:spAutoFit/>
          </a:bodyPr>
          <a:lstStyle/>
          <a:p>
            <a:pPr marL="156845">
              <a:lnSpc>
                <a:spcPct val="100000"/>
              </a:lnSpc>
              <a:spcBef>
                <a:spcPts val="430"/>
              </a:spcBef>
            </a:pPr>
            <a:r>
              <a:rPr sz="1400" spc="-30" dirty="0">
                <a:solidFill>
                  <a:srgbClr val="FFFFFF"/>
                </a:solidFill>
                <a:latin typeface="Arial"/>
                <a:cs typeface="Arial"/>
              </a:rPr>
              <a:t>User</a:t>
            </a:r>
            <a:r>
              <a:rPr sz="1400" spc="-150" dirty="0">
                <a:solidFill>
                  <a:srgbClr val="FFFFFF"/>
                </a:solidFill>
                <a:latin typeface="Arial"/>
                <a:cs typeface="Arial"/>
              </a:rPr>
              <a:t> </a:t>
            </a:r>
            <a:r>
              <a:rPr sz="1400" spc="5" dirty="0">
                <a:solidFill>
                  <a:srgbClr val="FFFFFF"/>
                </a:solidFill>
                <a:latin typeface="Arial"/>
                <a:cs typeface="Arial"/>
              </a:rPr>
              <a:t>Customization</a:t>
            </a:r>
            <a:endParaRPr sz="1400">
              <a:latin typeface="Arial"/>
              <a:cs typeface="Arial"/>
            </a:endParaRPr>
          </a:p>
        </p:txBody>
      </p:sp>
      <p:sp>
        <p:nvSpPr>
          <p:cNvPr id="25" name="object 25"/>
          <p:cNvSpPr/>
          <p:nvPr/>
        </p:nvSpPr>
        <p:spPr>
          <a:xfrm>
            <a:off x="2264791" y="2380995"/>
            <a:ext cx="416559" cy="213360"/>
          </a:xfrm>
          <a:custGeom>
            <a:avLst/>
            <a:gdLst/>
            <a:ahLst/>
            <a:cxnLst/>
            <a:rect l="l" t="t" r="r" b="b"/>
            <a:pathLst>
              <a:path w="416560" h="213360">
                <a:moveTo>
                  <a:pt x="309752" y="0"/>
                </a:moveTo>
                <a:lnTo>
                  <a:pt x="309752" y="53339"/>
                </a:lnTo>
                <a:lnTo>
                  <a:pt x="0" y="53339"/>
                </a:lnTo>
                <a:lnTo>
                  <a:pt x="0" y="159892"/>
                </a:lnTo>
                <a:lnTo>
                  <a:pt x="309752" y="159892"/>
                </a:lnTo>
                <a:lnTo>
                  <a:pt x="309752" y="213232"/>
                </a:lnTo>
                <a:lnTo>
                  <a:pt x="416306" y="106679"/>
                </a:lnTo>
                <a:lnTo>
                  <a:pt x="309752" y="0"/>
                </a:lnTo>
                <a:close/>
              </a:path>
            </a:pathLst>
          </a:custGeom>
          <a:solidFill>
            <a:srgbClr val="BC2727"/>
          </a:solidFill>
        </p:spPr>
        <p:txBody>
          <a:bodyPr wrap="square" lIns="0" tIns="0" rIns="0" bIns="0" rtlCol="0"/>
          <a:lstStyle/>
          <a:p>
            <a:endParaRPr/>
          </a:p>
        </p:txBody>
      </p:sp>
      <p:sp>
        <p:nvSpPr>
          <p:cNvPr id="26" name="object 26"/>
          <p:cNvSpPr txBox="1"/>
          <p:nvPr/>
        </p:nvSpPr>
        <p:spPr>
          <a:xfrm>
            <a:off x="409181" y="2311844"/>
            <a:ext cx="1856105" cy="387985"/>
          </a:xfrm>
          <a:prstGeom prst="rect">
            <a:avLst/>
          </a:prstGeom>
          <a:solidFill>
            <a:srgbClr val="BC2727"/>
          </a:solidFill>
        </p:spPr>
        <p:txBody>
          <a:bodyPr vert="horz" wrap="square" lIns="0" tIns="78740" rIns="0" bIns="0" rtlCol="0">
            <a:spAutoFit/>
          </a:bodyPr>
          <a:lstStyle/>
          <a:p>
            <a:pPr marL="236220">
              <a:lnSpc>
                <a:spcPct val="100000"/>
              </a:lnSpc>
              <a:spcBef>
                <a:spcPts val="620"/>
              </a:spcBef>
            </a:pPr>
            <a:r>
              <a:rPr sz="1400" spc="-25" dirty="0">
                <a:solidFill>
                  <a:srgbClr val="FFFFFF"/>
                </a:solidFill>
                <a:latin typeface="Arial"/>
                <a:cs typeface="Arial"/>
              </a:rPr>
              <a:t>Recognize</a:t>
            </a:r>
            <a:r>
              <a:rPr sz="1400" spc="-135" dirty="0">
                <a:solidFill>
                  <a:srgbClr val="FFFFFF"/>
                </a:solidFill>
                <a:latin typeface="Arial"/>
                <a:cs typeface="Arial"/>
              </a:rPr>
              <a:t> </a:t>
            </a:r>
            <a:r>
              <a:rPr sz="1400" spc="-35" dirty="0">
                <a:solidFill>
                  <a:srgbClr val="FFFFFF"/>
                </a:solidFill>
                <a:latin typeface="Arial"/>
                <a:cs typeface="Arial"/>
              </a:rPr>
              <a:t>Device</a:t>
            </a:r>
            <a:endParaRPr sz="1400">
              <a:latin typeface="Arial"/>
              <a:cs typeface="Arial"/>
            </a:endParaRPr>
          </a:p>
        </p:txBody>
      </p:sp>
      <p:sp>
        <p:nvSpPr>
          <p:cNvPr id="27" name="object 27"/>
          <p:cNvSpPr/>
          <p:nvPr/>
        </p:nvSpPr>
        <p:spPr>
          <a:xfrm>
            <a:off x="2313685" y="4074795"/>
            <a:ext cx="411480" cy="214629"/>
          </a:xfrm>
          <a:custGeom>
            <a:avLst/>
            <a:gdLst/>
            <a:ahLst/>
            <a:cxnLst/>
            <a:rect l="l" t="t" r="r" b="b"/>
            <a:pathLst>
              <a:path w="411480" h="214629">
                <a:moveTo>
                  <a:pt x="303911" y="0"/>
                </a:moveTo>
                <a:lnTo>
                  <a:pt x="303911" y="53593"/>
                </a:lnTo>
                <a:lnTo>
                  <a:pt x="0" y="53593"/>
                </a:lnTo>
                <a:lnTo>
                  <a:pt x="0" y="160781"/>
                </a:lnTo>
                <a:lnTo>
                  <a:pt x="303911" y="160781"/>
                </a:lnTo>
                <a:lnTo>
                  <a:pt x="303911" y="214375"/>
                </a:lnTo>
                <a:lnTo>
                  <a:pt x="411099" y="107187"/>
                </a:lnTo>
                <a:lnTo>
                  <a:pt x="303911" y="0"/>
                </a:lnTo>
                <a:close/>
              </a:path>
            </a:pathLst>
          </a:custGeom>
          <a:solidFill>
            <a:srgbClr val="BC2727"/>
          </a:solidFill>
        </p:spPr>
        <p:txBody>
          <a:bodyPr wrap="square" lIns="0" tIns="0" rIns="0" bIns="0" rtlCol="0"/>
          <a:lstStyle/>
          <a:p>
            <a:endParaRPr/>
          </a:p>
        </p:txBody>
      </p:sp>
      <p:sp>
        <p:nvSpPr>
          <p:cNvPr id="28" name="object 28"/>
          <p:cNvSpPr txBox="1"/>
          <p:nvPr/>
        </p:nvSpPr>
        <p:spPr>
          <a:xfrm>
            <a:off x="458076" y="3987495"/>
            <a:ext cx="1856105" cy="389255"/>
          </a:xfrm>
          <a:prstGeom prst="rect">
            <a:avLst/>
          </a:prstGeom>
          <a:solidFill>
            <a:srgbClr val="BC2727"/>
          </a:solidFill>
        </p:spPr>
        <p:txBody>
          <a:bodyPr vert="horz" wrap="square" lIns="0" tIns="80010" rIns="0" bIns="0" rtlCol="0">
            <a:spAutoFit/>
          </a:bodyPr>
          <a:lstStyle/>
          <a:p>
            <a:pPr marL="282575">
              <a:lnSpc>
                <a:spcPct val="100000"/>
              </a:lnSpc>
              <a:spcBef>
                <a:spcPts val="630"/>
              </a:spcBef>
            </a:pPr>
            <a:r>
              <a:rPr sz="1400" spc="-30" dirty="0">
                <a:solidFill>
                  <a:srgbClr val="FFFFFF"/>
                </a:solidFill>
                <a:latin typeface="Arial"/>
                <a:cs typeface="Arial"/>
              </a:rPr>
              <a:t>User</a:t>
            </a:r>
            <a:r>
              <a:rPr sz="1400" spc="-130" dirty="0">
                <a:solidFill>
                  <a:srgbClr val="FFFFFF"/>
                </a:solidFill>
                <a:latin typeface="Arial"/>
                <a:cs typeface="Arial"/>
              </a:rPr>
              <a:t> </a:t>
            </a:r>
            <a:r>
              <a:rPr sz="1400" spc="-15" dirty="0">
                <a:solidFill>
                  <a:srgbClr val="FFFFFF"/>
                </a:solidFill>
                <a:latin typeface="Arial"/>
                <a:cs typeface="Arial"/>
              </a:rPr>
              <a:t>Credentials</a:t>
            </a:r>
            <a:endParaRPr sz="1400">
              <a:latin typeface="Arial"/>
              <a:cs typeface="Arial"/>
            </a:endParaRPr>
          </a:p>
        </p:txBody>
      </p:sp>
      <p:sp>
        <p:nvSpPr>
          <p:cNvPr id="29" name="object 29"/>
          <p:cNvSpPr/>
          <p:nvPr/>
        </p:nvSpPr>
        <p:spPr>
          <a:xfrm>
            <a:off x="6708647" y="2404617"/>
            <a:ext cx="381000" cy="213360"/>
          </a:xfrm>
          <a:custGeom>
            <a:avLst/>
            <a:gdLst/>
            <a:ahLst/>
            <a:cxnLst/>
            <a:rect l="l" t="t" r="r" b="b"/>
            <a:pathLst>
              <a:path w="381000" h="213360">
                <a:moveTo>
                  <a:pt x="106552" y="0"/>
                </a:moveTo>
                <a:lnTo>
                  <a:pt x="0" y="106680"/>
                </a:lnTo>
                <a:lnTo>
                  <a:pt x="106552" y="213233"/>
                </a:lnTo>
                <a:lnTo>
                  <a:pt x="106552" y="159893"/>
                </a:lnTo>
                <a:lnTo>
                  <a:pt x="380619" y="159893"/>
                </a:lnTo>
                <a:lnTo>
                  <a:pt x="380619" y="53340"/>
                </a:lnTo>
                <a:lnTo>
                  <a:pt x="106552" y="53340"/>
                </a:lnTo>
                <a:lnTo>
                  <a:pt x="106552" y="0"/>
                </a:lnTo>
                <a:close/>
              </a:path>
            </a:pathLst>
          </a:custGeom>
          <a:solidFill>
            <a:srgbClr val="BC2727"/>
          </a:solidFill>
        </p:spPr>
        <p:txBody>
          <a:bodyPr wrap="square" lIns="0" tIns="0" rIns="0" bIns="0" rtlCol="0"/>
          <a:lstStyle/>
          <a:p>
            <a:endParaRPr/>
          </a:p>
        </p:txBody>
      </p:sp>
      <p:sp>
        <p:nvSpPr>
          <p:cNvPr id="30" name="object 30"/>
          <p:cNvSpPr txBox="1"/>
          <p:nvPr/>
        </p:nvSpPr>
        <p:spPr>
          <a:xfrm>
            <a:off x="7089267" y="2353627"/>
            <a:ext cx="1715770" cy="338455"/>
          </a:xfrm>
          <a:prstGeom prst="rect">
            <a:avLst/>
          </a:prstGeom>
          <a:solidFill>
            <a:srgbClr val="BC2727"/>
          </a:solidFill>
        </p:spPr>
        <p:txBody>
          <a:bodyPr vert="horz" wrap="square" lIns="0" tIns="53975" rIns="0" bIns="0" rtlCol="0">
            <a:spAutoFit/>
          </a:bodyPr>
          <a:lstStyle/>
          <a:p>
            <a:pPr marL="189230">
              <a:lnSpc>
                <a:spcPct val="100000"/>
              </a:lnSpc>
              <a:spcBef>
                <a:spcPts val="425"/>
              </a:spcBef>
            </a:pPr>
            <a:r>
              <a:rPr sz="1400" dirty="0">
                <a:solidFill>
                  <a:srgbClr val="FFFFFF"/>
                </a:solidFill>
                <a:latin typeface="Arial"/>
                <a:cs typeface="Arial"/>
              </a:rPr>
              <a:t>Portal</a:t>
            </a:r>
            <a:r>
              <a:rPr sz="1400" spc="-185" dirty="0">
                <a:solidFill>
                  <a:srgbClr val="FFFFFF"/>
                </a:solidFill>
                <a:latin typeface="Arial"/>
                <a:cs typeface="Arial"/>
              </a:rPr>
              <a:t> </a:t>
            </a:r>
            <a:r>
              <a:rPr sz="1400" dirty="0">
                <a:solidFill>
                  <a:srgbClr val="FFFFFF"/>
                </a:solidFill>
                <a:latin typeface="Arial"/>
                <a:cs typeface="Arial"/>
              </a:rPr>
              <a:t>Templates</a:t>
            </a:r>
            <a:endParaRPr sz="1400">
              <a:latin typeface="Arial"/>
              <a:cs typeface="Arial"/>
            </a:endParaRPr>
          </a:p>
        </p:txBody>
      </p:sp>
      <p:sp>
        <p:nvSpPr>
          <p:cNvPr id="31" name="object 31"/>
          <p:cNvSpPr/>
          <p:nvPr/>
        </p:nvSpPr>
        <p:spPr>
          <a:xfrm>
            <a:off x="4557014" y="5482209"/>
            <a:ext cx="139700" cy="148590"/>
          </a:xfrm>
          <a:custGeom>
            <a:avLst/>
            <a:gdLst/>
            <a:ahLst/>
            <a:cxnLst/>
            <a:rect l="l" t="t" r="r" b="b"/>
            <a:pathLst>
              <a:path w="139700" h="148589">
                <a:moveTo>
                  <a:pt x="104648" y="69849"/>
                </a:moveTo>
                <a:lnTo>
                  <a:pt x="34798" y="69849"/>
                </a:lnTo>
                <a:lnTo>
                  <a:pt x="34798" y="148069"/>
                </a:lnTo>
                <a:lnTo>
                  <a:pt x="104648" y="148069"/>
                </a:lnTo>
                <a:lnTo>
                  <a:pt x="104648" y="69849"/>
                </a:lnTo>
                <a:close/>
              </a:path>
              <a:path w="139700" h="148589">
                <a:moveTo>
                  <a:pt x="69723" y="0"/>
                </a:moveTo>
                <a:lnTo>
                  <a:pt x="0" y="69849"/>
                </a:lnTo>
                <a:lnTo>
                  <a:pt x="139573" y="69849"/>
                </a:lnTo>
                <a:lnTo>
                  <a:pt x="69723" y="0"/>
                </a:lnTo>
                <a:close/>
              </a:path>
            </a:pathLst>
          </a:custGeom>
          <a:solidFill>
            <a:srgbClr val="CFC7C3"/>
          </a:solidFill>
        </p:spPr>
        <p:txBody>
          <a:bodyPr wrap="square" lIns="0" tIns="0" rIns="0" bIns="0" rtlCol="0"/>
          <a:lstStyle/>
          <a:p>
            <a:endParaRPr/>
          </a:p>
        </p:txBody>
      </p:sp>
      <p:sp>
        <p:nvSpPr>
          <p:cNvPr id="32" name="object 32"/>
          <p:cNvSpPr/>
          <p:nvPr/>
        </p:nvSpPr>
        <p:spPr>
          <a:xfrm>
            <a:off x="2802889" y="4623066"/>
            <a:ext cx="3684270" cy="832485"/>
          </a:xfrm>
          <a:custGeom>
            <a:avLst/>
            <a:gdLst/>
            <a:ahLst/>
            <a:cxnLst/>
            <a:rect l="l" t="t" r="r" b="b"/>
            <a:pathLst>
              <a:path w="3684270" h="832485">
                <a:moveTo>
                  <a:pt x="0" y="832472"/>
                </a:moveTo>
                <a:lnTo>
                  <a:pt x="3683762" y="832472"/>
                </a:lnTo>
                <a:lnTo>
                  <a:pt x="3683762" y="0"/>
                </a:lnTo>
                <a:lnTo>
                  <a:pt x="0" y="0"/>
                </a:lnTo>
                <a:lnTo>
                  <a:pt x="0" y="832472"/>
                </a:lnTo>
                <a:close/>
              </a:path>
            </a:pathLst>
          </a:custGeom>
          <a:solidFill>
            <a:srgbClr val="9E9087"/>
          </a:solidFill>
        </p:spPr>
        <p:txBody>
          <a:bodyPr wrap="square" lIns="0" tIns="0" rIns="0" bIns="0" rtlCol="0"/>
          <a:lstStyle/>
          <a:p>
            <a:endParaRPr/>
          </a:p>
        </p:txBody>
      </p:sp>
      <p:sp>
        <p:nvSpPr>
          <p:cNvPr id="33" name="object 33"/>
          <p:cNvSpPr/>
          <p:nvPr/>
        </p:nvSpPr>
        <p:spPr>
          <a:xfrm>
            <a:off x="2867786" y="4746116"/>
            <a:ext cx="1642745" cy="567690"/>
          </a:xfrm>
          <a:custGeom>
            <a:avLst/>
            <a:gdLst/>
            <a:ahLst/>
            <a:cxnLst/>
            <a:rect l="l" t="t" r="r" b="b"/>
            <a:pathLst>
              <a:path w="1642745" h="567689">
                <a:moveTo>
                  <a:pt x="1638427" y="0"/>
                </a:moveTo>
                <a:lnTo>
                  <a:pt x="4318" y="0"/>
                </a:lnTo>
                <a:lnTo>
                  <a:pt x="0" y="4190"/>
                </a:lnTo>
                <a:lnTo>
                  <a:pt x="0" y="563244"/>
                </a:lnTo>
                <a:lnTo>
                  <a:pt x="4318" y="567435"/>
                </a:lnTo>
                <a:lnTo>
                  <a:pt x="1638427" y="567435"/>
                </a:lnTo>
                <a:lnTo>
                  <a:pt x="1642617" y="563244"/>
                </a:lnTo>
                <a:lnTo>
                  <a:pt x="1642617" y="4190"/>
                </a:lnTo>
                <a:lnTo>
                  <a:pt x="1638427" y="0"/>
                </a:lnTo>
                <a:close/>
              </a:path>
            </a:pathLst>
          </a:custGeom>
          <a:solidFill>
            <a:srgbClr val="CFC7C3"/>
          </a:solidFill>
        </p:spPr>
        <p:txBody>
          <a:bodyPr wrap="square" lIns="0" tIns="0" rIns="0" bIns="0" rtlCol="0"/>
          <a:lstStyle/>
          <a:p>
            <a:endParaRPr/>
          </a:p>
        </p:txBody>
      </p:sp>
      <p:sp>
        <p:nvSpPr>
          <p:cNvPr id="34" name="object 34"/>
          <p:cNvSpPr/>
          <p:nvPr/>
        </p:nvSpPr>
        <p:spPr>
          <a:xfrm>
            <a:off x="2987420" y="4835397"/>
            <a:ext cx="430530" cy="355600"/>
          </a:xfrm>
          <a:custGeom>
            <a:avLst/>
            <a:gdLst/>
            <a:ahLst/>
            <a:cxnLst/>
            <a:rect l="l" t="t" r="r" b="b"/>
            <a:pathLst>
              <a:path w="430529" h="355600">
                <a:moveTo>
                  <a:pt x="5334" y="0"/>
                </a:moveTo>
                <a:lnTo>
                  <a:pt x="0" y="336803"/>
                </a:lnTo>
                <a:lnTo>
                  <a:pt x="10795" y="346075"/>
                </a:lnTo>
                <a:lnTo>
                  <a:pt x="425704" y="355472"/>
                </a:lnTo>
                <a:lnTo>
                  <a:pt x="428732" y="160831"/>
                </a:lnTo>
                <a:lnTo>
                  <a:pt x="429926" y="60880"/>
                </a:lnTo>
                <a:lnTo>
                  <a:pt x="429454" y="24056"/>
                </a:lnTo>
                <a:lnTo>
                  <a:pt x="427481" y="18795"/>
                </a:lnTo>
                <a:lnTo>
                  <a:pt x="5334" y="0"/>
                </a:lnTo>
                <a:close/>
              </a:path>
            </a:pathLst>
          </a:custGeom>
          <a:solidFill>
            <a:srgbClr val="FFFFFF"/>
          </a:solidFill>
        </p:spPr>
        <p:txBody>
          <a:bodyPr wrap="square" lIns="0" tIns="0" rIns="0" bIns="0" rtlCol="0"/>
          <a:lstStyle/>
          <a:p>
            <a:endParaRPr/>
          </a:p>
        </p:txBody>
      </p:sp>
      <p:sp>
        <p:nvSpPr>
          <p:cNvPr id="35" name="object 35"/>
          <p:cNvSpPr/>
          <p:nvPr/>
        </p:nvSpPr>
        <p:spPr>
          <a:xfrm>
            <a:off x="4725796" y="4740275"/>
            <a:ext cx="1642745" cy="567690"/>
          </a:xfrm>
          <a:custGeom>
            <a:avLst/>
            <a:gdLst/>
            <a:ahLst/>
            <a:cxnLst/>
            <a:rect l="l" t="t" r="r" b="b"/>
            <a:pathLst>
              <a:path w="1642745" h="567689">
                <a:moveTo>
                  <a:pt x="1638300" y="0"/>
                </a:moveTo>
                <a:lnTo>
                  <a:pt x="4190" y="0"/>
                </a:lnTo>
                <a:lnTo>
                  <a:pt x="0" y="4318"/>
                </a:lnTo>
                <a:lnTo>
                  <a:pt x="0" y="563372"/>
                </a:lnTo>
                <a:lnTo>
                  <a:pt x="4190" y="567563"/>
                </a:lnTo>
                <a:lnTo>
                  <a:pt x="1638300" y="567563"/>
                </a:lnTo>
                <a:lnTo>
                  <a:pt x="1642490" y="563372"/>
                </a:lnTo>
                <a:lnTo>
                  <a:pt x="1642490" y="4318"/>
                </a:lnTo>
                <a:lnTo>
                  <a:pt x="1638300" y="0"/>
                </a:lnTo>
                <a:close/>
              </a:path>
            </a:pathLst>
          </a:custGeom>
          <a:solidFill>
            <a:srgbClr val="CFC7C3"/>
          </a:solidFill>
        </p:spPr>
        <p:txBody>
          <a:bodyPr wrap="square" lIns="0" tIns="0" rIns="0" bIns="0" rtlCol="0"/>
          <a:lstStyle/>
          <a:p>
            <a:endParaRPr/>
          </a:p>
        </p:txBody>
      </p:sp>
      <p:sp>
        <p:nvSpPr>
          <p:cNvPr id="36" name="object 36"/>
          <p:cNvSpPr/>
          <p:nvPr/>
        </p:nvSpPr>
        <p:spPr>
          <a:xfrm>
            <a:off x="4000372" y="4835397"/>
            <a:ext cx="430530" cy="355600"/>
          </a:xfrm>
          <a:custGeom>
            <a:avLst/>
            <a:gdLst/>
            <a:ahLst/>
            <a:cxnLst/>
            <a:rect l="l" t="t" r="r" b="b"/>
            <a:pathLst>
              <a:path w="430529" h="355600">
                <a:moveTo>
                  <a:pt x="5461" y="0"/>
                </a:moveTo>
                <a:lnTo>
                  <a:pt x="0" y="336803"/>
                </a:lnTo>
                <a:lnTo>
                  <a:pt x="10794" y="346075"/>
                </a:lnTo>
                <a:lnTo>
                  <a:pt x="425830" y="355472"/>
                </a:lnTo>
                <a:lnTo>
                  <a:pt x="428859" y="160831"/>
                </a:lnTo>
                <a:lnTo>
                  <a:pt x="430053" y="60880"/>
                </a:lnTo>
                <a:lnTo>
                  <a:pt x="429581" y="24056"/>
                </a:lnTo>
                <a:lnTo>
                  <a:pt x="427609" y="18795"/>
                </a:lnTo>
                <a:lnTo>
                  <a:pt x="5461" y="0"/>
                </a:lnTo>
                <a:close/>
              </a:path>
            </a:pathLst>
          </a:custGeom>
          <a:solidFill>
            <a:srgbClr val="FFFFFF"/>
          </a:solidFill>
        </p:spPr>
        <p:txBody>
          <a:bodyPr wrap="square" lIns="0" tIns="0" rIns="0" bIns="0" rtlCol="0"/>
          <a:lstStyle/>
          <a:p>
            <a:endParaRPr/>
          </a:p>
        </p:txBody>
      </p:sp>
      <p:sp>
        <p:nvSpPr>
          <p:cNvPr id="37" name="object 37"/>
          <p:cNvSpPr/>
          <p:nvPr/>
        </p:nvSpPr>
        <p:spPr>
          <a:xfrm>
            <a:off x="3497453" y="4834890"/>
            <a:ext cx="430530" cy="355600"/>
          </a:xfrm>
          <a:custGeom>
            <a:avLst/>
            <a:gdLst/>
            <a:ahLst/>
            <a:cxnLst/>
            <a:rect l="l" t="t" r="r" b="b"/>
            <a:pathLst>
              <a:path w="430529" h="355600">
                <a:moveTo>
                  <a:pt x="5334" y="0"/>
                </a:moveTo>
                <a:lnTo>
                  <a:pt x="0" y="336804"/>
                </a:lnTo>
                <a:lnTo>
                  <a:pt x="10795" y="346075"/>
                </a:lnTo>
                <a:lnTo>
                  <a:pt x="425704" y="355473"/>
                </a:lnTo>
                <a:lnTo>
                  <a:pt x="428805" y="160831"/>
                </a:lnTo>
                <a:lnTo>
                  <a:pt x="430037" y="60880"/>
                </a:lnTo>
                <a:lnTo>
                  <a:pt x="429579" y="24056"/>
                </a:lnTo>
                <a:lnTo>
                  <a:pt x="427609" y="18796"/>
                </a:lnTo>
                <a:lnTo>
                  <a:pt x="5334" y="0"/>
                </a:lnTo>
                <a:close/>
              </a:path>
            </a:pathLst>
          </a:custGeom>
          <a:solidFill>
            <a:srgbClr val="FFFFFF"/>
          </a:solidFill>
        </p:spPr>
        <p:txBody>
          <a:bodyPr wrap="square" lIns="0" tIns="0" rIns="0" bIns="0" rtlCol="0"/>
          <a:lstStyle/>
          <a:p>
            <a:endParaRPr/>
          </a:p>
        </p:txBody>
      </p:sp>
      <p:sp>
        <p:nvSpPr>
          <p:cNvPr id="38" name="object 38"/>
          <p:cNvSpPr/>
          <p:nvPr/>
        </p:nvSpPr>
        <p:spPr>
          <a:xfrm>
            <a:off x="4845177" y="4861686"/>
            <a:ext cx="430530" cy="355600"/>
          </a:xfrm>
          <a:custGeom>
            <a:avLst/>
            <a:gdLst/>
            <a:ahLst/>
            <a:cxnLst/>
            <a:rect l="l" t="t" r="r" b="b"/>
            <a:pathLst>
              <a:path w="430529" h="355600">
                <a:moveTo>
                  <a:pt x="5461" y="0"/>
                </a:moveTo>
                <a:lnTo>
                  <a:pt x="0" y="336676"/>
                </a:lnTo>
                <a:lnTo>
                  <a:pt x="10795" y="346075"/>
                </a:lnTo>
                <a:lnTo>
                  <a:pt x="425703" y="355345"/>
                </a:lnTo>
                <a:lnTo>
                  <a:pt x="428805" y="160704"/>
                </a:lnTo>
                <a:lnTo>
                  <a:pt x="430037" y="60753"/>
                </a:lnTo>
                <a:lnTo>
                  <a:pt x="429579" y="23929"/>
                </a:lnTo>
                <a:lnTo>
                  <a:pt x="427609" y="18668"/>
                </a:lnTo>
                <a:lnTo>
                  <a:pt x="5461" y="0"/>
                </a:lnTo>
                <a:close/>
              </a:path>
            </a:pathLst>
          </a:custGeom>
          <a:solidFill>
            <a:srgbClr val="FFFFFF"/>
          </a:solidFill>
        </p:spPr>
        <p:txBody>
          <a:bodyPr wrap="square" lIns="0" tIns="0" rIns="0" bIns="0" rtlCol="0"/>
          <a:lstStyle/>
          <a:p>
            <a:endParaRPr/>
          </a:p>
        </p:txBody>
      </p:sp>
      <p:sp>
        <p:nvSpPr>
          <p:cNvPr id="39" name="object 39"/>
          <p:cNvSpPr/>
          <p:nvPr/>
        </p:nvSpPr>
        <p:spPr>
          <a:xfrm>
            <a:off x="5353303" y="4861686"/>
            <a:ext cx="430530" cy="355600"/>
          </a:xfrm>
          <a:custGeom>
            <a:avLst/>
            <a:gdLst/>
            <a:ahLst/>
            <a:cxnLst/>
            <a:rect l="l" t="t" r="r" b="b"/>
            <a:pathLst>
              <a:path w="430529" h="355600">
                <a:moveTo>
                  <a:pt x="5334" y="0"/>
                </a:moveTo>
                <a:lnTo>
                  <a:pt x="0" y="336676"/>
                </a:lnTo>
                <a:lnTo>
                  <a:pt x="10795" y="346075"/>
                </a:lnTo>
                <a:lnTo>
                  <a:pt x="425704" y="355345"/>
                </a:lnTo>
                <a:lnTo>
                  <a:pt x="428732" y="160704"/>
                </a:lnTo>
                <a:lnTo>
                  <a:pt x="429926" y="60753"/>
                </a:lnTo>
                <a:lnTo>
                  <a:pt x="429454" y="23929"/>
                </a:lnTo>
                <a:lnTo>
                  <a:pt x="427482" y="18668"/>
                </a:lnTo>
                <a:lnTo>
                  <a:pt x="5334" y="0"/>
                </a:lnTo>
                <a:close/>
              </a:path>
            </a:pathLst>
          </a:custGeom>
          <a:solidFill>
            <a:srgbClr val="FFFFFF"/>
          </a:solidFill>
        </p:spPr>
        <p:txBody>
          <a:bodyPr wrap="square" lIns="0" tIns="0" rIns="0" bIns="0" rtlCol="0"/>
          <a:lstStyle/>
          <a:p>
            <a:endParaRPr/>
          </a:p>
        </p:txBody>
      </p:sp>
      <p:sp>
        <p:nvSpPr>
          <p:cNvPr id="40" name="object 40"/>
          <p:cNvSpPr/>
          <p:nvPr/>
        </p:nvSpPr>
        <p:spPr>
          <a:xfrm>
            <a:off x="5861430" y="4861686"/>
            <a:ext cx="430530" cy="355600"/>
          </a:xfrm>
          <a:custGeom>
            <a:avLst/>
            <a:gdLst/>
            <a:ahLst/>
            <a:cxnLst/>
            <a:rect l="l" t="t" r="r" b="b"/>
            <a:pathLst>
              <a:path w="430529" h="355600">
                <a:moveTo>
                  <a:pt x="5334" y="0"/>
                </a:moveTo>
                <a:lnTo>
                  <a:pt x="0" y="336676"/>
                </a:lnTo>
                <a:lnTo>
                  <a:pt x="10668" y="346075"/>
                </a:lnTo>
                <a:lnTo>
                  <a:pt x="425704" y="355345"/>
                </a:lnTo>
                <a:lnTo>
                  <a:pt x="428732" y="160704"/>
                </a:lnTo>
                <a:lnTo>
                  <a:pt x="429926" y="60753"/>
                </a:lnTo>
                <a:lnTo>
                  <a:pt x="429454" y="23929"/>
                </a:lnTo>
                <a:lnTo>
                  <a:pt x="427482" y="18668"/>
                </a:lnTo>
                <a:lnTo>
                  <a:pt x="5334" y="0"/>
                </a:lnTo>
                <a:close/>
              </a:path>
            </a:pathLst>
          </a:custGeom>
          <a:solidFill>
            <a:srgbClr val="FFFFFF"/>
          </a:solidFill>
        </p:spPr>
        <p:txBody>
          <a:bodyPr wrap="square" lIns="0" tIns="0" rIns="0" bIns="0" rtlCol="0"/>
          <a:lstStyle/>
          <a:p>
            <a:endParaRPr/>
          </a:p>
        </p:txBody>
      </p:sp>
      <p:sp>
        <p:nvSpPr>
          <p:cNvPr id="41" name="object 41"/>
          <p:cNvSpPr/>
          <p:nvPr/>
        </p:nvSpPr>
        <p:spPr>
          <a:xfrm>
            <a:off x="4557014" y="3807205"/>
            <a:ext cx="139700" cy="148590"/>
          </a:xfrm>
          <a:custGeom>
            <a:avLst/>
            <a:gdLst/>
            <a:ahLst/>
            <a:cxnLst/>
            <a:rect l="l" t="t" r="r" b="b"/>
            <a:pathLst>
              <a:path w="139700" h="148589">
                <a:moveTo>
                  <a:pt x="104648" y="69850"/>
                </a:moveTo>
                <a:lnTo>
                  <a:pt x="34798" y="69850"/>
                </a:lnTo>
                <a:lnTo>
                  <a:pt x="34798" y="148082"/>
                </a:lnTo>
                <a:lnTo>
                  <a:pt x="104648" y="148082"/>
                </a:lnTo>
                <a:lnTo>
                  <a:pt x="104648" y="69850"/>
                </a:lnTo>
                <a:close/>
              </a:path>
              <a:path w="139700" h="148589">
                <a:moveTo>
                  <a:pt x="69723" y="0"/>
                </a:moveTo>
                <a:lnTo>
                  <a:pt x="0" y="69850"/>
                </a:lnTo>
                <a:lnTo>
                  <a:pt x="139573" y="69850"/>
                </a:lnTo>
                <a:lnTo>
                  <a:pt x="69723" y="0"/>
                </a:lnTo>
                <a:close/>
              </a:path>
            </a:pathLst>
          </a:custGeom>
          <a:solidFill>
            <a:srgbClr val="CFC7C3"/>
          </a:solidFill>
        </p:spPr>
        <p:txBody>
          <a:bodyPr wrap="square" lIns="0" tIns="0" rIns="0" bIns="0" rtlCol="0"/>
          <a:lstStyle/>
          <a:p>
            <a:endParaRPr/>
          </a:p>
        </p:txBody>
      </p:sp>
      <p:sp>
        <p:nvSpPr>
          <p:cNvPr id="42" name="object 42"/>
          <p:cNvSpPr/>
          <p:nvPr/>
        </p:nvSpPr>
        <p:spPr>
          <a:xfrm>
            <a:off x="4557014" y="6024702"/>
            <a:ext cx="139700" cy="148590"/>
          </a:xfrm>
          <a:custGeom>
            <a:avLst/>
            <a:gdLst/>
            <a:ahLst/>
            <a:cxnLst/>
            <a:rect l="l" t="t" r="r" b="b"/>
            <a:pathLst>
              <a:path w="139700" h="148589">
                <a:moveTo>
                  <a:pt x="104648" y="69837"/>
                </a:moveTo>
                <a:lnTo>
                  <a:pt x="34798" y="69837"/>
                </a:lnTo>
                <a:lnTo>
                  <a:pt x="34798" y="148056"/>
                </a:lnTo>
                <a:lnTo>
                  <a:pt x="104648" y="148056"/>
                </a:lnTo>
                <a:lnTo>
                  <a:pt x="104648" y="69837"/>
                </a:lnTo>
                <a:close/>
              </a:path>
              <a:path w="139700" h="148589">
                <a:moveTo>
                  <a:pt x="69723" y="0"/>
                </a:moveTo>
                <a:lnTo>
                  <a:pt x="0" y="69837"/>
                </a:lnTo>
                <a:lnTo>
                  <a:pt x="139573" y="69837"/>
                </a:lnTo>
                <a:lnTo>
                  <a:pt x="69723" y="0"/>
                </a:lnTo>
                <a:close/>
              </a:path>
            </a:pathLst>
          </a:custGeom>
          <a:solidFill>
            <a:srgbClr val="CFC7C3"/>
          </a:solidFill>
        </p:spPr>
        <p:txBody>
          <a:bodyPr wrap="square" lIns="0" tIns="0" rIns="0" bIns="0" rtlCol="0"/>
          <a:lstStyle/>
          <a:p>
            <a:endParaRPr/>
          </a:p>
        </p:txBody>
      </p:sp>
      <p:sp>
        <p:nvSpPr>
          <p:cNvPr id="43" name="object 43"/>
          <p:cNvSpPr/>
          <p:nvPr/>
        </p:nvSpPr>
        <p:spPr>
          <a:xfrm>
            <a:off x="2572639" y="5661253"/>
            <a:ext cx="3977004" cy="342900"/>
          </a:xfrm>
          <a:custGeom>
            <a:avLst/>
            <a:gdLst/>
            <a:ahLst/>
            <a:cxnLst/>
            <a:rect l="l" t="t" r="r" b="b"/>
            <a:pathLst>
              <a:path w="3977004" h="342900">
                <a:moveTo>
                  <a:pt x="49656" y="0"/>
                </a:moveTo>
                <a:lnTo>
                  <a:pt x="0" y="324510"/>
                </a:lnTo>
                <a:lnTo>
                  <a:pt x="99313" y="333527"/>
                </a:lnTo>
                <a:lnTo>
                  <a:pt x="3937254" y="342531"/>
                </a:lnTo>
                <a:lnTo>
                  <a:pt x="3965446" y="154924"/>
                </a:lnTo>
                <a:lnTo>
                  <a:pt x="3976576" y="58585"/>
                </a:lnTo>
                <a:lnTo>
                  <a:pt x="3972204" y="23091"/>
                </a:lnTo>
                <a:lnTo>
                  <a:pt x="3953891" y="18021"/>
                </a:lnTo>
                <a:lnTo>
                  <a:pt x="49656" y="0"/>
                </a:lnTo>
                <a:close/>
              </a:path>
            </a:pathLst>
          </a:custGeom>
          <a:solidFill>
            <a:srgbClr val="CFC7C3"/>
          </a:solidFill>
        </p:spPr>
        <p:txBody>
          <a:bodyPr wrap="square" lIns="0" tIns="0" rIns="0" bIns="0" rtlCol="0"/>
          <a:lstStyle/>
          <a:p>
            <a:endParaRPr/>
          </a:p>
        </p:txBody>
      </p:sp>
      <p:sp>
        <p:nvSpPr>
          <p:cNvPr id="44" name="object 44"/>
          <p:cNvSpPr txBox="1"/>
          <p:nvPr/>
        </p:nvSpPr>
        <p:spPr>
          <a:xfrm>
            <a:off x="3163061" y="5695188"/>
            <a:ext cx="2849245" cy="288925"/>
          </a:xfrm>
          <a:prstGeom prst="rect">
            <a:avLst/>
          </a:prstGeom>
        </p:spPr>
        <p:txBody>
          <a:bodyPr vert="horz" wrap="square" lIns="0" tIns="0" rIns="0" bIns="0" rtlCol="0">
            <a:spAutoFit/>
          </a:bodyPr>
          <a:lstStyle/>
          <a:p>
            <a:pPr marL="12700">
              <a:lnSpc>
                <a:spcPct val="100000"/>
              </a:lnSpc>
            </a:pPr>
            <a:r>
              <a:rPr sz="1800" spc="5" dirty="0">
                <a:solidFill>
                  <a:srgbClr val="2B2522"/>
                </a:solidFill>
                <a:latin typeface="Arial"/>
                <a:cs typeface="Arial"/>
              </a:rPr>
              <a:t>Initial portal </a:t>
            </a:r>
            <a:r>
              <a:rPr sz="1800" dirty="0">
                <a:solidFill>
                  <a:srgbClr val="2B2522"/>
                </a:solidFill>
                <a:latin typeface="Arial"/>
                <a:cs typeface="Arial"/>
              </a:rPr>
              <a:t>model</a:t>
            </a:r>
            <a:r>
              <a:rPr sz="1800" spc="-210" dirty="0">
                <a:solidFill>
                  <a:srgbClr val="2B2522"/>
                </a:solidFill>
                <a:latin typeface="Arial"/>
                <a:cs typeface="Arial"/>
              </a:rPr>
              <a:t> </a:t>
            </a:r>
            <a:r>
              <a:rPr sz="1800" spc="-5" dirty="0">
                <a:solidFill>
                  <a:srgbClr val="2B2522"/>
                </a:solidFill>
                <a:latin typeface="Arial"/>
                <a:cs typeface="Arial"/>
              </a:rPr>
              <a:t>selection</a:t>
            </a:r>
            <a:endParaRPr sz="1800">
              <a:latin typeface="Arial"/>
              <a:cs typeface="Arial"/>
            </a:endParaRPr>
          </a:p>
        </p:txBody>
      </p:sp>
      <p:sp>
        <p:nvSpPr>
          <p:cNvPr id="45" name="object 45"/>
          <p:cNvSpPr/>
          <p:nvPr/>
        </p:nvSpPr>
        <p:spPr>
          <a:xfrm>
            <a:off x="4553711" y="4433061"/>
            <a:ext cx="146685" cy="148590"/>
          </a:xfrm>
          <a:custGeom>
            <a:avLst/>
            <a:gdLst/>
            <a:ahLst/>
            <a:cxnLst/>
            <a:rect l="l" t="t" r="r" b="b"/>
            <a:pathLst>
              <a:path w="146685" h="148589">
                <a:moveTo>
                  <a:pt x="109600" y="73151"/>
                </a:moveTo>
                <a:lnTo>
                  <a:pt x="36575" y="73151"/>
                </a:lnTo>
                <a:lnTo>
                  <a:pt x="36575" y="148081"/>
                </a:lnTo>
                <a:lnTo>
                  <a:pt x="109600" y="148081"/>
                </a:lnTo>
                <a:lnTo>
                  <a:pt x="109600" y="73151"/>
                </a:lnTo>
                <a:close/>
              </a:path>
              <a:path w="146685" h="148589">
                <a:moveTo>
                  <a:pt x="73025" y="0"/>
                </a:moveTo>
                <a:lnTo>
                  <a:pt x="0" y="73151"/>
                </a:lnTo>
                <a:lnTo>
                  <a:pt x="146176" y="73151"/>
                </a:lnTo>
                <a:lnTo>
                  <a:pt x="73025" y="0"/>
                </a:lnTo>
                <a:close/>
              </a:path>
            </a:pathLst>
          </a:custGeom>
          <a:solidFill>
            <a:srgbClr val="CFC7C3"/>
          </a:solidFill>
        </p:spPr>
        <p:txBody>
          <a:bodyPr wrap="square" lIns="0" tIns="0" rIns="0" bIns="0" rtlCol="0"/>
          <a:lstStyle/>
          <a:p>
            <a:endParaRPr/>
          </a:p>
        </p:txBody>
      </p:sp>
      <p:sp>
        <p:nvSpPr>
          <p:cNvPr id="46" name="object 46"/>
          <p:cNvSpPr/>
          <p:nvPr/>
        </p:nvSpPr>
        <p:spPr>
          <a:xfrm>
            <a:off x="2703067" y="4030726"/>
            <a:ext cx="3715385" cy="342900"/>
          </a:xfrm>
          <a:custGeom>
            <a:avLst/>
            <a:gdLst/>
            <a:ahLst/>
            <a:cxnLst/>
            <a:rect l="l" t="t" r="r" b="b"/>
            <a:pathLst>
              <a:path w="3715385" h="342900">
                <a:moveTo>
                  <a:pt x="46355" y="0"/>
                </a:moveTo>
                <a:lnTo>
                  <a:pt x="0" y="324612"/>
                </a:lnTo>
                <a:lnTo>
                  <a:pt x="92709" y="333629"/>
                </a:lnTo>
                <a:lnTo>
                  <a:pt x="3678301" y="342646"/>
                </a:lnTo>
                <a:lnTo>
                  <a:pt x="3704617" y="154979"/>
                </a:lnTo>
                <a:lnTo>
                  <a:pt x="3715004" y="58610"/>
                </a:lnTo>
                <a:lnTo>
                  <a:pt x="3710912" y="23106"/>
                </a:lnTo>
                <a:lnTo>
                  <a:pt x="3693795" y="18034"/>
                </a:lnTo>
                <a:lnTo>
                  <a:pt x="46355" y="0"/>
                </a:lnTo>
                <a:close/>
              </a:path>
            </a:pathLst>
          </a:custGeom>
          <a:solidFill>
            <a:srgbClr val="CFC7C3"/>
          </a:solidFill>
        </p:spPr>
        <p:txBody>
          <a:bodyPr wrap="square" lIns="0" tIns="0" rIns="0" bIns="0" rtlCol="0"/>
          <a:lstStyle/>
          <a:p>
            <a:endParaRPr/>
          </a:p>
        </p:txBody>
      </p:sp>
      <p:sp>
        <p:nvSpPr>
          <p:cNvPr id="47" name="object 47"/>
          <p:cNvSpPr txBox="1"/>
          <p:nvPr/>
        </p:nvSpPr>
        <p:spPr>
          <a:xfrm>
            <a:off x="3181857" y="4071366"/>
            <a:ext cx="2745740" cy="257810"/>
          </a:xfrm>
          <a:prstGeom prst="rect">
            <a:avLst/>
          </a:prstGeom>
        </p:spPr>
        <p:txBody>
          <a:bodyPr vert="horz" wrap="square" lIns="0" tIns="0" rIns="0" bIns="0" rtlCol="0">
            <a:spAutoFit/>
          </a:bodyPr>
          <a:lstStyle/>
          <a:p>
            <a:pPr marL="12700">
              <a:lnSpc>
                <a:spcPct val="100000"/>
              </a:lnSpc>
            </a:pPr>
            <a:r>
              <a:rPr sz="1600" dirty="0">
                <a:solidFill>
                  <a:srgbClr val="2B2522"/>
                </a:solidFill>
                <a:latin typeface="Arial"/>
                <a:cs typeface="Arial"/>
              </a:rPr>
              <a:t>Authorization </a:t>
            </a:r>
            <a:r>
              <a:rPr sz="1600" spc="-90" dirty="0">
                <a:solidFill>
                  <a:srgbClr val="2B2522"/>
                </a:solidFill>
                <a:latin typeface="Arial"/>
                <a:cs typeface="Arial"/>
              </a:rPr>
              <a:t>&amp;</a:t>
            </a:r>
            <a:r>
              <a:rPr sz="1600" spc="-85" dirty="0">
                <a:solidFill>
                  <a:srgbClr val="2B2522"/>
                </a:solidFill>
                <a:latin typeface="Arial"/>
                <a:cs typeface="Arial"/>
              </a:rPr>
              <a:t> </a:t>
            </a:r>
            <a:r>
              <a:rPr sz="1600" dirty="0">
                <a:solidFill>
                  <a:srgbClr val="2B2522"/>
                </a:solidFill>
                <a:latin typeface="Arial"/>
                <a:cs typeface="Arial"/>
              </a:rPr>
              <a:t>Customization</a:t>
            </a:r>
            <a:endParaRPr sz="1600">
              <a:latin typeface="Arial"/>
              <a:cs typeface="Arial"/>
            </a:endParaRPr>
          </a:p>
        </p:txBody>
      </p:sp>
      <p:sp>
        <p:nvSpPr>
          <p:cNvPr id="48" name="object 48"/>
          <p:cNvSpPr/>
          <p:nvPr/>
        </p:nvSpPr>
        <p:spPr>
          <a:xfrm>
            <a:off x="4553711" y="2697352"/>
            <a:ext cx="146685" cy="148590"/>
          </a:xfrm>
          <a:custGeom>
            <a:avLst/>
            <a:gdLst/>
            <a:ahLst/>
            <a:cxnLst/>
            <a:rect l="l" t="t" r="r" b="b"/>
            <a:pathLst>
              <a:path w="146685" h="148589">
                <a:moveTo>
                  <a:pt x="109600" y="73151"/>
                </a:moveTo>
                <a:lnTo>
                  <a:pt x="36575" y="73151"/>
                </a:lnTo>
                <a:lnTo>
                  <a:pt x="36575" y="148082"/>
                </a:lnTo>
                <a:lnTo>
                  <a:pt x="109600" y="148082"/>
                </a:lnTo>
                <a:lnTo>
                  <a:pt x="109600" y="73151"/>
                </a:lnTo>
                <a:close/>
              </a:path>
              <a:path w="146685" h="148589">
                <a:moveTo>
                  <a:pt x="73025" y="0"/>
                </a:moveTo>
                <a:lnTo>
                  <a:pt x="0" y="73151"/>
                </a:lnTo>
                <a:lnTo>
                  <a:pt x="146176" y="73151"/>
                </a:lnTo>
                <a:lnTo>
                  <a:pt x="73025" y="0"/>
                </a:lnTo>
                <a:close/>
              </a:path>
            </a:pathLst>
          </a:custGeom>
          <a:solidFill>
            <a:srgbClr val="CFC7C3"/>
          </a:solidFill>
        </p:spPr>
        <p:txBody>
          <a:bodyPr wrap="square" lIns="0" tIns="0" rIns="0" bIns="0" rtlCol="0"/>
          <a:lstStyle/>
          <a:p>
            <a:endParaRPr/>
          </a:p>
        </p:txBody>
      </p:sp>
      <p:sp>
        <p:nvSpPr>
          <p:cNvPr id="49" name="object 49"/>
          <p:cNvSpPr/>
          <p:nvPr/>
        </p:nvSpPr>
        <p:spPr>
          <a:xfrm>
            <a:off x="2699766" y="2329307"/>
            <a:ext cx="3926840" cy="342900"/>
          </a:xfrm>
          <a:custGeom>
            <a:avLst/>
            <a:gdLst/>
            <a:ahLst/>
            <a:cxnLst/>
            <a:rect l="l" t="t" r="r" b="b"/>
            <a:pathLst>
              <a:path w="3926840" h="342900">
                <a:moveTo>
                  <a:pt x="49021" y="0"/>
                </a:moveTo>
                <a:lnTo>
                  <a:pt x="0" y="324484"/>
                </a:lnTo>
                <a:lnTo>
                  <a:pt x="98043" y="333501"/>
                </a:lnTo>
                <a:lnTo>
                  <a:pt x="3887724" y="342518"/>
                </a:lnTo>
                <a:lnTo>
                  <a:pt x="3915554" y="154926"/>
                </a:lnTo>
                <a:lnTo>
                  <a:pt x="3926538" y="58594"/>
                </a:lnTo>
                <a:lnTo>
                  <a:pt x="3922210" y="23104"/>
                </a:lnTo>
                <a:lnTo>
                  <a:pt x="3904106" y="18033"/>
                </a:lnTo>
                <a:lnTo>
                  <a:pt x="49021" y="0"/>
                </a:lnTo>
                <a:close/>
              </a:path>
            </a:pathLst>
          </a:custGeom>
          <a:solidFill>
            <a:srgbClr val="CFC7C3"/>
          </a:solidFill>
        </p:spPr>
        <p:txBody>
          <a:bodyPr wrap="square" lIns="0" tIns="0" rIns="0" bIns="0" rtlCol="0"/>
          <a:lstStyle/>
          <a:p>
            <a:endParaRPr/>
          </a:p>
        </p:txBody>
      </p:sp>
      <p:sp>
        <p:nvSpPr>
          <p:cNvPr id="50" name="object 50"/>
          <p:cNvSpPr txBox="1"/>
          <p:nvPr/>
        </p:nvSpPr>
        <p:spPr>
          <a:xfrm>
            <a:off x="3324859" y="2369565"/>
            <a:ext cx="2665730" cy="257810"/>
          </a:xfrm>
          <a:prstGeom prst="rect">
            <a:avLst/>
          </a:prstGeom>
        </p:spPr>
        <p:txBody>
          <a:bodyPr vert="horz" wrap="square" lIns="0" tIns="0" rIns="0" bIns="0" rtlCol="0">
            <a:spAutoFit/>
          </a:bodyPr>
          <a:lstStyle/>
          <a:p>
            <a:pPr marL="12700">
              <a:lnSpc>
                <a:spcPct val="100000"/>
              </a:lnSpc>
            </a:pPr>
            <a:r>
              <a:rPr sz="1600" spc="-10" dirty="0">
                <a:solidFill>
                  <a:srgbClr val="2B2522"/>
                </a:solidFill>
                <a:latin typeface="Arial"/>
                <a:cs typeface="Arial"/>
              </a:rPr>
              <a:t>Template </a:t>
            </a:r>
            <a:r>
              <a:rPr sz="1600" spc="-5" dirty="0">
                <a:solidFill>
                  <a:srgbClr val="2B2522"/>
                </a:solidFill>
                <a:latin typeface="Arial"/>
                <a:cs typeface="Arial"/>
              </a:rPr>
              <a:t>selection </a:t>
            </a:r>
            <a:r>
              <a:rPr sz="1600" spc="-20" dirty="0">
                <a:solidFill>
                  <a:srgbClr val="2B2522"/>
                </a:solidFill>
                <a:latin typeface="Arial"/>
                <a:cs typeface="Arial"/>
              </a:rPr>
              <a:t>per</a:t>
            </a:r>
            <a:r>
              <a:rPr sz="1600" spc="-170" dirty="0">
                <a:solidFill>
                  <a:srgbClr val="2B2522"/>
                </a:solidFill>
                <a:latin typeface="Arial"/>
                <a:cs typeface="Arial"/>
              </a:rPr>
              <a:t> </a:t>
            </a:r>
            <a:r>
              <a:rPr sz="1600" dirty="0">
                <a:solidFill>
                  <a:srgbClr val="2B2522"/>
                </a:solidFill>
                <a:latin typeface="Arial"/>
                <a:cs typeface="Arial"/>
              </a:rPr>
              <a:t>model</a:t>
            </a:r>
            <a:endParaRPr sz="1600">
              <a:latin typeface="Arial"/>
              <a:cs typeface="Arial"/>
            </a:endParaRPr>
          </a:p>
        </p:txBody>
      </p:sp>
      <p:sp>
        <p:nvSpPr>
          <p:cNvPr id="51" name="object 51"/>
          <p:cNvSpPr/>
          <p:nvPr/>
        </p:nvSpPr>
        <p:spPr>
          <a:xfrm>
            <a:off x="4553711" y="1315211"/>
            <a:ext cx="146685" cy="148590"/>
          </a:xfrm>
          <a:custGeom>
            <a:avLst/>
            <a:gdLst/>
            <a:ahLst/>
            <a:cxnLst/>
            <a:rect l="l" t="t" r="r" b="b"/>
            <a:pathLst>
              <a:path w="146685" h="148590">
                <a:moveTo>
                  <a:pt x="109600" y="73025"/>
                </a:moveTo>
                <a:lnTo>
                  <a:pt x="36575" y="73025"/>
                </a:lnTo>
                <a:lnTo>
                  <a:pt x="36575" y="148082"/>
                </a:lnTo>
                <a:lnTo>
                  <a:pt x="109600" y="148082"/>
                </a:lnTo>
                <a:lnTo>
                  <a:pt x="109600" y="73025"/>
                </a:lnTo>
                <a:close/>
              </a:path>
              <a:path w="146685" h="148590">
                <a:moveTo>
                  <a:pt x="73025" y="0"/>
                </a:moveTo>
                <a:lnTo>
                  <a:pt x="0" y="73025"/>
                </a:lnTo>
                <a:lnTo>
                  <a:pt x="146176" y="73025"/>
                </a:lnTo>
                <a:lnTo>
                  <a:pt x="73025" y="0"/>
                </a:lnTo>
                <a:close/>
              </a:path>
            </a:pathLst>
          </a:custGeom>
          <a:solidFill>
            <a:srgbClr val="CFC7C3"/>
          </a:solidFill>
        </p:spPr>
        <p:txBody>
          <a:bodyPr wrap="square" lIns="0" tIns="0" rIns="0" bIns="0" rtlCol="0"/>
          <a:lstStyle/>
          <a:p>
            <a:endParaRPr/>
          </a:p>
        </p:txBody>
      </p:sp>
      <p:sp>
        <p:nvSpPr>
          <p:cNvPr id="52" name="object 52"/>
          <p:cNvSpPr/>
          <p:nvPr/>
        </p:nvSpPr>
        <p:spPr>
          <a:xfrm>
            <a:off x="2699766" y="930021"/>
            <a:ext cx="3926840" cy="342900"/>
          </a:xfrm>
          <a:custGeom>
            <a:avLst/>
            <a:gdLst/>
            <a:ahLst/>
            <a:cxnLst/>
            <a:rect l="l" t="t" r="r" b="b"/>
            <a:pathLst>
              <a:path w="3926840" h="342900">
                <a:moveTo>
                  <a:pt x="49021" y="0"/>
                </a:moveTo>
                <a:lnTo>
                  <a:pt x="0" y="324484"/>
                </a:lnTo>
                <a:lnTo>
                  <a:pt x="98043" y="333501"/>
                </a:lnTo>
                <a:lnTo>
                  <a:pt x="3887724" y="342518"/>
                </a:lnTo>
                <a:lnTo>
                  <a:pt x="3915554" y="154926"/>
                </a:lnTo>
                <a:lnTo>
                  <a:pt x="3926538" y="58594"/>
                </a:lnTo>
                <a:lnTo>
                  <a:pt x="3922210" y="23104"/>
                </a:lnTo>
                <a:lnTo>
                  <a:pt x="3904106" y="18033"/>
                </a:lnTo>
                <a:lnTo>
                  <a:pt x="49021" y="0"/>
                </a:lnTo>
                <a:close/>
              </a:path>
            </a:pathLst>
          </a:custGeom>
          <a:solidFill>
            <a:srgbClr val="CFC7C3"/>
          </a:solidFill>
        </p:spPr>
        <p:txBody>
          <a:bodyPr wrap="square" lIns="0" tIns="0" rIns="0" bIns="0" rtlCol="0"/>
          <a:lstStyle/>
          <a:p>
            <a:endParaRPr/>
          </a:p>
        </p:txBody>
      </p:sp>
      <p:sp>
        <p:nvSpPr>
          <p:cNvPr id="53" name="object 53"/>
          <p:cNvSpPr txBox="1"/>
          <p:nvPr/>
        </p:nvSpPr>
        <p:spPr>
          <a:xfrm>
            <a:off x="3618991" y="970026"/>
            <a:ext cx="2078355" cy="257810"/>
          </a:xfrm>
          <a:prstGeom prst="rect">
            <a:avLst/>
          </a:prstGeom>
        </p:spPr>
        <p:txBody>
          <a:bodyPr vert="horz" wrap="square" lIns="0" tIns="0" rIns="0" bIns="0" rtlCol="0">
            <a:spAutoFit/>
          </a:bodyPr>
          <a:lstStyle/>
          <a:p>
            <a:pPr marL="12700">
              <a:lnSpc>
                <a:spcPct val="100000"/>
              </a:lnSpc>
            </a:pPr>
            <a:r>
              <a:rPr sz="1600" spc="-10" dirty="0">
                <a:solidFill>
                  <a:srgbClr val="2B2522"/>
                </a:solidFill>
                <a:latin typeface="Arial"/>
                <a:cs typeface="Arial"/>
              </a:rPr>
              <a:t>Template </a:t>
            </a:r>
            <a:r>
              <a:rPr sz="1600" dirty="0">
                <a:solidFill>
                  <a:srgbClr val="2B2522"/>
                </a:solidFill>
                <a:latin typeface="Arial"/>
                <a:cs typeface="Arial"/>
              </a:rPr>
              <a:t>file</a:t>
            </a:r>
            <a:r>
              <a:rPr sz="1600" spc="-105" dirty="0">
                <a:solidFill>
                  <a:srgbClr val="2B2522"/>
                </a:solidFill>
                <a:latin typeface="Arial"/>
                <a:cs typeface="Arial"/>
              </a:rPr>
              <a:t> </a:t>
            </a:r>
            <a:r>
              <a:rPr sz="1600" spc="-20" dirty="0">
                <a:solidFill>
                  <a:srgbClr val="2B2522"/>
                </a:solidFill>
                <a:latin typeface="Arial"/>
                <a:cs typeface="Arial"/>
              </a:rPr>
              <a:t>rendering</a:t>
            </a:r>
            <a:endParaRPr sz="1600">
              <a:latin typeface="Arial"/>
              <a:cs typeface="Arial"/>
            </a:endParaRPr>
          </a:p>
        </p:txBody>
      </p:sp>
      <p:sp>
        <p:nvSpPr>
          <p:cNvPr id="54" name="object 54"/>
          <p:cNvSpPr/>
          <p:nvPr/>
        </p:nvSpPr>
        <p:spPr>
          <a:xfrm>
            <a:off x="6132703" y="3445509"/>
            <a:ext cx="1796414" cy="642620"/>
          </a:xfrm>
          <a:custGeom>
            <a:avLst/>
            <a:gdLst/>
            <a:ahLst/>
            <a:cxnLst/>
            <a:rect l="l" t="t" r="r" b="b"/>
            <a:pathLst>
              <a:path w="1796415" h="642620">
                <a:moveTo>
                  <a:pt x="75603" y="25607"/>
                </a:moveTo>
                <a:lnTo>
                  <a:pt x="68359" y="46561"/>
                </a:lnTo>
                <a:lnTo>
                  <a:pt x="1788922" y="642112"/>
                </a:lnTo>
                <a:lnTo>
                  <a:pt x="1796288" y="621029"/>
                </a:lnTo>
                <a:lnTo>
                  <a:pt x="75603" y="25607"/>
                </a:lnTo>
                <a:close/>
              </a:path>
              <a:path w="1796415" h="642620">
                <a:moveTo>
                  <a:pt x="84455" y="0"/>
                </a:moveTo>
                <a:lnTo>
                  <a:pt x="0" y="11175"/>
                </a:lnTo>
                <a:lnTo>
                  <a:pt x="59562" y="72009"/>
                </a:lnTo>
                <a:lnTo>
                  <a:pt x="68359" y="46561"/>
                </a:lnTo>
                <a:lnTo>
                  <a:pt x="56387" y="42417"/>
                </a:lnTo>
                <a:lnTo>
                  <a:pt x="63626" y="21462"/>
                </a:lnTo>
                <a:lnTo>
                  <a:pt x="77035" y="21462"/>
                </a:lnTo>
                <a:lnTo>
                  <a:pt x="84455" y="0"/>
                </a:lnTo>
                <a:close/>
              </a:path>
              <a:path w="1796415" h="642620">
                <a:moveTo>
                  <a:pt x="63626" y="21462"/>
                </a:moveTo>
                <a:lnTo>
                  <a:pt x="56387" y="42417"/>
                </a:lnTo>
                <a:lnTo>
                  <a:pt x="68359" y="46561"/>
                </a:lnTo>
                <a:lnTo>
                  <a:pt x="75603" y="25607"/>
                </a:lnTo>
                <a:lnTo>
                  <a:pt x="63626" y="21462"/>
                </a:lnTo>
                <a:close/>
              </a:path>
              <a:path w="1796415" h="642620">
                <a:moveTo>
                  <a:pt x="77035" y="21462"/>
                </a:moveTo>
                <a:lnTo>
                  <a:pt x="63626" y="21462"/>
                </a:lnTo>
                <a:lnTo>
                  <a:pt x="75603" y="25607"/>
                </a:lnTo>
                <a:lnTo>
                  <a:pt x="77035" y="21462"/>
                </a:lnTo>
                <a:close/>
              </a:path>
            </a:pathLst>
          </a:custGeom>
          <a:solidFill>
            <a:srgbClr val="2B2522"/>
          </a:solidFill>
        </p:spPr>
        <p:txBody>
          <a:bodyPr wrap="square" lIns="0" tIns="0" rIns="0" bIns="0" rtlCol="0"/>
          <a:lstStyle/>
          <a:p>
            <a:endParaRPr/>
          </a:p>
        </p:txBody>
      </p:sp>
      <p:sp>
        <p:nvSpPr>
          <p:cNvPr id="55" name="object 55"/>
          <p:cNvSpPr/>
          <p:nvPr/>
        </p:nvSpPr>
        <p:spPr>
          <a:xfrm>
            <a:off x="5541264" y="3456304"/>
            <a:ext cx="2386965" cy="631825"/>
          </a:xfrm>
          <a:custGeom>
            <a:avLst/>
            <a:gdLst/>
            <a:ahLst/>
            <a:cxnLst/>
            <a:rect l="l" t="t" r="r" b="b"/>
            <a:pathLst>
              <a:path w="2386965" h="631825">
                <a:moveTo>
                  <a:pt x="76561" y="26222"/>
                </a:moveTo>
                <a:lnTo>
                  <a:pt x="71108" y="47813"/>
                </a:lnTo>
                <a:lnTo>
                  <a:pt x="2381377" y="631571"/>
                </a:lnTo>
                <a:lnTo>
                  <a:pt x="2386711" y="609981"/>
                </a:lnTo>
                <a:lnTo>
                  <a:pt x="76561" y="26222"/>
                </a:lnTo>
                <a:close/>
              </a:path>
              <a:path w="2386965" h="631825">
                <a:moveTo>
                  <a:pt x="83185" y="0"/>
                </a:moveTo>
                <a:lnTo>
                  <a:pt x="0" y="18287"/>
                </a:lnTo>
                <a:lnTo>
                  <a:pt x="64515" y="73914"/>
                </a:lnTo>
                <a:lnTo>
                  <a:pt x="71108" y="47813"/>
                </a:lnTo>
                <a:lnTo>
                  <a:pt x="58800" y="44704"/>
                </a:lnTo>
                <a:lnTo>
                  <a:pt x="64262" y="23114"/>
                </a:lnTo>
                <a:lnTo>
                  <a:pt x="77346" y="23114"/>
                </a:lnTo>
                <a:lnTo>
                  <a:pt x="83185" y="0"/>
                </a:lnTo>
                <a:close/>
              </a:path>
              <a:path w="2386965" h="631825">
                <a:moveTo>
                  <a:pt x="64262" y="23114"/>
                </a:moveTo>
                <a:lnTo>
                  <a:pt x="58800" y="44704"/>
                </a:lnTo>
                <a:lnTo>
                  <a:pt x="71108" y="47813"/>
                </a:lnTo>
                <a:lnTo>
                  <a:pt x="76561" y="26222"/>
                </a:lnTo>
                <a:lnTo>
                  <a:pt x="64262" y="23114"/>
                </a:lnTo>
                <a:close/>
              </a:path>
              <a:path w="2386965" h="631825">
                <a:moveTo>
                  <a:pt x="77346" y="23114"/>
                </a:moveTo>
                <a:lnTo>
                  <a:pt x="64262" y="23114"/>
                </a:lnTo>
                <a:lnTo>
                  <a:pt x="76561" y="26222"/>
                </a:lnTo>
                <a:lnTo>
                  <a:pt x="77346" y="23114"/>
                </a:lnTo>
                <a:close/>
              </a:path>
            </a:pathLst>
          </a:custGeom>
          <a:solidFill>
            <a:srgbClr val="2B2522"/>
          </a:solidFill>
        </p:spPr>
        <p:txBody>
          <a:bodyPr wrap="square" lIns="0" tIns="0" rIns="0" bIns="0" rtlCol="0"/>
          <a:lstStyle/>
          <a:p>
            <a:endParaRPr/>
          </a:p>
        </p:txBody>
      </p:sp>
      <p:sp>
        <p:nvSpPr>
          <p:cNvPr id="56" name="object 56"/>
          <p:cNvSpPr/>
          <p:nvPr/>
        </p:nvSpPr>
        <p:spPr>
          <a:xfrm>
            <a:off x="5352160" y="3124961"/>
            <a:ext cx="430530" cy="344170"/>
          </a:xfrm>
          <a:custGeom>
            <a:avLst/>
            <a:gdLst/>
            <a:ahLst/>
            <a:cxnLst/>
            <a:rect l="l" t="t" r="r" b="b"/>
            <a:pathLst>
              <a:path w="430529" h="344170">
                <a:moveTo>
                  <a:pt x="5334" y="0"/>
                </a:moveTo>
                <a:lnTo>
                  <a:pt x="0" y="326009"/>
                </a:lnTo>
                <a:lnTo>
                  <a:pt x="10794" y="335025"/>
                </a:lnTo>
                <a:lnTo>
                  <a:pt x="425703" y="344042"/>
                </a:lnTo>
                <a:lnTo>
                  <a:pt x="428803" y="155642"/>
                </a:lnTo>
                <a:lnTo>
                  <a:pt x="430021" y="58896"/>
                </a:lnTo>
                <a:lnTo>
                  <a:pt x="429525" y="23252"/>
                </a:lnTo>
                <a:lnTo>
                  <a:pt x="427481" y="18161"/>
                </a:lnTo>
                <a:lnTo>
                  <a:pt x="5334" y="0"/>
                </a:lnTo>
                <a:close/>
              </a:path>
            </a:pathLst>
          </a:custGeom>
          <a:solidFill>
            <a:srgbClr val="257E00"/>
          </a:solidFill>
        </p:spPr>
        <p:txBody>
          <a:bodyPr wrap="square" lIns="0" tIns="0" rIns="0" bIns="0" rtlCol="0"/>
          <a:lstStyle/>
          <a:p>
            <a:endParaRPr/>
          </a:p>
        </p:txBody>
      </p:sp>
      <p:sp>
        <p:nvSpPr>
          <p:cNvPr id="57" name="object 57"/>
          <p:cNvSpPr/>
          <p:nvPr/>
        </p:nvSpPr>
        <p:spPr>
          <a:xfrm>
            <a:off x="5859145" y="3129914"/>
            <a:ext cx="430530" cy="325755"/>
          </a:xfrm>
          <a:custGeom>
            <a:avLst/>
            <a:gdLst/>
            <a:ahLst/>
            <a:cxnLst/>
            <a:rect l="l" t="t" r="r" b="b"/>
            <a:pathLst>
              <a:path w="430529" h="325754">
                <a:moveTo>
                  <a:pt x="5333" y="0"/>
                </a:moveTo>
                <a:lnTo>
                  <a:pt x="0" y="308101"/>
                </a:lnTo>
                <a:lnTo>
                  <a:pt x="10667" y="316738"/>
                </a:lnTo>
                <a:lnTo>
                  <a:pt x="425703" y="325247"/>
                </a:lnTo>
                <a:lnTo>
                  <a:pt x="428732" y="147125"/>
                </a:lnTo>
                <a:lnTo>
                  <a:pt x="429926" y="55657"/>
                </a:lnTo>
                <a:lnTo>
                  <a:pt x="429454" y="21959"/>
                </a:lnTo>
                <a:lnTo>
                  <a:pt x="427481" y="17145"/>
                </a:lnTo>
                <a:lnTo>
                  <a:pt x="5333" y="0"/>
                </a:lnTo>
                <a:close/>
              </a:path>
            </a:pathLst>
          </a:custGeom>
          <a:solidFill>
            <a:srgbClr val="257E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4161790">
              <a:lnSpc>
                <a:spcPct val="100000"/>
              </a:lnSpc>
            </a:pPr>
            <a:r>
              <a:rPr spc="-10" dirty="0"/>
              <a:t>Inheritance </a:t>
            </a:r>
            <a:r>
              <a:rPr spc="-15" dirty="0"/>
              <a:t>and </a:t>
            </a:r>
            <a:r>
              <a:rPr dirty="0"/>
              <a:t>Customization </a:t>
            </a:r>
            <a:r>
              <a:rPr spc="210" dirty="0"/>
              <a:t>/</a:t>
            </a:r>
            <a:r>
              <a:rPr spc="-204" dirty="0"/>
              <a:t> </a:t>
            </a:r>
            <a:r>
              <a:rPr spc="-15" dirty="0"/>
              <a:t>Properties</a:t>
            </a:r>
          </a:p>
        </p:txBody>
      </p:sp>
      <p:sp>
        <p:nvSpPr>
          <p:cNvPr id="5" name="object 5"/>
          <p:cNvSpPr/>
          <p:nvPr/>
        </p:nvSpPr>
        <p:spPr>
          <a:xfrm>
            <a:off x="4499990" y="1268730"/>
            <a:ext cx="0" cy="4809490"/>
          </a:xfrm>
          <a:custGeom>
            <a:avLst/>
            <a:gdLst/>
            <a:ahLst/>
            <a:cxnLst/>
            <a:rect l="l" t="t" r="r" b="b"/>
            <a:pathLst>
              <a:path h="4809490">
                <a:moveTo>
                  <a:pt x="0" y="0"/>
                </a:moveTo>
                <a:lnTo>
                  <a:pt x="0" y="4809451"/>
                </a:lnTo>
              </a:path>
            </a:pathLst>
          </a:custGeom>
          <a:ln w="9525">
            <a:solidFill>
              <a:srgbClr val="2B2522"/>
            </a:solidFill>
          </a:ln>
        </p:spPr>
        <p:txBody>
          <a:bodyPr wrap="square" lIns="0" tIns="0" rIns="0" bIns="0" rtlCol="0"/>
          <a:lstStyle/>
          <a:p>
            <a:endParaRPr/>
          </a:p>
        </p:txBody>
      </p:sp>
      <p:sp>
        <p:nvSpPr>
          <p:cNvPr id="6" name="object 6"/>
          <p:cNvSpPr/>
          <p:nvPr/>
        </p:nvSpPr>
        <p:spPr>
          <a:xfrm>
            <a:off x="6782943" y="1268730"/>
            <a:ext cx="0" cy="4809490"/>
          </a:xfrm>
          <a:custGeom>
            <a:avLst/>
            <a:gdLst/>
            <a:ahLst/>
            <a:cxnLst/>
            <a:rect l="l" t="t" r="r" b="b"/>
            <a:pathLst>
              <a:path h="4809490">
                <a:moveTo>
                  <a:pt x="0" y="0"/>
                </a:moveTo>
                <a:lnTo>
                  <a:pt x="0" y="4809451"/>
                </a:lnTo>
              </a:path>
            </a:pathLst>
          </a:custGeom>
          <a:ln w="9525">
            <a:solidFill>
              <a:srgbClr val="2B2522"/>
            </a:solidFill>
          </a:ln>
        </p:spPr>
        <p:txBody>
          <a:bodyPr wrap="square" lIns="0" tIns="0" rIns="0" bIns="0" rtlCol="0"/>
          <a:lstStyle/>
          <a:p>
            <a:endParaRPr/>
          </a:p>
        </p:txBody>
      </p:sp>
      <p:sp>
        <p:nvSpPr>
          <p:cNvPr id="7" name="object 7"/>
          <p:cNvSpPr/>
          <p:nvPr/>
        </p:nvSpPr>
        <p:spPr>
          <a:xfrm>
            <a:off x="2453258" y="1871941"/>
            <a:ext cx="1811020" cy="4028440"/>
          </a:xfrm>
          <a:custGeom>
            <a:avLst/>
            <a:gdLst/>
            <a:ahLst/>
            <a:cxnLst/>
            <a:rect l="l" t="t" r="r" b="b"/>
            <a:pathLst>
              <a:path w="1811020" h="4028440">
                <a:moveTo>
                  <a:pt x="0" y="4028440"/>
                </a:moveTo>
                <a:lnTo>
                  <a:pt x="1810639" y="4028440"/>
                </a:lnTo>
                <a:lnTo>
                  <a:pt x="1810639" y="0"/>
                </a:lnTo>
                <a:lnTo>
                  <a:pt x="0" y="0"/>
                </a:lnTo>
                <a:lnTo>
                  <a:pt x="0" y="4028440"/>
                </a:lnTo>
                <a:close/>
              </a:path>
            </a:pathLst>
          </a:custGeom>
          <a:solidFill>
            <a:srgbClr val="CFC7C3"/>
          </a:solidFill>
        </p:spPr>
        <p:txBody>
          <a:bodyPr wrap="square" lIns="0" tIns="0" rIns="0" bIns="0" rtlCol="0"/>
          <a:lstStyle/>
          <a:p>
            <a:endParaRPr/>
          </a:p>
        </p:txBody>
      </p:sp>
      <p:sp>
        <p:nvSpPr>
          <p:cNvPr id="8" name="object 8"/>
          <p:cNvSpPr/>
          <p:nvPr/>
        </p:nvSpPr>
        <p:spPr>
          <a:xfrm>
            <a:off x="2722879" y="2304008"/>
            <a:ext cx="1271270" cy="403225"/>
          </a:xfrm>
          <a:custGeom>
            <a:avLst/>
            <a:gdLst/>
            <a:ahLst/>
            <a:cxnLst/>
            <a:rect l="l" t="t" r="r" b="b"/>
            <a:pathLst>
              <a:path w="1271270" h="403225">
                <a:moveTo>
                  <a:pt x="0" y="402615"/>
                </a:moveTo>
                <a:lnTo>
                  <a:pt x="1271270" y="402615"/>
                </a:lnTo>
                <a:lnTo>
                  <a:pt x="1271270" y="0"/>
                </a:lnTo>
                <a:lnTo>
                  <a:pt x="0" y="0"/>
                </a:lnTo>
                <a:lnTo>
                  <a:pt x="0" y="402615"/>
                </a:lnTo>
                <a:close/>
              </a:path>
            </a:pathLst>
          </a:custGeom>
          <a:solidFill>
            <a:srgbClr val="FFFFFF"/>
          </a:solidFill>
        </p:spPr>
        <p:txBody>
          <a:bodyPr wrap="square" lIns="0" tIns="0" rIns="0" bIns="0" rtlCol="0"/>
          <a:lstStyle/>
          <a:p>
            <a:endParaRPr/>
          </a:p>
        </p:txBody>
      </p:sp>
      <p:sp>
        <p:nvSpPr>
          <p:cNvPr id="9" name="object 9"/>
          <p:cNvSpPr txBox="1"/>
          <p:nvPr/>
        </p:nvSpPr>
        <p:spPr>
          <a:xfrm>
            <a:off x="2722879" y="3095980"/>
            <a:ext cx="1271270" cy="403225"/>
          </a:xfrm>
          <a:prstGeom prst="rect">
            <a:avLst/>
          </a:prstGeom>
          <a:solidFill>
            <a:srgbClr val="675B52"/>
          </a:solidFill>
        </p:spPr>
        <p:txBody>
          <a:bodyPr vert="horz" wrap="square" lIns="0" tIns="86360" rIns="0" bIns="0" rtlCol="0">
            <a:spAutoFit/>
          </a:bodyPr>
          <a:lstStyle/>
          <a:p>
            <a:pPr marL="216535">
              <a:lnSpc>
                <a:spcPct val="100000"/>
              </a:lnSpc>
              <a:spcBef>
                <a:spcPts val="680"/>
              </a:spcBef>
            </a:pPr>
            <a:r>
              <a:rPr sz="1400" spc="-10" dirty="0">
                <a:solidFill>
                  <a:srgbClr val="2B2522"/>
                </a:solidFill>
                <a:latin typeface="Arial"/>
                <a:cs typeface="Arial"/>
              </a:rPr>
              <a:t>Property</a:t>
            </a:r>
            <a:r>
              <a:rPr sz="1400" spc="-125" dirty="0">
                <a:solidFill>
                  <a:srgbClr val="2B2522"/>
                </a:solidFill>
                <a:latin typeface="Arial"/>
                <a:cs typeface="Arial"/>
              </a:rPr>
              <a:t> </a:t>
            </a:r>
            <a:r>
              <a:rPr sz="1400" spc="-35" dirty="0">
                <a:solidFill>
                  <a:srgbClr val="2B2522"/>
                </a:solidFill>
                <a:latin typeface="Arial"/>
                <a:cs typeface="Arial"/>
              </a:rPr>
              <a:t>2’</a:t>
            </a:r>
            <a:endParaRPr sz="1400">
              <a:latin typeface="Arial"/>
              <a:cs typeface="Arial"/>
            </a:endParaRPr>
          </a:p>
        </p:txBody>
      </p:sp>
      <p:sp>
        <p:nvSpPr>
          <p:cNvPr id="10" name="object 10"/>
          <p:cNvSpPr txBox="1"/>
          <p:nvPr/>
        </p:nvSpPr>
        <p:spPr>
          <a:xfrm>
            <a:off x="2722879" y="4682591"/>
            <a:ext cx="1271270" cy="403225"/>
          </a:xfrm>
          <a:prstGeom prst="rect">
            <a:avLst/>
          </a:prstGeom>
          <a:solidFill>
            <a:srgbClr val="675B52"/>
          </a:solidFill>
        </p:spPr>
        <p:txBody>
          <a:bodyPr vert="horz" wrap="square" lIns="0" tIns="86995" rIns="0" bIns="0" rtlCol="0">
            <a:spAutoFit/>
          </a:bodyPr>
          <a:lstStyle/>
          <a:p>
            <a:pPr marL="232410">
              <a:lnSpc>
                <a:spcPct val="100000"/>
              </a:lnSpc>
              <a:spcBef>
                <a:spcPts val="685"/>
              </a:spcBef>
            </a:pPr>
            <a:r>
              <a:rPr sz="1400" spc="-5" dirty="0">
                <a:solidFill>
                  <a:srgbClr val="2B2522"/>
                </a:solidFill>
                <a:latin typeface="Arial"/>
                <a:cs typeface="Arial"/>
              </a:rPr>
              <a:t>Property</a:t>
            </a:r>
            <a:r>
              <a:rPr sz="1400" spc="-150" dirty="0">
                <a:solidFill>
                  <a:srgbClr val="2B2522"/>
                </a:solidFill>
                <a:latin typeface="Arial"/>
                <a:cs typeface="Arial"/>
              </a:rPr>
              <a:t> </a:t>
            </a:r>
            <a:r>
              <a:rPr sz="1400" dirty="0">
                <a:solidFill>
                  <a:srgbClr val="2B2522"/>
                </a:solidFill>
                <a:latin typeface="Arial"/>
                <a:cs typeface="Arial"/>
              </a:rPr>
              <a:t>4</a:t>
            </a:r>
            <a:endParaRPr sz="1400">
              <a:latin typeface="Arial"/>
              <a:cs typeface="Arial"/>
            </a:endParaRPr>
          </a:p>
        </p:txBody>
      </p:sp>
      <p:sp>
        <p:nvSpPr>
          <p:cNvPr id="11" name="object 11"/>
          <p:cNvSpPr/>
          <p:nvPr/>
        </p:nvSpPr>
        <p:spPr>
          <a:xfrm>
            <a:off x="2722879" y="3886174"/>
            <a:ext cx="1271270" cy="403225"/>
          </a:xfrm>
          <a:custGeom>
            <a:avLst/>
            <a:gdLst/>
            <a:ahLst/>
            <a:cxnLst/>
            <a:rect l="l" t="t" r="r" b="b"/>
            <a:pathLst>
              <a:path w="1271270" h="403225">
                <a:moveTo>
                  <a:pt x="0" y="402615"/>
                </a:moveTo>
                <a:lnTo>
                  <a:pt x="1271270" y="402615"/>
                </a:lnTo>
                <a:lnTo>
                  <a:pt x="1271270" y="0"/>
                </a:lnTo>
                <a:lnTo>
                  <a:pt x="0" y="0"/>
                </a:lnTo>
                <a:lnTo>
                  <a:pt x="0" y="402615"/>
                </a:lnTo>
                <a:close/>
              </a:path>
            </a:pathLst>
          </a:custGeom>
          <a:solidFill>
            <a:srgbClr val="FFFFFF"/>
          </a:solidFill>
        </p:spPr>
        <p:txBody>
          <a:bodyPr wrap="square" lIns="0" tIns="0" rIns="0" bIns="0" rtlCol="0"/>
          <a:lstStyle/>
          <a:p>
            <a:endParaRPr/>
          </a:p>
        </p:txBody>
      </p:sp>
      <p:sp>
        <p:nvSpPr>
          <p:cNvPr id="12" name="object 12"/>
          <p:cNvSpPr txBox="1"/>
          <p:nvPr/>
        </p:nvSpPr>
        <p:spPr>
          <a:xfrm>
            <a:off x="2646426" y="1376171"/>
            <a:ext cx="1424305" cy="288290"/>
          </a:xfrm>
          <a:prstGeom prst="rect">
            <a:avLst/>
          </a:prstGeom>
        </p:spPr>
        <p:txBody>
          <a:bodyPr vert="horz" wrap="square" lIns="0" tIns="0" rIns="0" bIns="0" rtlCol="0">
            <a:spAutoFit/>
          </a:bodyPr>
          <a:lstStyle/>
          <a:p>
            <a:pPr marL="12700">
              <a:lnSpc>
                <a:spcPct val="100000"/>
              </a:lnSpc>
            </a:pPr>
            <a:r>
              <a:rPr sz="1800" spc="-10" dirty="0">
                <a:solidFill>
                  <a:srgbClr val="2B2522"/>
                </a:solidFill>
                <a:latin typeface="Arial"/>
                <a:cs typeface="Arial"/>
              </a:rPr>
              <a:t>Inherited</a:t>
            </a:r>
            <a:r>
              <a:rPr sz="1800" spc="-145" dirty="0">
                <a:solidFill>
                  <a:srgbClr val="2B2522"/>
                </a:solidFill>
                <a:latin typeface="Arial"/>
                <a:cs typeface="Arial"/>
              </a:rPr>
              <a:t> </a:t>
            </a:r>
            <a:r>
              <a:rPr sz="1800" spc="25" dirty="0">
                <a:solidFill>
                  <a:srgbClr val="2B2522"/>
                </a:solidFill>
                <a:latin typeface="Arial"/>
                <a:cs typeface="Arial"/>
              </a:rPr>
              <a:t>Item</a:t>
            </a:r>
            <a:endParaRPr sz="1800">
              <a:latin typeface="Arial"/>
              <a:cs typeface="Arial"/>
            </a:endParaRPr>
          </a:p>
        </p:txBody>
      </p:sp>
      <p:sp>
        <p:nvSpPr>
          <p:cNvPr id="13" name="object 13"/>
          <p:cNvSpPr/>
          <p:nvPr/>
        </p:nvSpPr>
        <p:spPr>
          <a:xfrm>
            <a:off x="4742307" y="1871941"/>
            <a:ext cx="1811020" cy="4028440"/>
          </a:xfrm>
          <a:custGeom>
            <a:avLst/>
            <a:gdLst/>
            <a:ahLst/>
            <a:cxnLst/>
            <a:rect l="l" t="t" r="r" b="b"/>
            <a:pathLst>
              <a:path w="1811020" h="4028440">
                <a:moveTo>
                  <a:pt x="0" y="4028440"/>
                </a:moveTo>
                <a:lnTo>
                  <a:pt x="1810639" y="4028440"/>
                </a:lnTo>
                <a:lnTo>
                  <a:pt x="1810639" y="0"/>
                </a:lnTo>
                <a:lnTo>
                  <a:pt x="0" y="0"/>
                </a:lnTo>
                <a:lnTo>
                  <a:pt x="0" y="4028440"/>
                </a:lnTo>
                <a:close/>
              </a:path>
            </a:pathLst>
          </a:custGeom>
          <a:solidFill>
            <a:srgbClr val="CFC7C3"/>
          </a:solidFill>
        </p:spPr>
        <p:txBody>
          <a:bodyPr wrap="square" lIns="0" tIns="0" rIns="0" bIns="0" rtlCol="0"/>
          <a:lstStyle/>
          <a:p>
            <a:endParaRPr/>
          </a:p>
        </p:txBody>
      </p:sp>
      <p:sp>
        <p:nvSpPr>
          <p:cNvPr id="14" name="object 14"/>
          <p:cNvSpPr/>
          <p:nvPr/>
        </p:nvSpPr>
        <p:spPr>
          <a:xfrm>
            <a:off x="5012054" y="2304008"/>
            <a:ext cx="1271270" cy="403225"/>
          </a:xfrm>
          <a:custGeom>
            <a:avLst/>
            <a:gdLst/>
            <a:ahLst/>
            <a:cxnLst/>
            <a:rect l="l" t="t" r="r" b="b"/>
            <a:pathLst>
              <a:path w="1271270" h="403225">
                <a:moveTo>
                  <a:pt x="0" y="402615"/>
                </a:moveTo>
                <a:lnTo>
                  <a:pt x="1271270" y="402615"/>
                </a:lnTo>
                <a:lnTo>
                  <a:pt x="1271270" y="0"/>
                </a:lnTo>
                <a:lnTo>
                  <a:pt x="0" y="0"/>
                </a:lnTo>
                <a:lnTo>
                  <a:pt x="0" y="402615"/>
                </a:lnTo>
                <a:close/>
              </a:path>
            </a:pathLst>
          </a:custGeom>
          <a:solidFill>
            <a:srgbClr val="FFFFFF"/>
          </a:solidFill>
        </p:spPr>
        <p:txBody>
          <a:bodyPr wrap="square" lIns="0" tIns="0" rIns="0" bIns="0" rtlCol="0"/>
          <a:lstStyle/>
          <a:p>
            <a:endParaRPr/>
          </a:p>
        </p:txBody>
      </p:sp>
      <p:sp>
        <p:nvSpPr>
          <p:cNvPr id="15" name="object 15"/>
          <p:cNvSpPr txBox="1"/>
          <p:nvPr/>
        </p:nvSpPr>
        <p:spPr>
          <a:xfrm>
            <a:off x="5012054" y="3095980"/>
            <a:ext cx="1271270" cy="403225"/>
          </a:xfrm>
          <a:prstGeom prst="rect">
            <a:avLst/>
          </a:prstGeom>
          <a:solidFill>
            <a:srgbClr val="BC2727"/>
          </a:solidFill>
        </p:spPr>
        <p:txBody>
          <a:bodyPr vert="horz" wrap="square" lIns="0" tIns="86360" rIns="0" bIns="0" rtlCol="0">
            <a:spAutoFit/>
          </a:bodyPr>
          <a:lstStyle/>
          <a:p>
            <a:pPr marL="205740">
              <a:lnSpc>
                <a:spcPct val="100000"/>
              </a:lnSpc>
              <a:spcBef>
                <a:spcPts val="680"/>
              </a:spcBef>
            </a:pPr>
            <a:r>
              <a:rPr sz="1400" spc="-10" dirty="0">
                <a:solidFill>
                  <a:srgbClr val="FFFFFF"/>
                </a:solidFill>
                <a:latin typeface="Arial"/>
                <a:cs typeface="Arial"/>
              </a:rPr>
              <a:t>Property</a:t>
            </a:r>
            <a:r>
              <a:rPr sz="1400" spc="-130" dirty="0">
                <a:solidFill>
                  <a:srgbClr val="FFFFFF"/>
                </a:solidFill>
                <a:latin typeface="Arial"/>
                <a:cs typeface="Arial"/>
              </a:rPr>
              <a:t> </a:t>
            </a:r>
            <a:r>
              <a:rPr sz="1400" spc="-25" dirty="0">
                <a:solidFill>
                  <a:srgbClr val="FFFFFF"/>
                </a:solidFill>
                <a:latin typeface="Arial"/>
                <a:cs typeface="Arial"/>
              </a:rPr>
              <a:t>2”</a:t>
            </a:r>
            <a:endParaRPr sz="1400">
              <a:latin typeface="Arial"/>
              <a:cs typeface="Arial"/>
            </a:endParaRPr>
          </a:p>
        </p:txBody>
      </p:sp>
      <p:sp>
        <p:nvSpPr>
          <p:cNvPr id="16" name="object 16"/>
          <p:cNvSpPr/>
          <p:nvPr/>
        </p:nvSpPr>
        <p:spPr>
          <a:xfrm>
            <a:off x="5012054" y="3886174"/>
            <a:ext cx="1271270" cy="403225"/>
          </a:xfrm>
          <a:custGeom>
            <a:avLst/>
            <a:gdLst/>
            <a:ahLst/>
            <a:cxnLst/>
            <a:rect l="l" t="t" r="r" b="b"/>
            <a:pathLst>
              <a:path w="1271270" h="403225">
                <a:moveTo>
                  <a:pt x="0" y="402615"/>
                </a:moveTo>
                <a:lnTo>
                  <a:pt x="1271270" y="402615"/>
                </a:lnTo>
                <a:lnTo>
                  <a:pt x="1271270" y="0"/>
                </a:lnTo>
                <a:lnTo>
                  <a:pt x="0" y="0"/>
                </a:lnTo>
                <a:lnTo>
                  <a:pt x="0" y="402615"/>
                </a:lnTo>
                <a:close/>
              </a:path>
            </a:pathLst>
          </a:custGeom>
          <a:solidFill>
            <a:srgbClr val="FFFFFF"/>
          </a:solidFill>
        </p:spPr>
        <p:txBody>
          <a:bodyPr wrap="square" lIns="0" tIns="0" rIns="0" bIns="0" rtlCol="0"/>
          <a:lstStyle/>
          <a:p>
            <a:endParaRPr/>
          </a:p>
        </p:txBody>
      </p:sp>
      <p:sp>
        <p:nvSpPr>
          <p:cNvPr id="17" name="object 17"/>
          <p:cNvSpPr/>
          <p:nvPr/>
        </p:nvSpPr>
        <p:spPr>
          <a:xfrm>
            <a:off x="5012054" y="4682591"/>
            <a:ext cx="1271270" cy="403225"/>
          </a:xfrm>
          <a:custGeom>
            <a:avLst/>
            <a:gdLst/>
            <a:ahLst/>
            <a:cxnLst/>
            <a:rect l="l" t="t" r="r" b="b"/>
            <a:pathLst>
              <a:path w="1271270" h="403225">
                <a:moveTo>
                  <a:pt x="0" y="402615"/>
                </a:moveTo>
                <a:lnTo>
                  <a:pt x="1271270" y="402615"/>
                </a:lnTo>
                <a:lnTo>
                  <a:pt x="1271270" y="0"/>
                </a:lnTo>
                <a:lnTo>
                  <a:pt x="0" y="0"/>
                </a:lnTo>
                <a:lnTo>
                  <a:pt x="0" y="402615"/>
                </a:lnTo>
                <a:close/>
              </a:path>
            </a:pathLst>
          </a:custGeom>
          <a:solidFill>
            <a:srgbClr val="FFFFFF"/>
          </a:solidFill>
        </p:spPr>
        <p:txBody>
          <a:bodyPr wrap="square" lIns="0" tIns="0" rIns="0" bIns="0" rtlCol="0"/>
          <a:lstStyle/>
          <a:p>
            <a:endParaRPr/>
          </a:p>
        </p:txBody>
      </p:sp>
      <p:sp>
        <p:nvSpPr>
          <p:cNvPr id="18" name="object 18"/>
          <p:cNvSpPr txBox="1"/>
          <p:nvPr/>
        </p:nvSpPr>
        <p:spPr>
          <a:xfrm>
            <a:off x="4777232" y="1376171"/>
            <a:ext cx="1742439" cy="288290"/>
          </a:xfrm>
          <a:prstGeom prst="rect">
            <a:avLst/>
          </a:prstGeom>
        </p:spPr>
        <p:txBody>
          <a:bodyPr vert="horz" wrap="square" lIns="0" tIns="0" rIns="0" bIns="0" rtlCol="0">
            <a:spAutoFit/>
          </a:bodyPr>
          <a:lstStyle/>
          <a:p>
            <a:pPr marL="12700">
              <a:lnSpc>
                <a:spcPct val="100000"/>
              </a:lnSpc>
            </a:pPr>
            <a:r>
              <a:rPr sz="1800" spc="-10" dirty="0">
                <a:solidFill>
                  <a:srgbClr val="2B2522"/>
                </a:solidFill>
                <a:latin typeface="Arial"/>
                <a:cs typeface="Arial"/>
              </a:rPr>
              <a:t>Customized</a:t>
            </a:r>
            <a:r>
              <a:rPr sz="1800" spc="-135" dirty="0">
                <a:solidFill>
                  <a:srgbClr val="2B2522"/>
                </a:solidFill>
                <a:latin typeface="Arial"/>
                <a:cs typeface="Arial"/>
              </a:rPr>
              <a:t> </a:t>
            </a:r>
            <a:r>
              <a:rPr sz="1800" spc="25" dirty="0">
                <a:solidFill>
                  <a:srgbClr val="2B2522"/>
                </a:solidFill>
                <a:latin typeface="Arial"/>
                <a:cs typeface="Arial"/>
              </a:rPr>
              <a:t>Item</a:t>
            </a:r>
            <a:endParaRPr sz="1800">
              <a:latin typeface="Arial"/>
              <a:cs typeface="Arial"/>
            </a:endParaRPr>
          </a:p>
        </p:txBody>
      </p:sp>
      <p:sp>
        <p:nvSpPr>
          <p:cNvPr id="19" name="object 19"/>
          <p:cNvSpPr txBox="1"/>
          <p:nvPr/>
        </p:nvSpPr>
        <p:spPr>
          <a:xfrm>
            <a:off x="7578090" y="1376171"/>
            <a:ext cx="751840" cy="288290"/>
          </a:xfrm>
          <a:prstGeom prst="rect">
            <a:avLst/>
          </a:prstGeom>
        </p:spPr>
        <p:txBody>
          <a:bodyPr vert="horz" wrap="square" lIns="0" tIns="0" rIns="0" bIns="0" rtlCol="0">
            <a:spAutoFit/>
          </a:bodyPr>
          <a:lstStyle/>
          <a:p>
            <a:pPr marL="12700">
              <a:lnSpc>
                <a:spcPct val="100000"/>
              </a:lnSpc>
            </a:pPr>
            <a:r>
              <a:rPr sz="1800" spc="10" dirty="0">
                <a:solidFill>
                  <a:srgbClr val="2B2522"/>
                </a:solidFill>
                <a:latin typeface="Arial"/>
                <a:cs typeface="Arial"/>
              </a:rPr>
              <a:t>${item}</a:t>
            </a:r>
            <a:endParaRPr sz="1800">
              <a:latin typeface="Arial"/>
              <a:cs typeface="Arial"/>
            </a:endParaRPr>
          </a:p>
        </p:txBody>
      </p:sp>
      <p:sp>
        <p:nvSpPr>
          <p:cNvPr id="20" name="object 20"/>
          <p:cNvSpPr/>
          <p:nvPr/>
        </p:nvSpPr>
        <p:spPr>
          <a:xfrm>
            <a:off x="7031355" y="1871954"/>
            <a:ext cx="1844039" cy="4102100"/>
          </a:xfrm>
          <a:custGeom>
            <a:avLst/>
            <a:gdLst/>
            <a:ahLst/>
            <a:cxnLst/>
            <a:rect l="l" t="t" r="r" b="b"/>
            <a:pathLst>
              <a:path w="1844040" h="4102100">
                <a:moveTo>
                  <a:pt x="0" y="4101719"/>
                </a:moveTo>
                <a:lnTo>
                  <a:pt x="1843531" y="4101719"/>
                </a:lnTo>
                <a:lnTo>
                  <a:pt x="1843531" y="0"/>
                </a:lnTo>
                <a:lnTo>
                  <a:pt x="0" y="0"/>
                </a:lnTo>
                <a:lnTo>
                  <a:pt x="0" y="4101719"/>
                </a:lnTo>
                <a:close/>
              </a:path>
            </a:pathLst>
          </a:custGeom>
          <a:solidFill>
            <a:srgbClr val="CFC7C3"/>
          </a:solidFill>
        </p:spPr>
        <p:txBody>
          <a:bodyPr wrap="square" lIns="0" tIns="0" rIns="0" bIns="0" rtlCol="0"/>
          <a:lstStyle/>
          <a:p>
            <a:endParaRPr/>
          </a:p>
        </p:txBody>
      </p:sp>
      <p:sp>
        <p:nvSpPr>
          <p:cNvPr id="21" name="object 21"/>
          <p:cNvSpPr txBox="1"/>
          <p:nvPr/>
        </p:nvSpPr>
        <p:spPr>
          <a:xfrm>
            <a:off x="7317613" y="2304008"/>
            <a:ext cx="1271270" cy="403225"/>
          </a:xfrm>
          <a:prstGeom prst="rect">
            <a:avLst/>
          </a:prstGeom>
          <a:solidFill>
            <a:srgbClr val="9E9087"/>
          </a:solidFill>
        </p:spPr>
        <p:txBody>
          <a:bodyPr vert="horz" wrap="square" lIns="0" tIns="86360" rIns="0" bIns="0" rtlCol="0">
            <a:spAutoFit/>
          </a:bodyPr>
          <a:lstStyle/>
          <a:p>
            <a:pPr marL="233045">
              <a:lnSpc>
                <a:spcPct val="100000"/>
              </a:lnSpc>
              <a:spcBef>
                <a:spcPts val="680"/>
              </a:spcBef>
            </a:pPr>
            <a:r>
              <a:rPr sz="1400" spc="-10" dirty="0">
                <a:solidFill>
                  <a:srgbClr val="2B2522"/>
                </a:solidFill>
                <a:latin typeface="Arial"/>
                <a:cs typeface="Arial"/>
              </a:rPr>
              <a:t>Property</a:t>
            </a:r>
            <a:r>
              <a:rPr sz="1400" spc="-150" dirty="0">
                <a:solidFill>
                  <a:srgbClr val="2B2522"/>
                </a:solidFill>
                <a:latin typeface="Arial"/>
                <a:cs typeface="Arial"/>
              </a:rPr>
              <a:t> </a:t>
            </a:r>
            <a:r>
              <a:rPr sz="1400" spc="-5" dirty="0">
                <a:solidFill>
                  <a:srgbClr val="2B2522"/>
                </a:solidFill>
                <a:latin typeface="Arial"/>
                <a:cs typeface="Arial"/>
              </a:rPr>
              <a:t>1</a:t>
            </a:r>
            <a:endParaRPr sz="1400">
              <a:latin typeface="Arial"/>
              <a:cs typeface="Arial"/>
            </a:endParaRPr>
          </a:p>
        </p:txBody>
      </p:sp>
      <p:sp>
        <p:nvSpPr>
          <p:cNvPr id="22" name="object 22"/>
          <p:cNvSpPr txBox="1"/>
          <p:nvPr/>
        </p:nvSpPr>
        <p:spPr>
          <a:xfrm>
            <a:off x="7309993" y="3886174"/>
            <a:ext cx="1271270" cy="403225"/>
          </a:xfrm>
          <a:prstGeom prst="rect">
            <a:avLst/>
          </a:prstGeom>
          <a:solidFill>
            <a:srgbClr val="9E9087"/>
          </a:solidFill>
        </p:spPr>
        <p:txBody>
          <a:bodyPr vert="horz" wrap="square" lIns="0" tIns="86360" rIns="0" bIns="0" rtlCol="0">
            <a:spAutoFit/>
          </a:bodyPr>
          <a:lstStyle/>
          <a:p>
            <a:pPr marL="233045">
              <a:lnSpc>
                <a:spcPct val="100000"/>
              </a:lnSpc>
              <a:spcBef>
                <a:spcPts val="680"/>
              </a:spcBef>
            </a:pPr>
            <a:r>
              <a:rPr sz="1400" spc="-10" dirty="0">
                <a:solidFill>
                  <a:srgbClr val="2B2522"/>
                </a:solidFill>
                <a:latin typeface="Arial"/>
                <a:cs typeface="Arial"/>
              </a:rPr>
              <a:t>Property</a:t>
            </a:r>
            <a:r>
              <a:rPr sz="1400" spc="-150" dirty="0">
                <a:solidFill>
                  <a:srgbClr val="2B2522"/>
                </a:solidFill>
                <a:latin typeface="Arial"/>
                <a:cs typeface="Arial"/>
              </a:rPr>
              <a:t> </a:t>
            </a:r>
            <a:r>
              <a:rPr sz="1400" spc="-5" dirty="0">
                <a:solidFill>
                  <a:srgbClr val="2B2522"/>
                </a:solidFill>
                <a:latin typeface="Arial"/>
                <a:cs typeface="Arial"/>
              </a:rPr>
              <a:t>3</a:t>
            </a:r>
            <a:endParaRPr sz="1400">
              <a:latin typeface="Arial"/>
              <a:cs typeface="Arial"/>
            </a:endParaRPr>
          </a:p>
        </p:txBody>
      </p:sp>
      <p:sp>
        <p:nvSpPr>
          <p:cNvPr id="23" name="object 23"/>
          <p:cNvSpPr txBox="1"/>
          <p:nvPr/>
        </p:nvSpPr>
        <p:spPr>
          <a:xfrm>
            <a:off x="7317613" y="4682591"/>
            <a:ext cx="1271270" cy="403225"/>
          </a:xfrm>
          <a:prstGeom prst="rect">
            <a:avLst/>
          </a:prstGeom>
          <a:solidFill>
            <a:srgbClr val="675B52"/>
          </a:solidFill>
        </p:spPr>
        <p:txBody>
          <a:bodyPr vert="horz" wrap="square" lIns="0" tIns="86995" rIns="0" bIns="0" rtlCol="0">
            <a:spAutoFit/>
          </a:bodyPr>
          <a:lstStyle/>
          <a:p>
            <a:pPr marL="233045">
              <a:lnSpc>
                <a:spcPct val="100000"/>
              </a:lnSpc>
              <a:spcBef>
                <a:spcPts val="685"/>
              </a:spcBef>
            </a:pPr>
            <a:r>
              <a:rPr sz="1400" spc="-10" dirty="0">
                <a:solidFill>
                  <a:srgbClr val="2B2522"/>
                </a:solidFill>
                <a:latin typeface="Arial"/>
                <a:cs typeface="Arial"/>
              </a:rPr>
              <a:t>Property</a:t>
            </a:r>
            <a:r>
              <a:rPr sz="1400" spc="-145" dirty="0">
                <a:solidFill>
                  <a:srgbClr val="2B2522"/>
                </a:solidFill>
                <a:latin typeface="Arial"/>
                <a:cs typeface="Arial"/>
              </a:rPr>
              <a:t> </a:t>
            </a:r>
            <a:r>
              <a:rPr sz="1400" dirty="0">
                <a:solidFill>
                  <a:srgbClr val="2B2522"/>
                </a:solidFill>
                <a:latin typeface="Arial"/>
                <a:cs typeface="Arial"/>
              </a:rPr>
              <a:t>4</a:t>
            </a:r>
            <a:endParaRPr sz="1400">
              <a:latin typeface="Arial"/>
              <a:cs typeface="Arial"/>
            </a:endParaRPr>
          </a:p>
        </p:txBody>
      </p:sp>
      <p:sp>
        <p:nvSpPr>
          <p:cNvPr id="24" name="object 24"/>
          <p:cNvSpPr txBox="1"/>
          <p:nvPr/>
        </p:nvSpPr>
        <p:spPr>
          <a:xfrm>
            <a:off x="915416" y="1376171"/>
            <a:ext cx="484505" cy="288290"/>
          </a:xfrm>
          <a:prstGeom prst="rect">
            <a:avLst/>
          </a:prstGeom>
        </p:spPr>
        <p:txBody>
          <a:bodyPr vert="horz" wrap="square" lIns="0" tIns="0" rIns="0" bIns="0" rtlCol="0">
            <a:spAutoFit/>
          </a:bodyPr>
          <a:lstStyle/>
          <a:p>
            <a:pPr marL="12700">
              <a:lnSpc>
                <a:spcPct val="100000"/>
              </a:lnSpc>
            </a:pPr>
            <a:r>
              <a:rPr sz="1800" spc="40" dirty="0">
                <a:solidFill>
                  <a:srgbClr val="2B2522"/>
                </a:solidFill>
                <a:latin typeface="Arial"/>
                <a:cs typeface="Arial"/>
              </a:rPr>
              <a:t>I</a:t>
            </a:r>
            <a:r>
              <a:rPr sz="1800" spc="45" dirty="0">
                <a:solidFill>
                  <a:srgbClr val="2B2522"/>
                </a:solidFill>
                <a:latin typeface="Arial"/>
                <a:cs typeface="Arial"/>
              </a:rPr>
              <a:t>t</a:t>
            </a:r>
            <a:r>
              <a:rPr sz="1800" spc="5" dirty="0">
                <a:solidFill>
                  <a:srgbClr val="2B2522"/>
                </a:solidFill>
                <a:latin typeface="Arial"/>
                <a:cs typeface="Arial"/>
              </a:rPr>
              <a:t>em</a:t>
            </a:r>
            <a:endParaRPr sz="1800">
              <a:latin typeface="Arial"/>
              <a:cs typeface="Arial"/>
            </a:endParaRPr>
          </a:p>
        </p:txBody>
      </p:sp>
      <p:sp>
        <p:nvSpPr>
          <p:cNvPr id="25" name="object 25"/>
          <p:cNvSpPr/>
          <p:nvPr/>
        </p:nvSpPr>
        <p:spPr>
          <a:xfrm>
            <a:off x="251523" y="1871941"/>
            <a:ext cx="1811020" cy="4028440"/>
          </a:xfrm>
          <a:custGeom>
            <a:avLst/>
            <a:gdLst/>
            <a:ahLst/>
            <a:cxnLst/>
            <a:rect l="l" t="t" r="r" b="b"/>
            <a:pathLst>
              <a:path w="1811020" h="4028440">
                <a:moveTo>
                  <a:pt x="0" y="4028440"/>
                </a:moveTo>
                <a:lnTo>
                  <a:pt x="1810639" y="4028440"/>
                </a:lnTo>
                <a:lnTo>
                  <a:pt x="1810639" y="0"/>
                </a:lnTo>
                <a:lnTo>
                  <a:pt x="0" y="0"/>
                </a:lnTo>
                <a:lnTo>
                  <a:pt x="0" y="4028440"/>
                </a:lnTo>
                <a:close/>
              </a:path>
            </a:pathLst>
          </a:custGeom>
          <a:solidFill>
            <a:srgbClr val="CFC7C3"/>
          </a:solidFill>
        </p:spPr>
        <p:txBody>
          <a:bodyPr wrap="square" lIns="0" tIns="0" rIns="0" bIns="0" rtlCol="0"/>
          <a:lstStyle/>
          <a:p>
            <a:endParaRPr/>
          </a:p>
        </p:txBody>
      </p:sp>
      <p:sp>
        <p:nvSpPr>
          <p:cNvPr id="26" name="object 26"/>
          <p:cNvSpPr txBox="1"/>
          <p:nvPr/>
        </p:nvSpPr>
        <p:spPr>
          <a:xfrm>
            <a:off x="521208" y="2304008"/>
            <a:ext cx="1271270" cy="403225"/>
          </a:xfrm>
          <a:prstGeom prst="rect">
            <a:avLst/>
          </a:prstGeom>
          <a:solidFill>
            <a:srgbClr val="9E9087"/>
          </a:solidFill>
        </p:spPr>
        <p:txBody>
          <a:bodyPr vert="horz" wrap="square" lIns="0" tIns="86360" rIns="0" bIns="0" rtlCol="0">
            <a:spAutoFit/>
          </a:bodyPr>
          <a:lstStyle/>
          <a:p>
            <a:pPr marL="232410">
              <a:lnSpc>
                <a:spcPct val="100000"/>
              </a:lnSpc>
              <a:spcBef>
                <a:spcPts val="680"/>
              </a:spcBef>
            </a:pPr>
            <a:r>
              <a:rPr sz="1400" spc="-10" dirty="0">
                <a:solidFill>
                  <a:srgbClr val="2B2522"/>
                </a:solidFill>
                <a:latin typeface="Arial"/>
                <a:cs typeface="Arial"/>
              </a:rPr>
              <a:t>Property</a:t>
            </a:r>
            <a:r>
              <a:rPr sz="1400" spc="-150" dirty="0">
                <a:solidFill>
                  <a:srgbClr val="2B2522"/>
                </a:solidFill>
                <a:latin typeface="Arial"/>
                <a:cs typeface="Arial"/>
              </a:rPr>
              <a:t> </a:t>
            </a:r>
            <a:r>
              <a:rPr sz="1400" spc="-5" dirty="0">
                <a:solidFill>
                  <a:srgbClr val="2B2522"/>
                </a:solidFill>
                <a:latin typeface="Arial"/>
                <a:cs typeface="Arial"/>
              </a:rPr>
              <a:t>1</a:t>
            </a:r>
            <a:endParaRPr sz="1400">
              <a:latin typeface="Arial"/>
              <a:cs typeface="Arial"/>
            </a:endParaRPr>
          </a:p>
        </p:txBody>
      </p:sp>
      <p:sp>
        <p:nvSpPr>
          <p:cNvPr id="32" name="object 32"/>
          <p:cNvSpPr txBox="1"/>
          <p:nvPr/>
        </p:nvSpPr>
        <p:spPr>
          <a:xfrm>
            <a:off x="8843009" y="6609395"/>
            <a:ext cx="196215" cy="178435"/>
          </a:xfrm>
          <a:prstGeom prst="rect">
            <a:avLst/>
          </a:prstGeom>
        </p:spPr>
        <p:txBody>
          <a:bodyPr vert="horz" wrap="square" lIns="0" tIns="0" rIns="0" bIns="0" rtlCol="0">
            <a:spAutoFit/>
          </a:bodyPr>
          <a:lstStyle/>
          <a:p>
            <a:pPr marL="12700">
              <a:lnSpc>
                <a:spcPts val="1315"/>
              </a:lnSpc>
            </a:pPr>
            <a:r>
              <a:rPr sz="1200" dirty="0">
                <a:solidFill>
                  <a:srgbClr val="9E9087"/>
                </a:solidFill>
                <a:latin typeface="Arial"/>
                <a:cs typeface="Arial"/>
              </a:rPr>
              <a:t>45</a:t>
            </a:r>
            <a:endParaRPr sz="1200">
              <a:latin typeface="Arial"/>
              <a:cs typeface="Arial"/>
            </a:endParaRPr>
          </a:p>
        </p:txBody>
      </p:sp>
      <p:sp>
        <p:nvSpPr>
          <p:cNvPr id="27" name="object 27"/>
          <p:cNvSpPr txBox="1"/>
          <p:nvPr/>
        </p:nvSpPr>
        <p:spPr>
          <a:xfrm>
            <a:off x="521208" y="3095980"/>
            <a:ext cx="1271270" cy="403225"/>
          </a:xfrm>
          <a:prstGeom prst="rect">
            <a:avLst/>
          </a:prstGeom>
          <a:solidFill>
            <a:srgbClr val="9E9087"/>
          </a:solidFill>
        </p:spPr>
        <p:txBody>
          <a:bodyPr vert="horz" wrap="square" lIns="0" tIns="86360" rIns="0" bIns="0" rtlCol="0">
            <a:spAutoFit/>
          </a:bodyPr>
          <a:lstStyle/>
          <a:p>
            <a:pPr marL="232410">
              <a:lnSpc>
                <a:spcPct val="100000"/>
              </a:lnSpc>
              <a:spcBef>
                <a:spcPts val="680"/>
              </a:spcBef>
            </a:pPr>
            <a:r>
              <a:rPr sz="1400" spc="-10" dirty="0">
                <a:solidFill>
                  <a:srgbClr val="2B2522"/>
                </a:solidFill>
                <a:latin typeface="Arial"/>
                <a:cs typeface="Arial"/>
              </a:rPr>
              <a:t>Property</a:t>
            </a:r>
            <a:r>
              <a:rPr sz="1400" spc="-150" dirty="0">
                <a:solidFill>
                  <a:srgbClr val="2B2522"/>
                </a:solidFill>
                <a:latin typeface="Arial"/>
                <a:cs typeface="Arial"/>
              </a:rPr>
              <a:t> </a:t>
            </a:r>
            <a:r>
              <a:rPr sz="1400" spc="-5" dirty="0">
                <a:solidFill>
                  <a:srgbClr val="2B2522"/>
                </a:solidFill>
                <a:latin typeface="Arial"/>
                <a:cs typeface="Arial"/>
              </a:rPr>
              <a:t>2</a:t>
            </a:r>
            <a:endParaRPr sz="1400">
              <a:latin typeface="Arial"/>
              <a:cs typeface="Arial"/>
            </a:endParaRPr>
          </a:p>
        </p:txBody>
      </p:sp>
      <p:sp>
        <p:nvSpPr>
          <p:cNvPr id="28" name="object 28"/>
          <p:cNvSpPr txBox="1"/>
          <p:nvPr/>
        </p:nvSpPr>
        <p:spPr>
          <a:xfrm>
            <a:off x="521208" y="3886174"/>
            <a:ext cx="1271270" cy="403225"/>
          </a:xfrm>
          <a:prstGeom prst="rect">
            <a:avLst/>
          </a:prstGeom>
          <a:solidFill>
            <a:srgbClr val="9E9087"/>
          </a:solidFill>
        </p:spPr>
        <p:txBody>
          <a:bodyPr vert="horz" wrap="square" lIns="0" tIns="86360" rIns="0" bIns="0" rtlCol="0">
            <a:spAutoFit/>
          </a:bodyPr>
          <a:lstStyle/>
          <a:p>
            <a:pPr marL="232410">
              <a:lnSpc>
                <a:spcPct val="100000"/>
              </a:lnSpc>
              <a:spcBef>
                <a:spcPts val="680"/>
              </a:spcBef>
            </a:pPr>
            <a:r>
              <a:rPr sz="1400" spc="-10" dirty="0">
                <a:solidFill>
                  <a:srgbClr val="2B2522"/>
                </a:solidFill>
                <a:latin typeface="Arial"/>
                <a:cs typeface="Arial"/>
              </a:rPr>
              <a:t>Property</a:t>
            </a:r>
            <a:r>
              <a:rPr sz="1400" spc="-150" dirty="0">
                <a:solidFill>
                  <a:srgbClr val="2B2522"/>
                </a:solidFill>
                <a:latin typeface="Arial"/>
                <a:cs typeface="Arial"/>
              </a:rPr>
              <a:t> </a:t>
            </a:r>
            <a:r>
              <a:rPr sz="1400" spc="-5" dirty="0">
                <a:solidFill>
                  <a:srgbClr val="2B2522"/>
                </a:solidFill>
                <a:latin typeface="Arial"/>
                <a:cs typeface="Arial"/>
              </a:rPr>
              <a:t>3</a:t>
            </a:r>
            <a:endParaRPr sz="1400">
              <a:latin typeface="Arial"/>
              <a:cs typeface="Arial"/>
            </a:endParaRPr>
          </a:p>
        </p:txBody>
      </p:sp>
      <p:sp>
        <p:nvSpPr>
          <p:cNvPr id="29" name="object 29"/>
          <p:cNvSpPr txBox="1"/>
          <p:nvPr/>
        </p:nvSpPr>
        <p:spPr>
          <a:xfrm>
            <a:off x="7317613" y="3095980"/>
            <a:ext cx="1271270" cy="403225"/>
          </a:xfrm>
          <a:prstGeom prst="rect">
            <a:avLst/>
          </a:prstGeom>
        </p:spPr>
        <p:txBody>
          <a:bodyPr vert="horz" wrap="square" lIns="0" tIns="86360" rIns="0" bIns="0" rtlCol="0">
            <a:spAutoFit/>
          </a:bodyPr>
          <a:lstStyle/>
          <a:p>
            <a:pPr marL="233045">
              <a:lnSpc>
                <a:spcPct val="100000"/>
              </a:lnSpc>
              <a:spcBef>
                <a:spcPts val="680"/>
              </a:spcBef>
            </a:pPr>
            <a:r>
              <a:rPr sz="1400" spc="-10" dirty="0">
                <a:solidFill>
                  <a:srgbClr val="2B2522"/>
                </a:solidFill>
                <a:latin typeface="Arial"/>
                <a:cs typeface="Arial"/>
              </a:rPr>
              <a:t>Property</a:t>
            </a:r>
            <a:r>
              <a:rPr sz="1400" spc="-150" dirty="0">
                <a:solidFill>
                  <a:srgbClr val="2B2522"/>
                </a:solidFill>
                <a:latin typeface="Arial"/>
                <a:cs typeface="Arial"/>
              </a:rPr>
              <a:t> </a:t>
            </a:r>
            <a:r>
              <a:rPr sz="1400" spc="-5" dirty="0">
                <a:solidFill>
                  <a:srgbClr val="2B2522"/>
                </a:solidFill>
                <a:latin typeface="Arial"/>
                <a:cs typeface="Arial"/>
              </a:rPr>
              <a:t>2</a:t>
            </a:r>
            <a:endParaRPr sz="1400">
              <a:latin typeface="Arial"/>
              <a:cs typeface="Arial"/>
            </a:endParaRPr>
          </a:p>
        </p:txBody>
      </p:sp>
      <p:sp>
        <p:nvSpPr>
          <p:cNvPr id="30" name="object 30"/>
          <p:cNvSpPr txBox="1"/>
          <p:nvPr/>
        </p:nvSpPr>
        <p:spPr>
          <a:xfrm>
            <a:off x="7317613" y="3095980"/>
            <a:ext cx="1271270" cy="403225"/>
          </a:xfrm>
          <a:prstGeom prst="rect">
            <a:avLst/>
          </a:prstGeom>
        </p:spPr>
        <p:txBody>
          <a:bodyPr vert="horz" wrap="square" lIns="0" tIns="86360" rIns="0" bIns="0" rtlCol="0">
            <a:spAutoFit/>
          </a:bodyPr>
          <a:lstStyle/>
          <a:p>
            <a:pPr marL="217170">
              <a:lnSpc>
                <a:spcPct val="100000"/>
              </a:lnSpc>
              <a:spcBef>
                <a:spcPts val="680"/>
              </a:spcBef>
            </a:pPr>
            <a:r>
              <a:rPr sz="1400" spc="-10" dirty="0">
                <a:solidFill>
                  <a:srgbClr val="2B2522"/>
                </a:solidFill>
                <a:latin typeface="Arial"/>
                <a:cs typeface="Arial"/>
              </a:rPr>
              <a:t>Property</a:t>
            </a:r>
            <a:r>
              <a:rPr sz="1400" spc="-125" dirty="0">
                <a:solidFill>
                  <a:srgbClr val="2B2522"/>
                </a:solidFill>
                <a:latin typeface="Arial"/>
                <a:cs typeface="Arial"/>
              </a:rPr>
              <a:t> </a:t>
            </a:r>
            <a:r>
              <a:rPr sz="1400" spc="-35" dirty="0">
                <a:solidFill>
                  <a:srgbClr val="2B2522"/>
                </a:solidFill>
                <a:latin typeface="Arial"/>
                <a:cs typeface="Arial"/>
              </a:rPr>
              <a:t>2’</a:t>
            </a:r>
            <a:endParaRPr sz="1400">
              <a:latin typeface="Arial"/>
              <a:cs typeface="Arial"/>
            </a:endParaRPr>
          </a:p>
        </p:txBody>
      </p:sp>
      <p:sp>
        <p:nvSpPr>
          <p:cNvPr id="31" name="object 31"/>
          <p:cNvSpPr txBox="1"/>
          <p:nvPr/>
        </p:nvSpPr>
        <p:spPr>
          <a:xfrm>
            <a:off x="7317613" y="3095980"/>
            <a:ext cx="1271270" cy="403225"/>
          </a:xfrm>
          <a:prstGeom prst="rect">
            <a:avLst/>
          </a:prstGeom>
          <a:solidFill>
            <a:srgbClr val="BC2727"/>
          </a:solidFill>
        </p:spPr>
        <p:txBody>
          <a:bodyPr vert="horz" wrap="square" lIns="0" tIns="86360" rIns="0" bIns="0" rtlCol="0">
            <a:spAutoFit/>
          </a:bodyPr>
          <a:lstStyle/>
          <a:p>
            <a:pPr marL="206375">
              <a:lnSpc>
                <a:spcPct val="100000"/>
              </a:lnSpc>
              <a:spcBef>
                <a:spcPts val="680"/>
              </a:spcBef>
            </a:pPr>
            <a:r>
              <a:rPr sz="1400" spc="-10" dirty="0">
                <a:solidFill>
                  <a:srgbClr val="FFFFFF"/>
                </a:solidFill>
                <a:latin typeface="Arial"/>
                <a:cs typeface="Arial"/>
              </a:rPr>
              <a:t>Property</a:t>
            </a:r>
            <a:r>
              <a:rPr sz="1400" spc="-130" dirty="0">
                <a:solidFill>
                  <a:srgbClr val="FFFFFF"/>
                </a:solidFill>
                <a:latin typeface="Arial"/>
                <a:cs typeface="Arial"/>
              </a:rPr>
              <a:t> </a:t>
            </a:r>
            <a:r>
              <a:rPr sz="1400" spc="-25" dirty="0">
                <a:solidFill>
                  <a:srgbClr val="FFFFFF"/>
                </a:solidFill>
                <a:latin typeface="Arial"/>
                <a:cs typeface="Arial"/>
              </a:rPr>
              <a:t>2”</a:t>
            </a:r>
            <a:endParaRPr sz="1400">
              <a:latin typeface="Arial"/>
              <a:cs typeface="Aria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666105">
              <a:lnSpc>
                <a:spcPct val="100000"/>
              </a:lnSpc>
            </a:pPr>
            <a:r>
              <a:rPr spc="-5" dirty="0"/>
              <a:t>Template </a:t>
            </a:r>
            <a:r>
              <a:rPr spc="-20" dirty="0"/>
              <a:t>Selection</a:t>
            </a:r>
            <a:r>
              <a:rPr spc="-175" dirty="0"/>
              <a:t> </a:t>
            </a:r>
            <a:r>
              <a:rPr spc="-15" dirty="0"/>
              <a:t>Process</a:t>
            </a:r>
          </a:p>
        </p:txBody>
      </p:sp>
      <p:sp>
        <p:nvSpPr>
          <p:cNvPr id="5" name="object 5"/>
          <p:cNvSpPr txBox="1"/>
          <p:nvPr/>
        </p:nvSpPr>
        <p:spPr>
          <a:xfrm>
            <a:off x="3715258" y="1144142"/>
            <a:ext cx="5000625" cy="5120640"/>
          </a:xfrm>
          <a:prstGeom prst="rect">
            <a:avLst/>
          </a:prstGeom>
        </p:spPr>
        <p:txBody>
          <a:bodyPr vert="horz" wrap="square" lIns="0" tIns="0" rIns="0" bIns="0" rtlCol="0">
            <a:spAutoFit/>
          </a:bodyPr>
          <a:lstStyle/>
          <a:p>
            <a:pPr marL="195580" indent="-182880">
              <a:lnSpc>
                <a:spcPct val="100000"/>
              </a:lnSpc>
              <a:buClr>
                <a:srgbClr val="9E9087"/>
              </a:buClr>
              <a:buSzPct val="80000"/>
              <a:buFont typeface="Wingdings"/>
              <a:buChar char=""/>
              <a:tabLst>
                <a:tab pos="195580" algn="l"/>
              </a:tabLst>
            </a:pPr>
            <a:r>
              <a:rPr sz="2000" spc="-5" dirty="0">
                <a:solidFill>
                  <a:srgbClr val="2B2522"/>
                </a:solidFill>
                <a:latin typeface="Arial"/>
                <a:cs typeface="Arial"/>
              </a:rPr>
              <a:t>Portal </a:t>
            </a:r>
            <a:r>
              <a:rPr sz="2000" dirty="0">
                <a:solidFill>
                  <a:srgbClr val="2B2522"/>
                </a:solidFill>
                <a:latin typeface="Arial"/>
                <a:cs typeface="Arial"/>
              </a:rPr>
              <a:t>Foundation </a:t>
            </a:r>
            <a:r>
              <a:rPr sz="2000" spc="50" dirty="0">
                <a:solidFill>
                  <a:srgbClr val="2B2522"/>
                </a:solidFill>
                <a:latin typeface="Arial"/>
                <a:cs typeface="Arial"/>
              </a:rPr>
              <a:t>first</a:t>
            </a:r>
            <a:r>
              <a:rPr sz="2000" spc="-400" dirty="0">
                <a:solidFill>
                  <a:srgbClr val="2B2522"/>
                </a:solidFill>
                <a:latin typeface="Arial"/>
                <a:cs typeface="Arial"/>
              </a:rPr>
              <a:t> </a:t>
            </a:r>
            <a:r>
              <a:rPr sz="2000" spc="-5" dirty="0">
                <a:solidFill>
                  <a:srgbClr val="2B2522"/>
                </a:solidFill>
                <a:latin typeface="Arial"/>
                <a:cs typeface="Arial"/>
              </a:rPr>
              <a:t>checks </a:t>
            </a:r>
            <a:r>
              <a:rPr sz="2000" spc="50" dirty="0">
                <a:solidFill>
                  <a:srgbClr val="2B2522"/>
                </a:solidFill>
                <a:latin typeface="Arial"/>
                <a:cs typeface="Arial"/>
              </a:rPr>
              <a:t>if</a:t>
            </a:r>
            <a:endParaRPr sz="2000" dirty="0">
              <a:latin typeface="Arial"/>
              <a:cs typeface="Arial"/>
            </a:endParaRPr>
          </a:p>
          <a:p>
            <a:pPr marL="194945" marR="5080">
              <a:lnSpc>
                <a:spcPct val="100000"/>
              </a:lnSpc>
            </a:pPr>
            <a:r>
              <a:rPr sz="2000" spc="10" dirty="0">
                <a:solidFill>
                  <a:srgbClr val="2B2522"/>
                </a:solidFill>
                <a:latin typeface="Arial"/>
                <a:cs typeface="Arial"/>
              </a:rPr>
              <a:t>the</a:t>
            </a:r>
            <a:r>
              <a:rPr sz="2000" spc="-90" dirty="0">
                <a:solidFill>
                  <a:srgbClr val="2B2522"/>
                </a:solidFill>
                <a:latin typeface="Arial"/>
                <a:cs typeface="Arial"/>
              </a:rPr>
              <a:t> </a:t>
            </a:r>
            <a:r>
              <a:rPr sz="2000" spc="-25" dirty="0">
                <a:solidFill>
                  <a:srgbClr val="2B2522"/>
                </a:solidFill>
                <a:latin typeface="Arial"/>
                <a:cs typeface="Arial"/>
              </a:rPr>
              <a:t>DefaultDevice</a:t>
            </a:r>
            <a:r>
              <a:rPr sz="2000" spc="-120" dirty="0">
                <a:solidFill>
                  <a:srgbClr val="2B2522"/>
                </a:solidFill>
                <a:latin typeface="Arial"/>
                <a:cs typeface="Arial"/>
              </a:rPr>
              <a:t> </a:t>
            </a:r>
            <a:r>
              <a:rPr sz="2000" spc="15" dirty="0">
                <a:solidFill>
                  <a:srgbClr val="2B2522"/>
                </a:solidFill>
                <a:latin typeface="Arial"/>
                <a:cs typeface="Arial"/>
              </a:rPr>
              <a:t>portal</a:t>
            </a:r>
            <a:r>
              <a:rPr sz="2000" spc="-100" dirty="0">
                <a:solidFill>
                  <a:srgbClr val="2B2522"/>
                </a:solidFill>
                <a:latin typeface="Arial"/>
                <a:cs typeface="Arial"/>
              </a:rPr>
              <a:t> </a:t>
            </a:r>
            <a:r>
              <a:rPr sz="2000" spc="5" dirty="0">
                <a:solidFill>
                  <a:srgbClr val="2B2522"/>
                </a:solidFill>
                <a:latin typeface="Arial"/>
                <a:cs typeface="Arial"/>
              </a:rPr>
              <a:t>property</a:t>
            </a:r>
            <a:r>
              <a:rPr sz="2000" spc="-120" dirty="0">
                <a:solidFill>
                  <a:srgbClr val="2B2522"/>
                </a:solidFill>
                <a:latin typeface="Arial"/>
                <a:cs typeface="Arial"/>
              </a:rPr>
              <a:t> </a:t>
            </a:r>
            <a:r>
              <a:rPr sz="2000" spc="10" dirty="0">
                <a:solidFill>
                  <a:srgbClr val="2B2522"/>
                </a:solidFill>
                <a:latin typeface="Arial"/>
                <a:cs typeface="Arial"/>
              </a:rPr>
              <a:t>is</a:t>
            </a:r>
            <a:r>
              <a:rPr sz="2000" spc="-95" dirty="0">
                <a:solidFill>
                  <a:srgbClr val="2B2522"/>
                </a:solidFill>
                <a:latin typeface="Arial"/>
                <a:cs typeface="Arial"/>
              </a:rPr>
              <a:t> </a:t>
            </a:r>
            <a:r>
              <a:rPr sz="2000" spc="-15" dirty="0">
                <a:solidFill>
                  <a:srgbClr val="2B2522"/>
                </a:solidFill>
                <a:latin typeface="Arial"/>
                <a:cs typeface="Arial"/>
              </a:rPr>
              <a:t>set.</a:t>
            </a:r>
            <a:r>
              <a:rPr sz="2000" spc="-95" dirty="0">
                <a:solidFill>
                  <a:srgbClr val="2B2522"/>
                </a:solidFill>
                <a:latin typeface="Arial"/>
                <a:cs typeface="Arial"/>
              </a:rPr>
              <a:t> </a:t>
            </a:r>
            <a:r>
              <a:rPr sz="2000" spc="40" dirty="0">
                <a:solidFill>
                  <a:srgbClr val="2B2522"/>
                </a:solidFill>
                <a:latin typeface="Arial"/>
                <a:cs typeface="Arial"/>
              </a:rPr>
              <a:t>If</a:t>
            </a:r>
            <a:r>
              <a:rPr sz="2000" spc="-75" dirty="0">
                <a:solidFill>
                  <a:srgbClr val="2B2522"/>
                </a:solidFill>
                <a:latin typeface="Arial"/>
                <a:cs typeface="Arial"/>
              </a:rPr>
              <a:t> </a:t>
            </a:r>
            <a:r>
              <a:rPr sz="2000" spc="55" dirty="0">
                <a:solidFill>
                  <a:srgbClr val="2B2522"/>
                </a:solidFill>
                <a:latin typeface="Arial"/>
                <a:cs typeface="Arial"/>
              </a:rPr>
              <a:t>it  </a:t>
            </a:r>
            <a:r>
              <a:rPr sz="2000" spc="-55" dirty="0">
                <a:solidFill>
                  <a:srgbClr val="2B2522"/>
                </a:solidFill>
                <a:latin typeface="Arial"/>
                <a:cs typeface="Arial"/>
              </a:rPr>
              <a:t>is, </a:t>
            </a:r>
            <a:r>
              <a:rPr sz="2000" dirty="0">
                <a:solidFill>
                  <a:srgbClr val="2B2522"/>
                </a:solidFill>
                <a:latin typeface="Arial"/>
                <a:cs typeface="Arial"/>
              </a:rPr>
              <a:t>Portal Foundation looks </a:t>
            </a:r>
            <a:r>
              <a:rPr sz="2000" spc="40" dirty="0">
                <a:solidFill>
                  <a:srgbClr val="2B2522"/>
                </a:solidFill>
                <a:latin typeface="Arial"/>
                <a:cs typeface="Arial"/>
              </a:rPr>
              <a:t>for </a:t>
            </a:r>
            <a:r>
              <a:rPr sz="2000" spc="-35" dirty="0">
                <a:solidFill>
                  <a:srgbClr val="2B2522"/>
                </a:solidFill>
                <a:latin typeface="Arial"/>
                <a:cs typeface="Arial"/>
              </a:rPr>
              <a:t>a </a:t>
            </a:r>
            <a:r>
              <a:rPr sz="2000" spc="15" dirty="0">
                <a:solidFill>
                  <a:srgbClr val="2B2522"/>
                </a:solidFill>
                <a:latin typeface="Arial"/>
                <a:cs typeface="Arial"/>
              </a:rPr>
              <a:t>template  </a:t>
            </a:r>
            <a:r>
              <a:rPr sz="2000" spc="5" dirty="0">
                <a:solidFill>
                  <a:srgbClr val="2B2522"/>
                </a:solidFill>
                <a:latin typeface="Arial"/>
                <a:cs typeface="Arial"/>
              </a:rPr>
              <a:t>property</a:t>
            </a:r>
            <a:r>
              <a:rPr sz="2000" spc="-135" dirty="0">
                <a:solidFill>
                  <a:srgbClr val="2B2522"/>
                </a:solidFill>
                <a:latin typeface="Arial"/>
                <a:cs typeface="Arial"/>
              </a:rPr>
              <a:t> </a:t>
            </a:r>
            <a:r>
              <a:rPr sz="2000" spc="45" dirty="0">
                <a:solidFill>
                  <a:srgbClr val="2B2522"/>
                </a:solidFill>
                <a:latin typeface="Arial"/>
                <a:cs typeface="Arial"/>
              </a:rPr>
              <a:t>with</a:t>
            </a:r>
            <a:r>
              <a:rPr sz="2000" spc="-100" dirty="0">
                <a:solidFill>
                  <a:srgbClr val="2B2522"/>
                </a:solidFill>
                <a:latin typeface="Arial"/>
                <a:cs typeface="Arial"/>
              </a:rPr>
              <a:t> </a:t>
            </a:r>
            <a:r>
              <a:rPr sz="2000" spc="-35" dirty="0">
                <a:solidFill>
                  <a:srgbClr val="2B2522"/>
                </a:solidFill>
                <a:latin typeface="Arial"/>
                <a:cs typeface="Arial"/>
              </a:rPr>
              <a:t>a</a:t>
            </a:r>
            <a:r>
              <a:rPr sz="2000" spc="-90" dirty="0">
                <a:solidFill>
                  <a:srgbClr val="2B2522"/>
                </a:solidFill>
                <a:latin typeface="Arial"/>
                <a:cs typeface="Arial"/>
              </a:rPr>
              <a:t> </a:t>
            </a:r>
            <a:r>
              <a:rPr sz="2000" spc="25" dirty="0">
                <a:solidFill>
                  <a:srgbClr val="2B2522"/>
                </a:solidFill>
                <a:latin typeface="Arial"/>
                <a:cs typeface="Arial"/>
              </a:rPr>
              <a:t>matching</a:t>
            </a:r>
            <a:r>
              <a:rPr sz="2000" spc="-110" dirty="0">
                <a:solidFill>
                  <a:srgbClr val="2B2522"/>
                </a:solidFill>
                <a:latin typeface="Arial"/>
                <a:cs typeface="Arial"/>
              </a:rPr>
              <a:t> </a:t>
            </a:r>
            <a:r>
              <a:rPr sz="2000" spc="-15" dirty="0">
                <a:solidFill>
                  <a:srgbClr val="2B2522"/>
                </a:solidFill>
                <a:latin typeface="Arial"/>
                <a:cs typeface="Arial"/>
              </a:rPr>
              <a:t>name.</a:t>
            </a:r>
            <a:endParaRPr sz="2000" dirty="0">
              <a:latin typeface="Arial"/>
              <a:cs typeface="Arial"/>
            </a:endParaRPr>
          </a:p>
          <a:p>
            <a:pPr marL="195580" marR="114935" indent="-182880">
              <a:lnSpc>
                <a:spcPct val="100000"/>
              </a:lnSpc>
              <a:spcBef>
                <a:spcPts val="600"/>
              </a:spcBef>
              <a:buClr>
                <a:srgbClr val="9E9087"/>
              </a:buClr>
              <a:buSzPct val="80000"/>
              <a:buFont typeface="Wingdings"/>
              <a:buChar char=""/>
              <a:tabLst>
                <a:tab pos="195580" algn="l"/>
              </a:tabLst>
            </a:pPr>
            <a:r>
              <a:rPr sz="2000" dirty="0">
                <a:solidFill>
                  <a:srgbClr val="2B2522"/>
                </a:solidFill>
                <a:latin typeface="Arial"/>
                <a:cs typeface="Arial"/>
              </a:rPr>
              <a:t>Portal</a:t>
            </a:r>
            <a:r>
              <a:rPr sz="2000" spc="-100" dirty="0">
                <a:solidFill>
                  <a:srgbClr val="2B2522"/>
                </a:solidFill>
                <a:latin typeface="Arial"/>
                <a:cs typeface="Arial"/>
              </a:rPr>
              <a:t> </a:t>
            </a:r>
            <a:r>
              <a:rPr sz="2000" dirty="0">
                <a:solidFill>
                  <a:srgbClr val="2B2522"/>
                </a:solidFill>
                <a:latin typeface="Arial"/>
                <a:cs typeface="Arial"/>
              </a:rPr>
              <a:t>Foundation</a:t>
            </a:r>
            <a:r>
              <a:rPr sz="2000" spc="-105" dirty="0">
                <a:solidFill>
                  <a:srgbClr val="2B2522"/>
                </a:solidFill>
                <a:latin typeface="Arial"/>
                <a:cs typeface="Arial"/>
              </a:rPr>
              <a:t> </a:t>
            </a:r>
            <a:r>
              <a:rPr sz="2000" spc="10" dirty="0">
                <a:solidFill>
                  <a:srgbClr val="2B2522"/>
                </a:solidFill>
                <a:latin typeface="Arial"/>
                <a:cs typeface="Arial"/>
              </a:rPr>
              <a:t>tries</a:t>
            </a:r>
            <a:r>
              <a:rPr sz="2000" spc="-110" dirty="0">
                <a:solidFill>
                  <a:srgbClr val="2B2522"/>
                </a:solidFill>
                <a:latin typeface="Arial"/>
                <a:cs typeface="Arial"/>
              </a:rPr>
              <a:t> </a:t>
            </a:r>
            <a:r>
              <a:rPr sz="2000" spc="50" dirty="0">
                <a:solidFill>
                  <a:srgbClr val="2B2522"/>
                </a:solidFill>
                <a:latin typeface="Arial"/>
                <a:cs typeface="Arial"/>
              </a:rPr>
              <a:t>to</a:t>
            </a:r>
            <a:r>
              <a:rPr sz="2000" spc="-80" dirty="0">
                <a:solidFill>
                  <a:srgbClr val="2B2522"/>
                </a:solidFill>
                <a:latin typeface="Arial"/>
                <a:cs typeface="Arial"/>
              </a:rPr>
              <a:t> </a:t>
            </a:r>
            <a:r>
              <a:rPr sz="2000" spc="40" dirty="0">
                <a:solidFill>
                  <a:srgbClr val="2B2522"/>
                </a:solidFill>
                <a:latin typeface="Arial"/>
                <a:cs typeface="Arial"/>
              </a:rPr>
              <a:t>match</a:t>
            </a:r>
            <a:r>
              <a:rPr sz="2000" spc="-95" dirty="0">
                <a:solidFill>
                  <a:srgbClr val="2B2522"/>
                </a:solidFill>
                <a:latin typeface="Arial"/>
                <a:cs typeface="Arial"/>
              </a:rPr>
              <a:t> </a:t>
            </a:r>
            <a:r>
              <a:rPr sz="2000" spc="10" dirty="0">
                <a:solidFill>
                  <a:srgbClr val="2B2522"/>
                </a:solidFill>
                <a:latin typeface="Arial"/>
                <a:cs typeface="Arial"/>
              </a:rPr>
              <a:t>the</a:t>
            </a:r>
            <a:r>
              <a:rPr sz="2000" spc="-90" dirty="0">
                <a:solidFill>
                  <a:srgbClr val="2B2522"/>
                </a:solidFill>
                <a:latin typeface="Arial"/>
                <a:cs typeface="Arial"/>
              </a:rPr>
              <a:t> </a:t>
            </a:r>
            <a:r>
              <a:rPr sz="2000" spc="-55" dirty="0">
                <a:solidFill>
                  <a:srgbClr val="2B2522"/>
                </a:solidFill>
                <a:latin typeface="Arial"/>
                <a:cs typeface="Arial"/>
              </a:rPr>
              <a:t>User-  </a:t>
            </a:r>
            <a:r>
              <a:rPr sz="2000" spc="-10" dirty="0">
                <a:solidFill>
                  <a:srgbClr val="2B2522"/>
                </a:solidFill>
                <a:latin typeface="Arial"/>
                <a:cs typeface="Arial"/>
              </a:rPr>
              <a:t>Agent </a:t>
            </a:r>
            <a:r>
              <a:rPr sz="2000" spc="-30" dirty="0">
                <a:solidFill>
                  <a:srgbClr val="2B2522"/>
                </a:solidFill>
                <a:latin typeface="Arial"/>
                <a:cs typeface="Arial"/>
              </a:rPr>
              <a:t>header </a:t>
            </a:r>
            <a:r>
              <a:rPr sz="2000" spc="50" dirty="0">
                <a:solidFill>
                  <a:srgbClr val="2B2522"/>
                </a:solidFill>
                <a:latin typeface="Arial"/>
                <a:cs typeface="Arial"/>
              </a:rPr>
              <a:t>of </a:t>
            </a:r>
            <a:r>
              <a:rPr sz="2000" spc="5" dirty="0">
                <a:solidFill>
                  <a:srgbClr val="2B2522"/>
                </a:solidFill>
                <a:latin typeface="Arial"/>
                <a:cs typeface="Arial"/>
              </a:rPr>
              <a:t>the </a:t>
            </a:r>
            <a:r>
              <a:rPr sz="2000" spc="-10" dirty="0">
                <a:solidFill>
                  <a:srgbClr val="2B2522"/>
                </a:solidFill>
                <a:latin typeface="Arial"/>
                <a:cs typeface="Arial"/>
              </a:rPr>
              <a:t>request </a:t>
            </a:r>
            <a:r>
              <a:rPr sz="2000" spc="10" dirty="0">
                <a:solidFill>
                  <a:srgbClr val="2B2522"/>
                </a:solidFill>
                <a:latin typeface="Arial"/>
                <a:cs typeface="Arial"/>
              </a:rPr>
              <a:t>against </a:t>
            </a:r>
            <a:r>
              <a:rPr sz="2000" spc="5" dirty="0">
                <a:solidFill>
                  <a:srgbClr val="2B2522"/>
                </a:solidFill>
                <a:latin typeface="Arial"/>
                <a:cs typeface="Arial"/>
              </a:rPr>
              <a:t>the  </a:t>
            </a:r>
            <a:r>
              <a:rPr sz="2000" spc="-25" dirty="0">
                <a:solidFill>
                  <a:srgbClr val="2B2522"/>
                </a:solidFill>
                <a:latin typeface="Arial"/>
                <a:cs typeface="Arial"/>
              </a:rPr>
              <a:t>device </a:t>
            </a:r>
            <a:r>
              <a:rPr sz="2000" spc="10" dirty="0">
                <a:solidFill>
                  <a:srgbClr val="2B2522"/>
                </a:solidFill>
                <a:latin typeface="Arial"/>
                <a:cs typeface="Arial"/>
              </a:rPr>
              <a:t>recognition</a:t>
            </a:r>
            <a:r>
              <a:rPr sz="2000" spc="-270" dirty="0">
                <a:solidFill>
                  <a:srgbClr val="2B2522"/>
                </a:solidFill>
                <a:latin typeface="Arial"/>
                <a:cs typeface="Arial"/>
              </a:rPr>
              <a:t> </a:t>
            </a:r>
            <a:r>
              <a:rPr sz="2000" spc="10" dirty="0">
                <a:solidFill>
                  <a:srgbClr val="2B2522"/>
                </a:solidFill>
                <a:latin typeface="Arial"/>
                <a:cs typeface="Arial"/>
              </a:rPr>
              <a:t>configuration.</a:t>
            </a:r>
            <a:endParaRPr sz="2000" dirty="0">
              <a:latin typeface="Arial"/>
              <a:cs typeface="Arial"/>
            </a:endParaRPr>
          </a:p>
          <a:p>
            <a:pPr marL="195580" marR="99695" indent="-182880">
              <a:lnSpc>
                <a:spcPct val="100000"/>
              </a:lnSpc>
              <a:spcBef>
                <a:spcPts val="600"/>
              </a:spcBef>
              <a:buClr>
                <a:srgbClr val="9E9087"/>
              </a:buClr>
              <a:buSzPct val="80000"/>
              <a:buFont typeface="Wingdings"/>
              <a:buChar char=""/>
              <a:tabLst>
                <a:tab pos="195580" algn="l"/>
              </a:tabLst>
            </a:pPr>
            <a:r>
              <a:rPr sz="2000" dirty="0">
                <a:solidFill>
                  <a:srgbClr val="2B2522"/>
                </a:solidFill>
                <a:latin typeface="Arial"/>
                <a:cs typeface="Arial"/>
              </a:rPr>
              <a:t>Portal Foundation looks </a:t>
            </a:r>
            <a:r>
              <a:rPr sz="2000" spc="40" dirty="0">
                <a:solidFill>
                  <a:srgbClr val="2B2522"/>
                </a:solidFill>
                <a:latin typeface="Arial"/>
                <a:cs typeface="Arial"/>
              </a:rPr>
              <a:t>for </a:t>
            </a:r>
            <a:r>
              <a:rPr sz="2000" spc="-35" dirty="0">
                <a:solidFill>
                  <a:srgbClr val="2B2522"/>
                </a:solidFill>
                <a:latin typeface="Arial"/>
                <a:cs typeface="Arial"/>
              </a:rPr>
              <a:t>a </a:t>
            </a:r>
            <a:r>
              <a:rPr sz="2000" spc="5" dirty="0">
                <a:solidFill>
                  <a:srgbClr val="2B2522"/>
                </a:solidFill>
                <a:latin typeface="Arial"/>
                <a:cs typeface="Arial"/>
              </a:rPr>
              <a:t>property  </a:t>
            </a:r>
            <a:r>
              <a:rPr sz="2000" dirty="0">
                <a:solidFill>
                  <a:srgbClr val="2B2522"/>
                </a:solidFill>
                <a:latin typeface="Arial"/>
                <a:cs typeface="Arial"/>
              </a:rPr>
              <a:t>named </a:t>
            </a:r>
            <a:r>
              <a:rPr sz="2000" spc="-25" dirty="0">
                <a:solidFill>
                  <a:srgbClr val="2B2522"/>
                </a:solidFill>
                <a:latin typeface="Arial"/>
                <a:cs typeface="Arial"/>
              </a:rPr>
              <a:t>DefaultDevice </a:t>
            </a:r>
            <a:r>
              <a:rPr sz="2000" dirty="0">
                <a:solidFill>
                  <a:srgbClr val="2B2522"/>
                </a:solidFill>
                <a:latin typeface="Arial"/>
                <a:cs typeface="Arial"/>
              </a:rPr>
              <a:t>in </a:t>
            </a:r>
            <a:r>
              <a:rPr sz="2000" spc="5" dirty="0">
                <a:solidFill>
                  <a:srgbClr val="2B2522"/>
                </a:solidFill>
                <a:latin typeface="Arial"/>
                <a:cs typeface="Arial"/>
              </a:rPr>
              <a:t>the </a:t>
            </a:r>
            <a:r>
              <a:rPr sz="2000" spc="15" dirty="0">
                <a:solidFill>
                  <a:srgbClr val="2B2522"/>
                </a:solidFill>
                <a:latin typeface="Arial"/>
                <a:cs typeface="Arial"/>
              </a:rPr>
              <a:t>template  </a:t>
            </a:r>
            <a:r>
              <a:rPr sz="2000" dirty="0">
                <a:solidFill>
                  <a:srgbClr val="2B2522"/>
                </a:solidFill>
                <a:latin typeface="Arial"/>
                <a:cs typeface="Arial"/>
              </a:rPr>
              <a:t>object. </a:t>
            </a:r>
            <a:r>
              <a:rPr sz="2000" spc="-30" dirty="0">
                <a:solidFill>
                  <a:srgbClr val="2B2522"/>
                </a:solidFill>
                <a:latin typeface="Arial"/>
                <a:cs typeface="Arial"/>
              </a:rPr>
              <a:t>DefaultDevice </a:t>
            </a:r>
            <a:r>
              <a:rPr sz="2000" spc="5" dirty="0">
                <a:solidFill>
                  <a:srgbClr val="2B2522"/>
                </a:solidFill>
                <a:latin typeface="Arial"/>
                <a:cs typeface="Arial"/>
              </a:rPr>
              <a:t>currently </a:t>
            </a:r>
            <a:r>
              <a:rPr sz="2000" dirty="0">
                <a:solidFill>
                  <a:srgbClr val="2B2522"/>
                </a:solidFill>
                <a:latin typeface="Arial"/>
                <a:cs typeface="Arial"/>
              </a:rPr>
              <a:t>only  </a:t>
            </a:r>
            <a:r>
              <a:rPr sz="2000" spc="10" dirty="0">
                <a:solidFill>
                  <a:srgbClr val="2B2522"/>
                </a:solidFill>
                <a:latin typeface="Arial"/>
                <a:cs typeface="Arial"/>
              </a:rPr>
              <a:t>accepts</a:t>
            </a:r>
            <a:r>
              <a:rPr sz="2000" spc="-110" dirty="0">
                <a:solidFill>
                  <a:srgbClr val="2B2522"/>
                </a:solidFill>
                <a:latin typeface="Arial"/>
                <a:cs typeface="Arial"/>
              </a:rPr>
              <a:t> </a:t>
            </a:r>
            <a:r>
              <a:rPr sz="2000" spc="-35" dirty="0">
                <a:solidFill>
                  <a:srgbClr val="2B2522"/>
                </a:solidFill>
                <a:latin typeface="Arial"/>
                <a:cs typeface="Arial"/>
              </a:rPr>
              <a:t>a</a:t>
            </a:r>
            <a:r>
              <a:rPr sz="2000" spc="-80" dirty="0">
                <a:solidFill>
                  <a:srgbClr val="2B2522"/>
                </a:solidFill>
                <a:latin typeface="Arial"/>
                <a:cs typeface="Arial"/>
              </a:rPr>
              <a:t> </a:t>
            </a:r>
            <a:r>
              <a:rPr sz="2000" spc="-30" dirty="0">
                <a:solidFill>
                  <a:srgbClr val="2B2522"/>
                </a:solidFill>
                <a:latin typeface="Arial"/>
                <a:cs typeface="Arial"/>
              </a:rPr>
              <a:t>value</a:t>
            </a:r>
            <a:r>
              <a:rPr sz="2000" spc="-105" dirty="0">
                <a:solidFill>
                  <a:srgbClr val="2B2522"/>
                </a:solidFill>
                <a:latin typeface="Arial"/>
                <a:cs typeface="Arial"/>
              </a:rPr>
              <a:t> </a:t>
            </a:r>
            <a:r>
              <a:rPr sz="2000" spc="50" dirty="0">
                <a:solidFill>
                  <a:srgbClr val="2B2522"/>
                </a:solidFill>
                <a:latin typeface="Arial"/>
                <a:cs typeface="Arial"/>
              </a:rPr>
              <a:t>of</a:t>
            </a:r>
            <a:r>
              <a:rPr sz="2000" spc="-70" dirty="0">
                <a:solidFill>
                  <a:srgbClr val="2B2522"/>
                </a:solidFill>
                <a:latin typeface="Arial"/>
                <a:cs typeface="Arial"/>
              </a:rPr>
              <a:t> </a:t>
            </a:r>
            <a:r>
              <a:rPr sz="2000" spc="-80" dirty="0">
                <a:solidFill>
                  <a:srgbClr val="2B2522"/>
                </a:solidFill>
                <a:latin typeface="Arial"/>
                <a:cs typeface="Arial"/>
              </a:rPr>
              <a:t>Web:</a:t>
            </a:r>
            <a:r>
              <a:rPr sz="2000" spc="-105" dirty="0">
                <a:solidFill>
                  <a:srgbClr val="2B2522"/>
                </a:solidFill>
                <a:latin typeface="Arial"/>
                <a:cs typeface="Arial"/>
              </a:rPr>
              <a:t> </a:t>
            </a:r>
            <a:r>
              <a:rPr sz="2000" dirty="0">
                <a:solidFill>
                  <a:srgbClr val="2B2522"/>
                </a:solidFill>
                <a:latin typeface="Arial"/>
                <a:cs typeface="Arial"/>
              </a:rPr>
              <a:t>Portal</a:t>
            </a:r>
            <a:r>
              <a:rPr sz="2000" spc="-100" dirty="0">
                <a:solidFill>
                  <a:srgbClr val="2B2522"/>
                </a:solidFill>
                <a:latin typeface="Arial"/>
                <a:cs typeface="Arial"/>
              </a:rPr>
              <a:t> </a:t>
            </a:r>
            <a:r>
              <a:rPr sz="2000" dirty="0">
                <a:solidFill>
                  <a:srgbClr val="2B2522"/>
                </a:solidFill>
                <a:latin typeface="Arial"/>
                <a:cs typeface="Arial"/>
              </a:rPr>
              <a:t>Foundation  looks</a:t>
            </a:r>
            <a:r>
              <a:rPr sz="2000" spc="-100" dirty="0">
                <a:solidFill>
                  <a:srgbClr val="2B2522"/>
                </a:solidFill>
                <a:latin typeface="Arial"/>
                <a:cs typeface="Arial"/>
              </a:rPr>
              <a:t> </a:t>
            </a:r>
            <a:r>
              <a:rPr sz="2000" spc="40" dirty="0">
                <a:solidFill>
                  <a:srgbClr val="2B2522"/>
                </a:solidFill>
                <a:latin typeface="Arial"/>
                <a:cs typeface="Arial"/>
              </a:rPr>
              <a:t>for</a:t>
            </a:r>
            <a:r>
              <a:rPr sz="2000" spc="-85" dirty="0">
                <a:solidFill>
                  <a:srgbClr val="2B2522"/>
                </a:solidFill>
                <a:latin typeface="Arial"/>
                <a:cs typeface="Arial"/>
              </a:rPr>
              <a:t> </a:t>
            </a:r>
            <a:r>
              <a:rPr sz="2000" spc="-35" dirty="0">
                <a:solidFill>
                  <a:srgbClr val="2B2522"/>
                </a:solidFill>
                <a:latin typeface="Arial"/>
                <a:cs typeface="Arial"/>
              </a:rPr>
              <a:t>a</a:t>
            </a:r>
            <a:r>
              <a:rPr sz="2000" spc="-90" dirty="0">
                <a:solidFill>
                  <a:srgbClr val="2B2522"/>
                </a:solidFill>
                <a:latin typeface="Arial"/>
                <a:cs typeface="Arial"/>
              </a:rPr>
              <a:t> </a:t>
            </a:r>
            <a:r>
              <a:rPr sz="2000" spc="15" dirty="0">
                <a:solidFill>
                  <a:srgbClr val="2B2522"/>
                </a:solidFill>
                <a:latin typeface="Arial"/>
                <a:cs typeface="Arial"/>
              </a:rPr>
              <a:t>template</a:t>
            </a:r>
            <a:r>
              <a:rPr sz="2000" spc="-100" dirty="0">
                <a:solidFill>
                  <a:srgbClr val="2B2522"/>
                </a:solidFill>
                <a:latin typeface="Arial"/>
                <a:cs typeface="Arial"/>
              </a:rPr>
              <a:t> </a:t>
            </a:r>
            <a:r>
              <a:rPr sz="2000" spc="5" dirty="0">
                <a:solidFill>
                  <a:srgbClr val="2B2522"/>
                </a:solidFill>
                <a:latin typeface="Arial"/>
                <a:cs typeface="Arial"/>
              </a:rPr>
              <a:t>property</a:t>
            </a:r>
            <a:r>
              <a:rPr sz="2000" spc="-125" dirty="0">
                <a:solidFill>
                  <a:srgbClr val="2B2522"/>
                </a:solidFill>
                <a:latin typeface="Arial"/>
                <a:cs typeface="Arial"/>
              </a:rPr>
              <a:t> </a:t>
            </a:r>
            <a:r>
              <a:rPr sz="2000" dirty="0">
                <a:solidFill>
                  <a:srgbClr val="2B2522"/>
                </a:solidFill>
                <a:latin typeface="Arial"/>
                <a:cs typeface="Arial"/>
              </a:rPr>
              <a:t>named</a:t>
            </a:r>
            <a:r>
              <a:rPr sz="2000" spc="-100" dirty="0">
                <a:solidFill>
                  <a:srgbClr val="2B2522"/>
                </a:solidFill>
                <a:latin typeface="Arial"/>
                <a:cs typeface="Arial"/>
              </a:rPr>
              <a:t> </a:t>
            </a:r>
            <a:r>
              <a:rPr sz="2000" spc="-80" dirty="0">
                <a:solidFill>
                  <a:srgbClr val="2B2522"/>
                </a:solidFill>
                <a:latin typeface="Arial"/>
                <a:cs typeface="Arial"/>
              </a:rPr>
              <a:t>Web:</a:t>
            </a:r>
            <a:endParaRPr sz="2000" dirty="0">
              <a:latin typeface="Arial"/>
              <a:cs typeface="Arial"/>
            </a:endParaRPr>
          </a:p>
          <a:p>
            <a:pPr marL="195580" marR="162560" indent="-182880">
              <a:lnSpc>
                <a:spcPct val="100000"/>
              </a:lnSpc>
              <a:spcBef>
                <a:spcPts val="600"/>
              </a:spcBef>
              <a:buClr>
                <a:srgbClr val="9E9087"/>
              </a:buClr>
              <a:buSzPct val="80000"/>
              <a:buFont typeface="Wingdings"/>
              <a:buChar char=""/>
              <a:tabLst>
                <a:tab pos="195580" algn="l"/>
              </a:tabLst>
            </a:pPr>
            <a:r>
              <a:rPr sz="2000" spc="-65" dirty="0">
                <a:solidFill>
                  <a:srgbClr val="2B2522"/>
                </a:solidFill>
                <a:latin typeface="Arial"/>
                <a:cs typeface="Arial"/>
              </a:rPr>
              <a:t>Once </a:t>
            </a:r>
            <a:r>
              <a:rPr sz="2000" spc="-35" dirty="0">
                <a:solidFill>
                  <a:srgbClr val="2B2522"/>
                </a:solidFill>
                <a:latin typeface="Arial"/>
                <a:cs typeface="Arial"/>
              </a:rPr>
              <a:t>a </a:t>
            </a:r>
            <a:r>
              <a:rPr sz="2000" spc="10" dirty="0">
                <a:solidFill>
                  <a:srgbClr val="2B2522"/>
                </a:solidFill>
                <a:latin typeface="Arial"/>
                <a:cs typeface="Arial"/>
              </a:rPr>
              <a:t>template </a:t>
            </a:r>
            <a:r>
              <a:rPr sz="2000" spc="5" dirty="0">
                <a:solidFill>
                  <a:srgbClr val="2B2522"/>
                </a:solidFill>
                <a:latin typeface="Arial"/>
                <a:cs typeface="Arial"/>
              </a:rPr>
              <a:t>property</a:t>
            </a:r>
            <a:r>
              <a:rPr sz="2000" spc="-400" dirty="0">
                <a:solidFill>
                  <a:srgbClr val="2B2522"/>
                </a:solidFill>
                <a:latin typeface="Arial"/>
                <a:cs typeface="Arial"/>
              </a:rPr>
              <a:t> </a:t>
            </a:r>
            <a:r>
              <a:rPr sz="2000" spc="-5" dirty="0">
                <a:solidFill>
                  <a:srgbClr val="2B2522"/>
                </a:solidFill>
                <a:latin typeface="Arial"/>
                <a:cs typeface="Arial"/>
              </a:rPr>
              <a:t>matches, </a:t>
            </a:r>
            <a:r>
              <a:rPr sz="2000" dirty="0">
                <a:solidFill>
                  <a:srgbClr val="2B2522"/>
                </a:solidFill>
                <a:latin typeface="Arial"/>
                <a:cs typeface="Arial"/>
              </a:rPr>
              <a:t>Portal  Foundation </a:t>
            </a:r>
            <a:r>
              <a:rPr sz="2000" spc="10" dirty="0">
                <a:solidFill>
                  <a:srgbClr val="2B2522"/>
                </a:solidFill>
                <a:latin typeface="Arial"/>
                <a:cs typeface="Arial"/>
              </a:rPr>
              <a:t>tries </a:t>
            </a:r>
            <a:r>
              <a:rPr sz="2000" spc="50" dirty="0">
                <a:solidFill>
                  <a:srgbClr val="2B2522"/>
                </a:solidFill>
                <a:latin typeface="Arial"/>
                <a:cs typeface="Arial"/>
              </a:rPr>
              <a:t>to </a:t>
            </a:r>
            <a:r>
              <a:rPr sz="2000" spc="30" dirty="0">
                <a:solidFill>
                  <a:srgbClr val="2B2522"/>
                </a:solidFill>
                <a:latin typeface="Arial"/>
                <a:cs typeface="Arial"/>
              </a:rPr>
              <a:t>find </a:t>
            </a:r>
            <a:r>
              <a:rPr sz="2000" spc="5" dirty="0">
                <a:solidFill>
                  <a:srgbClr val="2B2522"/>
                </a:solidFill>
                <a:latin typeface="Arial"/>
                <a:cs typeface="Arial"/>
              </a:rPr>
              <a:t>the </a:t>
            </a:r>
            <a:r>
              <a:rPr sz="2000" spc="15" dirty="0">
                <a:solidFill>
                  <a:srgbClr val="2B2522"/>
                </a:solidFill>
                <a:latin typeface="Arial"/>
                <a:cs typeface="Arial"/>
              </a:rPr>
              <a:t>template </a:t>
            </a:r>
            <a:r>
              <a:rPr sz="2000" spc="10" dirty="0">
                <a:solidFill>
                  <a:srgbClr val="2B2522"/>
                </a:solidFill>
                <a:latin typeface="Arial"/>
                <a:cs typeface="Arial"/>
              </a:rPr>
              <a:t>file  </a:t>
            </a:r>
            <a:r>
              <a:rPr sz="2000" spc="45" dirty="0">
                <a:solidFill>
                  <a:srgbClr val="2B2522"/>
                </a:solidFill>
                <a:latin typeface="Arial"/>
                <a:cs typeface="Arial"/>
              </a:rPr>
              <a:t>with </a:t>
            </a:r>
            <a:r>
              <a:rPr sz="2000" spc="5" dirty="0">
                <a:solidFill>
                  <a:srgbClr val="2B2522"/>
                </a:solidFill>
                <a:latin typeface="Arial"/>
                <a:cs typeface="Arial"/>
              </a:rPr>
              <a:t>the </a:t>
            </a:r>
            <a:r>
              <a:rPr sz="2000" dirty="0">
                <a:solidFill>
                  <a:srgbClr val="2B2522"/>
                </a:solidFill>
                <a:latin typeface="Arial"/>
                <a:cs typeface="Arial"/>
              </a:rPr>
              <a:t>name </a:t>
            </a:r>
            <a:r>
              <a:rPr sz="2000" spc="-5" dirty="0">
                <a:solidFill>
                  <a:srgbClr val="2B2522"/>
                </a:solidFill>
                <a:latin typeface="Arial"/>
                <a:cs typeface="Arial"/>
              </a:rPr>
              <a:t>specified </a:t>
            </a:r>
            <a:r>
              <a:rPr sz="2000" spc="5" dirty="0">
                <a:solidFill>
                  <a:srgbClr val="2B2522"/>
                </a:solidFill>
                <a:latin typeface="Arial"/>
                <a:cs typeface="Arial"/>
              </a:rPr>
              <a:t>in the </a:t>
            </a:r>
            <a:r>
              <a:rPr sz="2000" spc="25" dirty="0">
                <a:solidFill>
                  <a:srgbClr val="2B2522"/>
                </a:solidFill>
                <a:latin typeface="Arial"/>
                <a:cs typeface="Arial"/>
              </a:rPr>
              <a:t>matching  </a:t>
            </a:r>
            <a:r>
              <a:rPr sz="2000" spc="-5" dirty="0">
                <a:solidFill>
                  <a:srgbClr val="2B2522"/>
                </a:solidFill>
                <a:latin typeface="Arial"/>
                <a:cs typeface="Arial"/>
              </a:rPr>
              <a:t>property.</a:t>
            </a:r>
            <a:endParaRPr sz="2000" dirty="0">
              <a:latin typeface="Arial"/>
              <a:cs typeface="Arial"/>
            </a:endParaRPr>
          </a:p>
        </p:txBody>
      </p:sp>
      <p:sp>
        <p:nvSpPr>
          <p:cNvPr id="6" name="object 6"/>
          <p:cNvSpPr/>
          <p:nvPr/>
        </p:nvSpPr>
        <p:spPr>
          <a:xfrm>
            <a:off x="487895" y="1369949"/>
            <a:ext cx="2425700" cy="801370"/>
          </a:xfrm>
          <a:custGeom>
            <a:avLst/>
            <a:gdLst/>
            <a:ahLst/>
            <a:cxnLst/>
            <a:rect l="l" t="t" r="r" b="b"/>
            <a:pathLst>
              <a:path w="2425700" h="801369">
                <a:moveTo>
                  <a:pt x="2337727" y="0"/>
                </a:moveTo>
                <a:lnTo>
                  <a:pt x="0" y="0"/>
                </a:lnTo>
                <a:lnTo>
                  <a:pt x="0" y="738251"/>
                </a:lnTo>
                <a:lnTo>
                  <a:pt x="2425357" y="800862"/>
                </a:lnTo>
                <a:lnTo>
                  <a:pt x="2337727" y="0"/>
                </a:lnTo>
                <a:close/>
              </a:path>
            </a:pathLst>
          </a:custGeom>
          <a:solidFill>
            <a:srgbClr val="CFC7C3"/>
          </a:solidFill>
        </p:spPr>
        <p:txBody>
          <a:bodyPr wrap="square" lIns="0" tIns="0" rIns="0" bIns="0" rtlCol="0"/>
          <a:lstStyle/>
          <a:p>
            <a:endParaRPr/>
          </a:p>
        </p:txBody>
      </p:sp>
      <p:sp>
        <p:nvSpPr>
          <p:cNvPr id="7" name="object 7"/>
          <p:cNvSpPr txBox="1"/>
          <p:nvPr/>
        </p:nvSpPr>
        <p:spPr>
          <a:xfrm>
            <a:off x="805078" y="1454150"/>
            <a:ext cx="1791335" cy="624205"/>
          </a:xfrm>
          <a:prstGeom prst="rect">
            <a:avLst/>
          </a:prstGeom>
        </p:spPr>
        <p:txBody>
          <a:bodyPr vert="horz" wrap="square" lIns="0" tIns="0" rIns="0" bIns="0" rtlCol="0">
            <a:spAutoFit/>
          </a:bodyPr>
          <a:lstStyle/>
          <a:p>
            <a:pPr marL="535305" marR="5080" indent="-523240">
              <a:lnSpc>
                <a:spcPct val="100000"/>
              </a:lnSpc>
            </a:pPr>
            <a:r>
              <a:rPr sz="2000" spc="-45" dirty="0">
                <a:solidFill>
                  <a:srgbClr val="2B2522"/>
                </a:solidFill>
                <a:latin typeface="Arial"/>
                <a:cs typeface="Arial"/>
              </a:rPr>
              <a:t>1. </a:t>
            </a:r>
            <a:r>
              <a:rPr sz="2000" dirty="0">
                <a:solidFill>
                  <a:srgbClr val="2B2522"/>
                </a:solidFill>
                <a:latin typeface="Arial"/>
                <a:cs typeface="Arial"/>
              </a:rPr>
              <a:t>Portal</a:t>
            </a:r>
            <a:r>
              <a:rPr sz="2000" spc="-200" dirty="0">
                <a:solidFill>
                  <a:srgbClr val="2B2522"/>
                </a:solidFill>
                <a:latin typeface="Arial"/>
                <a:cs typeface="Arial"/>
              </a:rPr>
              <a:t> </a:t>
            </a:r>
            <a:r>
              <a:rPr sz="2000" spc="15" dirty="0">
                <a:solidFill>
                  <a:srgbClr val="2B2522"/>
                </a:solidFill>
                <a:latin typeface="Arial"/>
                <a:cs typeface="Arial"/>
              </a:rPr>
              <a:t>default  </a:t>
            </a:r>
            <a:r>
              <a:rPr sz="2000" spc="-25" dirty="0">
                <a:solidFill>
                  <a:srgbClr val="2B2522"/>
                </a:solidFill>
                <a:latin typeface="Arial"/>
                <a:cs typeface="Arial"/>
              </a:rPr>
              <a:t>device</a:t>
            </a:r>
            <a:endParaRPr sz="2000">
              <a:latin typeface="Arial"/>
              <a:cs typeface="Arial"/>
            </a:endParaRPr>
          </a:p>
        </p:txBody>
      </p:sp>
      <p:sp>
        <p:nvSpPr>
          <p:cNvPr id="8" name="object 8"/>
          <p:cNvSpPr/>
          <p:nvPr/>
        </p:nvSpPr>
        <p:spPr>
          <a:xfrm>
            <a:off x="1599564" y="2108200"/>
            <a:ext cx="114300" cy="714375"/>
          </a:xfrm>
          <a:custGeom>
            <a:avLst/>
            <a:gdLst/>
            <a:ahLst/>
            <a:cxnLst/>
            <a:rect l="l" t="t" r="r" b="b"/>
            <a:pathLst>
              <a:path w="114300" h="714375">
                <a:moveTo>
                  <a:pt x="38099" y="599566"/>
                </a:moveTo>
                <a:lnTo>
                  <a:pt x="0" y="599566"/>
                </a:lnTo>
                <a:lnTo>
                  <a:pt x="57149" y="713866"/>
                </a:lnTo>
                <a:lnTo>
                  <a:pt x="104774" y="618616"/>
                </a:lnTo>
                <a:lnTo>
                  <a:pt x="38099" y="618616"/>
                </a:lnTo>
                <a:lnTo>
                  <a:pt x="38099" y="599566"/>
                </a:lnTo>
                <a:close/>
              </a:path>
              <a:path w="114300" h="714375">
                <a:moveTo>
                  <a:pt x="76199" y="0"/>
                </a:moveTo>
                <a:lnTo>
                  <a:pt x="38099" y="0"/>
                </a:lnTo>
                <a:lnTo>
                  <a:pt x="38099" y="618616"/>
                </a:lnTo>
                <a:lnTo>
                  <a:pt x="76199" y="618616"/>
                </a:lnTo>
                <a:lnTo>
                  <a:pt x="76199" y="0"/>
                </a:lnTo>
                <a:close/>
              </a:path>
              <a:path w="114300" h="714375">
                <a:moveTo>
                  <a:pt x="114299" y="599566"/>
                </a:moveTo>
                <a:lnTo>
                  <a:pt x="76199" y="599566"/>
                </a:lnTo>
                <a:lnTo>
                  <a:pt x="76199" y="618616"/>
                </a:lnTo>
                <a:lnTo>
                  <a:pt x="104774" y="618616"/>
                </a:lnTo>
                <a:lnTo>
                  <a:pt x="114299" y="599566"/>
                </a:lnTo>
                <a:close/>
              </a:path>
            </a:pathLst>
          </a:custGeom>
          <a:solidFill>
            <a:srgbClr val="2B2522"/>
          </a:solidFill>
        </p:spPr>
        <p:txBody>
          <a:bodyPr wrap="square" lIns="0" tIns="0" rIns="0" bIns="0" rtlCol="0"/>
          <a:lstStyle/>
          <a:p>
            <a:endParaRPr/>
          </a:p>
        </p:txBody>
      </p:sp>
      <p:sp>
        <p:nvSpPr>
          <p:cNvPr id="9" name="object 9"/>
          <p:cNvSpPr/>
          <p:nvPr/>
        </p:nvSpPr>
        <p:spPr>
          <a:xfrm>
            <a:off x="462838" y="2721864"/>
            <a:ext cx="2362835" cy="838835"/>
          </a:xfrm>
          <a:custGeom>
            <a:avLst/>
            <a:gdLst/>
            <a:ahLst/>
            <a:cxnLst/>
            <a:rect l="l" t="t" r="r" b="b"/>
            <a:pathLst>
              <a:path w="2362835" h="838835">
                <a:moveTo>
                  <a:pt x="0" y="0"/>
                </a:moveTo>
                <a:lnTo>
                  <a:pt x="25057" y="838326"/>
                </a:lnTo>
                <a:lnTo>
                  <a:pt x="2362784" y="838326"/>
                </a:lnTo>
                <a:lnTo>
                  <a:pt x="2362784" y="100202"/>
                </a:lnTo>
                <a:lnTo>
                  <a:pt x="0" y="0"/>
                </a:lnTo>
                <a:close/>
              </a:path>
            </a:pathLst>
          </a:custGeom>
          <a:solidFill>
            <a:srgbClr val="CFC7C3"/>
          </a:solidFill>
        </p:spPr>
        <p:txBody>
          <a:bodyPr wrap="square" lIns="0" tIns="0" rIns="0" bIns="0" rtlCol="0"/>
          <a:lstStyle/>
          <a:p>
            <a:endParaRPr/>
          </a:p>
        </p:txBody>
      </p:sp>
      <p:sp>
        <p:nvSpPr>
          <p:cNvPr id="10" name="object 10"/>
          <p:cNvSpPr txBox="1"/>
          <p:nvPr/>
        </p:nvSpPr>
        <p:spPr>
          <a:xfrm>
            <a:off x="1002283" y="2825115"/>
            <a:ext cx="1283335" cy="624205"/>
          </a:xfrm>
          <a:prstGeom prst="rect">
            <a:avLst/>
          </a:prstGeom>
        </p:spPr>
        <p:txBody>
          <a:bodyPr vert="horz" wrap="square" lIns="0" tIns="0" rIns="0" bIns="0" rtlCol="0">
            <a:spAutoFit/>
          </a:bodyPr>
          <a:lstStyle/>
          <a:p>
            <a:pPr algn="ctr">
              <a:lnSpc>
                <a:spcPct val="100000"/>
              </a:lnSpc>
            </a:pPr>
            <a:r>
              <a:rPr sz="2000" spc="-45" dirty="0">
                <a:solidFill>
                  <a:srgbClr val="2B2522"/>
                </a:solidFill>
                <a:latin typeface="Arial"/>
                <a:cs typeface="Arial"/>
              </a:rPr>
              <a:t>2.</a:t>
            </a:r>
            <a:r>
              <a:rPr sz="2000" spc="-165" dirty="0">
                <a:solidFill>
                  <a:srgbClr val="2B2522"/>
                </a:solidFill>
                <a:latin typeface="Arial"/>
                <a:cs typeface="Arial"/>
              </a:rPr>
              <a:t> </a:t>
            </a:r>
            <a:r>
              <a:rPr sz="2000" spc="-45" dirty="0">
                <a:solidFill>
                  <a:srgbClr val="2B2522"/>
                </a:solidFill>
                <a:latin typeface="Arial"/>
                <a:cs typeface="Arial"/>
              </a:rPr>
              <a:t>Device</a:t>
            </a:r>
            <a:endParaRPr sz="2000">
              <a:latin typeface="Arial"/>
              <a:cs typeface="Arial"/>
            </a:endParaRPr>
          </a:p>
          <a:p>
            <a:pPr algn="ctr">
              <a:lnSpc>
                <a:spcPct val="100000"/>
              </a:lnSpc>
            </a:pPr>
            <a:r>
              <a:rPr sz="2000" spc="5" dirty="0">
                <a:solidFill>
                  <a:srgbClr val="2B2522"/>
                </a:solidFill>
                <a:latin typeface="Arial"/>
                <a:cs typeface="Arial"/>
              </a:rPr>
              <a:t>recognition</a:t>
            </a:r>
            <a:endParaRPr sz="2000">
              <a:latin typeface="Arial"/>
              <a:cs typeface="Arial"/>
            </a:endParaRPr>
          </a:p>
        </p:txBody>
      </p:sp>
      <p:sp>
        <p:nvSpPr>
          <p:cNvPr id="11" name="object 11"/>
          <p:cNvSpPr/>
          <p:nvPr/>
        </p:nvSpPr>
        <p:spPr>
          <a:xfrm>
            <a:off x="1579244" y="3560190"/>
            <a:ext cx="114300" cy="714375"/>
          </a:xfrm>
          <a:custGeom>
            <a:avLst/>
            <a:gdLst/>
            <a:ahLst/>
            <a:cxnLst/>
            <a:rect l="l" t="t" r="r" b="b"/>
            <a:pathLst>
              <a:path w="114300" h="714375">
                <a:moveTo>
                  <a:pt x="38100" y="599567"/>
                </a:moveTo>
                <a:lnTo>
                  <a:pt x="0" y="599567"/>
                </a:lnTo>
                <a:lnTo>
                  <a:pt x="57150" y="713867"/>
                </a:lnTo>
                <a:lnTo>
                  <a:pt x="104775" y="618617"/>
                </a:lnTo>
                <a:lnTo>
                  <a:pt x="38100" y="618617"/>
                </a:lnTo>
                <a:lnTo>
                  <a:pt x="38100" y="599567"/>
                </a:lnTo>
                <a:close/>
              </a:path>
              <a:path w="114300" h="714375">
                <a:moveTo>
                  <a:pt x="76200" y="0"/>
                </a:moveTo>
                <a:lnTo>
                  <a:pt x="38100" y="0"/>
                </a:lnTo>
                <a:lnTo>
                  <a:pt x="38100" y="618617"/>
                </a:lnTo>
                <a:lnTo>
                  <a:pt x="76200" y="618617"/>
                </a:lnTo>
                <a:lnTo>
                  <a:pt x="76200" y="0"/>
                </a:lnTo>
                <a:close/>
              </a:path>
              <a:path w="114300" h="714375">
                <a:moveTo>
                  <a:pt x="114300" y="599567"/>
                </a:moveTo>
                <a:lnTo>
                  <a:pt x="76200" y="599567"/>
                </a:lnTo>
                <a:lnTo>
                  <a:pt x="76200" y="618617"/>
                </a:lnTo>
                <a:lnTo>
                  <a:pt x="104775" y="618617"/>
                </a:lnTo>
                <a:lnTo>
                  <a:pt x="114300" y="599567"/>
                </a:lnTo>
                <a:close/>
              </a:path>
            </a:pathLst>
          </a:custGeom>
          <a:solidFill>
            <a:srgbClr val="2B2522"/>
          </a:solidFill>
        </p:spPr>
        <p:txBody>
          <a:bodyPr wrap="square" lIns="0" tIns="0" rIns="0" bIns="0" rtlCol="0"/>
          <a:lstStyle/>
          <a:p>
            <a:endParaRPr/>
          </a:p>
        </p:txBody>
      </p:sp>
      <p:sp>
        <p:nvSpPr>
          <p:cNvPr id="12" name="object 12"/>
          <p:cNvSpPr/>
          <p:nvPr/>
        </p:nvSpPr>
        <p:spPr>
          <a:xfrm>
            <a:off x="467550" y="4224020"/>
            <a:ext cx="2400935" cy="788670"/>
          </a:xfrm>
          <a:custGeom>
            <a:avLst/>
            <a:gdLst/>
            <a:ahLst/>
            <a:cxnLst/>
            <a:rect l="l" t="t" r="r" b="b"/>
            <a:pathLst>
              <a:path w="2400935" h="788670">
                <a:moveTo>
                  <a:pt x="2400363" y="0"/>
                </a:moveTo>
                <a:lnTo>
                  <a:pt x="0" y="50037"/>
                </a:lnTo>
                <a:lnTo>
                  <a:pt x="0" y="788288"/>
                </a:lnTo>
                <a:lnTo>
                  <a:pt x="2337752" y="788288"/>
                </a:lnTo>
                <a:lnTo>
                  <a:pt x="2400363" y="0"/>
                </a:lnTo>
                <a:close/>
              </a:path>
            </a:pathLst>
          </a:custGeom>
          <a:solidFill>
            <a:srgbClr val="CFC7C3"/>
          </a:solidFill>
        </p:spPr>
        <p:txBody>
          <a:bodyPr wrap="square" lIns="0" tIns="0" rIns="0" bIns="0" rtlCol="0"/>
          <a:lstStyle/>
          <a:p>
            <a:endParaRPr/>
          </a:p>
        </p:txBody>
      </p:sp>
      <p:sp>
        <p:nvSpPr>
          <p:cNvPr id="13" name="object 13"/>
          <p:cNvSpPr txBox="1"/>
          <p:nvPr/>
        </p:nvSpPr>
        <p:spPr>
          <a:xfrm>
            <a:off x="575259" y="4302759"/>
            <a:ext cx="2185035" cy="624205"/>
          </a:xfrm>
          <a:prstGeom prst="rect">
            <a:avLst/>
          </a:prstGeom>
        </p:spPr>
        <p:txBody>
          <a:bodyPr vert="horz" wrap="square" lIns="0" tIns="0" rIns="0" bIns="0" rtlCol="0">
            <a:spAutoFit/>
          </a:bodyPr>
          <a:lstStyle/>
          <a:p>
            <a:pPr algn="ctr">
              <a:lnSpc>
                <a:spcPct val="100000"/>
              </a:lnSpc>
            </a:pPr>
            <a:r>
              <a:rPr sz="2000" spc="-45" dirty="0">
                <a:solidFill>
                  <a:srgbClr val="2B2522"/>
                </a:solidFill>
                <a:latin typeface="Arial"/>
                <a:cs typeface="Arial"/>
              </a:rPr>
              <a:t>3. </a:t>
            </a:r>
            <a:r>
              <a:rPr sz="2000" spc="-5" dirty="0">
                <a:solidFill>
                  <a:srgbClr val="2B2522"/>
                </a:solidFill>
                <a:latin typeface="Arial"/>
                <a:cs typeface="Arial"/>
              </a:rPr>
              <a:t>Template</a:t>
            </a:r>
            <a:r>
              <a:rPr sz="2000" spc="-195" dirty="0">
                <a:solidFill>
                  <a:srgbClr val="2B2522"/>
                </a:solidFill>
                <a:latin typeface="Arial"/>
                <a:cs typeface="Arial"/>
              </a:rPr>
              <a:t> </a:t>
            </a:r>
            <a:r>
              <a:rPr sz="2000" spc="15" dirty="0">
                <a:solidFill>
                  <a:srgbClr val="2B2522"/>
                </a:solidFill>
                <a:latin typeface="Arial"/>
                <a:cs typeface="Arial"/>
              </a:rPr>
              <a:t>default</a:t>
            </a:r>
            <a:endParaRPr sz="2000">
              <a:latin typeface="Arial"/>
              <a:cs typeface="Arial"/>
            </a:endParaRPr>
          </a:p>
          <a:p>
            <a:pPr algn="ctr">
              <a:lnSpc>
                <a:spcPct val="100000"/>
              </a:lnSpc>
            </a:pPr>
            <a:r>
              <a:rPr sz="2000" spc="-25" dirty="0">
                <a:solidFill>
                  <a:srgbClr val="2B2522"/>
                </a:solidFill>
                <a:latin typeface="Arial"/>
                <a:cs typeface="Arial"/>
              </a:rPr>
              <a:t>device</a:t>
            </a:r>
            <a:endParaRPr sz="2000">
              <a:latin typeface="Arial"/>
              <a:cs typeface="Arial"/>
            </a:endParaRPr>
          </a:p>
        </p:txBody>
      </p:sp>
      <p:sp>
        <p:nvSpPr>
          <p:cNvPr id="14" name="object 14"/>
          <p:cNvSpPr/>
          <p:nvPr/>
        </p:nvSpPr>
        <p:spPr>
          <a:xfrm>
            <a:off x="1579244" y="5012309"/>
            <a:ext cx="114300" cy="714375"/>
          </a:xfrm>
          <a:custGeom>
            <a:avLst/>
            <a:gdLst/>
            <a:ahLst/>
            <a:cxnLst/>
            <a:rect l="l" t="t" r="r" b="b"/>
            <a:pathLst>
              <a:path w="114300" h="714375">
                <a:moveTo>
                  <a:pt x="38100" y="599541"/>
                </a:moveTo>
                <a:lnTo>
                  <a:pt x="0" y="599541"/>
                </a:lnTo>
                <a:lnTo>
                  <a:pt x="57150" y="713841"/>
                </a:lnTo>
                <a:lnTo>
                  <a:pt x="104775" y="618591"/>
                </a:lnTo>
                <a:lnTo>
                  <a:pt x="38100" y="618591"/>
                </a:lnTo>
                <a:lnTo>
                  <a:pt x="38100" y="599541"/>
                </a:lnTo>
                <a:close/>
              </a:path>
              <a:path w="114300" h="714375">
                <a:moveTo>
                  <a:pt x="76200" y="0"/>
                </a:moveTo>
                <a:lnTo>
                  <a:pt x="38100" y="0"/>
                </a:lnTo>
                <a:lnTo>
                  <a:pt x="38100" y="618591"/>
                </a:lnTo>
                <a:lnTo>
                  <a:pt x="76200" y="618591"/>
                </a:lnTo>
                <a:lnTo>
                  <a:pt x="76200" y="0"/>
                </a:lnTo>
                <a:close/>
              </a:path>
              <a:path w="114300" h="714375">
                <a:moveTo>
                  <a:pt x="114300" y="599541"/>
                </a:moveTo>
                <a:lnTo>
                  <a:pt x="76200" y="599541"/>
                </a:lnTo>
                <a:lnTo>
                  <a:pt x="76200" y="618591"/>
                </a:lnTo>
                <a:lnTo>
                  <a:pt x="104775" y="618591"/>
                </a:lnTo>
                <a:lnTo>
                  <a:pt x="114300" y="599541"/>
                </a:lnTo>
                <a:close/>
              </a:path>
            </a:pathLst>
          </a:custGeom>
          <a:solidFill>
            <a:srgbClr val="2B2522"/>
          </a:solidFill>
        </p:spPr>
        <p:txBody>
          <a:bodyPr wrap="square" lIns="0" tIns="0" rIns="0" bIns="0" rtlCol="0"/>
          <a:lstStyle/>
          <a:p>
            <a:endParaRPr/>
          </a:p>
        </p:txBody>
      </p:sp>
      <p:sp>
        <p:nvSpPr>
          <p:cNvPr id="15" name="object 15"/>
          <p:cNvSpPr/>
          <p:nvPr/>
        </p:nvSpPr>
        <p:spPr>
          <a:xfrm>
            <a:off x="417436" y="5699366"/>
            <a:ext cx="2388235" cy="775970"/>
          </a:xfrm>
          <a:custGeom>
            <a:avLst/>
            <a:gdLst/>
            <a:ahLst/>
            <a:cxnLst/>
            <a:rect l="l" t="t" r="r" b="b"/>
            <a:pathLst>
              <a:path w="2388235" h="775970">
                <a:moveTo>
                  <a:pt x="2387866" y="0"/>
                </a:moveTo>
                <a:lnTo>
                  <a:pt x="50114" y="0"/>
                </a:lnTo>
                <a:lnTo>
                  <a:pt x="0" y="775792"/>
                </a:lnTo>
                <a:lnTo>
                  <a:pt x="2387866" y="738212"/>
                </a:lnTo>
                <a:lnTo>
                  <a:pt x="2387866" y="0"/>
                </a:lnTo>
                <a:close/>
              </a:path>
            </a:pathLst>
          </a:custGeom>
          <a:solidFill>
            <a:srgbClr val="CFC7C3"/>
          </a:solidFill>
        </p:spPr>
        <p:txBody>
          <a:bodyPr wrap="square" lIns="0" tIns="0" rIns="0" bIns="0" rtlCol="0"/>
          <a:lstStyle/>
          <a:p>
            <a:endParaRPr/>
          </a:p>
        </p:txBody>
      </p:sp>
      <p:sp>
        <p:nvSpPr>
          <p:cNvPr id="16" name="object 16"/>
          <p:cNvSpPr txBox="1"/>
          <p:nvPr/>
        </p:nvSpPr>
        <p:spPr>
          <a:xfrm>
            <a:off x="697483" y="5924600"/>
            <a:ext cx="1828800" cy="319405"/>
          </a:xfrm>
          <a:prstGeom prst="rect">
            <a:avLst/>
          </a:prstGeom>
        </p:spPr>
        <p:txBody>
          <a:bodyPr vert="horz" wrap="square" lIns="0" tIns="0" rIns="0" bIns="0" rtlCol="0">
            <a:spAutoFit/>
          </a:bodyPr>
          <a:lstStyle/>
          <a:p>
            <a:pPr marL="12700">
              <a:lnSpc>
                <a:spcPct val="100000"/>
              </a:lnSpc>
            </a:pPr>
            <a:r>
              <a:rPr sz="2000" spc="-45" dirty="0">
                <a:solidFill>
                  <a:srgbClr val="2B2522"/>
                </a:solidFill>
                <a:latin typeface="Arial"/>
                <a:cs typeface="Arial"/>
              </a:rPr>
              <a:t>4. </a:t>
            </a:r>
            <a:r>
              <a:rPr sz="2000" spc="-20" dirty="0">
                <a:solidFill>
                  <a:srgbClr val="2B2522"/>
                </a:solidFill>
                <a:latin typeface="Arial"/>
                <a:cs typeface="Arial"/>
              </a:rPr>
              <a:t>Find</a:t>
            </a:r>
            <a:r>
              <a:rPr sz="2000" spc="-160" dirty="0">
                <a:solidFill>
                  <a:srgbClr val="2B2522"/>
                </a:solidFill>
                <a:latin typeface="Arial"/>
                <a:cs typeface="Arial"/>
              </a:rPr>
              <a:t> </a:t>
            </a:r>
            <a:r>
              <a:rPr sz="2000" spc="10" dirty="0">
                <a:solidFill>
                  <a:srgbClr val="2B2522"/>
                </a:solidFill>
                <a:latin typeface="Arial"/>
                <a:cs typeface="Arial"/>
              </a:rPr>
              <a:t>template</a:t>
            </a:r>
            <a:endParaRPr sz="20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51</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369814" y="217678"/>
            <a:ext cx="3442970" cy="288290"/>
          </a:xfrm>
          <a:prstGeom prst="rect">
            <a:avLst/>
          </a:prstGeom>
        </p:spPr>
        <p:txBody>
          <a:bodyPr vert="horz" wrap="square" lIns="0" tIns="0" rIns="0" bIns="0" rtlCol="0">
            <a:spAutoFit/>
          </a:bodyPr>
          <a:lstStyle/>
          <a:p>
            <a:pPr marL="12700">
              <a:lnSpc>
                <a:spcPct val="100000"/>
              </a:lnSpc>
            </a:pPr>
            <a:r>
              <a:rPr sz="1800" spc="-5" dirty="0">
                <a:solidFill>
                  <a:srgbClr val="E4DEDC"/>
                </a:solidFill>
                <a:latin typeface="Arial"/>
                <a:cs typeface="Arial"/>
              </a:rPr>
              <a:t>Template </a:t>
            </a:r>
            <a:r>
              <a:rPr sz="1800" spc="-30" dirty="0">
                <a:solidFill>
                  <a:srgbClr val="E4DEDC"/>
                </a:solidFill>
                <a:latin typeface="Arial"/>
                <a:cs typeface="Arial"/>
              </a:rPr>
              <a:t>Selection: </a:t>
            </a:r>
            <a:r>
              <a:rPr sz="1800" spc="-50" dirty="0">
                <a:solidFill>
                  <a:srgbClr val="E4DEDC"/>
                </a:solidFill>
                <a:latin typeface="Arial"/>
                <a:cs typeface="Arial"/>
              </a:rPr>
              <a:t>Device</a:t>
            </a:r>
            <a:r>
              <a:rPr sz="1800" spc="-130" dirty="0">
                <a:solidFill>
                  <a:srgbClr val="E4DEDC"/>
                </a:solidFill>
                <a:latin typeface="Arial"/>
                <a:cs typeface="Arial"/>
              </a:rPr>
              <a:t> </a:t>
            </a:r>
            <a:r>
              <a:rPr sz="1800" spc="-15" dirty="0">
                <a:solidFill>
                  <a:srgbClr val="E4DEDC"/>
                </a:solidFill>
                <a:latin typeface="Arial"/>
                <a:cs typeface="Arial"/>
              </a:rPr>
              <a:t>Config</a:t>
            </a:r>
            <a:endParaRPr sz="1800">
              <a:latin typeface="Arial"/>
              <a:cs typeface="Arial"/>
            </a:endParaRPr>
          </a:p>
        </p:txBody>
      </p:sp>
      <p:sp>
        <p:nvSpPr>
          <p:cNvPr id="5" name="object 5"/>
          <p:cNvSpPr txBox="1">
            <a:spLocks noGrp="1"/>
          </p:cNvSpPr>
          <p:nvPr>
            <p:ph type="title"/>
          </p:nvPr>
        </p:nvSpPr>
        <p:spPr>
          <a:xfrm>
            <a:off x="435965" y="1153033"/>
            <a:ext cx="2740025"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60" dirty="0">
                <a:solidFill>
                  <a:srgbClr val="2B2522"/>
                </a:solidFill>
              </a:rPr>
              <a:t>Device</a:t>
            </a:r>
            <a:r>
              <a:rPr sz="2400" spc="-135" dirty="0">
                <a:solidFill>
                  <a:srgbClr val="2B2522"/>
                </a:solidFill>
              </a:rPr>
              <a:t> </a:t>
            </a:r>
            <a:r>
              <a:rPr sz="2400" spc="-10" dirty="0">
                <a:solidFill>
                  <a:srgbClr val="2B2522"/>
                </a:solidFill>
              </a:rPr>
              <a:t>recognition:</a:t>
            </a:r>
            <a:endParaRPr sz="2400"/>
          </a:p>
        </p:txBody>
      </p:sp>
      <p:sp>
        <p:nvSpPr>
          <p:cNvPr id="6" name="object 6"/>
          <p:cNvSpPr/>
          <p:nvPr/>
        </p:nvSpPr>
        <p:spPr>
          <a:xfrm>
            <a:off x="378028" y="2452242"/>
            <a:ext cx="8307070" cy="429259"/>
          </a:xfrm>
          <a:custGeom>
            <a:avLst/>
            <a:gdLst/>
            <a:ahLst/>
            <a:cxnLst/>
            <a:rect l="l" t="t" r="r" b="b"/>
            <a:pathLst>
              <a:path w="8307070" h="429260">
                <a:moveTo>
                  <a:pt x="8223681" y="0"/>
                </a:moveTo>
                <a:lnTo>
                  <a:pt x="0" y="0"/>
                </a:lnTo>
                <a:lnTo>
                  <a:pt x="0" y="369316"/>
                </a:lnTo>
                <a:lnTo>
                  <a:pt x="8306866" y="428752"/>
                </a:lnTo>
                <a:lnTo>
                  <a:pt x="8223681" y="0"/>
                </a:lnTo>
                <a:close/>
              </a:path>
            </a:pathLst>
          </a:custGeom>
          <a:solidFill>
            <a:srgbClr val="D9D9D9"/>
          </a:solidFill>
        </p:spPr>
        <p:txBody>
          <a:bodyPr wrap="square" lIns="0" tIns="0" rIns="0" bIns="0" rtlCol="0"/>
          <a:lstStyle/>
          <a:p>
            <a:endParaRPr/>
          </a:p>
        </p:txBody>
      </p:sp>
      <p:sp>
        <p:nvSpPr>
          <p:cNvPr id="7" name="object 7"/>
          <p:cNvSpPr txBox="1"/>
          <p:nvPr/>
        </p:nvSpPr>
        <p:spPr>
          <a:xfrm>
            <a:off x="435965" y="1581784"/>
            <a:ext cx="8279130" cy="3575685"/>
          </a:xfrm>
          <a:prstGeom prst="rect">
            <a:avLst/>
          </a:prstGeom>
        </p:spPr>
        <p:txBody>
          <a:bodyPr vert="horz" wrap="square" lIns="0" tIns="0" rIns="0" bIns="0" rtlCol="0">
            <a:spAutoFit/>
          </a:bodyPr>
          <a:lstStyle/>
          <a:p>
            <a:pPr marL="641985" indent="-172085">
              <a:lnSpc>
                <a:spcPct val="100000"/>
              </a:lnSpc>
              <a:buClr>
                <a:srgbClr val="9E9087"/>
              </a:buClr>
              <a:buSzPct val="80000"/>
              <a:buFont typeface="Wingdings"/>
              <a:buChar char=""/>
              <a:tabLst>
                <a:tab pos="642620" algn="l"/>
              </a:tabLst>
            </a:pPr>
            <a:r>
              <a:rPr sz="2000" spc="40" dirty="0">
                <a:solidFill>
                  <a:srgbClr val="2B2522"/>
                </a:solidFill>
                <a:latin typeface="Arial"/>
                <a:cs typeface="Arial"/>
              </a:rPr>
              <a:t>If</a:t>
            </a:r>
            <a:r>
              <a:rPr sz="2000" spc="-65" dirty="0">
                <a:solidFill>
                  <a:srgbClr val="2B2522"/>
                </a:solidFill>
                <a:latin typeface="Arial"/>
                <a:cs typeface="Arial"/>
              </a:rPr>
              <a:t> </a:t>
            </a:r>
            <a:r>
              <a:rPr sz="2000" spc="10" dirty="0">
                <a:solidFill>
                  <a:srgbClr val="2B2522"/>
                </a:solidFill>
                <a:latin typeface="Arial"/>
                <a:cs typeface="Arial"/>
              </a:rPr>
              <a:t>the</a:t>
            </a:r>
            <a:r>
              <a:rPr sz="2000" spc="-75" dirty="0">
                <a:solidFill>
                  <a:srgbClr val="2B2522"/>
                </a:solidFill>
                <a:latin typeface="Arial"/>
                <a:cs typeface="Arial"/>
              </a:rPr>
              <a:t> </a:t>
            </a:r>
            <a:r>
              <a:rPr sz="2000" spc="-35" dirty="0">
                <a:solidFill>
                  <a:srgbClr val="2B2522"/>
                </a:solidFill>
                <a:latin typeface="Arial"/>
                <a:cs typeface="Arial"/>
              </a:rPr>
              <a:t>User-Agent</a:t>
            </a:r>
            <a:r>
              <a:rPr sz="2000" spc="-105" dirty="0">
                <a:solidFill>
                  <a:srgbClr val="2B2522"/>
                </a:solidFill>
                <a:latin typeface="Arial"/>
                <a:cs typeface="Arial"/>
              </a:rPr>
              <a:t> </a:t>
            </a:r>
            <a:r>
              <a:rPr sz="2000" spc="-30" dirty="0">
                <a:solidFill>
                  <a:srgbClr val="2B2522"/>
                </a:solidFill>
                <a:latin typeface="Arial"/>
                <a:cs typeface="Arial"/>
              </a:rPr>
              <a:t>header</a:t>
            </a:r>
            <a:r>
              <a:rPr sz="2000" spc="-100" dirty="0">
                <a:solidFill>
                  <a:srgbClr val="2B2522"/>
                </a:solidFill>
                <a:latin typeface="Arial"/>
                <a:cs typeface="Arial"/>
              </a:rPr>
              <a:t> </a:t>
            </a:r>
            <a:r>
              <a:rPr sz="2000" spc="15" dirty="0">
                <a:solidFill>
                  <a:srgbClr val="2B2522"/>
                </a:solidFill>
                <a:latin typeface="Arial"/>
                <a:cs typeface="Arial"/>
              </a:rPr>
              <a:t>matches</a:t>
            </a:r>
            <a:r>
              <a:rPr sz="2000" spc="-90" dirty="0">
                <a:solidFill>
                  <a:srgbClr val="2B2522"/>
                </a:solidFill>
                <a:latin typeface="Arial"/>
                <a:cs typeface="Arial"/>
              </a:rPr>
              <a:t> </a:t>
            </a:r>
            <a:r>
              <a:rPr sz="2000" spc="-35" dirty="0">
                <a:solidFill>
                  <a:srgbClr val="2B2522"/>
                </a:solidFill>
                <a:latin typeface="Arial"/>
                <a:cs typeface="Arial"/>
              </a:rPr>
              <a:t>a</a:t>
            </a:r>
            <a:r>
              <a:rPr sz="2000" spc="-65" dirty="0">
                <a:solidFill>
                  <a:srgbClr val="2B2522"/>
                </a:solidFill>
                <a:latin typeface="Arial"/>
                <a:cs typeface="Arial"/>
              </a:rPr>
              <a:t> </a:t>
            </a:r>
            <a:r>
              <a:rPr sz="2000" spc="-45" dirty="0">
                <a:solidFill>
                  <a:srgbClr val="2B2522"/>
                </a:solidFill>
                <a:latin typeface="Arial"/>
                <a:cs typeface="Arial"/>
              </a:rPr>
              <a:t>device,</a:t>
            </a:r>
            <a:r>
              <a:rPr sz="2000" spc="-100" dirty="0">
                <a:solidFill>
                  <a:srgbClr val="2B2522"/>
                </a:solidFill>
                <a:latin typeface="Arial"/>
                <a:cs typeface="Arial"/>
              </a:rPr>
              <a:t> </a:t>
            </a:r>
            <a:r>
              <a:rPr sz="2000" spc="5" dirty="0">
                <a:solidFill>
                  <a:srgbClr val="2B2522"/>
                </a:solidFill>
                <a:latin typeface="Arial"/>
                <a:cs typeface="Arial"/>
              </a:rPr>
              <a:t>the</a:t>
            </a:r>
            <a:r>
              <a:rPr sz="2000" spc="-75" dirty="0">
                <a:solidFill>
                  <a:srgbClr val="2B2522"/>
                </a:solidFill>
                <a:latin typeface="Arial"/>
                <a:cs typeface="Arial"/>
              </a:rPr>
              <a:t> </a:t>
            </a:r>
            <a:r>
              <a:rPr sz="2000" spc="-25" dirty="0">
                <a:solidFill>
                  <a:srgbClr val="2B2522"/>
                </a:solidFill>
                <a:latin typeface="Arial"/>
                <a:cs typeface="Arial"/>
              </a:rPr>
              <a:t>device</a:t>
            </a:r>
            <a:r>
              <a:rPr sz="2000" spc="-110" dirty="0">
                <a:solidFill>
                  <a:srgbClr val="2B2522"/>
                </a:solidFill>
                <a:latin typeface="Arial"/>
                <a:cs typeface="Arial"/>
              </a:rPr>
              <a:t> </a:t>
            </a:r>
            <a:r>
              <a:rPr sz="2000" spc="15" dirty="0">
                <a:solidFill>
                  <a:srgbClr val="2B2522"/>
                </a:solidFill>
                <a:latin typeface="Arial"/>
                <a:cs typeface="Arial"/>
              </a:rPr>
              <a:t>configuration</a:t>
            </a:r>
            <a:endParaRPr sz="2000" dirty="0">
              <a:latin typeface="Arial"/>
              <a:cs typeface="Arial"/>
            </a:endParaRPr>
          </a:p>
          <a:p>
            <a:pPr marL="641985">
              <a:lnSpc>
                <a:spcPct val="100000"/>
              </a:lnSpc>
            </a:pPr>
            <a:r>
              <a:rPr sz="2000" dirty="0">
                <a:solidFill>
                  <a:srgbClr val="2B2522"/>
                </a:solidFill>
                <a:latin typeface="Arial"/>
                <a:cs typeface="Arial"/>
              </a:rPr>
              <a:t>specifies</a:t>
            </a:r>
            <a:r>
              <a:rPr sz="2000" spc="-105"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25" dirty="0">
                <a:solidFill>
                  <a:srgbClr val="2B2522"/>
                </a:solidFill>
                <a:latin typeface="Arial"/>
                <a:cs typeface="Arial"/>
              </a:rPr>
              <a:t>device</a:t>
            </a:r>
            <a:r>
              <a:rPr sz="2000" spc="-114" dirty="0">
                <a:solidFill>
                  <a:srgbClr val="2B2522"/>
                </a:solidFill>
                <a:latin typeface="Arial"/>
                <a:cs typeface="Arial"/>
              </a:rPr>
              <a:t> </a:t>
            </a:r>
            <a:r>
              <a:rPr sz="2000" spc="-5" dirty="0">
                <a:solidFill>
                  <a:srgbClr val="2B2522"/>
                </a:solidFill>
                <a:latin typeface="Arial"/>
                <a:cs typeface="Arial"/>
              </a:rPr>
              <a:t>type</a:t>
            </a:r>
            <a:r>
              <a:rPr sz="2000" spc="-85" dirty="0">
                <a:solidFill>
                  <a:srgbClr val="2B2522"/>
                </a:solidFill>
                <a:latin typeface="Arial"/>
                <a:cs typeface="Arial"/>
              </a:rPr>
              <a:t> </a:t>
            </a:r>
            <a:r>
              <a:rPr sz="2000" spc="-10" dirty="0">
                <a:solidFill>
                  <a:srgbClr val="2B2522"/>
                </a:solidFill>
                <a:latin typeface="Arial"/>
                <a:cs typeface="Arial"/>
              </a:rPr>
              <a:t>and</a:t>
            </a:r>
            <a:r>
              <a:rPr sz="2000" spc="-75" dirty="0">
                <a:solidFill>
                  <a:srgbClr val="2B2522"/>
                </a:solidFill>
                <a:latin typeface="Arial"/>
                <a:cs typeface="Arial"/>
              </a:rPr>
              <a:t> </a:t>
            </a:r>
            <a:r>
              <a:rPr sz="2000" spc="-35" dirty="0">
                <a:solidFill>
                  <a:srgbClr val="2B2522"/>
                </a:solidFill>
                <a:latin typeface="Arial"/>
                <a:cs typeface="Arial"/>
              </a:rPr>
              <a:t>a</a:t>
            </a:r>
            <a:r>
              <a:rPr sz="2000" spc="-65" dirty="0">
                <a:solidFill>
                  <a:srgbClr val="2B2522"/>
                </a:solidFill>
                <a:latin typeface="Arial"/>
                <a:cs typeface="Arial"/>
              </a:rPr>
              <a:t> </a:t>
            </a:r>
            <a:r>
              <a:rPr sz="2000" spc="-5" dirty="0">
                <a:solidFill>
                  <a:srgbClr val="2B2522"/>
                </a:solidFill>
                <a:latin typeface="Arial"/>
                <a:cs typeface="Arial"/>
              </a:rPr>
              <a:t>fall-back</a:t>
            </a:r>
            <a:r>
              <a:rPr sz="2000" spc="-80" dirty="0">
                <a:solidFill>
                  <a:srgbClr val="2B2522"/>
                </a:solidFill>
                <a:latin typeface="Arial"/>
                <a:cs typeface="Arial"/>
              </a:rPr>
              <a:t> </a:t>
            </a:r>
            <a:r>
              <a:rPr sz="2000" spc="-25" dirty="0">
                <a:solidFill>
                  <a:srgbClr val="2B2522"/>
                </a:solidFill>
                <a:latin typeface="Arial"/>
                <a:cs typeface="Arial"/>
              </a:rPr>
              <a:t>device</a:t>
            </a:r>
            <a:r>
              <a:rPr sz="2000" spc="-110" dirty="0">
                <a:solidFill>
                  <a:srgbClr val="2B2522"/>
                </a:solidFill>
                <a:latin typeface="Arial"/>
                <a:cs typeface="Arial"/>
              </a:rPr>
              <a:t> </a:t>
            </a:r>
            <a:r>
              <a:rPr sz="2000" spc="-5" dirty="0">
                <a:solidFill>
                  <a:srgbClr val="2B2522"/>
                </a:solidFill>
                <a:latin typeface="Arial"/>
                <a:cs typeface="Arial"/>
              </a:rPr>
              <a:t>type</a:t>
            </a:r>
            <a:endParaRPr sz="2000" dirty="0">
              <a:latin typeface="Arial"/>
              <a:cs typeface="Arial"/>
            </a:endParaRPr>
          </a:p>
          <a:p>
            <a:pPr>
              <a:lnSpc>
                <a:spcPct val="100000"/>
              </a:lnSpc>
              <a:spcBef>
                <a:spcPts val="10"/>
              </a:spcBef>
            </a:pPr>
            <a:endParaRPr sz="1900" dirty="0">
              <a:latin typeface="Times New Roman"/>
              <a:cs typeface="Times New Roman"/>
            </a:endParaRPr>
          </a:p>
          <a:p>
            <a:pPr marL="33020">
              <a:lnSpc>
                <a:spcPct val="100000"/>
              </a:lnSpc>
              <a:spcBef>
                <a:spcPts val="5"/>
              </a:spcBef>
            </a:pPr>
            <a:r>
              <a:rPr sz="1800" spc="-10" dirty="0">
                <a:solidFill>
                  <a:srgbClr val="2B2522"/>
                </a:solidFill>
                <a:latin typeface="Courier New"/>
                <a:cs typeface="Courier New"/>
              </a:rPr>
              <a:t>&lt;device type="iPhone"</a:t>
            </a:r>
            <a:r>
              <a:rPr sz="1800" spc="40" dirty="0">
                <a:solidFill>
                  <a:srgbClr val="2B2522"/>
                </a:solidFill>
                <a:latin typeface="Courier New"/>
                <a:cs typeface="Courier New"/>
              </a:rPr>
              <a:t> </a:t>
            </a:r>
            <a:r>
              <a:rPr sz="1800" spc="-10" dirty="0">
                <a:solidFill>
                  <a:srgbClr val="2B2522"/>
                </a:solidFill>
                <a:latin typeface="Courier New"/>
                <a:cs typeface="Courier New"/>
              </a:rPr>
              <a:t>fallbackTypes="Smartphone"&gt;</a:t>
            </a:r>
            <a:endParaRPr sz="1800" dirty="0">
              <a:latin typeface="Courier New"/>
              <a:cs typeface="Courier New"/>
            </a:endParaRPr>
          </a:p>
          <a:p>
            <a:pPr>
              <a:lnSpc>
                <a:spcPct val="100000"/>
              </a:lnSpc>
              <a:spcBef>
                <a:spcPts val="5"/>
              </a:spcBef>
            </a:pPr>
            <a:endParaRPr sz="1700" dirty="0">
              <a:latin typeface="Times New Roman"/>
              <a:cs typeface="Times New Roman"/>
            </a:endParaRPr>
          </a:p>
          <a:p>
            <a:pPr marL="195580" indent="-182880">
              <a:lnSpc>
                <a:spcPct val="100000"/>
              </a:lnSpc>
              <a:buClr>
                <a:srgbClr val="9E9087"/>
              </a:buClr>
              <a:buSzPct val="79166"/>
              <a:buFont typeface="Wingdings"/>
              <a:buChar char=""/>
              <a:tabLst>
                <a:tab pos="195580" algn="l"/>
              </a:tabLst>
            </a:pPr>
            <a:r>
              <a:rPr sz="2400" spc="-60" dirty="0">
                <a:solidFill>
                  <a:srgbClr val="2B2522"/>
                </a:solidFill>
                <a:latin typeface="Arial"/>
                <a:cs typeface="Arial"/>
              </a:rPr>
              <a:t>Device</a:t>
            </a:r>
            <a:r>
              <a:rPr sz="2400" spc="-150" dirty="0">
                <a:solidFill>
                  <a:srgbClr val="2B2522"/>
                </a:solidFill>
                <a:latin typeface="Arial"/>
                <a:cs typeface="Arial"/>
              </a:rPr>
              <a:t> </a:t>
            </a:r>
            <a:r>
              <a:rPr sz="2400" spc="-35" dirty="0">
                <a:solidFill>
                  <a:srgbClr val="2B2522"/>
                </a:solidFill>
                <a:latin typeface="Arial"/>
                <a:cs typeface="Arial"/>
              </a:rPr>
              <a:t>type:</a:t>
            </a:r>
            <a:endParaRPr sz="2400" dirty="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5" dirty="0">
                <a:solidFill>
                  <a:srgbClr val="2B2522"/>
                </a:solidFill>
                <a:latin typeface="Arial"/>
                <a:cs typeface="Arial"/>
              </a:rPr>
              <a:t>Portal</a:t>
            </a:r>
            <a:r>
              <a:rPr sz="2000" spc="-90" dirty="0">
                <a:solidFill>
                  <a:srgbClr val="2B2522"/>
                </a:solidFill>
                <a:latin typeface="Arial"/>
                <a:cs typeface="Arial"/>
              </a:rPr>
              <a:t> </a:t>
            </a:r>
            <a:r>
              <a:rPr sz="2000" dirty="0">
                <a:solidFill>
                  <a:srgbClr val="2B2522"/>
                </a:solidFill>
                <a:latin typeface="Arial"/>
                <a:cs typeface="Arial"/>
              </a:rPr>
              <a:t>Foundation</a:t>
            </a:r>
            <a:r>
              <a:rPr sz="2000" spc="-105" dirty="0">
                <a:solidFill>
                  <a:srgbClr val="2B2522"/>
                </a:solidFill>
                <a:latin typeface="Arial"/>
                <a:cs typeface="Arial"/>
              </a:rPr>
              <a:t> </a:t>
            </a:r>
            <a:r>
              <a:rPr sz="2000" dirty="0">
                <a:solidFill>
                  <a:srgbClr val="2B2522"/>
                </a:solidFill>
                <a:latin typeface="Arial"/>
                <a:cs typeface="Arial"/>
              </a:rPr>
              <a:t>looks</a:t>
            </a:r>
            <a:r>
              <a:rPr sz="2000" spc="-95" dirty="0">
                <a:solidFill>
                  <a:srgbClr val="2B2522"/>
                </a:solidFill>
                <a:latin typeface="Arial"/>
                <a:cs typeface="Arial"/>
              </a:rPr>
              <a:t> </a:t>
            </a:r>
            <a:r>
              <a:rPr sz="2000" spc="40" dirty="0">
                <a:solidFill>
                  <a:srgbClr val="2B2522"/>
                </a:solidFill>
                <a:latin typeface="Arial"/>
                <a:cs typeface="Arial"/>
              </a:rPr>
              <a:t>for</a:t>
            </a:r>
            <a:r>
              <a:rPr sz="2000" spc="-80" dirty="0">
                <a:solidFill>
                  <a:srgbClr val="2B2522"/>
                </a:solidFill>
                <a:latin typeface="Arial"/>
                <a:cs typeface="Arial"/>
              </a:rPr>
              <a:t> </a:t>
            </a:r>
            <a:r>
              <a:rPr sz="2000" spc="-35" dirty="0">
                <a:solidFill>
                  <a:srgbClr val="2B2522"/>
                </a:solidFill>
                <a:latin typeface="Arial"/>
                <a:cs typeface="Arial"/>
              </a:rPr>
              <a:t>a</a:t>
            </a:r>
            <a:r>
              <a:rPr sz="2000" spc="-75" dirty="0">
                <a:solidFill>
                  <a:srgbClr val="2B2522"/>
                </a:solidFill>
                <a:latin typeface="Arial"/>
                <a:cs typeface="Arial"/>
              </a:rPr>
              <a:t> </a:t>
            </a:r>
            <a:r>
              <a:rPr sz="2000" spc="10" dirty="0">
                <a:solidFill>
                  <a:srgbClr val="2B2522"/>
                </a:solidFill>
                <a:latin typeface="Arial"/>
                <a:cs typeface="Arial"/>
              </a:rPr>
              <a:t>template</a:t>
            </a:r>
            <a:r>
              <a:rPr sz="2000" spc="-90" dirty="0">
                <a:solidFill>
                  <a:srgbClr val="2B2522"/>
                </a:solidFill>
                <a:latin typeface="Arial"/>
                <a:cs typeface="Arial"/>
              </a:rPr>
              <a:t> </a:t>
            </a:r>
            <a:r>
              <a:rPr sz="2000" spc="5" dirty="0">
                <a:solidFill>
                  <a:srgbClr val="2B2522"/>
                </a:solidFill>
                <a:latin typeface="Arial"/>
                <a:cs typeface="Arial"/>
              </a:rPr>
              <a:t>property</a:t>
            </a:r>
            <a:r>
              <a:rPr sz="2000" spc="-114" dirty="0">
                <a:solidFill>
                  <a:srgbClr val="2B2522"/>
                </a:solidFill>
                <a:latin typeface="Arial"/>
                <a:cs typeface="Arial"/>
              </a:rPr>
              <a:t> </a:t>
            </a:r>
            <a:r>
              <a:rPr sz="2000" spc="45" dirty="0">
                <a:solidFill>
                  <a:srgbClr val="2B2522"/>
                </a:solidFill>
                <a:latin typeface="Arial"/>
                <a:cs typeface="Arial"/>
              </a:rPr>
              <a:t>with</a:t>
            </a:r>
            <a:r>
              <a:rPr sz="2000" spc="-85" dirty="0">
                <a:solidFill>
                  <a:srgbClr val="2B2522"/>
                </a:solidFill>
                <a:latin typeface="Arial"/>
                <a:cs typeface="Arial"/>
              </a:rPr>
              <a:t> </a:t>
            </a:r>
            <a:r>
              <a:rPr sz="2000" dirty="0">
                <a:solidFill>
                  <a:srgbClr val="2B2522"/>
                </a:solidFill>
                <a:latin typeface="Arial"/>
                <a:cs typeface="Arial"/>
              </a:rPr>
              <a:t>name</a:t>
            </a:r>
            <a:r>
              <a:rPr sz="2000" spc="-100" dirty="0">
                <a:solidFill>
                  <a:srgbClr val="2B2522"/>
                </a:solidFill>
                <a:latin typeface="Arial"/>
                <a:cs typeface="Arial"/>
              </a:rPr>
              <a:t> </a:t>
            </a:r>
            <a:r>
              <a:rPr sz="2000" spc="25" dirty="0">
                <a:solidFill>
                  <a:srgbClr val="2B2522"/>
                </a:solidFill>
                <a:latin typeface="Arial"/>
                <a:cs typeface="Arial"/>
              </a:rPr>
              <a:t>matching</a:t>
            </a:r>
            <a:endParaRPr sz="2000" dirty="0">
              <a:latin typeface="Arial"/>
              <a:cs typeface="Arial"/>
            </a:endParaRPr>
          </a:p>
          <a:p>
            <a:pPr marL="641985">
              <a:lnSpc>
                <a:spcPct val="100000"/>
              </a:lnSpc>
            </a:pPr>
            <a:r>
              <a:rPr sz="2000" spc="5" dirty="0">
                <a:solidFill>
                  <a:srgbClr val="2B2522"/>
                </a:solidFill>
                <a:latin typeface="Arial"/>
                <a:cs typeface="Arial"/>
              </a:rPr>
              <a:t>the </a:t>
            </a:r>
            <a:r>
              <a:rPr sz="2000" spc="-25" dirty="0">
                <a:solidFill>
                  <a:srgbClr val="2B2522"/>
                </a:solidFill>
                <a:latin typeface="Arial"/>
                <a:cs typeface="Arial"/>
              </a:rPr>
              <a:t>device</a:t>
            </a:r>
            <a:r>
              <a:rPr sz="2000" spc="-254" dirty="0">
                <a:solidFill>
                  <a:srgbClr val="2B2522"/>
                </a:solidFill>
                <a:latin typeface="Arial"/>
                <a:cs typeface="Arial"/>
              </a:rPr>
              <a:t> </a:t>
            </a:r>
            <a:r>
              <a:rPr sz="2000" dirty="0">
                <a:solidFill>
                  <a:srgbClr val="2B2522"/>
                </a:solidFill>
                <a:latin typeface="Arial"/>
                <a:cs typeface="Arial"/>
              </a:rPr>
              <a:t>type</a:t>
            </a:r>
            <a:endParaRPr sz="2000" dirty="0">
              <a:latin typeface="Arial"/>
              <a:cs typeface="Arial"/>
            </a:endParaRPr>
          </a:p>
          <a:p>
            <a:pPr marL="195580" indent="-182880">
              <a:lnSpc>
                <a:spcPct val="100000"/>
              </a:lnSpc>
              <a:spcBef>
                <a:spcPts val="560"/>
              </a:spcBef>
              <a:buClr>
                <a:srgbClr val="9E9087"/>
              </a:buClr>
              <a:buSzPct val="79166"/>
              <a:buFont typeface="Wingdings"/>
              <a:buChar char=""/>
              <a:tabLst>
                <a:tab pos="195580" algn="l"/>
              </a:tabLst>
            </a:pPr>
            <a:r>
              <a:rPr sz="2400" spc="-30" dirty="0">
                <a:solidFill>
                  <a:srgbClr val="2B2522"/>
                </a:solidFill>
                <a:latin typeface="Arial"/>
                <a:cs typeface="Arial"/>
              </a:rPr>
              <a:t>Fall-back </a:t>
            </a:r>
            <a:r>
              <a:rPr sz="2400" spc="-35" dirty="0">
                <a:solidFill>
                  <a:srgbClr val="2B2522"/>
                </a:solidFill>
                <a:latin typeface="Arial"/>
                <a:cs typeface="Arial"/>
              </a:rPr>
              <a:t>device</a:t>
            </a:r>
            <a:r>
              <a:rPr sz="2400" spc="-180" dirty="0">
                <a:solidFill>
                  <a:srgbClr val="2B2522"/>
                </a:solidFill>
                <a:latin typeface="Arial"/>
                <a:cs typeface="Arial"/>
              </a:rPr>
              <a:t> </a:t>
            </a:r>
            <a:r>
              <a:rPr sz="2400" spc="-35" dirty="0">
                <a:solidFill>
                  <a:srgbClr val="2B2522"/>
                </a:solidFill>
                <a:latin typeface="Arial"/>
                <a:cs typeface="Arial"/>
              </a:rPr>
              <a:t>type:</a:t>
            </a:r>
            <a:endParaRPr sz="2400" dirty="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dirty="0">
                <a:solidFill>
                  <a:srgbClr val="2B2522"/>
                </a:solidFill>
                <a:latin typeface="Arial"/>
                <a:cs typeface="Arial"/>
              </a:rPr>
              <a:t>Portal</a:t>
            </a:r>
            <a:r>
              <a:rPr sz="2000" spc="-95" dirty="0">
                <a:solidFill>
                  <a:srgbClr val="2B2522"/>
                </a:solidFill>
                <a:latin typeface="Arial"/>
                <a:cs typeface="Arial"/>
              </a:rPr>
              <a:t> </a:t>
            </a:r>
            <a:r>
              <a:rPr sz="2000" dirty="0">
                <a:solidFill>
                  <a:srgbClr val="2B2522"/>
                </a:solidFill>
                <a:latin typeface="Arial"/>
                <a:cs typeface="Arial"/>
              </a:rPr>
              <a:t>Foundation</a:t>
            </a:r>
            <a:r>
              <a:rPr sz="2000" spc="-105" dirty="0">
                <a:solidFill>
                  <a:srgbClr val="2B2522"/>
                </a:solidFill>
                <a:latin typeface="Arial"/>
                <a:cs typeface="Arial"/>
              </a:rPr>
              <a:t> </a:t>
            </a:r>
            <a:r>
              <a:rPr sz="2000" dirty="0">
                <a:solidFill>
                  <a:srgbClr val="2B2522"/>
                </a:solidFill>
                <a:latin typeface="Arial"/>
                <a:cs typeface="Arial"/>
              </a:rPr>
              <a:t>looks</a:t>
            </a:r>
            <a:r>
              <a:rPr sz="2000" spc="-95" dirty="0">
                <a:solidFill>
                  <a:srgbClr val="2B2522"/>
                </a:solidFill>
                <a:latin typeface="Arial"/>
                <a:cs typeface="Arial"/>
              </a:rPr>
              <a:t> </a:t>
            </a:r>
            <a:r>
              <a:rPr sz="2000" spc="40" dirty="0">
                <a:solidFill>
                  <a:srgbClr val="2B2522"/>
                </a:solidFill>
                <a:latin typeface="Arial"/>
                <a:cs typeface="Arial"/>
              </a:rPr>
              <a:t>for</a:t>
            </a:r>
            <a:r>
              <a:rPr sz="2000" spc="-80" dirty="0">
                <a:solidFill>
                  <a:srgbClr val="2B2522"/>
                </a:solidFill>
                <a:latin typeface="Arial"/>
                <a:cs typeface="Arial"/>
              </a:rPr>
              <a:t> </a:t>
            </a:r>
            <a:r>
              <a:rPr sz="2000" spc="-35" dirty="0">
                <a:solidFill>
                  <a:srgbClr val="2B2522"/>
                </a:solidFill>
                <a:latin typeface="Arial"/>
                <a:cs typeface="Arial"/>
              </a:rPr>
              <a:t>a</a:t>
            </a:r>
            <a:r>
              <a:rPr sz="2000" spc="-85" dirty="0">
                <a:solidFill>
                  <a:srgbClr val="2B2522"/>
                </a:solidFill>
                <a:latin typeface="Arial"/>
                <a:cs typeface="Arial"/>
              </a:rPr>
              <a:t> </a:t>
            </a:r>
            <a:r>
              <a:rPr sz="2000" spc="15" dirty="0">
                <a:solidFill>
                  <a:srgbClr val="2B2522"/>
                </a:solidFill>
                <a:latin typeface="Arial"/>
                <a:cs typeface="Arial"/>
              </a:rPr>
              <a:t>template</a:t>
            </a:r>
            <a:r>
              <a:rPr sz="2000" spc="-95" dirty="0">
                <a:solidFill>
                  <a:srgbClr val="2B2522"/>
                </a:solidFill>
                <a:latin typeface="Arial"/>
                <a:cs typeface="Arial"/>
              </a:rPr>
              <a:t> </a:t>
            </a:r>
            <a:r>
              <a:rPr sz="2000" spc="5" dirty="0">
                <a:solidFill>
                  <a:srgbClr val="2B2522"/>
                </a:solidFill>
                <a:latin typeface="Arial"/>
                <a:cs typeface="Arial"/>
              </a:rPr>
              <a:t>property</a:t>
            </a:r>
            <a:r>
              <a:rPr sz="2000" spc="-120" dirty="0">
                <a:solidFill>
                  <a:srgbClr val="2B2522"/>
                </a:solidFill>
                <a:latin typeface="Arial"/>
                <a:cs typeface="Arial"/>
              </a:rPr>
              <a:t> </a:t>
            </a:r>
            <a:r>
              <a:rPr sz="2000" spc="45" dirty="0">
                <a:solidFill>
                  <a:srgbClr val="2B2522"/>
                </a:solidFill>
                <a:latin typeface="Arial"/>
                <a:cs typeface="Arial"/>
              </a:rPr>
              <a:t>with</a:t>
            </a:r>
            <a:r>
              <a:rPr sz="2000" spc="-85" dirty="0">
                <a:solidFill>
                  <a:srgbClr val="2B2522"/>
                </a:solidFill>
                <a:latin typeface="Arial"/>
                <a:cs typeface="Arial"/>
              </a:rPr>
              <a:t> </a:t>
            </a:r>
            <a:r>
              <a:rPr sz="2000" spc="-5" dirty="0">
                <a:solidFill>
                  <a:srgbClr val="2B2522"/>
                </a:solidFill>
                <a:latin typeface="Arial"/>
                <a:cs typeface="Arial"/>
              </a:rPr>
              <a:t>name</a:t>
            </a:r>
            <a:r>
              <a:rPr sz="2000" spc="-95" dirty="0">
                <a:solidFill>
                  <a:srgbClr val="2B2522"/>
                </a:solidFill>
                <a:latin typeface="Arial"/>
                <a:cs typeface="Arial"/>
              </a:rPr>
              <a:t> </a:t>
            </a:r>
            <a:r>
              <a:rPr sz="2000" spc="25" dirty="0">
                <a:solidFill>
                  <a:srgbClr val="2B2522"/>
                </a:solidFill>
                <a:latin typeface="Arial"/>
                <a:cs typeface="Arial"/>
              </a:rPr>
              <a:t>matching</a:t>
            </a:r>
            <a:endParaRPr sz="2000" dirty="0">
              <a:latin typeface="Arial"/>
              <a:cs typeface="Arial"/>
            </a:endParaRPr>
          </a:p>
          <a:p>
            <a:pPr marL="641985">
              <a:lnSpc>
                <a:spcPct val="100000"/>
              </a:lnSpc>
            </a:pPr>
            <a:r>
              <a:rPr sz="2000" spc="5" dirty="0">
                <a:solidFill>
                  <a:srgbClr val="2B2522"/>
                </a:solidFill>
                <a:latin typeface="Arial"/>
                <a:cs typeface="Arial"/>
              </a:rPr>
              <a:t>the </a:t>
            </a:r>
            <a:r>
              <a:rPr sz="2000" spc="-5" dirty="0">
                <a:solidFill>
                  <a:srgbClr val="2B2522"/>
                </a:solidFill>
                <a:latin typeface="Arial"/>
                <a:cs typeface="Arial"/>
              </a:rPr>
              <a:t>fall-back </a:t>
            </a:r>
            <a:r>
              <a:rPr sz="2000" spc="-25" dirty="0">
                <a:solidFill>
                  <a:srgbClr val="2B2522"/>
                </a:solidFill>
                <a:latin typeface="Arial"/>
                <a:cs typeface="Arial"/>
              </a:rPr>
              <a:t>device</a:t>
            </a:r>
            <a:r>
              <a:rPr sz="2000" spc="-290" dirty="0">
                <a:solidFill>
                  <a:srgbClr val="2B2522"/>
                </a:solidFill>
                <a:latin typeface="Arial"/>
                <a:cs typeface="Arial"/>
              </a:rPr>
              <a:t> </a:t>
            </a:r>
            <a:r>
              <a:rPr sz="2000" spc="-5" dirty="0">
                <a:solidFill>
                  <a:srgbClr val="2B2522"/>
                </a:solidFill>
                <a:latin typeface="Arial"/>
                <a:cs typeface="Arial"/>
              </a:rPr>
              <a:t>type</a:t>
            </a:r>
            <a:endParaRPr sz="20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52</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809615">
              <a:lnSpc>
                <a:spcPct val="100000"/>
              </a:lnSpc>
            </a:pPr>
            <a:r>
              <a:rPr spc="-5" dirty="0"/>
              <a:t>Template </a:t>
            </a:r>
            <a:r>
              <a:rPr spc="-30" dirty="0"/>
              <a:t>Selection:</a:t>
            </a:r>
            <a:r>
              <a:rPr spc="-150" dirty="0"/>
              <a:t> </a:t>
            </a:r>
            <a:r>
              <a:rPr spc="-10" dirty="0"/>
              <a:t>Model</a:t>
            </a:r>
          </a:p>
        </p:txBody>
      </p:sp>
      <p:sp>
        <p:nvSpPr>
          <p:cNvPr id="5" name="object 5"/>
          <p:cNvSpPr/>
          <p:nvPr/>
        </p:nvSpPr>
        <p:spPr>
          <a:xfrm>
            <a:off x="1665985" y="2758439"/>
            <a:ext cx="1933575" cy="435609"/>
          </a:xfrm>
          <a:custGeom>
            <a:avLst/>
            <a:gdLst/>
            <a:ahLst/>
            <a:cxnLst/>
            <a:rect l="l" t="t" r="r" b="b"/>
            <a:pathLst>
              <a:path w="1933575" h="435610">
                <a:moveTo>
                  <a:pt x="1933193" y="0"/>
                </a:moveTo>
                <a:lnTo>
                  <a:pt x="53086" y="0"/>
                </a:lnTo>
                <a:lnTo>
                  <a:pt x="0" y="435356"/>
                </a:lnTo>
                <a:lnTo>
                  <a:pt x="1933193" y="401320"/>
                </a:lnTo>
                <a:lnTo>
                  <a:pt x="1933193" y="0"/>
                </a:lnTo>
                <a:close/>
              </a:path>
            </a:pathLst>
          </a:custGeom>
          <a:solidFill>
            <a:srgbClr val="675B52"/>
          </a:solidFill>
        </p:spPr>
        <p:txBody>
          <a:bodyPr wrap="square" lIns="0" tIns="0" rIns="0" bIns="0" rtlCol="0"/>
          <a:lstStyle/>
          <a:p>
            <a:endParaRPr/>
          </a:p>
        </p:txBody>
      </p:sp>
      <p:sp>
        <p:nvSpPr>
          <p:cNvPr id="6" name="object 6"/>
          <p:cNvSpPr txBox="1"/>
          <p:nvPr/>
        </p:nvSpPr>
        <p:spPr>
          <a:xfrm>
            <a:off x="2446782" y="2877565"/>
            <a:ext cx="373380" cy="196850"/>
          </a:xfrm>
          <a:prstGeom prst="rect">
            <a:avLst/>
          </a:prstGeom>
        </p:spPr>
        <p:txBody>
          <a:bodyPr vert="horz" wrap="square" lIns="0" tIns="0" rIns="0" bIns="0" rtlCol="0">
            <a:spAutoFit/>
          </a:bodyPr>
          <a:lstStyle/>
          <a:p>
            <a:pPr marL="12700">
              <a:lnSpc>
                <a:spcPct val="100000"/>
              </a:lnSpc>
            </a:pPr>
            <a:r>
              <a:rPr sz="1200" b="1" spc="-15" dirty="0">
                <a:solidFill>
                  <a:srgbClr val="FFFFFF"/>
                </a:solidFill>
                <a:latin typeface="Arial"/>
                <a:cs typeface="Arial"/>
              </a:rPr>
              <a:t>P</a:t>
            </a:r>
            <a:r>
              <a:rPr sz="1200" b="1" spc="-50" dirty="0">
                <a:solidFill>
                  <a:srgbClr val="FFFFFF"/>
                </a:solidFill>
                <a:latin typeface="Arial"/>
                <a:cs typeface="Arial"/>
              </a:rPr>
              <a:t>age</a:t>
            </a:r>
            <a:endParaRPr sz="1200">
              <a:latin typeface="Arial"/>
              <a:cs typeface="Arial"/>
            </a:endParaRPr>
          </a:p>
        </p:txBody>
      </p:sp>
      <p:sp>
        <p:nvSpPr>
          <p:cNvPr id="7" name="object 7"/>
          <p:cNvSpPr/>
          <p:nvPr/>
        </p:nvSpPr>
        <p:spPr>
          <a:xfrm>
            <a:off x="1722373" y="3850259"/>
            <a:ext cx="1934210" cy="439420"/>
          </a:xfrm>
          <a:custGeom>
            <a:avLst/>
            <a:gdLst/>
            <a:ahLst/>
            <a:cxnLst/>
            <a:rect l="l" t="t" r="r" b="b"/>
            <a:pathLst>
              <a:path w="1934210" h="439420">
                <a:moveTo>
                  <a:pt x="1933828" y="0"/>
                </a:moveTo>
                <a:lnTo>
                  <a:pt x="0" y="38100"/>
                </a:lnTo>
                <a:lnTo>
                  <a:pt x="0" y="439420"/>
                </a:lnTo>
                <a:lnTo>
                  <a:pt x="1886203" y="439420"/>
                </a:lnTo>
                <a:lnTo>
                  <a:pt x="1933828" y="0"/>
                </a:lnTo>
                <a:close/>
              </a:path>
            </a:pathLst>
          </a:custGeom>
          <a:solidFill>
            <a:srgbClr val="675B52"/>
          </a:solidFill>
        </p:spPr>
        <p:txBody>
          <a:bodyPr wrap="square" lIns="0" tIns="0" rIns="0" bIns="0" rtlCol="0"/>
          <a:lstStyle/>
          <a:p>
            <a:endParaRPr/>
          </a:p>
        </p:txBody>
      </p:sp>
      <p:sp>
        <p:nvSpPr>
          <p:cNvPr id="8" name="object 8"/>
          <p:cNvSpPr txBox="1"/>
          <p:nvPr/>
        </p:nvSpPr>
        <p:spPr>
          <a:xfrm>
            <a:off x="2342769" y="3971797"/>
            <a:ext cx="693420" cy="196850"/>
          </a:xfrm>
          <a:prstGeom prst="rect">
            <a:avLst/>
          </a:prstGeom>
        </p:spPr>
        <p:txBody>
          <a:bodyPr vert="horz" wrap="square" lIns="0" tIns="0" rIns="0" bIns="0" rtlCol="0">
            <a:spAutoFit/>
          </a:bodyPr>
          <a:lstStyle/>
          <a:p>
            <a:pPr marL="12700">
              <a:lnSpc>
                <a:spcPct val="100000"/>
              </a:lnSpc>
            </a:pPr>
            <a:r>
              <a:rPr sz="1200" b="1" spc="-85" dirty="0">
                <a:solidFill>
                  <a:srgbClr val="FFFFFF"/>
                </a:solidFill>
                <a:latin typeface="Arial"/>
                <a:cs typeface="Arial"/>
              </a:rPr>
              <a:t>Co</a:t>
            </a:r>
            <a:r>
              <a:rPr sz="1200" b="1" spc="-20" dirty="0">
                <a:solidFill>
                  <a:srgbClr val="FFFFFF"/>
                </a:solidFill>
                <a:latin typeface="Arial"/>
                <a:cs typeface="Arial"/>
              </a:rPr>
              <a:t>nt</a:t>
            </a:r>
            <a:r>
              <a:rPr sz="1200" b="1" spc="-25" dirty="0">
                <a:solidFill>
                  <a:srgbClr val="FFFFFF"/>
                </a:solidFill>
                <a:latin typeface="Arial"/>
                <a:cs typeface="Arial"/>
              </a:rPr>
              <a:t>ai</a:t>
            </a:r>
            <a:r>
              <a:rPr sz="1200" b="1" spc="-40" dirty="0">
                <a:solidFill>
                  <a:srgbClr val="FFFFFF"/>
                </a:solidFill>
                <a:latin typeface="Arial"/>
                <a:cs typeface="Arial"/>
              </a:rPr>
              <a:t>ner</a:t>
            </a:r>
            <a:endParaRPr sz="1200">
              <a:latin typeface="Arial"/>
              <a:cs typeface="Arial"/>
            </a:endParaRPr>
          </a:p>
        </p:txBody>
      </p:sp>
      <p:sp>
        <p:nvSpPr>
          <p:cNvPr id="9" name="object 9"/>
          <p:cNvSpPr/>
          <p:nvPr/>
        </p:nvSpPr>
        <p:spPr>
          <a:xfrm>
            <a:off x="878103" y="4806950"/>
            <a:ext cx="1899285" cy="448945"/>
          </a:xfrm>
          <a:custGeom>
            <a:avLst/>
            <a:gdLst/>
            <a:ahLst/>
            <a:cxnLst/>
            <a:rect l="l" t="t" r="r" b="b"/>
            <a:pathLst>
              <a:path w="1899285" h="448945">
                <a:moveTo>
                  <a:pt x="0" y="0"/>
                </a:moveTo>
                <a:lnTo>
                  <a:pt x="19050" y="448818"/>
                </a:lnTo>
                <a:lnTo>
                  <a:pt x="1899132" y="448818"/>
                </a:lnTo>
                <a:lnTo>
                  <a:pt x="1899132" y="47625"/>
                </a:lnTo>
                <a:lnTo>
                  <a:pt x="0" y="0"/>
                </a:lnTo>
                <a:close/>
              </a:path>
            </a:pathLst>
          </a:custGeom>
          <a:solidFill>
            <a:srgbClr val="675B52"/>
          </a:solidFill>
        </p:spPr>
        <p:txBody>
          <a:bodyPr wrap="square" lIns="0" tIns="0" rIns="0" bIns="0" rtlCol="0"/>
          <a:lstStyle/>
          <a:p>
            <a:endParaRPr/>
          </a:p>
        </p:txBody>
      </p:sp>
      <p:sp>
        <p:nvSpPr>
          <p:cNvPr id="10" name="object 10"/>
          <p:cNvSpPr txBox="1"/>
          <p:nvPr/>
        </p:nvSpPr>
        <p:spPr>
          <a:xfrm>
            <a:off x="1509141" y="4933442"/>
            <a:ext cx="63627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20" dirty="0">
                <a:solidFill>
                  <a:srgbClr val="FFFFFF"/>
                </a:solidFill>
                <a:latin typeface="Arial"/>
                <a:cs typeface="Arial"/>
              </a:rPr>
              <a:t> </a:t>
            </a:r>
            <a:r>
              <a:rPr sz="1200" b="1" spc="25" dirty="0">
                <a:solidFill>
                  <a:srgbClr val="FFFFFF"/>
                </a:solidFill>
                <a:latin typeface="Arial"/>
                <a:cs typeface="Arial"/>
              </a:rPr>
              <a:t>1</a:t>
            </a:r>
            <a:endParaRPr sz="1200">
              <a:latin typeface="Arial"/>
              <a:cs typeface="Arial"/>
            </a:endParaRPr>
          </a:p>
        </p:txBody>
      </p:sp>
      <p:sp>
        <p:nvSpPr>
          <p:cNvPr id="11" name="object 11"/>
          <p:cNvSpPr/>
          <p:nvPr/>
        </p:nvSpPr>
        <p:spPr>
          <a:xfrm>
            <a:off x="3007867" y="4832984"/>
            <a:ext cx="1969770" cy="439420"/>
          </a:xfrm>
          <a:custGeom>
            <a:avLst/>
            <a:gdLst/>
            <a:ahLst/>
            <a:cxnLst/>
            <a:rect l="l" t="t" r="r" b="b"/>
            <a:pathLst>
              <a:path w="1969770" h="439420">
                <a:moveTo>
                  <a:pt x="1893189" y="0"/>
                </a:moveTo>
                <a:lnTo>
                  <a:pt x="0" y="0"/>
                </a:lnTo>
                <a:lnTo>
                  <a:pt x="0" y="401192"/>
                </a:lnTo>
                <a:lnTo>
                  <a:pt x="1969389" y="439292"/>
                </a:lnTo>
                <a:lnTo>
                  <a:pt x="1893189" y="0"/>
                </a:lnTo>
                <a:close/>
              </a:path>
            </a:pathLst>
          </a:custGeom>
          <a:solidFill>
            <a:srgbClr val="675B52"/>
          </a:solidFill>
        </p:spPr>
        <p:txBody>
          <a:bodyPr wrap="square" lIns="0" tIns="0" rIns="0" bIns="0" rtlCol="0"/>
          <a:lstStyle/>
          <a:p>
            <a:endParaRPr/>
          </a:p>
        </p:txBody>
      </p:sp>
      <p:sp>
        <p:nvSpPr>
          <p:cNvPr id="12" name="object 12"/>
          <p:cNvSpPr txBox="1"/>
          <p:nvPr/>
        </p:nvSpPr>
        <p:spPr>
          <a:xfrm>
            <a:off x="3656203" y="4954523"/>
            <a:ext cx="67564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90" dirty="0">
                <a:solidFill>
                  <a:srgbClr val="FFFFFF"/>
                </a:solidFill>
                <a:latin typeface="Arial"/>
                <a:cs typeface="Arial"/>
              </a:rPr>
              <a:t> </a:t>
            </a:r>
            <a:r>
              <a:rPr sz="1200" b="1" spc="25" dirty="0">
                <a:solidFill>
                  <a:srgbClr val="FFFFFF"/>
                </a:solidFill>
                <a:latin typeface="Arial"/>
                <a:cs typeface="Arial"/>
              </a:rPr>
              <a:t>2</a:t>
            </a:r>
            <a:endParaRPr sz="1200">
              <a:latin typeface="Arial"/>
              <a:cs typeface="Arial"/>
            </a:endParaRPr>
          </a:p>
        </p:txBody>
      </p:sp>
      <p:sp>
        <p:nvSpPr>
          <p:cNvPr id="13" name="object 13"/>
          <p:cNvSpPr/>
          <p:nvPr/>
        </p:nvSpPr>
        <p:spPr>
          <a:xfrm>
            <a:off x="2620898" y="3176270"/>
            <a:ext cx="114300" cy="712470"/>
          </a:xfrm>
          <a:custGeom>
            <a:avLst/>
            <a:gdLst/>
            <a:ahLst/>
            <a:cxnLst/>
            <a:rect l="l" t="t" r="r" b="b"/>
            <a:pathLst>
              <a:path w="114300" h="712470">
                <a:moveTo>
                  <a:pt x="38070" y="598128"/>
                </a:moveTo>
                <a:lnTo>
                  <a:pt x="0" y="598677"/>
                </a:lnTo>
                <a:lnTo>
                  <a:pt x="58800" y="712088"/>
                </a:lnTo>
                <a:lnTo>
                  <a:pt x="104560" y="617219"/>
                </a:lnTo>
                <a:lnTo>
                  <a:pt x="38353" y="617219"/>
                </a:lnTo>
                <a:lnTo>
                  <a:pt x="38070" y="598128"/>
                </a:lnTo>
                <a:close/>
              </a:path>
              <a:path w="114300" h="712470">
                <a:moveTo>
                  <a:pt x="76172" y="597577"/>
                </a:moveTo>
                <a:lnTo>
                  <a:pt x="38070" y="598128"/>
                </a:lnTo>
                <a:lnTo>
                  <a:pt x="38353" y="617219"/>
                </a:lnTo>
                <a:lnTo>
                  <a:pt x="76453" y="616584"/>
                </a:lnTo>
                <a:lnTo>
                  <a:pt x="76172" y="597577"/>
                </a:lnTo>
                <a:close/>
              </a:path>
              <a:path w="114300" h="712470">
                <a:moveTo>
                  <a:pt x="114300" y="597026"/>
                </a:moveTo>
                <a:lnTo>
                  <a:pt x="76172" y="597577"/>
                </a:lnTo>
                <a:lnTo>
                  <a:pt x="76453" y="616584"/>
                </a:lnTo>
                <a:lnTo>
                  <a:pt x="38353" y="617219"/>
                </a:lnTo>
                <a:lnTo>
                  <a:pt x="104560" y="617219"/>
                </a:lnTo>
                <a:lnTo>
                  <a:pt x="114300" y="597026"/>
                </a:lnTo>
                <a:close/>
              </a:path>
              <a:path w="114300" h="712470">
                <a:moveTo>
                  <a:pt x="67309" y="0"/>
                </a:moveTo>
                <a:lnTo>
                  <a:pt x="29209" y="634"/>
                </a:lnTo>
                <a:lnTo>
                  <a:pt x="38070" y="598128"/>
                </a:lnTo>
                <a:lnTo>
                  <a:pt x="76172" y="597577"/>
                </a:lnTo>
                <a:lnTo>
                  <a:pt x="67309" y="0"/>
                </a:lnTo>
                <a:close/>
              </a:path>
            </a:pathLst>
          </a:custGeom>
          <a:solidFill>
            <a:srgbClr val="2B2522"/>
          </a:solidFill>
        </p:spPr>
        <p:txBody>
          <a:bodyPr wrap="square" lIns="0" tIns="0" rIns="0" bIns="0" rtlCol="0"/>
          <a:lstStyle/>
          <a:p>
            <a:endParaRPr/>
          </a:p>
        </p:txBody>
      </p:sp>
      <p:sp>
        <p:nvSpPr>
          <p:cNvPr id="14" name="object 14"/>
          <p:cNvSpPr/>
          <p:nvPr/>
        </p:nvSpPr>
        <p:spPr>
          <a:xfrm>
            <a:off x="1826005" y="4267834"/>
            <a:ext cx="301625" cy="591185"/>
          </a:xfrm>
          <a:custGeom>
            <a:avLst/>
            <a:gdLst/>
            <a:ahLst/>
            <a:cxnLst/>
            <a:rect l="l" t="t" r="r" b="b"/>
            <a:pathLst>
              <a:path w="301625" h="591185">
                <a:moveTo>
                  <a:pt x="0" y="463041"/>
                </a:moveTo>
                <a:lnTo>
                  <a:pt x="1650" y="590803"/>
                </a:lnTo>
                <a:lnTo>
                  <a:pt x="102209" y="513460"/>
                </a:lnTo>
                <a:lnTo>
                  <a:pt x="60325" y="513460"/>
                </a:lnTo>
                <a:lnTo>
                  <a:pt x="26035" y="496823"/>
                </a:lnTo>
                <a:lnTo>
                  <a:pt x="34334" y="479700"/>
                </a:lnTo>
                <a:lnTo>
                  <a:pt x="0" y="463041"/>
                </a:lnTo>
                <a:close/>
              </a:path>
              <a:path w="301625" h="591185">
                <a:moveTo>
                  <a:pt x="34334" y="479700"/>
                </a:moveTo>
                <a:lnTo>
                  <a:pt x="26035" y="496823"/>
                </a:lnTo>
                <a:lnTo>
                  <a:pt x="60325" y="513460"/>
                </a:lnTo>
                <a:lnTo>
                  <a:pt x="68624" y="496337"/>
                </a:lnTo>
                <a:lnTo>
                  <a:pt x="34334" y="479700"/>
                </a:lnTo>
                <a:close/>
              </a:path>
              <a:path w="301625" h="591185">
                <a:moveTo>
                  <a:pt x="68624" y="496337"/>
                </a:moveTo>
                <a:lnTo>
                  <a:pt x="60325" y="513460"/>
                </a:lnTo>
                <a:lnTo>
                  <a:pt x="102209" y="513460"/>
                </a:lnTo>
                <a:lnTo>
                  <a:pt x="102869" y="512952"/>
                </a:lnTo>
                <a:lnTo>
                  <a:pt x="68624" y="496337"/>
                </a:lnTo>
                <a:close/>
              </a:path>
              <a:path w="301625" h="591185">
                <a:moveTo>
                  <a:pt x="266826" y="0"/>
                </a:moveTo>
                <a:lnTo>
                  <a:pt x="34334" y="479700"/>
                </a:lnTo>
                <a:lnTo>
                  <a:pt x="68624" y="496337"/>
                </a:lnTo>
                <a:lnTo>
                  <a:pt x="301117" y="16637"/>
                </a:lnTo>
                <a:lnTo>
                  <a:pt x="266826" y="0"/>
                </a:lnTo>
                <a:close/>
              </a:path>
            </a:pathLst>
          </a:custGeom>
          <a:solidFill>
            <a:srgbClr val="2B2522"/>
          </a:solidFill>
        </p:spPr>
        <p:txBody>
          <a:bodyPr wrap="square" lIns="0" tIns="0" rIns="0" bIns="0" rtlCol="0"/>
          <a:lstStyle/>
          <a:p>
            <a:endParaRPr/>
          </a:p>
        </p:txBody>
      </p:sp>
      <p:sp>
        <p:nvSpPr>
          <p:cNvPr id="15" name="object 15"/>
          <p:cNvSpPr/>
          <p:nvPr/>
        </p:nvSpPr>
        <p:spPr>
          <a:xfrm>
            <a:off x="3214751" y="4263897"/>
            <a:ext cx="666115" cy="569595"/>
          </a:xfrm>
          <a:custGeom>
            <a:avLst/>
            <a:gdLst/>
            <a:ahLst/>
            <a:cxnLst/>
            <a:rect l="l" t="t" r="r" b="b"/>
            <a:pathLst>
              <a:path w="666114" h="569595">
                <a:moveTo>
                  <a:pt x="566361" y="509635"/>
                </a:moveTo>
                <a:lnTo>
                  <a:pt x="541782" y="538607"/>
                </a:lnTo>
                <a:lnTo>
                  <a:pt x="665861" y="569087"/>
                </a:lnTo>
                <a:lnTo>
                  <a:pt x="645762" y="521969"/>
                </a:lnTo>
                <a:lnTo>
                  <a:pt x="580898" y="521969"/>
                </a:lnTo>
                <a:lnTo>
                  <a:pt x="566361" y="509635"/>
                </a:lnTo>
                <a:close/>
              </a:path>
              <a:path w="666114" h="569595">
                <a:moveTo>
                  <a:pt x="591020" y="480570"/>
                </a:moveTo>
                <a:lnTo>
                  <a:pt x="566361" y="509635"/>
                </a:lnTo>
                <a:lnTo>
                  <a:pt x="580898" y="521969"/>
                </a:lnTo>
                <a:lnTo>
                  <a:pt x="605536" y="492887"/>
                </a:lnTo>
                <a:lnTo>
                  <a:pt x="591020" y="480570"/>
                </a:lnTo>
                <a:close/>
              </a:path>
              <a:path w="666114" h="569595">
                <a:moveTo>
                  <a:pt x="615696" y="451484"/>
                </a:moveTo>
                <a:lnTo>
                  <a:pt x="591020" y="480570"/>
                </a:lnTo>
                <a:lnTo>
                  <a:pt x="605536" y="492887"/>
                </a:lnTo>
                <a:lnTo>
                  <a:pt x="580898" y="521969"/>
                </a:lnTo>
                <a:lnTo>
                  <a:pt x="645762" y="521969"/>
                </a:lnTo>
                <a:lnTo>
                  <a:pt x="615696" y="451484"/>
                </a:lnTo>
                <a:close/>
              </a:path>
              <a:path w="666114" h="569595">
                <a:moveTo>
                  <a:pt x="24637" y="0"/>
                </a:moveTo>
                <a:lnTo>
                  <a:pt x="0" y="29082"/>
                </a:lnTo>
                <a:lnTo>
                  <a:pt x="566361" y="509635"/>
                </a:lnTo>
                <a:lnTo>
                  <a:pt x="591020" y="480570"/>
                </a:lnTo>
                <a:lnTo>
                  <a:pt x="24637" y="0"/>
                </a:lnTo>
                <a:close/>
              </a:path>
            </a:pathLst>
          </a:custGeom>
          <a:solidFill>
            <a:srgbClr val="2B2522"/>
          </a:solidFill>
        </p:spPr>
        <p:txBody>
          <a:bodyPr wrap="square" lIns="0" tIns="0" rIns="0" bIns="0" rtlCol="0"/>
          <a:lstStyle/>
          <a:p>
            <a:endParaRPr/>
          </a:p>
        </p:txBody>
      </p:sp>
      <p:sp>
        <p:nvSpPr>
          <p:cNvPr id="16" name="object 16"/>
          <p:cNvSpPr/>
          <p:nvPr/>
        </p:nvSpPr>
        <p:spPr>
          <a:xfrm>
            <a:off x="5896609" y="2663444"/>
            <a:ext cx="1572260" cy="454025"/>
          </a:xfrm>
          <a:custGeom>
            <a:avLst/>
            <a:gdLst/>
            <a:ahLst/>
            <a:cxnLst/>
            <a:rect l="l" t="t" r="r" b="b"/>
            <a:pathLst>
              <a:path w="1572259" h="454025">
                <a:moveTo>
                  <a:pt x="0" y="0"/>
                </a:moveTo>
                <a:lnTo>
                  <a:pt x="38100" y="453643"/>
                </a:lnTo>
                <a:lnTo>
                  <a:pt x="1571879" y="453643"/>
                </a:lnTo>
                <a:lnTo>
                  <a:pt x="1571879" y="52450"/>
                </a:lnTo>
                <a:lnTo>
                  <a:pt x="0" y="0"/>
                </a:lnTo>
                <a:close/>
              </a:path>
            </a:pathLst>
          </a:custGeom>
          <a:solidFill>
            <a:srgbClr val="CFC7C3"/>
          </a:solidFill>
        </p:spPr>
        <p:txBody>
          <a:bodyPr wrap="square" lIns="0" tIns="0" rIns="0" bIns="0" rtlCol="0"/>
          <a:lstStyle/>
          <a:p>
            <a:endParaRPr/>
          </a:p>
        </p:txBody>
      </p:sp>
      <p:sp>
        <p:nvSpPr>
          <p:cNvPr id="17" name="object 17"/>
          <p:cNvSpPr txBox="1"/>
          <p:nvPr/>
        </p:nvSpPr>
        <p:spPr>
          <a:xfrm>
            <a:off x="6333235" y="2790952"/>
            <a:ext cx="700405" cy="189865"/>
          </a:xfrm>
          <a:prstGeom prst="rect">
            <a:avLst/>
          </a:prstGeom>
        </p:spPr>
        <p:txBody>
          <a:bodyPr vert="horz" wrap="square" lIns="0" tIns="0" rIns="0" bIns="0" rtlCol="0">
            <a:spAutoFit/>
          </a:bodyPr>
          <a:lstStyle/>
          <a:p>
            <a:pPr marL="12700">
              <a:lnSpc>
                <a:spcPct val="100000"/>
              </a:lnSpc>
            </a:pPr>
            <a:r>
              <a:rPr sz="1100" b="1" spc="-5" dirty="0">
                <a:latin typeface="Courier New"/>
                <a:cs typeface="Courier New"/>
              </a:rPr>
              <a:t>page.jsp</a:t>
            </a:r>
            <a:endParaRPr sz="1100">
              <a:latin typeface="Courier New"/>
              <a:cs typeface="Courier New"/>
            </a:endParaRPr>
          </a:p>
        </p:txBody>
      </p:sp>
      <p:sp>
        <p:nvSpPr>
          <p:cNvPr id="18" name="object 18"/>
          <p:cNvSpPr/>
          <p:nvPr/>
        </p:nvSpPr>
        <p:spPr>
          <a:xfrm>
            <a:off x="6054725" y="3815334"/>
            <a:ext cx="2203450" cy="437515"/>
          </a:xfrm>
          <a:custGeom>
            <a:avLst/>
            <a:gdLst/>
            <a:ahLst/>
            <a:cxnLst/>
            <a:rect l="l" t="t" r="r" b="b"/>
            <a:pathLst>
              <a:path w="2203450" h="437514">
                <a:moveTo>
                  <a:pt x="2203069" y="0"/>
                </a:moveTo>
                <a:lnTo>
                  <a:pt x="0" y="35687"/>
                </a:lnTo>
                <a:lnTo>
                  <a:pt x="0" y="437007"/>
                </a:lnTo>
                <a:lnTo>
                  <a:pt x="2176906" y="437007"/>
                </a:lnTo>
                <a:lnTo>
                  <a:pt x="2203069" y="0"/>
                </a:lnTo>
                <a:close/>
              </a:path>
            </a:pathLst>
          </a:custGeom>
          <a:solidFill>
            <a:srgbClr val="CFC7C3"/>
          </a:solidFill>
        </p:spPr>
        <p:txBody>
          <a:bodyPr wrap="square" lIns="0" tIns="0" rIns="0" bIns="0" rtlCol="0"/>
          <a:lstStyle/>
          <a:p>
            <a:endParaRPr/>
          </a:p>
        </p:txBody>
      </p:sp>
      <p:sp>
        <p:nvSpPr>
          <p:cNvPr id="19" name="object 19"/>
          <p:cNvSpPr txBox="1"/>
          <p:nvPr/>
        </p:nvSpPr>
        <p:spPr>
          <a:xfrm>
            <a:off x="6596888" y="3934586"/>
            <a:ext cx="1122045" cy="189865"/>
          </a:xfrm>
          <a:prstGeom prst="rect">
            <a:avLst/>
          </a:prstGeom>
        </p:spPr>
        <p:txBody>
          <a:bodyPr vert="horz" wrap="square" lIns="0" tIns="0" rIns="0" bIns="0" rtlCol="0">
            <a:spAutoFit/>
          </a:bodyPr>
          <a:lstStyle/>
          <a:p>
            <a:pPr marL="12700">
              <a:lnSpc>
                <a:spcPct val="100000"/>
              </a:lnSpc>
            </a:pPr>
            <a:r>
              <a:rPr sz="1100" b="1" dirty="0">
                <a:latin typeface="Courier New"/>
                <a:cs typeface="Courier New"/>
              </a:rPr>
              <a:t>container.soy</a:t>
            </a:r>
            <a:endParaRPr sz="1100">
              <a:latin typeface="Courier New"/>
              <a:cs typeface="Courier New"/>
            </a:endParaRPr>
          </a:p>
        </p:txBody>
      </p:sp>
      <p:sp>
        <p:nvSpPr>
          <p:cNvPr id="20" name="object 20"/>
          <p:cNvSpPr/>
          <p:nvPr/>
        </p:nvSpPr>
        <p:spPr>
          <a:xfrm>
            <a:off x="460082" y="5876315"/>
            <a:ext cx="1608455" cy="458470"/>
          </a:xfrm>
          <a:custGeom>
            <a:avLst/>
            <a:gdLst/>
            <a:ahLst/>
            <a:cxnLst/>
            <a:rect l="l" t="t" r="r" b="b"/>
            <a:pathLst>
              <a:path w="1608455" h="458470">
                <a:moveTo>
                  <a:pt x="1608239" y="0"/>
                </a:moveTo>
                <a:lnTo>
                  <a:pt x="0" y="57150"/>
                </a:lnTo>
                <a:lnTo>
                  <a:pt x="0" y="458381"/>
                </a:lnTo>
                <a:lnTo>
                  <a:pt x="1560614" y="458381"/>
                </a:lnTo>
                <a:lnTo>
                  <a:pt x="1608239" y="0"/>
                </a:lnTo>
                <a:close/>
              </a:path>
            </a:pathLst>
          </a:custGeom>
          <a:solidFill>
            <a:srgbClr val="CFC7C3"/>
          </a:solidFill>
        </p:spPr>
        <p:txBody>
          <a:bodyPr wrap="square" lIns="0" tIns="0" rIns="0" bIns="0" rtlCol="0"/>
          <a:lstStyle/>
          <a:p>
            <a:endParaRPr/>
          </a:p>
        </p:txBody>
      </p:sp>
      <p:sp>
        <p:nvSpPr>
          <p:cNvPr id="21" name="object 21"/>
          <p:cNvSpPr/>
          <p:nvPr/>
        </p:nvSpPr>
        <p:spPr>
          <a:xfrm>
            <a:off x="5918453" y="4665598"/>
            <a:ext cx="2413000" cy="448945"/>
          </a:xfrm>
          <a:custGeom>
            <a:avLst/>
            <a:gdLst/>
            <a:ahLst/>
            <a:cxnLst/>
            <a:rect l="l" t="t" r="r" b="b"/>
            <a:pathLst>
              <a:path w="2413000" h="448945">
                <a:moveTo>
                  <a:pt x="2374773" y="0"/>
                </a:moveTo>
                <a:lnTo>
                  <a:pt x="0" y="0"/>
                </a:lnTo>
                <a:lnTo>
                  <a:pt x="0" y="401193"/>
                </a:lnTo>
                <a:lnTo>
                  <a:pt x="2412873" y="448818"/>
                </a:lnTo>
                <a:lnTo>
                  <a:pt x="2374773" y="0"/>
                </a:lnTo>
                <a:close/>
              </a:path>
            </a:pathLst>
          </a:custGeom>
          <a:solidFill>
            <a:srgbClr val="CFC7C3"/>
          </a:solidFill>
        </p:spPr>
        <p:txBody>
          <a:bodyPr wrap="square" lIns="0" tIns="0" rIns="0" bIns="0" rtlCol="0"/>
          <a:lstStyle/>
          <a:p>
            <a:endParaRPr/>
          </a:p>
        </p:txBody>
      </p:sp>
      <p:sp>
        <p:nvSpPr>
          <p:cNvPr id="22" name="object 22"/>
          <p:cNvSpPr txBox="1"/>
          <p:nvPr/>
        </p:nvSpPr>
        <p:spPr>
          <a:xfrm>
            <a:off x="6271640" y="4791075"/>
            <a:ext cx="1713864" cy="189865"/>
          </a:xfrm>
          <a:prstGeom prst="rect">
            <a:avLst/>
          </a:prstGeom>
        </p:spPr>
        <p:txBody>
          <a:bodyPr vert="horz" wrap="square" lIns="0" tIns="0" rIns="0" bIns="0" rtlCol="0">
            <a:spAutoFit/>
          </a:bodyPr>
          <a:lstStyle/>
          <a:p>
            <a:pPr marL="12700">
              <a:lnSpc>
                <a:spcPct val="100000"/>
              </a:lnSpc>
            </a:pPr>
            <a:r>
              <a:rPr sz="1100" b="1" dirty="0">
                <a:latin typeface="Courier New"/>
                <a:cs typeface="Courier New"/>
              </a:rPr>
              <a:t>container_tablet.soy</a:t>
            </a:r>
            <a:endParaRPr sz="1100">
              <a:latin typeface="Courier New"/>
              <a:cs typeface="Courier New"/>
            </a:endParaRPr>
          </a:p>
        </p:txBody>
      </p:sp>
      <p:sp>
        <p:nvSpPr>
          <p:cNvPr id="23" name="object 23"/>
          <p:cNvSpPr/>
          <p:nvPr/>
        </p:nvSpPr>
        <p:spPr>
          <a:xfrm>
            <a:off x="2117979" y="5915799"/>
            <a:ext cx="2334895" cy="448945"/>
          </a:xfrm>
          <a:custGeom>
            <a:avLst/>
            <a:gdLst/>
            <a:ahLst/>
            <a:cxnLst/>
            <a:rect l="l" t="t" r="r" b="b"/>
            <a:pathLst>
              <a:path w="2334895" h="448945">
                <a:moveTo>
                  <a:pt x="0" y="0"/>
                </a:moveTo>
                <a:lnTo>
                  <a:pt x="9525" y="448868"/>
                </a:lnTo>
                <a:lnTo>
                  <a:pt x="2334768" y="448868"/>
                </a:lnTo>
                <a:lnTo>
                  <a:pt x="2334768" y="47624"/>
                </a:lnTo>
                <a:lnTo>
                  <a:pt x="0" y="0"/>
                </a:lnTo>
                <a:close/>
              </a:path>
            </a:pathLst>
          </a:custGeom>
          <a:solidFill>
            <a:srgbClr val="CFC7C3"/>
          </a:solidFill>
        </p:spPr>
        <p:txBody>
          <a:bodyPr wrap="square" lIns="0" tIns="0" rIns="0" bIns="0" rtlCol="0"/>
          <a:lstStyle/>
          <a:p>
            <a:endParaRPr/>
          </a:p>
        </p:txBody>
      </p:sp>
      <p:sp>
        <p:nvSpPr>
          <p:cNvPr id="24" name="object 24"/>
          <p:cNvSpPr/>
          <p:nvPr/>
        </p:nvSpPr>
        <p:spPr>
          <a:xfrm>
            <a:off x="4612894" y="5977966"/>
            <a:ext cx="1608455" cy="426720"/>
          </a:xfrm>
          <a:custGeom>
            <a:avLst/>
            <a:gdLst/>
            <a:ahLst/>
            <a:cxnLst/>
            <a:rect l="l" t="t" r="r" b="b"/>
            <a:pathLst>
              <a:path w="1608454" h="426720">
                <a:moveTo>
                  <a:pt x="1525904" y="0"/>
                </a:moveTo>
                <a:lnTo>
                  <a:pt x="0" y="0"/>
                </a:lnTo>
                <a:lnTo>
                  <a:pt x="0" y="401231"/>
                </a:lnTo>
                <a:lnTo>
                  <a:pt x="1608454" y="426631"/>
                </a:lnTo>
                <a:lnTo>
                  <a:pt x="1525904" y="0"/>
                </a:lnTo>
                <a:close/>
              </a:path>
            </a:pathLst>
          </a:custGeom>
          <a:solidFill>
            <a:srgbClr val="CFC7C3"/>
          </a:solidFill>
        </p:spPr>
        <p:txBody>
          <a:bodyPr wrap="square" lIns="0" tIns="0" rIns="0" bIns="0" rtlCol="0"/>
          <a:lstStyle/>
          <a:p>
            <a:endParaRPr/>
          </a:p>
        </p:txBody>
      </p:sp>
      <p:sp>
        <p:nvSpPr>
          <p:cNvPr id="25" name="object 25"/>
          <p:cNvSpPr/>
          <p:nvPr/>
        </p:nvSpPr>
        <p:spPr>
          <a:xfrm>
            <a:off x="6308090" y="5957480"/>
            <a:ext cx="2368550" cy="439420"/>
          </a:xfrm>
          <a:custGeom>
            <a:avLst/>
            <a:gdLst/>
            <a:ahLst/>
            <a:cxnLst/>
            <a:rect l="l" t="t" r="r" b="b"/>
            <a:pathLst>
              <a:path w="2368550" h="439420">
                <a:moveTo>
                  <a:pt x="2368423" y="0"/>
                </a:moveTo>
                <a:lnTo>
                  <a:pt x="0" y="38099"/>
                </a:lnTo>
                <a:lnTo>
                  <a:pt x="0" y="439343"/>
                </a:lnTo>
                <a:lnTo>
                  <a:pt x="2320798" y="439343"/>
                </a:lnTo>
                <a:lnTo>
                  <a:pt x="2368423" y="0"/>
                </a:lnTo>
                <a:close/>
              </a:path>
            </a:pathLst>
          </a:custGeom>
          <a:solidFill>
            <a:srgbClr val="CFC7C3"/>
          </a:solidFill>
        </p:spPr>
        <p:txBody>
          <a:bodyPr wrap="square" lIns="0" tIns="0" rIns="0" bIns="0" rtlCol="0"/>
          <a:lstStyle/>
          <a:p>
            <a:endParaRPr/>
          </a:p>
        </p:txBody>
      </p:sp>
      <p:sp>
        <p:nvSpPr>
          <p:cNvPr id="26" name="object 26"/>
          <p:cNvSpPr/>
          <p:nvPr/>
        </p:nvSpPr>
        <p:spPr>
          <a:xfrm>
            <a:off x="1137081" y="5248275"/>
            <a:ext cx="495934" cy="668020"/>
          </a:xfrm>
          <a:custGeom>
            <a:avLst/>
            <a:gdLst/>
            <a:ahLst/>
            <a:cxnLst/>
            <a:rect l="l" t="t" r="r" b="b"/>
            <a:pathLst>
              <a:path w="495935" h="668020">
                <a:moveTo>
                  <a:pt x="14452" y="583565"/>
                </a:moveTo>
                <a:lnTo>
                  <a:pt x="0" y="667524"/>
                </a:lnTo>
                <a:lnTo>
                  <a:pt x="75844" y="628726"/>
                </a:lnTo>
                <a:lnTo>
                  <a:pt x="69283" y="623900"/>
                </a:lnTo>
                <a:lnTo>
                  <a:pt x="47853" y="623900"/>
                </a:lnTo>
                <a:lnTo>
                  <a:pt x="27393" y="608850"/>
                </a:lnTo>
                <a:lnTo>
                  <a:pt x="34918" y="598619"/>
                </a:lnTo>
                <a:lnTo>
                  <a:pt x="14452" y="583565"/>
                </a:lnTo>
                <a:close/>
              </a:path>
              <a:path w="495935" h="668020">
                <a:moveTo>
                  <a:pt x="34918" y="598619"/>
                </a:moveTo>
                <a:lnTo>
                  <a:pt x="27393" y="608850"/>
                </a:lnTo>
                <a:lnTo>
                  <a:pt x="47853" y="623900"/>
                </a:lnTo>
                <a:lnTo>
                  <a:pt x="55377" y="613670"/>
                </a:lnTo>
                <a:lnTo>
                  <a:pt x="34918" y="598619"/>
                </a:lnTo>
                <a:close/>
              </a:path>
              <a:path w="495935" h="668020">
                <a:moveTo>
                  <a:pt x="55377" y="613670"/>
                </a:moveTo>
                <a:lnTo>
                  <a:pt x="47853" y="623900"/>
                </a:lnTo>
                <a:lnTo>
                  <a:pt x="69283" y="623900"/>
                </a:lnTo>
                <a:lnTo>
                  <a:pt x="55377" y="613670"/>
                </a:lnTo>
                <a:close/>
              </a:path>
              <a:path w="495935" h="668020">
                <a:moveTo>
                  <a:pt x="475183" y="0"/>
                </a:moveTo>
                <a:lnTo>
                  <a:pt x="34918" y="598619"/>
                </a:lnTo>
                <a:lnTo>
                  <a:pt x="55377" y="613670"/>
                </a:lnTo>
                <a:lnTo>
                  <a:pt x="495630" y="15112"/>
                </a:lnTo>
                <a:lnTo>
                  <a:pt x="475183" y="0"/>
                </a:lnTo>
                <a:close/>
              </a:path>
            </a:pathLst>
          </a:custGeom>
          <a:solidFill>
            <a:srgbClr val="9E9087"/>
          </a:solidFill>
        </p:spPr>
        <p:txBody>
          <a:bodyPr wrap="square" lIns="0" tIns="0" rIns="0" bIns="0" rtlCol="0"/>
          <a:lstStyle/>
          <a:p>
            <a:endParaRPr/>
          </a:p>
        </p:txBody>
      </p:sp>
      <p:sp>
        <p:nvSpPr>
          <p:cNvPr id="27" name="object 27"/>
          <p:cNvSpPr/>
          <p:nvPr/>
        </p:nvSpPr>
        <p:spPr>
          <a:xfrm>
            <a:off x="2179447" y="5245227"/>
            <a:ext cx="1039494" cy="690880"/>
          </a:xfrm>
          <a:custGeom>
            <a:avLst/>
            <a:gdLst/>
            <a:ahLst/>
            <a:cxnLst/>
            <a:rect l="l" t="t" r="r" b="b"/>
            <a:pathLst>
              <a:path w="1039494" h="690879">
                <a:moveTo>
                  <a:pt x="968864" y="659174"/>
                </a:moveTo>
                <a:lnTo>
                  <a:pt x="954913" y="680364"/>
                </a:lnTo>
                <a:lnTo>
                  <a:pt x="1039494" y="690448"/>
                </a:lnTo>
                <a:lnTo>
                  <a:pt x="1025420" y="666127"/>
                </a:lnTo>
                <a:lnTo>
                  <a:pt x="979423" y="666127"/>
                </a:lnTo>
                <a:lnTo>
                  <a:pt x="968864" y="659174"/>
                </a:lnTo>
                <a:close/>
              </a:path>
              <a:path w="1039494" h="690879">
                <a:moveTo>
                  <a:pt x="982830" y="637963"/>
                </a:moveTo>
                <a:lnTo>
                  <a:pt x="968864" y="659174"/>
                </a:lnTo>
                <a:lnTo>
                  <a:pt x="979423" y="666127"/>
                </a:lnTo>
                <a:lnTo>
                  <a:pt x="993394" y="644918"/>
                </a:lnTo>
                <a:lnTo>
                  <a:pt x="982830" y="637963"/>
                </a:lnTo>
                <a:close/>
              </a:path>
              <a:path w="1039494" h="690879">
                <a:moveTo>
                  <a:pt x="996822" y="616712"/>
                </a:moveTo>
                <a:lnTo>
                  <a:pt x="982830" y="637963"/>
                </a:lnTo>
                <a:lnTo>
                  <a:pt x="993394" y="644918"/>
                </a:lnTo>
                <a:lnTo>
                  <a:pt x="979423" y="666127"/>
                </a:lnTo>
                <a:lnTo>
                  <a:pt x="1025420" y="666127"/>
                </a:lnTo>
                <a:lnTo>
                  <a:pt x="996822" y="616712"/>
                </a:lnTo>
                <a:close/>
              </a:path>
              <a:path w="1039494" h="690879">
                <a:moveTo>
                  <a:pt x="13969" y="0"/>
                </a:moveTo>
                <a:lnTo>
                  <a:pt x="0" y="21209"/>
                </a:lnTo>
                <a:lnTo>
                  <a:pt x="968864" y="659174"/>
                </a:lnTo>
                <a:lnTo>
                  <a:pt x="982830" y="637963"/>
                </a:lnTo>
                <a:lnTo>
                  <a:pt x="13969" y="0"/>
                </a:lnTo>
                <a:close/>
              </a:path>
            </a:pathLst>
          </a:custGeom>
          <a:solidFill>
            <a:srgbClr val="9E9087"/>
          </a:solidFill>
        </p:spPr>
        <p:txBody>
          <a:bodyPr wrap="square" lIns="0" tIns="0" rIns="0" bIns="0" rtlCol="0"/>
          <a:lstStyle/>
          <a:p>
            <a:endParaRPr/>
          </a:p>
        </p:txBody>
      </p:sp>
      <p:sp>
        <p:nvSpPr>
          <p:cNvPr id="28" name="object 28"/>
          <p:cNvSpPr/>
          <p:nvPr/>
        </p:nvSpPr>
        <p:spPr>
          <a:xfrm>
            <a:off x="3846067" y="5244591"/>
            <a:ext cx="1415415" cy="741045"/>
          </a:xfrm>
          <a:custGeom>
            <a:avLst/>
            <a:gdLst/>
            <a:ahLst/>
            <a:cxnLst/>
            <a:rect l="l" t="t" r="r" b="b"/>
            <a:pathLst>
              <a:path w="1415414" h="741045">
                <a:moveTo>
                  <a:pt x="1341378" y="717210"/>
                </a:moveTo>
                <a:lnTo>
                  <a:pt x="1329690" y="739775"/>
                </a:lnTo>
                <a:lnTo>
                  <a:pt x="1414907" y="740994"/>
                </a:lnTo>
                <a:lnTo>
                  <a:pt x="1401847" y="723061"/>
                </a:lnTo>
                <a:lnTo>
                  <a:pt x="1352677" y="723061"/>
                </a:lnTo>
                <a:lnTo>
                  <a:pt x="1341378" y="717210"/>
                </a:lnTo>
                <a:close/>
              </a:path>
              <a:path w="1415414" h="741045">
                <a:moveTo>
                  <a:pt x="1353062" y="694655"/>
                </a:moveTo>
                <a:lnTo>
                  <a:pt x="1341378" y="717210"/>
                </a:lnTo>
                <a:lnTo>
                  <a:pt x="1352677" y="723061"/>
                </a:lnTo>
                <a:lnTo>
                  <a:pt x="1364361" y="700506"/>
                </a:lnTo>
                <a:lnTo>
                  <a:pt x="1353062" y="694655"/>
                </a:lnTo>
                <a:close/>
              </a:path>
              <a:path w="1415414" h="741045">
                <a:moveTo>
                  <a:pt x="1364742" y="672109"/>
                </a:moveTo>
                <a:lnTo>
                  <a:pt x="1353062" y="694655"/>
                </a:lnTo>
                <a:lnTo>
                  <a:pt x="1364361" y="700506"/>
                </a:lnTo>
                <a:lnTo>
                  <a:pt x="1352677" y="723061"/>
                </a:lnTo>
                <a:lnTo>
                  <a:pt x="1401847" y="723061"/>
                </a:lnTo>
                <a:lnTo>
                  <a:pt x="1364742" y="672109"/>
                </a:lnTo>
                <a:close/>
              </a:path>
              <a:path w="1415414" h="741045">
                <a:moveTo>
                  <a:pt x="11684" y="0"/>
                </a:moveTo>
                <a:lnTo>
                  <a:pt x="0" y="22479"/>
                </a:lnTo>
                <a:lnTo>
                  <a:pt x="1341378" y="717210"/>
                </a:lnTo>
                <a:lnTo>
                  <a:pt x="1353062" y="694655"/>
                </a:lnTo>
                <a:lnTo>
                  <a:pt x="11684" y="0"/>
                </a:lnTo>
                <a:close/>
              </a:path>
            </a:pathLst>
          </a:custGeom>
          <a:solidFill>
            <a:srgbClr val="9E9087"/>
          </a:solidFill>
        </p:spPr>
        <p:txBody>
          <a:bodyPr wrap="square" lIns="0" tIns="0" rIns="0" bIns="0" rtlCol="0"/>
          <a:lstStyle/>
          <a:p>
            <a:endParaRPr/>
          </a:p>
        </p:txBody>
      </p:sp>
      <p:sp>
        <p:nvSpPr>
          <p:cNvPr id="29" name="object 29"/>
          <p:cNvSpPr/>
          <p:nvPr/>
        </p:nvSpPr>
        <p:spPr>
          <a:xfrm>
            <a:off x="4567809" y="5259959"/>
            <a:ext cx="2943225" cy="737870"/>
          </a:xfrm>
          <a:custGeom>
            <a:avLst/>
            <a:gdLst/>
            <a:ahLst/>
            <a:cxnLst/>
            <a:rect l="l" t="t" r="r" b="b"/>
            <a:pathLst>
              <a:path w="2943225" h="737870">
                <a:moveTo>
                  <a:pt x="2865839" y="712563"/>
                </a:moveTo>
                <a:lnTo>
                  <a:pt x="2859913" y="737260"/>
                </a:lnTo>
                <a:lnTo>
                  <a:pt x="2942970" y="717994"/>
                </a:lnTo>
                <a:lnTo>
                  <a:pt x="2940037" y="715530"/>
                </a:lnTo>
                <a:lnTo>
                  <a:pt x="2878200" y="715530"/>
                </a:lnTo>
                <a:lnTo>
                  <a:pt x="2865839" y="712563"/>
                </a:lnTo>
                <a:close/>
              </a:path>
              <a:path w="2943225" h="737870">
                <a:moveTo>
                  <a:pt x="2871769" y="687852"/>
                </a:moveTo>
                <a:lnTo>
                  <a:pt x="2865839" y="712563"/>
                </a:lnTo>
                <a:lnTo>
                  <a:pt x="2878200" y="715530"/>
                </a:lnTo>
                <a:lnTo>
                  <a:pt x="2884169" y="690829"/>
                </a:lnTo>
                <a:lnTo>
                  <a:pt x="2871769" y="687852"/>
                </a:lnTo>
                <a:close/>
              </a:path>
              <a:path w="2943225" h="737870">
                <a:moveTo>
                  <a:pt x="2877692" y="663168"/>
                </a:moveTo>
                <a:lnTo>
                  <a:pt x="2871769" y="687852"/>
                </a:lnTo>
                <a:lnTo>
                  <a:pt x="2884169" y="690829"/>
                </a:lnTo>
                <a:lnTo>
                  <a:pt x="2878200" y="715530"/>
                </a:lnTo>
                <a:lnTo>
                  <a:pt x="2940037" y="715530"/>
                </a:lnTo>
                <a:lnTo>
                  <a:pt x="2877692" y="663168"/>
                </a:lnTo>
                <a:close/>
              </a:path>
              <a:path w="2943225" h="737870">
                <a:moveTo>
                  <a:pt x="5968" y="0"/>
                </a:moveTo>
                <a:lnTo>
                  <a:pt x="0" y="24637"/>
                </a:lnTo>
                <a:lnTo>
                  <a:pt x="2865839" y="712563"/>
                </a:lnTo>
                <a:lnTo>
                  <a:pt x="2871769" y="687852"/>
                </a:lnTo>
                <a:lnTo>
                  <a:pt x="5968" y="0"/>
                </a:lnTo>
                <a:close/>
              </a:path>
            </a:pathLst>
          </a:custGeom>
          <a:solidFill>
            <a:srgbClr val="9E9087"/>
          </a:solidFill>
        </p:spPr>
        <p:txBody>
          <a:bodyPr wrap="square" lIns="0" tIns="0" rIns="0" bIns="0" rtlCol="0"/>
          <a:lstStyle/>
          <a:p>
            <a:endParaRPr/>
          </a:p>
        </p:txBody>
      </p:sp>
      <p:sp>
        <p:nvSpPr>
          <p:cNvPr id="30" name="object 30"/>
          <p:cNvSpPr/>
          <p:nvPr/>
        </p:nvSpPr>
        <p:spPr>
          <a:xfrm>
            <a:off x="3598926" y="2893441"/>
            <a:ext cx="2336165" cy="78740"/>
          </a:xfrm>
          <a:custGeom>
            <a:avLst/>
            <a:gdLst/>
            <a:ahLst/>
            <a:cxnLst/>
            <a:rect l="l" t="t" r="r" b="b"/>
            <a:pathLst>
              <a:path w="2336165" h="78739">
                <a:moveTo>
                  <a:pt x="2259499" y="25427"/>
                </a:moveTo>
                <a:lnTo>
                  <a:pt x="0" y="52959"/>
                </a:lnTo>
                <a:lnTo>
                  <a:pt x="381" y="78359"/>
                </a:lnTo>
                <a:lnTo>
                  <a:pt x="2259795" y="50828"/>
                </a:lnTo>
                <a:lnTo>
                  <a:pt x="2259499" y="25427"/>
                </a:lnTo>
                <a:close/>
              </a:path>
              <a:path w="2336165" h="78739">
                <a:moveTo>
                  <a:pt x="2311393" y="25273"/>
                </a:moveTo>
                <a:lnTo>
                  <a:pt x="2272157" y="25273"/>
                </a:lnTo>
                <a:lnTo>
                  <a:pt x="2272538" y="50673"/>
                </a:lnTo>
                <a:lnTo>
                  <a:pt x="2259795" y="50828"/>
                </a:lnTo>
                <a:lnTo>
                  <a:pt x="2260091" y="76200"/>
                </a:lnTo>
                <a:lnTo>
                  <a:pt x="2335784" y="37084"/>
                </a:lnTo>
                <a:lnTo>
                  <a:pt x="2311393" y="25273"/>
                </a:lnTo>
                <a:close/>
              </a:path>
              <a:path w="2336165" h="78739">
                <a:moveTo>
                  <a:pt x="2272157" y="25273"/>
                </a:moveTo>
                <a:lnTo>
                  <a:pt x="2259499" y="25427"/>
                </a:lnTo>
                <a:lnTo>
                  <a:pt x="2259795" y="50828"/>
                </a:lnTo>
                <a:lnTo>
                  <a:pt x="2272538" y="50673"/>
                </a:lnTo>
                <a:lnTo>
                  <a:pt x="2272157" y="25273"/>
                </a:lnTo>
                <a:close/>
              </a:path>
              <a:path w="2336165" h="78739">
                <a:moveTo>
                  <a:pt x="2259203" y="0"/>
                </a:moveTo>
                <a:lnTo>
                  <a:pt x="2259499" y="25427"/>
                </a:lnTo>
                <a:lnTo>
                  <a:pt x="2272157" y="25273"/>
                </a:lnTo>
                <a:lnTo>
                  <a:pt x="2311393" y="25273"/>
                </a:lnTo>
                <a:lnTo>
                  <a:pt x="2259203" y="0"/>
                </a:lnTo>
                <a:close/>
              </a:path>
            </a:pathLst>
          </a:custGeom>
          <a:solidFill>
            <a:srgbClr val="9E9087"/>
          </a:solidFill>
        </p:spPr>
        <p:txBody>
          <a:bodyPr wrap="square" lIns="0" tIns="0" rIns="0" bIns="0" rtlCol="0"/>
          <a:lstStyle/>
          <a:p>
            <a:endParaRPr/>
          </a:p>
        </p:txBody>
      </p:sp>
      <p:sp>
        <p:nvSpPr>
          <p:cNvPr id="31" name="object 31"/>
          <p:cNvSpPr/>
          <p:nvPr/>
        </p:nvSpPr>
        <p:spPr>
          <a:xfrm>
            <a:off x="3627501" y="3999484"/>
            <a:ext cx="2439670" cy="104139"/>
          </a:xfrm>
          <a:custGeom>
            <a:avLst/>
            <a:gdLst/>
            <a:ahLst/>
            <a:cxnLst/>
            <a:rect l="l" t="t" r="r" b="b"/>
            <a:pathLst>
              <a:path w="2439670" h="104139">
                <a:moveTo>
                  <a:pt x="2362663" y="25306"/>
                </a:moveTo>
                <a:lnTo>
                  <a:pt x="0" y="78613"/>
                </a:lnTo>
                <a:lnTo>
                  <a:pt x="635" y="104013"/>
                </a:lnTo>
                <a:lnTo>
                  <a:pt x="2363256" y="50704"/>
                </a:lnTo>
                <a:lnTo>
                  <a:pt x="2362663" y="25306"/>
                </a:lnTo>
                <a:close/>
              </a:path>
              <a:path w="2439670" h="104139">
                <a:moveTo>
                  <a:pt x="2415172" y="25019"/>
                </a:moveTo>
                <a:lnTo>
                  <a:pt x="2375408" y="25019"/>
                </a:lnTo>
                <a:lnTo>
                  <a:pt x="2375916" y="50419"/>
                </a:lnTo>
                <a:lnTo>
                  <a:pt x="2363256" y="50704"/>
                </a:lnTo>
                <a:lnTo>
                  <a:pt x="2363851" y="76200"/>
                </a:lnTo>
                <a:lnTo>
                  <a:pt x="2439162" y="36322"/>
                </a:lnTo>
                <a:lnTo>
                  <a:pt x="2415172" y="25019"/>
                </a:lnTo>
                <a:close/>
              </a:path>
              <a:path w="2439670" h="104139">
                <a:moveTo>
                  <a:pt x="2375408" y="25019"/>
                </a:moveTo>
                <a:lnTo>
                  <a:pt x="2362663" y="25306"/>
                </a:lnTo>
                <a:lnTo>
                  <a:pt x="2363256" y="50704"/>
                </a:lnTo>
                <a:lnTo>
                  <a:pt x="2375916" y="50419"/>
                </a:lnTo>
                <a:lnTo>
                  <a:pt x="2375408" y="25019"/>
                </a:lnTo>
                <a:close/>
              </a:path>
              <a:path w="2439670" h="104139">
                <a:moveTo>
                  <a:pt x="2362073" y="0"/>
                </a:moveTo>
                <a:lnTo>
                  <a:pt x="2362663" y="25306"/>
                </a:lnTo>
                <a:lnTo>
                  <a:pt x="2375408" y="25019"/>
                </a:lnTo>
                <a:lnTo>
                  <a:pt x="2415172" y="25019"/>
                </a:lnTo>
                <a:lnTo>
                  <a:pt x="2362073" y="0"/>
                </a:lnTo>
                <a:close/>
              </a:path>
            </a:pathLst>
          </a:custGeom>
          <a:solidFill>
            <a:srgbClr val="9E9087"/>
          </a:solidFill>
        </p:spPr>
        <p:txBody>
          <a:bodyPr wrap="square" lIns="0" tIns="0" rIns="0" bIns="0" rtlCol="0"/>
          <a:lstStyle/>
          <a:p>
            <a:endParaRPr/>
          </a:p>
        </p:txBody>
      </p:sp>
      <p:sp>
        <p:nvSpPr>
          <p:cNvPr id="32" name="object 32"/>
          <p:cNvSpPr/>
          <p:nvPr/>
        </p:nvSpPr>
        <p:spPr>
          <a:xfrm>
            <a:off x="3623817" y="4076953"/>
            <a:ext cx="2311400" cy="793750"/>
          </a:xfrm>
          <a:custGeom>
            <a:avLst/>
            <a:gdLst/>
            <a:ahLst/>
            <a:cxnLst/>
            <a:rect l="l" t="t" r="r" b="b"/>
            <a:pathLst>
              <a:path w="2311400" h="793750">
                <a:moveTo>
                  <a:pt x="2234604" y="769671"/>
                </a:moveTo>
                <a:lnTo>
                  <a:pt x="2226564" y="793750"/>
                </a:lnTo>
                <a:lnTo>
                  <a:pt x="2310892" y="781685"/>
                </a:lnTo>
                <a:lnTo>
                  <a:pt x="2302891" y="773684"/>
                </a:lnTo>
                <a:lnTo>
                  <a:pt x="2246630" y="773684"/>
                </a:lnTo>
                <a:lnTo>
                  <a:pt x="2234604" y="769671"/>
                </a:lnTo>
                <a:close/>
              </a:path>
              <a:path w="2311400" h="793750">
                <a:moveTo>
                  <a:pt x="2242668" y="745520"/>
                </a:moveTo>
                <a:lnTo>
                  <a:pt x="2234604" y="769671"/>
                </a:lnTo>
                <a:lnTo>
                  <a:pt x="2246630" y="773684"/>
                </a:lnTo>
                <a:lnTo>
                  <a:pt x="2254758" y="749554"/>
                </a:lnTo>
                <a:lnTo>
                  <a:pt x="2242668" y="745520"/>
                </a:lnTo>
                <a:close/>
              </a:path>
              <a:path w="2311400" h="793750">
                <a:moveTo>
                  <a:pt x="2250694" y="721487"/>
                </a:moveTo>
                <a:lnTo>
                  <a:pt x="2242668" y="745520"/>
                </a:lnTo>
                <a:lnTo>
                  <a:pt x="2254758" y="749554"/>
                </a:lnTo>
                <a:lnTo>
                  <a:pt x="2246630" y="773684"/>
                </a:lnTo>
                <a:lnTo>
                  <a:pt x="2302891" y="773684"/>
                </a:lnTo>
                <a:lnTo>
                  <a:pt x="2250694" y="721487"/>
                </a:lnTo>
                <a:close/>
              </a:path>
              <a:path w="2311400" h="793750">
                <a:moveTo>
                  <a:pt x="8001" y="0"/>
                </a:moveTo>
                <a:lnTo>
                  <a:pt x="0" y="24130"/>
                </a:lnTo>
                <a:lnTo>
                  <a:pt x="2234604" y="769671"/>
                </a:lnTo>
                <a:lnTo>
                  <a:pt x="2242668" y="745520"/>
                </a:lnTo>
                <a:lnTo>
                  <a:pt x="8001" y="0"/>
                </a:lnTo>
                <a:close/>
              </a:path>
            </a:pathLst>
          </a:custGeom>
          <a:solidFill>
            <a:srgbClr val="9E9087"/>
          </a:solidFill>
        </p:spPr>
        <p:txBody>
          <a:bodyPr wrap="square" lIns="0" tIns="0" rIns="0" bIns="0" rtlCol="0"/>
          <a:lstStyle/>
          <a:p>
            <a:endParaRPr/>
          </a:p>
        </p:txBody>
      </p:sp>
      <p:sp>
        <p:nvSpPr>
          <p:cNvPr id="33" name="object 33"/>
          <p:cNvSpPr txBox="1"/>
          <p:nvPr/>
        </p:nvSpPr>
        <p:spPr>
          <a:xfrm>
            <a:off x="4521200" y="2727071"/>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40" name="object 40"/>
          <p:cNvSpPr txBox="1"/>
          <p:nvPr/>
        </p:nvSpPr>
        <p:spPr>
          <a:xfrm>
            <a:off x="746251" y="6030551"/>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widget-1.jsp</a:t>
            </a:r>
            <a:endParaRPr sz="1100">
              <a:latin typeface="Courier New"/>
              <a:cs typeface="Courier New"/>
            </a:endParaRPr>
          </a:p>
        </p:txBody>
      </p:sp>
      <p:sp>
        <p:nvSpPr>
          <p:cNvPr id="41" name="object 41"/>
          <p:cNvSpPr txBox="1"/>
          <p:nvPr/>
        </p:nvSpPr>
        <p:spPr>
          <a:xfrm>
            <a:off x="2473579" y="6065298"/>
            <a:ext cx="1624965"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widget-1-mobile.jsp</a:t>
            </a:r>
            <a:endParaRPr sz="1100">
              <a:latin typeface="Courier New"/>
              <a:cs typeface="Courier New"/>
            </a:endParaRPr>
          </a:p>
        </p:txBody>
      </p:sp>
      <p:sp>
        <p:nvSpPr>
          <p:cNvPr id="42" name="object 42"/>
          <p:cNvSpPr txBox="1"/>
          <p:nvPr/>
        </p:nvSpPr>
        <p:spPr>
          <a:xfrm>
            <a:off x="6680961" y="6101955"/>
            <a:ext cx="1624965" cy="166370"/>
          </a:xfrm>
          <a:prstGeom prst="rect">
            <a:avLst/>
          </a:prstGeom>
        </p:spPr>
        <p:txBody>
          <a:bodyPr vert="horz" wrap="square" lIns="0" tIns="0" rIns="0" bIns="0" rtlCol="0">
            <a:spAutoFit/>
          </a:bodyPr>
          <a:lstStyle/>
          <a:p>
            <a:pPr marL="12700">
              <a:lnSpc>
                <a:spcPts val="1135"/>
              </a:lnSpc>
            </a:pPr>
            <a:r>
              <a:rPr sz="1100" b="1" dirty="0">
                <a:latin typeface="Courier New"/>
                <a:cs typeface="Courier New"/>
              </a:rPr>
              <a:t>widget-2-mobile.jsp</a:t>
            </a:r>
            <a:endParaRPr sz="1100">
              <a:latin typeface="Courier New"/>
              <a:cs typeface="Courier New"/>
            </a:endParaRPr>
          </a:p>
        </p:txBody>
      </p:sp>
      <p:sp>
        <p:nvSpPr>
          <p:cNvPr id="43" name="object 43"/>
          <p:cNvSpPr txBox="1"/>
          <p:nvPr/>
        </p:nvSpPr>
        <p:spPr>
          <a:xfrm>
            <a:off x="4899786" y="6116504"/>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widget-2.jsp</a:t>
            </a:r>
            <a:endParaRPr sz="1100">
              <a:latin typeface="Courier New"/>
              <a:cs typeface="Courier New"/>
            </a:endParaRPr>
          </a:p>
        </p:txBody>
      </p:sp>
      <p:sp>
        <p:nvSpPr>
          <p:cNvPr id="34" name="object 34"/>
          <p:cNvSpPr txBox="1"/>
          <p:nvPr/>
        </p:nvSpPr>
        <p:spPr>
          <a:xfrm>
            <a:off x="4572380" y="3843528"/>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5" name="object 35"/>
          <p:cNvSpPr txBox="1"/>
          <p:nvPr/>
        </p:nvSpPr>
        <p:spPr>
          <a:xfrm>
            <a:off x="4657090" y="4257420"/>
            <a:ext cx="575945"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tablet</a:t>
            </a:r>
            <a:endParaRPr sz="1200">
              <a:latin typeface="Courier New"/>
              <a:cs typeface="Courier New"/>
            </a:endParaRPr>
          </a:p>
        </p:txBody>
      </p:sp>
      <p:sp>
        <p:nvSpPr>
          <p:cNvPr id="36" name="object 36"/>
          <p:cNvSpPr txBox="1"/>
          <p:nvPr/>
        </p:nvSpPr>
        <p:spPr>
          <a:xfrm>
            <a:off x="5987288" y="5433695"/>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7" name="object 37"/>
          <p:cNvSpPr txBox="1"/>
          <p:nvPr/>
        </p:nvSpPr>
        <p:spPr>
          <a:xfrm>
            <a:off x="2754629" y="5455310"/>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8" name="object 38"/>
          <p:cNvSpPr txBox="1"/>
          <p:nvPr/>
        </p:nvSpPr>
        <p:spPr>
          <a:xfrm>
            <a:off x="1045565" y="5455310"/>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9" name="object 39"/>
          <p:cNvSpPr txBox="1"/>
          <p:nvPr/>
        </p:nvSpPr>
        <p:spPr>
          <a:xfrm>
            <a:off x="4636134" y="5476036"/>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4984750">
              <a:lnSpc>
                <a:spcPct val="100000"/>
              </a:lnSpc>
            </a:pPr>
            <a:r>
              <a:rPr spc="-5" dirty="0"/>
              <a:t>Template </a:t>
            </a:r>
            <a:r>
              <a:rPr spc="-30" dirty="0"/>
              <a:t>Selection: </a:t>
            </a:r>
            <a:r>
              <a:rPr spc="-20" dirty="0"/>
              <a:t>Desktop</a:t>
            </a:r>
            <a:r>
              <a:rPr spc="-170" dirty="0"/>
              <a:t> </a:t>
            </a:r>
            <a:r>
              <a:rPr spc="-20" dirty="0"/>
              <a:t>(web)</a:t>
            </a:r>
          </a:p>
        </p:txBody>
      </p:sp>
      <p:sp>
        <p:nvSpPr>
          <p:cNvPr id="5" name="object 5"/>
          <p:cNvSpPr/>
          <p:nvPr/>
        </p:nvSpPr>
        <p:spPr>
          <a:xfrm>
            <a:off x="496201" y="1142111"/>
            <a:ext cx="1476375" cy="1064260"/>
          </a:xfrm>
          <a:custGeom>
            <a:avLst/>
            <a:gdLst/>
            <a:ahLst/>
            <a:cxnLst/>
            <a:rect l="l" t="t" r="r" b="b"/>
            <a:pathLst>
              <a:path w="1476375" h="1064260">
                <a:moveTo>
                  <a:pt x="1476108" y="0"/>
                </a:moveTo>
                <a:lnTo>
                  <a:pt x="0" y="25018"/>
                </a:lnTo>
                <a:lnTo>
                  <a:pt x="0" y="1063752"/>
                </a:lnTo>
                <a:lnTo>
                  <a:pt x="1426070" y="1063752"/>
                </a:lnTo>
                <a:lnTo>
                  <a:pt x="1476108" y="0"/>
                </a:lnTo>
                <a:close/>
              </a:path>
            </a:pathLst>
          </a:custGeom>
          <a:solidFill>
            <a:srgbClr val="BC2727"/>
          </a:solidFill>
        </p:spPr>
        <p:txBody>
          <a:bodyPr wrap="square" lIns="0" tIns="0" rIns="0" bIns="0" rtlCol="0"/>
          <a:lstStyle/>
          <a:p>
            <a:endParaRPr/>
          </a:p>
        </p:txBody>
      </p:sp>
      <p:sp>
        <p:nvSpPr>
          <p:cNvPr id="6" name="object 6"/>
          <p:cNvSpPr/>
          <p:nvPr/>
        </p:nvSpPr>
        <p:spPr>
          <a:xfrm>
            <a:off x="1665985" y="2758439"/>
            <a:ext cx="1933575" cy="435609"/>
          </a:xfrm>
          <a:custGeom>
            <a:avLst/>
            <a:gdLst/>
            <a:ahLst/>
            <a:cxnLst/>
            <a:rect l="l" t="t" r="r" b="b"/>
            <a:pathLst>
              <a:path w="1933575" h="435610">
                <a:moveTo>
                  <a:pt x="1933193" y="0"/>
                </a:moveTo>
                <a:lnTo>
                  <a:pt x="53086" y="0"/>
                </a:lnTo>
                <a:lnTo>
                  <a:pt x="0" y="435356"/>
                </a:lnTo>
                <a:lnTo>
                  <a:pt x="1933193" y="401320"/>
                </a:lnTo>
                <a:lnTo>
                  <a:pt x="1933193" y="0"/>
                </a:lnTo>
                <a:close/>
              </a:path>
            </a:pathLst>
          </a:custGeom>
          <a:solidFill>
            <a:srgbClr val="675B52"/>
          </a:solidFill>
        </p:spPr>
        <p:txBody>
          <a:bodyPr wrap="square" lIns="0" tIns="0" rIns="0" bIns="0" rtlCol="0"/>
          <a:lstStyle/>
          <a:p>
            <a:endParaRPr/>
          </a:p>
        </p:txBody>
      </p:sp>
      <p:sp>
        <p:nvSpPr>
          <p:cNvPr id="7" name="object 7"/>
          <p:cNvSpPr txBox="1"/>
          <p:nvPr/>
        </p:nvSpPr>
        <p:spPr>
          <a:xfrm>
            <a:off x="2446782" y="2877565"/>
            <a:ext cx="373380" cy="196850"/>
          </a:xfrm>
          <a:prstGeom prst="rect">
            <a:avLst/>
          </a:prstGeom>
        </p:spPr>
        <p:txBody>
          <a:bodyPr vert="horz" wrap="square" lIns="0" tIns="0" rIns="0" bIns="0" rtlCol="0">
            <a:spAutoFit/>
          </a:bodyPr>
          <a:lstStyle/>
          <a:p>
            <a:pPr marL="12700">
              <a:lnSpc>
                <a:spcPct val="100000"/>
              </a:lnSpc>
            </a:pPr>
            <a:r>
              <a:rPr sz="1200" b="1" spc="-15" dirty="0">
                <a:solidFill>
                  <a:srgbClr val="FFFFFF"/>
                </a:solidFill>
                <a:latin typeface="Arial"/>
                <a:cs typeface="Arial"/>
              </a:rPr>
              <a:t>P</a:t>
            </a:r>
            <a:r>
              <a:rPr sz="1200" b="1" spc="-50" dirty="0">
                <a:solidFill>
                  <a:srgbClr val="FFFFFF"/>
                </a:solidFill>
                <a:latin typeface="Arial"/>
                <a:cs typeface="Arial"/>
              </a:rPr>
              <a:t>age</a:t>
            </a:r>
            <a:endParaRPr sz="1200">
              <a:latin typeface="Arial"/>
              <a:cs typeface="Arial"/>
            </a:endParaRPr>
          </a:p>
        </p:txBody>
      </p:sp>
      <p:sp>
        <p:nvSpPr>
          <p:cNvPr id="8" name="object 8"/>
          <p:cNvSpPr/>
          <p:nvPr/>
        </p:nvSpPr>
        <p:spPr>
          <a:xfrm>
            <a:off x="1722373" y="3850259"/>
            <a:ext cx="1934210" cy="439420"/>
          </a:xfrm>
          <a:custGeom>
            <a:avLst/>
            <a:gdLst/>
            <a:ahLst/>
            <a:cxnLst/>
            <a:rect l="l" t="t" r="r" b="b"/>
            <a:pathLst>
              <a:path w="1934210" h="439420">
                <a:moveTo>
                  <a:pt x="1933828" y="0"/>
                </a:moveTo>
                <a:lnTo>
                  <a:pt x="0" y="38100"/>
                </a:lnTo>
                <a:lnTo>
                  <a:pt x="0" y="439420"/>
                </a:lnTo>
                <a:lnTo>
                  <a:pt x="1886203" y="439420"/>
                </a:lnTo>
                <a:lnTo>
                  <a:pt x="1933828" y="0"/>
                </a:lnTo>
                <a:close/>
              </a:path>
            </a:pathLst>
          </a:custGeom>
          <a:solidFill>
            <a:srgbClr val="675B52"/>
          </a:solidFill>
        </p:spPr>
        <p:txBody>
          <a:bodyPr wrap="square" lIns="0" tIns="0" rIns="0" bIns="0" rtlCol="0"/>
          <a:lstStyle/>
          <a:p>
            <a:endParaRPr/>
          </a:p>
        </p:txBody>
      </p:sp>
      <p:sp>
        <p:nvSpPr>
          <p:cNvPr id="9" name="object 9"/>
          <p:cNvSpPr txBox="1"/>
          <p:nvPr/>
        </p:nvSpPr>
        <p:spPr>
          <a:xfrm>
            <a:off x="2342769" y="3971797"/>
            <a:ext cx="693420" cy="196850"/>
          </a:xfrm>
          <a:prstGeom prst="rect">
            <a:avLst/>
          </a:prstGeom>
        </p:spPr>
        <p:txBody>
          <a:bodyPr vert="horz" wrap="square" lIns="0" tIns="0" rIns="0" bIns="0" rtlCol="0">
            <a:spAutoFit/>
          </a:bodyPr>
          <a:lstStyle/>
          <a:p>
            <a:pPr marL="12700">
              <a:lnSpc>
                <a:spcPct val="100000"/>
              </a:lnSpc>
            </a:pPr>
            <a:r>
              <a:rPr sz="1200" b="1" spc="-85" dirty="0">
                <a:solidFill>
                  <a:srgbClr val="FFFFFF"/>
                </a:solidFill>
                <a:latin typeface="Arial"/>
                <a:cs typeface="Arial"/>
              </a:rPr>
              <a:t>Co</a:t>
            </a:r>
            <a:r>
              <a:rPr sz="1200" b="1" spc="-20" dirty="0">
                <a:solidFill>
                  <a:srgbClr val="FFFFFF"/>
                </a:solidFill>
                <a:latin typeface="Arial"/>
                <a:cs typeface="Arial"/>
              </a:rPr>
              <a:t>nt</a:t>
            </a:r>
            <a:r>
              <a:rPr sz="1200" b="1" spc="-25" dirty="0">
                <a:solidFill>
                  <a:srgbClr val="FFFFFF"/>
                </a:solidFill>
                <a:latin typeface="Arial"/>
                <a:cs typeface="Arial"/>
              </a:rPr>
              <a:t>ai</a:t>
            </a:r>
            <a:r>
              <a:rPr sz="1200" b="1" spc="-40" dirty="0">
                <a:solidFill>
                  <a:srgbClr val="FFFFFF"/>
                </a:solidFill>
                <a:latin typeface="Arial"/>
                <a:cs typeface="Arial"/>
              </a:rPr>
              <a:t>ner</a:t>
            </a:r>
            <a:endParaRPr sz="1200">
              <a:latin typeface="Arial"/>
              <a:cs typeface="Arial"/>
            </a:endParaRPr>
          </a:p>
        </p:txBody>
      </p:sp>
      <p:sp>
        <p:nvSpPr>
          <p:cNvPr id="10" name="object 10"/>
          <p:cNvSpPr/>
          <p:nvPr/>
        </p:nvSpPr>
        <p:spPr>
          <a:xfrm>
            <a:off x="878103" y="4806950"/>
            <a:ext cx="1899285" cy="448945"/>
          </a:xfrm>
          <a:custGeom>
            <a:avLst/>
            <a:gdLst/>
            <a:ahLst/>
            <a:cxnLst/>
            <a:rect l="l" t="t" r="r" b="b"/>
            <a:pathLst>
              <a:path w="1899285" h="448945">
                <a:moveTo>
                  <a:pt x="0" y="0"/>
                </a:moveTo>
                <a:lnTo>
                  <a:pt x="19050" y="448818"/>
                </a:lnTo>
                <a:lnTo>
                  <a:pt x="1899132" y="448818"/>
                </a:lnTo>
                <a:lnTo>
                  <a:pt x="1899132" y="47625"/>
                </a:lnTo>
                <a:lnTo>
                  <a:pt x="0" y="0"/>
                </a:lnTo>
                <a:close/>
              </a:path>
            </a:pathLst>
          </a:custGeom>
          <a:solidFill>
            <a:srgbClr val="675B52"/>
          </a:solidFill>
        </p:spPr>
        <p:txBody>
          <a:bodyPr wrap="square" lIns="0" tIns="0" rIns="0" bIns="0" rtlCol="0"/>
          <a:lstStyle/>
          <a:p>
            <a:endParaRPr/>
          </a:p>
        </p:txBody>
      </p:sp>
      <p:sp>
        <p:nvSpPr>
          <p:cNvPr id="11" name="object 11"/>
          <p:cNvSpPr txBox="1"/>
          <p:nvPr/>
        </p:nvSpPr>
        <p:spPr>
          <a:xfrm>
            <a:off x="1509141" y="4933442"/>
            <a:ext cx="63627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20" dirty="0">
                <a:solidFill>
                  <a:srgbClr val="FFFFFF"/>
                </a:solidFill>
                <a:latin typeface="Arial"/>
                <a:cs typeface="Arial"/>
              </a:rPr>
              <a:t> </a:t>
            </a:r>
            <a:r>
              <a:rPr sz="1200" b="1" spc="25" dirty="0">
                <a:solidFill>
                  <a:srgbClr val="FFFFFF"/>
                </a:solidFill>
                <a:latin typeface="Arial"/>
                <a:cs typeface="Arial"/>
              </a:rPr>
              <a:t>1</a:t>
            </a:r>
            <a:endParaRPr sz="1200">
              <a:latin typeface="Arial"/>
              <a:cs typeface="Arial"/>
            </a:endParaRPr>
          </a:p>
        </p:txBody>
      </p:sp>
      <p:sp>
        <p:nvSpPr>
          <p:cNvPr id="12" name="object 12"/>
          <p:cNvSpPr/>
          <p:nvPr/>
        </p:nvSpPr>
        <p:spPr>
          <a:xfrm>
            <a:off x="3007867" y="4832984"/>
            <a:ext cx="1969770" cy="439420"/>
          </a:xfrm>
          <a:custGeom>
            <a:avLst/>
            <a:gdLst/>
            <a:ahLst/>
            <a:cxnLst/>
            <a:rect l="l" t="t" r="r" b="b"/>
            <a:pathLst>
              <a:path w="1969770" h="439420">
                <a:moveTo>
                  <a:pt x="1893189" y="0"/>
                </a:moveTo>
                <a:lnTo>
                  <a:pt x="0" y="0"/>
                </a:lnTo>
                <a:lnTo>
                  <a:pt x="0" y="401192"/>
                </a:lnTo>
                <a:lnTo>
                  <a:pt x="1969389" y="439292"/>
                </a:lnTo>
                <a:lnTo>
                  <a:pt x="1893189" y="0"/>
                </a:lnTo>
                <a:close/>
              </a:path>
            </a:pathLst>
          </a:custGeom>
          <a:solidFill>
            <a:srgbClr val="675B52"/>
          </a:solidFill>
        </p:spPr>
        <p:txBody>
          <a:bodyPr wrap="square" lIns="0" tIns="0" rIns="0" bIns="0" rtlCol="0"/>
          <a:lstStyle/>
          <a:p>
            <a:endParaRPr/>
          </a:p>
        </p:txBody>
      </p:sp>
      <p:sp>
        <p:nvSpPr>
          <p:cNvPr id="13" name="object 13"/>
          <p:cNvSpPr txBox="1"/>
          <p:nvPr/>
        </p:nvSpPr>
        <p:spPr>
          <a:xfrm>
            <a:off x="3656203" y="4954523"/>
            <a:ext cx="67564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90" dirty="0">
                <a:solidFill>
                  <a:srgbClr val="FFFFFF"/>
                </a:solidFill>
                <a:latin typeface="Arial"/>
                <a:cs typeface="Arial"/>
              </a:rPr>
              <a:t> </a:t>
            </a:r>
            <a:r>
              <a:rPr sz="1200" b="1" spc="25" dirty="0">
                <a:solidFill>
                  <a:srgbClr val="FFFFFF"/>
                </a:solidFill>
                <a:latin typeface="Arial"/>
                <a:cs typeface="Arial"/>
              </a:rPr>
              <a:t>2</a:t>
            </a:r>
            <a:endParaRPr sz="1200">
              <a:latin typeface="Arial"/>
              <a:cs typeface="Arial"/>
            </a:endParaRPr>
          </a:p>
        </p:txBody>
      </p:sp>
      <p:sp>
        <p:nvSpPr>
          <p:cNvPr id="14" name="object 14"/>
          <p:cNvSpPr/>
          <p:nvPr/>
        </p:nvSpPr>
        <p:spPr>
          <a:xfrm>
            <a:off x="2620898" y="3176270"/>
            <a:ext cx="114300" cy="712470"/>
          </a:xfrm>
          <a:custGeom>
            <a:avLst/>
            <a:gdLst/>
            <a:ahLst/>
            <a:cxnLst/>
            <a:rect l="l" t="t" r="r" b="b"/>
            <a:pathLst>
              <a:path w="114300" h="712470">
                <a:moveTo>
                  <a:pt x="38070" y="598128"/>
                </a:moveTo>
                <a:lnTo>
                  <a:pt x="0" y="598677"/>
                </a:lnTo>
                <a:lnTo>
                  <a:pt x="58800" y="712088"/>
                </a:lnTo>
                <a:lnTo>
                  <a:pt x="104560" y="617219"/>
                </a:lnTo>
                <a:lnTo>
                  <a:pt x="38353" y="617219"/>
                </a:lnTo>
                <a:lnTo>
                  <a:pt x="38070" y="598128"/>
                </a:lnTo>
                <a:close/>
              </a:path>
              <a:path w="114300" h="712470">
                <a:moveTo>
                  <a:pt x="76172" y="597577"/>
                </a:moveTo>
                <a:lnTo>
                  <a:pt x="38070" y="598128"/>
                </a:lnTo>
                <a:lnTo>
                  <a:pt x="38353" y="617219"/>
                </a:lnTo>
                <a:lnTo>
                  <a:pt x="76453" y="616584"/>
                </a:lnTo>
                <a:lnTo>
                  <a:pt x="76172" y="597577"/>
                </a:lnTo>
                <a:close/>
              </a:path>
              <a:path w="114300" h="712470">
                <a:moveTo>
                  <a:pt x="114300" y="597026"/>
                </a:moveTo>
                <a:lnTo>
                  <a:pt x="76172" y="597577"/>
                </a:lnTo>
                <a:lnTo>
                  <a:pt x="76453" y="616584"/>
                </a:lnTo>
                <a:lnTo>
                  <a:pt x="38353" y="617219"/>
                </a:lnTo>
                <a:lnTo>
                  <a:pt x="104560" y="617219"/>
                </a:lnTo>
                <a:lnTo>
                  <a:pt x="114300" y="597026"/>
                </a:lnTo>
                <a:close/>
              </a:path>
              <a:path w="114300" h="712470">
                <a:moveTo>
                  <a:pt x="67309" y="0"/>
                </a:moveTo>
                <a:lnTo>
                  <a:pt x="29209" y="634"/>
                </a:lnTo>
                <a:lnTo>
                  <a:pt x="38070" y="598128"/>
                </a:lnTo>
                <a:lnTo>
                  <a:pt x="76172" y="597577"/>
                </a:lnTo>
                <a:lnTo>
                  <a:pt x="67309" y="0"/>
                </a:lnTo>
                <a:close/>
              </a:path>
            </a:pathLst>
          </a:custGeom>
          <a:solidFill>
            <a:srgbClr val="2B2522"/>
          </a:solidFill>
        </p:spPr>
        <p:txBody>
          <a:bodyPr wrap="square" lIns="0" tIns="0" rIns="0" bIns="0" rtlCol="0"/>
          <a:lstStyle/>
          <a:p>
            <a:endParaRPr/>
          </a:p>
        </p:txBody>
      </p:sp>
      <p:sp>
        <p:nvSpPr>
          <p:cNvPr id="15" name="object 15"/>
          <p:cNvSpPr/>
          <p:nvPr/>
        </p:nvSpPr>
        <p:spPr>
          <a:xfrm>
            <a:off x="1826005" y="4267834"/>
            <a:ext cx="301625" cy="591185"/>
          </a:xfrm>
          <a:custGeom>
            <a:avLst/>
            <a:gdLst/>
            <a:ahLst/>
            <a:cxnLst/>
            <a:rect l="l" t="t" r="r" b="b"/>
            <a:pathLst>
              <a:path w="301625" h="591185">
                <a:moveTo>
                  <a:pt x="0" y="463041"/>
                </a:moveTo>
                <a:lnTo>
                  <a:pt x="1650" y="590803"/>
                </a:lnTo>
                <a:lnTo>
                  <a:pt x="102209" y="513460"/>
                </a:lnTo>
                <a:lnTo>
                  <a:pt x="60325" y="513460"/>
                </a:lnTo>
                <a:lnTo>
                  <a:pt x="26035" y="496823"/>
                </a:lnTo>
                <a:lnTo>
                  <a:pt x="34334" y="479700"/>
                </a:lnTo>
                <a:lnTo>
                  <a:pt x="0" y="463041"/>
                </a:lnTo>
                <a:close/>
              </a:path>
              <a:path w="301625" h="591185">
                <a:moveTo>
                  <a:pt x="34334" y="479700"/>
                </a:moveTo>
                <a:lnTo>
                  <a:pt x="26035" y="496823"/>
                </a:lnTo>
                <a:lnTo>
                  <a:pt x="60325" y="513460"/>
                </a:lnTo>
                <a:lnTo>
                  <a:pt x="68624" y="496337"/>
                </a:lnTo>
                <a:lnTo>
                  <a:pt x="34334" y="479700"/>
                </a:lnTo>
                <a:close/>
              </a:path>
              <a:path w="301625" h="591185">
                <a:moveTo>
                  <a:pt x="68624" y="496337"/>
                </a:moveTo>
                <a:lnTo>
                  <a:pt x="60325" y="513460"/>
                </a:lnTo>
                <a:lnTo>
                  <a:pt x="102209" y="513460"/>
                </a:lnTo>
                <a:lnTo>
                  <a:pt x="102869" y="512952"/>
                </a:lnTo>
                <a:lnTo>
                  <a:pt x="68624" y="496337"/>
                </a:lnTo>
                <a:close/>
              </a:path>
              <a:path w="301625" h="591185">
                <a:moveTo>
                  <a:pt x="266826" y="0"/>
                </a:moveTo>
                <a:lnTo>
                  <a:pt x="34334" y="479700"/>
                </a:lnTo>
                <a:lnTo>
                  <a:pt x="68624" y="496337"/>
                </a:lnTo>
                <a:lnTo>
                  <a:pt x="301117" y="16637"/>
                </a:lnTo>
                <a:lnTo>
                  <a:pt x="266826" y="0"/>
                </a:lnTo>
                <a:close/>
              </a:path>
            </a:pathLst>
          </a:custGeom>
          <a:solidFill>
            <a:srgbClr val="2B2522"/>
          </a:solidFill>
        </p:spPr>
        <p:txBody>
          <a:bodyPr wrap="square" lIns="0" tIns="0" rIns="0" bIns="0" rtlCol="0"/>
          <a:lstStyle/>
          <a:p>
            <a:endParaRPr/>
          </a:p>
        </p:txBody>
      </p:sp>
      <p:sp>
        <p:nvSpPr>
          <p:cNvPr id="16" name="object 16"/>
          <p:cNvSpPr/>
          <p:nvPr/>
        </p:nvSpPr>
        <p:spPr>
          <a:xfrm>
            <a:off x="3214751" y="4263897"/>
            <a:ext cx="666115" cy="569595"/>
          </a:xfrm>
          <a:custGeom>
            <a:avLst/>
            <a:gdLst/>
            <a:ahLst/>
            <a:cxnLst/>
            <a:rect l="l" t="t" r="r" b="b"/>
            <a:pathLst>
              <a:path w="666114" h="569595">
                <a:moveTo>
                  <a:pt x="566361" y="509635"/>
                </a:moveTo>
                <a:lnTo>
                  <a:pt x="541782" y="538607"/>
                </a:lnTo>
                <a:lnTo>
                  <a:pt x="665861" y="569087"/>
                </a:lnTo>
                <a:lnTo>
                  <a:pt x="645762" y="521969"/>
                </a:lnTo>
                <a:lnTo>
                  <a:pt x="580898" y="521969"/>
                </a:lnTo>
                <a:lnTo>
                  <a:pt x="566361" y="509635"/>
                </a:lnTo>
                <a:close/>
              </a:path>
              <a:path w="666114" h="569595">
                <a:moveTo>
                  <a:pt x="591020" y="480570"/>
                </a:moveTo>
                <a:lnTo>
                  <a:pt x="566361" y="509635"/>
                </a:lnTo>
                <a:lnTo>
                  <a:pt x="580898" y="521969"/>
                </a:lnTo>
                <a:lnTo>
                  <a:pt x="605536" y="492887"/>
                </a:lnTo>
                <a:lnTo>
                  <a:pt x="591020" y="480570"/>
                </a:lnTo>
                <a:close/>
              </a:path>
              <a:path w="666114" h="569595">
                <a:moveTo>
                  <a:pt x="615696" y="451484"/>
                </a:moveTo>
                <a:lnTo>
                  <a:pt x="591020" y="480570"/>
                </a:lnTo>
                <a:lnTo>
                  <a:pt x="605536" y="492887"/>
                </a:lnTo>
                <a:lnTo>
                  <a:pt x="580898" y="521969"/>
                </a:lnTo>
                <a:lnTo>
                  <a:pt x="645762" y="521969"/>
                </a:lnTo>
                <a:lnTo>
                  <a:pt x="615696" y="451484"/>
                </a:lnTo>
                <a:close/>
              </a:path>
              <a:path w="666114" h="569595">
                <a:moveTo>
                  <a:pt x="24637" y="0"/>
                </a:moveTo>
                <a:lnTo>
                  <a:pt x="0" y="29082"/>
                </a:lnTo>
                <a:lnTo>
                  <a:pt x="566361" y="509635"/>
                </a:lnTo>
                <a:lnTo>
                  <a:pt x="591020" y="480570"/>
                </a:lnTo>
                <a:lnTo>
                  <a:pt x="24637" y="0"/>
                </a:lnTo>
                <a:close/>
              </a:path>
            </a:pathLst>
          </a:custGeom>
          <a:solidFill>
            <a:srgbClr val="2B2522"/>
          </a:solidFill>
        </p:spPr>
        <p:txBody>
          <a:bodyPr wrap="square" lIns="0" tIns="0" rIns="0" bIns="0" rtlCol="0"/>
          <a:lstStyle/>
          <a:p>
            <a:endParaRPr/>
          </a:p>
        </p:txBody>
      </p:sp>
      <p:sp>
        <p:nvSpPr>
          <p:cNvPr id="17" name="object 17"/>
          <p:cNvSpPr/>
          <p:nvPr/>
        </p:nvSpPr>
        <p:spPr>
          <a:xfrm>
            <a:off x="5896609" y="2663444"/>
            <a:ext cx="1572260" cy="454025"/>
          </a:xfrm>
          <a:custGeom>
            <a:avLst/>
            <a:gdLst/>
            <a:ahLst/>
            <a:cxnLst/>
            <a:rect l="l" t="t" r="r" b="b"/>
            <a:pathLst>
              <a:path w="1572259" h="454025">
                <a:moveTo>
                  <a:pt x="0" y="0"/>
                </a:moveTo>
                <a:lnTo>
                  <a:pt x="38100" y="453643"/>
                </a:lnTo>
                <a:lnTo>
                  <a:pt x="1571879" y="453643"/>
                </a:lnTo>
                <a:lnTo>
                  <a:pt x="1571879" y="52450"/>
                </a:lnTo>
                <a:lnTo>
                  <a:pt x="0" y="0"/>
                </a:lnTo>
                <a:close/>
              </a:path>
            </a:pathLst>
          </a:custGeom>
          <a:solidFill>
            <a:srgbClr val="CFC7C3"/>
          </a:solidFill>
        </p:spPr>
        <p:txBody>
          <a:bodyPr wrap="square" lIns="0" tIns="0" rIns="0" bIns="0" rtlCol="0"/>
          <a:lstStyle/>
          <a:p>
            <a:endParaRPr/>
          </a:p>
        </p:txBody>
      </p:sp>
      <p:sp>
        <p:nvSpPr>
          <p:cNvPr id="18" name="object 18"/>
          <p:cNvSpPr/>
          <p:nvPr/>
        </p:nvSpPr>
        <p:spPr>
          <a:xfrm>
            <a:off x="6054725" y="3815334"/>
            <a:ext cx="2203450" cy="437515"/>
          </a:xfrm>
          <a:custGeom>
            <a:avLst/>
            <a:gdLst/>
            <a:ahLst/>
            <a:cxnLst/>
            <a:rect l="l" t="t" r="r" b="b"/>
            <a:pathLst>
              <a:path w="2203450" h="437514">
                <a:moveTo>
                  <a:pt x="2203069" y="0"/>
                </a:moveTo>
                <a:lnTo>
                  <a:pt x="0" y="35687"/>
                </a:lnTo>
                <a:lnTo>
                  <a:pt x="0" y="437007"/>
                </a:lnTo>
                <a:lnTo>
                  <a:pt x="2176906" y="437007"/>
                </a:lnTo>
                <a:lnTo>
                  <a:pt x="2203069" y="0"/>
                </a:lnTo>
                <a:close/>
              </a:path>
            </a:pathLst>
          </a:custGeom>
          <a:solidFill>
            <a:srgbClr val="CFC7C3"/>
          </a:solidFill>
        </p:spPr>
        <p:txBody>
          <a:bodyPr wrap="square" lIns="0" tIns="0" rIns="0" bIns="0" rtlCol="0"/>
          <a:lstStyle/>
          <a:p>
            <a:endParaRPr/>
          </a:p>
        </p:txBody>
      </p:sp>
      <p:sp>
        <p:nvSpPr>
          <p:cNvPr id="19" name="object 19"/>
          <p:cNvSpPr/>
          <p:nvPr/>
        </p:nvSpPr>
        <p:spPr>
          <a:xfrm>
            <a:off x="460082" y="5876315"/>
            <a:ext cx="1608455" cy="458470"/>
          </a:xfrm>
          <a:custGeom>
            <a:avLst/>
            <a:gdLst/>
            <a:ahLst/>
            <a:cxnLst/>
            <a:rect l="l" t="t" r="r" b="b"/>
            <a:pathLst>
              <a:path w="1608455" h="458470">
                <a:moveTo>
                  <a:pt x="1608239" y="0"/>
                </a:moveTo>
                <a:lnTo>
                  <a:pt x="0" y="57150"/>
                </a:lnTo>
                <a:lnTo>
                  <a:pt x="0" y="458381"/>
                </a:lnTo>
                <a:lnTo>
                  <a:pt x="1560614" y="458381"/>
                </a:lnTo>
                <a:lnTo>
                  <a:pt x="1608239" y="0"/>
                </a:lnTo>
                <a:close/>
              </a:path>
            </a:pathLst>
          </a:custGeom>
          <a:solidFill>
            <a:srgbClr val="CFC7C3"/>
          </a:solidFill>
        </p:spPr>
        <p:txBody>
          <a:bodyPr wrap="square" lIns="0" tIns="0" rIns="0" bIns="0" rtlCol="0"/>
          <a:lstStyle/>
          <a:p>
            <a:endParaRPr/>
          </a:p>
        </p:txBody>
      </p:sp>
      <p:sp>
        <p:nvSpPr>
          <p:cNvPr id="20" name="object 20"/>
          <p:cNvSpPr/>
          <p:nvPr/>
        </p:nvSpPr>
        <p:spPr>
          <a:xfrm>
            <a:off x="5918453" y="4665598"/>
            <a:ext cx="2413000" cy="448945"/>
          </a:xfrm>
          <a:custGeom>
            <a:avLst/>
            <a:gdLst/>
            <a:ahLst/>
            <a:cxnLst/>
            <a:rect l="l" t="t" r="r" b="b"/>
            <a:pathLst>
              <a:path w="2413000" h="448945">
                <a:moveTo>
                  <a:pt x="2374773" y="0"/>
                </a:moveTo>
                <a:lnTo>
                  <a:pt x="0" y="0"/>
                </a:lnTo>
                <a:lnTo>
                  <a:pt x="0" y="401193"/>
                </a:lnTo>
                <a:lnTo>
                  <a:pt x="2412873" y="448818"/>
                </a:lnTo>
                <a:lnTo>
                  <a:pt x="2374773" y="0"/>
                </a:lnTo>
                <a:close/>
              </a:path>
            </a:pathLst>
          </a:custGeom>
          <a:solidFill>
            <a:srgbClr val="CFC7C3"/>
          </a:solidFill>
        </p:spPr>
        <p:txBody>
          <a:bodyPr wrap="square" lIns="0" tIns="0" rIns="0" bIns="0" rtlCol="0"/>
          <a:lstStyle/>
          <a:p>
            <a:endParaRPr/>
          </a:p>
        </p:txBody>
      </p:sp>
      <p:sp>
        <p:nvSpPr>
          <p:cNvPr id="21" name="object 21"/>
          <p:cNvSpPr txBox="1"/>
          <p:nvPr/>
        </p:nvSpPr>
        <p:spPr>
          <a:xfrm>
            <a:off x="6271640" y="4791075"/>
            <a:ext cx="1713864" cy="189865"/>
          </a:xfrm>
          <a:prstGeom prst="rect">
            <a:avLst/>
          </a:prstGeom>
        </p:spPr>
        <p:txBody>
          <a:bodyPr vert="horz" wrap="square" lIns="0" tIns="0" rIns="0" bIns="0" rtlCol="0">
            <a:spAutoFit/>
          </a:bodyPr>
          <a:lstStyle/>
          <a:p>
            <a:pPr marL="12700">
              <a:lnSpc>
                <a:spcPct val="100000"/>
              </a:lnSpc>
            </a:pPr>
            <a:r>
              <a:rPr sz="1100" b="1" dirty="0">
                <a:latin typeface="Courier New"/>
                <a:cs typeface="Courier New"/>
              </a:rPr>
              <a:t>container_tablet.soy</a:t>
            </a:r>
            <a:endParaRPr sz="1100">
              <a:latin typeface="Courier New"/>
              <a:cs typeface="Courier New"/>
            </a:endParaRPr>
          </a:p>
        </p:txBody>
      </p:sp>
      <p:sp>
        <p:nvSpPr>
          <p:cNvPr id="22" name="object 22"/>
          <p:cNvSpPr/>
          <p:nvPr/>
        </p:nvSpPr>
        <p:spPr>
          <a:xfrm>
            <a:off x="2117979" y="5915799"/>
            <a:ext cx="2334895" cy="448945"/>
          </a:xfrm>
          <a:custGeom>
            <a:avLst/>
            <a:gdLst/>
            <a:ahLst/>
            <a:cxnLst/>
            <a:rect l="l" t="t" r="r" b="b"/>
            <a:pathLst>
              <a:path w="2334895" h="448945">
                <a:moveTo>
                  <a:pt x="0" y="0"/>
                </a:moveTo>
                <a:lnTo>
                  <a:pt x="9525" y="448868"/>
                </a:lnTo>
                <a:lnTo>
                  <a:pt x="2334768" y="448868"/>
                </a:lnTo>
                <a:lnTo>
                  <a:pt x="2334768" y="47624"/>
                </a:lnTo>
                <a:lnTo>
                  <a:pt x="0" y="0"/>
                </a:lnTo>
                <a:close/>
              </a:path>
            </a:pathLst>
          </a:custGeom>
          <a:solidFill>
            <a:srgbClr val="CFC7C3"/>
          </a:solidFill>
        </p:spPr>
        <p:txBody>
          <a:bodyPr wrap="square" lIns="0" tIns="0" rIns="0" bIns="0" rtlCol="0"/>
          <a:lstStyle/>
          <a:p>
            <a:endParaRPr/>
          </a:p>
        </p:txBody>
      </p:sp>
      <p:sp>
        <p:nvSpPr>
          <p:cNvPr id="23" name="object 23"/>
          <p:cNvSpPr/>
          <p:nvPr/>
        </p:nvSpPr>
        <p:spPr>
          <a:xfrm>
            <a:off x="4612894" y="5977966"/>
            <a:ext cx="1608455" cy="426720"/>
          </a:xfrm>
          <a:custGeom>
            <a:avLst/>
            <a:gdLst/>
            <a:ahLst/>
            <a:cxnLst/>
            <a:rect l="l" t="t" r="r" b="b"/>
            <a:pathLst>
              <a:path w="1608454" h="426720">
                <a:moveTo>
                  <a:pt x="1525904" y="0"/>
                </a:moveTo>
                <a:lnTo>
                  <a:pt x="0" y="0"/>
                </a:lnTo>
                <a:lnTo>
                  <a:pt x="0" y="401231"/>
                </a:lnTo>
                <a:lnTo>
                  <a:pt x="1608454" y="426631"/>
                </a:lnTo>
                <a:lnTo>
                  <a:pt x="1525904" y="0"/>
                </a:lnTo>
                <a:close/>
              </a:path>
            </a:pathLst>
          </a:custGeom>
          <a:solidFill>
            <a:srgbClr val="CFC7C3"/>
          </a:solidFill>
        </p:spPr>
        <p:txBody>
          <a:bodyPr wrap="square" lIns="0" tIns="0" rIns="0" bIns="0" rtlCol="0"/>
          <a:lstStyle/>
          <a:p>
            <a:endParaRPr/>
          </a:p>
        </p:txBody>
      </p:sp>
      <p:sp>
        <p:nvSpPr>
          <p:cNvPr id="24" name="object 24"/>
          <p:cNvSpPr/>
          <p:nvPr/>
        </p:nvSpPr>
        <p:spPr>
          <a:xfrm>
            <a:off x="6308090" y="5957480"/>
            <a:ext cx="2368550" cy="439420"/>
          </a:xfrm>
          <a:custGeom>
            <a:avLst/>
            <a:gdLst/>
            <a:ahLst/>
            <a:cxnLst/>
            <a:rect l="l" t="t" r="r" b="b"/>
            <a:pathLst>
              <a:path w="2368550" h="439420">
                <a:moveTo>
                  <a:pt x="2368423" y="0"/>
                </a:moveTo>
                <a:lnTo>
                  <a:pt x="0" y="38099"/>
                </a:lnTo>
                <a:lnTo>
                  <a:pt x="0" y="439343"/>
                </a:lnTo>
                <a:lnTo>
                  <a:pt x="2320798" y="439343"/>
                </a:lnTo>
                <a:lnTo>
                  <a:pt x="2368423" y="0"/>
                </a:lnTo>
                <a:close/>
              </a:path>
            </a:pathLst>
          </a:custGeom>
          <a:solidFill>
            <a:srgbClr val="CFC7C3"/>
          </a:solidFill>
        </p:spPr>
        <p:txBody>
          <a:bodyPr wrap="square" lIns="0" tIns="0" rIns="0" bIns="0" rtlCol="0"/>
          <a:lstStyle/>
          <a:p>
            <a:endParaRPr/>
          </a:p>
        </p:txBody>
      </p:sp>
      <p:sp>
        <p:nvSpPr>
          <p:cNvPr id="25" name="object 25"/>
          <p:cNvSpPr/>
          <p:nvPr/>
        </p:nvSpPr>
        <p:spPr>
          <a:xfrm>
            <a:off x="1137081" y="5248275"/>
            <a:ext cx="495934" cy="668020"/>
          </a:xfrm>
          <a:custGeom>
            <a:avLst/>
            <a:gdLst/>
            <a:ahLst/>
            <a:cxnLst/>
            <a:rect l="l" t="t" r="r" b="b"/>
            <a:pathLst>
              <a:path w="495935" h="668020">
                <a:moveTo>
                  <a:pt x="14452" y="583565"/>
                </a:moveTo>
                <a:lnTo>
                  <a:pt x="0" y="667524"/>
                </a:lnTo>
                <a:lnTo>
                  <a:pt x="75844" y="628726"/>
                </a:lnTo>
                <a:lnTo>
                  <a:pt x="69283" y="623900"/>
                </a:lnTo>
                <a:lnTo>
                  <a:pt x="47853" y="623900"/>
                </a:lnTo>
                <a:lnTo>
                  <a:pt x="27393" y="608850"/>
                </a:lnTo>
                <a:lnTo>
                  <a:pt x="34918" y="598619"/>
                </a:lnTo>
                <a:lnTo>
                  <a:pt x="14452" y="583565"/>
                </a:lnTo>
                <a:close/>
              </a:path>
              <a:path w="495935" h="668020">
                <a:moveTo>
                  <a:pt x="34918" y="598619"/>
                </a:moveTo>
                <a:lnTo>
                  <a:pt x="27393" y="608850"/>
                </a:lnTo>
                <a:lnTo>
                  <a:pt x="47853" y="623900"/>
                </a:lnTo>
                <a:lnTo>
                  <a:pt x="55377" y="613670"/>
                </a:lnTo>
                <a:lnTo>
                  <a:pt x="34918" y="598619"/>
                </a:lnTo>
                <a:close/>
              </a:path>
              <a:path w="495935" h="668020">
                <a:moveTo>
                  <a:pt x="55377" y="613670"/>
                </a:moveTo>
                <a:lnTo>
                  <a:pt x="47853" y="623900"/>
                </a:lnTo>
                <a:lnTo>
                  <a:pt x="69283" y="623900"/>
                </a:lnTo>
                <a:lnTo>
                  <a:pt x="55377" y="613670"/>
                </a:lnTo>
                <a:close/>
              </a:path>
              <a:path w="495935" h="668020">
                <a:moveTo>
                  <a:pt x="475183" y="0"/>
                </a:moveTo>
                <a:lnTo>
                  <a:pt x="34918" y="598619"/>
                </a:lnTo>
                <a:lnTo>
                  <a:pt x="55377" y="613670"/>
                </a:lnTo>
                <a:lnTo>
                  <a:pt x="495630" y="15112"/>
                </a:lnTo>
                <a:lnTo>
                  <a:pt x="475183" y="0"/>
                </a:lnTo>
                <a:close/>
              </a:path>
            </a:pathLst>
          </a:custGeom>
          <a:solidFill>
            <a:srgbClr val="9E9087"/>
          </a:solidFill>
        </p:spPr>
        <p:txBody>
          <a:bodyPr wrap="square" lIns="0" tIns="0" rIns="0" bIns="0" rtlCol="0"/>
          <a:lstStyle/>
          <a:p>
            <a:endParaRPr/>
          </a:p>
        </p:txBody>
      </p:sp>
      <p:sp>
        <p:nvSpPr>
          <p:cNvPr id="26" name="object 26"/>
          <p:cNvSpPr/>
          <p:nvPr/>
        </p:nvSpPr>
        <p:spPr>
          <a:xfrm>
            <a:off x="2179447" y="5245227"/>
            <a:ext cx="1039494" cy="690880"/>
          </a:xfrm>
          <a:custGeom>
            <a:avLst/>
            <a:gdLst/>
            <a:ahLst/>
            <a:cxnLst/>
            <a:rect l="l" t="t" r="r" b="b"/>
            <a:pathLst>
              <a:path w="1039494" h="690879">
                <a:moveTo>
                  <a:pt x="968864" y="659174"/>
                </a:moveTo>
                <a:lnTo>
                  <a:pt x="954913" y="680364"/>
                </a:lnTo>
                <a:lnTo>
                  <a:pt x="1039494" y="690448"/>
                </a:lnTo>
                <a:lnTo>
                  <a:pt x="1025420" y="666127"/>
                </a:lnTo>
                <a:lnTo>
                  <a:pt x="979423" y="666127"/>
                </a:lnTo>
                <a:lnTo>
                  <a:pt x="968864" y="659174"/>
                </a:lnTo>
                <a:close/>
              </a:path>
              <a:path w="1039494" h="690879">
                <a:moveTo>
                  <a:pt x="982830" y="637963"/>
                </a:moveTo>
                <a:lnTo>
                  <a:pt x="968864" y="659174"/>
                </a:lnTo>
                <a:lnTo>
                  <a:pt x="979423" y="666127"/>
                </a:lnTo>
                <a:lnTo>
                  <a:pt x="993394" y="644918"/>
                </a:lnTo>
                <a:lnTo>
                  <a:pt x="982830" y="637963"/>
                </a:lnTo>
                <a:close/>
              </a:path>
              <a:path w="1039494" h="690879">
                <a:moveTo>
                  <a:pt x="996822" y="616712"/>
                </a:moveTo>
                <a:lnTo>
                  <a:pt x="982830" y="637963"/>
                </a:lnTo>
                <a:lnTo>
                  <a:pt x="993394" y="644918"/>
                </a:lnTo>
                <a:lnTo>
                  <a:pt x="979423" y="666127"/>
                </a:lnTo>
                <a:lnTo>
                  <a:pt x="1025420" y="666127"/>
                </a:lnTo>
                <a:lnTo>
                  <a:pt x="996822" y="616712"/>
                </a:lnTo>
                <a:close/>
              </a:path>
              <a:path w="1039494" h="690879">
                <a:moveTo>
                  <a:pt x="13969" y="0"/>
                </a:moveTo>
                <a:lnTo>
                  <a:pt x="0" y="21209"/>
                </a:lnTo>
                <a:lnTo>
                  <a:pt x="968864" y="659174"/>
                </a:lnTo>
                <a:lnTo>
                  <a:pt x="982830" y="637963"/>
                </a:lnTo>
                <a:lnTo>
                  <a:pt x="13969" y="0"/>
                </a:lnTo>
                <a:close/>
              </a:path>
            </a:pathLst>
          </a:custGeom>
          <a:solidFill>
            <a:srgbClr val="9E9087"/>
          </a:solidFill>
        </p:spPr>
        <p:txBody>
          <a:bodyPr wrap="square" lIns="0" tIns="0" rIns="0" bIns="0" rtlCol="0"/>
          <a:lstStyle/>
          <a:p>
            <a:endParaRPr/>
          </a:p>
        </p:txBody>
      </p:sp>
      <p:sp>
        <p:nvSpPr>
          <p:cNvPr id="27" name="object 27"/>
          <p:cNvSpPr/>
          <p:nvPr/>
        </p:nvSpPr>
        <p:spPr>
          <a:xfrm>
            <a:off x="3846067" y="5244591"/>
            <a:ext cx="1415415" cy="741045"/>
          </a:xfrm>
          <a:custGeom>
            <a:avLst/>
            <a:gdLst/>
            <a:ahLst/>
            <a:cxnLst/>
            <a:rect l="l" t="t" r="r" b="b"/>
            <a:pathLst>
              <a:path w="1415414" h="741045">
                <a:moveTo>
                  <a:pt x="1341378" y="717210"/>
                </a:moveTo>
                <a:lnTo>
                  <a:pt x="1329690" y="739775"/>
                </a:lnTo>
                <a:lnTo>
                  <a:pt x="1414907" y="740994"/>
                </a:lnTo>
                <a:lnTo>
                  <a:pt x="1401847" y="723061"/>
                </a:lnTo>
                <a:lnTo>
                  <a:pt x="1352677" y="723061"/>
                </a:lnTo>
                <a:lnTo>
                  <a:pt x="1341378" y="717210"/>
                </a:lnTo>
                <a:close/>
              </a:path>
              <a:path w="1415414" h="741045">
                <a:moveTo>
                  <a:pt x="1353062" y="694655"/>
                </a:moveTo>
                <a:lnTo>
                  <a:pt x="1341378" y="717210"/>
                </a:lnTo>
                <a:lnTo>
                  <a:pt x="1352677" y="723061"/>
                </a:lnTo>
                <a:lnTo>
                  <a:pt x="1364361" y="700506"/>
                </a:lnTo>
                <a:lnTo>
                  <a:pt x="1353062" y="694655"/>
                </a:lnTo>
                <a:close/>
              </a:path>
              <a:path w="1415414" h="741045">
                <a:moveTo>
                  <a:pt x="1364742" y="672109"/>
                </a:moveTo>
                <a:lnTo>
                  <a:pt x="1353062" y="694655"/>
                </a:lnTo>
                <a:lnTo>
                  <a:pt x="1364361" y="700506"/>
                </a:lnTo>
                <a:lnTo>
                  <a:pt x="1352677" y="723061"/>
                </a:lnTo>
                <a:lnTo>
                  <a:pt x="1401847" y="723061"/>
                </a:lnTo>
                <a:lnTo>
                  <a:pt x="1364742" y="672109"/>
                </a:lnTo>
                <a:close/>
              </a:path>
              <a:path w="1415414" h="741045">
                <a:moveTo>
                  <a:pt x="11684" y="0"/>
                </a:moveTo>
                <a:lnTo>
                  <a:pt x="0" y="22479"/>
                </a:lnTo>
                <a:lnTo>
                  <a:pt x="1341378" y="717210"/>
                </a:lnTo>
                <a:lnTo>
                  <a:pt x="1353062" y="694655"/>
                </a:lnTo>
                <a:lnTo>
                  <a:pt x="11684" y="0"/>
                </a:lnTo>
                <a:close/>
              </a:path>
            </a:pathLst>
          </a:custGeom>
          <a:solidFill>
            <a:srgbClr val="9E9087"/>
          </a:solidFill>
        </p:spPr>
        <p:txBody>
          <a:bodyPr wrap="square" lIns="0" tIns="0" rIns="0" bIns="0" rtlCol="0"/>
          <a:lstStyle/>
          <a:p>
            <a:endParaRPr/>
          </a:p>
        </p:txBody>
      </p:sp>
      <p:sp>
        <p:nvSpPr>
          <p:cNvPr id="28" name="object 28"/>
          <p:cNvSpPr/>
          <p:nvPr/>
        </p:nvSpPr>
        <p:spPr>
          <a:xfrm>
            <a:off x="4567809" y="5259959"/>
            <a:ext cx="2943225" cy="737870"/>
          </a:xfrm>
          <a:custGeom>
            <a:avLst/>
            <a:gdLst/>
            <a:ahLst/>
            <a:cxnLst/>
            <a:rect l="l" t="t" r="r" b="b"/>
            <a:pathLst>
              <a:path w="2943225" h="737870">
                <a:moveTo>
                  <a:pt x="2865839" y="712563"/>
                </a:moveTo>
                <a:lnTo>
                  <a:pt x="2859913" y="737260"/>
                </a:lnTo>
                <a:lnTo>
                  <a:pt x="2942970" y="717994"/>
                </a:lnTo>
                <a:lnTo>
                  <a:pt x="2940037" y="715530"/>
                </a:lnTo>
                <a:lnTo>
                  <a:pt x="2878200" y="715530"/>
                </a:lnTo>
                <a:lnTo>
                  <a:pt x="2865839" y="712563"/>
                </a:lnTo>
                <a:close/>
              </a:path>
              <a:path w="2943225" h="737870">
                <a:moveTo>
                  <a:pt x="2871769" y="687852"/>
                </a:moveTo>
                <a:lnTo>
                  <a:pt x="2865839" y="712563"/>
                </a:lnTo>
                <a:lnTo>
                  <a:pt x="2878200" y="715530"/>
                </a:lnTo>
                <a:lnTo>
                  <a:pt x="2884169" y="690829"/>
                </a:lnTo>
                <a:lnTo>
                  <a:pt x="2871769" y="687852"/>
                </a:lnTo>
                <a:close/>
              </a:path>
              <a:path w="2943225" h="737870">
                <a:moveTo>
                  <a:pt x="2877692" y="663168"/>
                </a:moveTo>
                <a:lnTo>
                  <a:pt x="2871769" y="687852"/>
                </a:lnTo>
                <a:lnTo>
                  <a:pt x="2884169" y="690829"/>
                </a:lnTo>
                <a:lnTo>
                  <a:pt x="2878200" y="715530"/>
                </a:lnTo>
                <a:lnTo>
                  <a:pt x="2940037" y="715530"/>
                </a:lnTo>
                <a:lnTo>
                  <a:pt x="2877692" y="663168"/>
                </a:lnTo>
                <a:close/>
              </a:path>
              <a:path w="2943225" h="737870">
                <a:moveTo>
                  <a:pt x="5968" y="0"/>
                </a:moveTo>
                <a:lnTo>
                  <a:pt x="0" y="24637"/>
                </a:lnTo>
                <a:lnTo>
                  <a:pt x="2865839" y="712563"/>
                </a:lnTo>
                <a:lnTo>
                  <a:pt x="2871769" y="687852"/>
                </a:lnTo>
                <a:lnTo>
                  <a:pt x="5968" y="0"/>
                </a:lnTo>
                <a:close/>
              </a:path>
            </a:pathLst>
          </a:custGeom>
          <a:solidFill>
            <a:srgbClr val="9E9087"/>
          </a:solidFill>
        </p:spPr>
        <p:txBody>
          <a:bodyPr wrap="square" lIns="0" tIns="0" rIns="0" bIns="0" rtlCol="0"/>
          <a:lstStyle/>
          <a:p>
            <a:endParaRPr/>
          </a:p>
        </p:txBody>
      </p:sp>
      <p:sp>
        <p:nvSpPr>
          <p:cNvPr id="29" name="object 29"/>
          <p:cNvSpPr/>
          <p:nvPr/>
        </p:nvSpPr>
        <p:spPr>
          <a:xfrm>
            <a:off x="3598926" y="2893441"/>
            <a:ext cx="2336165" cy="78740"/>
          </a:xfrm>
          <a:custGeom>
            <a:avLst/>
            <a:gdLst/>
            <a:ahLst/>
            <a:cxnLst/>
            <a:rect l="l" t="t" r="r" b="b"/>
            <a:pathLst>
              <a:path w="2336165" h="78739">
                <a:moveTo>
                  <a:pt x="2259499" y="25427"/>
                </a:moveTo>
                <a:lnTo>
                  <a:pt x="0" y="52959"/>
                </a:lnTo>
                <a:lnTo>
                  <a:pt x="381" y="78359"/>
                </a:lnTo>
                <a:lnTo>
                  <a:pt x="2259795" y="50828"/>
                </a:lnTo>
                <a:lnTo>
                  <a:pt x="2259499" y="25427"/>
                </a:lnTo>
                <a:close/>
              </a:path>
              <a:path w="2336165" h="78739">
                <a:moveTo>
                  <a:pt x="2311393" y="25273"/>
                </a:moveTo>
                <a:lnTo>
                  <a:pt x="2272157" y="25273"/>
                </a:lnTo>
                <a:lnTo>
                  <a:pt x="2272538" y="50673"/>
                </a:lnTo>
                <a:lnTo>
                  <a:pt x="2259795" y="50828"/>
                </a:lnTo>
                <a:lnTo>
                  <a:pt x="2260091" y="76200"/>
                </a:lnTo>
                <a:lnTo>
                  <a:pt x="2335784" y="37084"/>
                </a:lnTo>
                <a:lnTo>
                  <a:pt x="2311393" y="25273"/>
                </a:lnTo>
                <a:close/>
              </a:path>
              <a:path w="2336165" h="78739">
                <a:moveTo>
                  <a:pt x="2272157" y="25273"/>
                </a:moveTo>
                <a:lnTo>
                  <a:pt x="2259499" y="25427"/>
                </a:lnTo>
                <a:lnTo>
                  <a:pt x="2259795" y="50828"/>
                </a:lnTo>
                <a:lnTo>
                  <a:pt x="2272538" y="50673"/>
                </a:lnTo>
                <a:lnTo>
                  <a:pt x="2272157" y="25273"/>
                </a:lnTo>
                <a:close/>
              </a:path>
              <a:path w="2336165" h="78739">
                <a:moveTo>
                  <a:pt x="2259203" y="0"/>
                </a:moveTo>
                <a:lnTo>
                  <a:pt x="2259499" y="25427"/>
                </a:lnTo>
                <a:lnTo>
                  <a:pt x="2272157" y="25273"/>
                </a:lnTo>
                <a:lnTo>
                  <a:pt x="2311393" y="25273"/>
                </a:lnTo>
                <a:lnTo>
                  <a:pt x="2259203" y="0"/>
                </a:lnTo>
                <a:close/>
              </a:path>
            </a:pathLst>
          </a:custGeom>
          <a:solidFill>
            <a:srgbClr val="9E9087"/>
          </a:solidFill>
        </p:spPr>
        <p:txBody>
          <a:bodyPr wrap="square" lIns="0" tIns="0" rIns="0" bIns="0" rtlCol="0"/>
          <a:lstStyle/>
          <a:p>
            <a:endParaRPr/>
          </a:p>
        </p:txBody>
      </p:sp>
      <p:sp>
        <p:nvSpPr>
          <p:cNvPr id="30" name="object 30"/>
          <p:cNvSpPr/>
          <p:nvPr/>
        </p:nvSpPr>
        <p:spPr>
          <a:xfrm>
            <a:off x="3627501" y="3999484"/>
            <a:ext cx="2439670" cy="104139"/>
          </a:xfrm>
          <a:custGeom>
            <a:avLst/>
            <a:gdLst/>
            <a:ahLst/>
            <a:cxnLst/>
            <a:rect l="l" t="t" r="r" b="b"/>
            <a:pathLst>
              <a:path w="2439670" h="104139">
                <a:moveTo>
                  <a:pt x="2362663" y="25306"/>
                </a:moveTo>
                <a:lnTo>
                  <a:pt x="0" y="78613"/>
                </a:lnTo>
                <a:lnTo>
                  <a:pt x="635" y="104013"/>
                </a:lnTo>
                <a:lnTo>
                  <a:pt x="2363256" y="50704"/>
                </a:lnTo>
                <a:lnTo>
                  <a:pt x="2362663" y="25306"/>
                </a:lnTo>
                <a:close/>
              </a:path>
              <a:path w="2439670" h="104139">
                <a:moveTo>
                  <a:pt x="2415172" y="25019"/>
                </a:moveTo>
                <a:lnTo>
                  <a:pt x="2375408" y="25019"/>
                </a:lnTo>
                <a:lnTo>
                  <a:pt x="2375916" y="50419"/>
                </a:lnTo>
                <a:lnTo>
                  <a:pt x="2363256" y="50704"/>
                </a:lnTo>
                <a:lnTo>
                  <a:pt x="2363851" y="76200"/>
                </a:lnTo>
                <a:lnTo>
                  <a:pt x="2439162" y="36322"/>
                </a:lnTo>
                <a:lnTo>
                  <a:pt x="2415172" y="25019"/>
                </a:lnTo>
                <a:close/>
              </a:path>
              <a:path w="2439670" h="104139">
                <a:moveTo>
                  <a:pt x="2375408" y="25019"/>
                </a:moveTo>
                <a:lnTo>
                  <a:pt x="2362663" y="25306"/>
                </a:lnTo>
                <a:lnTo>
                  <a:pt x="2363256" y="50704"/>
                </a:lnTo>
                <a:lnTo>
                  <a:pt x="2375916" y="50419"/>
                </a:lnTo>
                <a:lnTo>
                  <a:pt x="2375408" y="25019"/>
                </a:lnTo>
                <a:close/>
              </a:path>
              <a:path w="2439670" h="104139">
                <a:moveTo>
                  <a:pt x="2362073" y="0"/>
                </a:moveTo>
                <a:lnTo>
                  <a:pt x="2362663" y="25306"/>
                </a:lnTo>
                <a:lnTo>
                  <a:pt x="2375408" y="25019"/>
                </a:lnTo>
                <a:lnTo>
                  <a:pt x="2415172" y="25019"/>
                </a:lnTo>
                <a:lnTo>
                  <a:pt x="2362073" y="0"/>
                </a:lnTo>
                <a:close/>
              </a:path>
            </a:pathLst>
          </a:custGeom>
          <a:solidFill>
            <a:srgbClr val="9E9087"/>
          </a:solidFill>
        </p:spPr>
        <p:txBody>
          <a:bodyPr wrap="square" lIns="0" tIns="0" rIns="0" bIns="0" rtlCol="0"/>
          <a:lstStyle/>
          <a:p>
            <a:endParaRPr/>
          </a:p>
        </p:txBody>
      </p:sp>
      <p:sp>
        <p:nvSpPr>
          <p:cNvPr id="31" name="object 31"/>
          <p:cNvSpPr/>
          <p:nvPr/>
        </p:nvSpPr>
        <p:spPr>
          <a:xfrm>
            <a:off x="3623817" y="4076953"/>
            <a:ext cx="2311400" cy="793750"/>
          </a:xfrm>
          <a:custGeom>
            <a:avLst/>
            <a:gdLst/>
            <a:ahLst/>
            <a:cxnLst/>
            <a:rect l="l" t="t" r="r" b="b"/>
            <a:pathLst>
              <a:path w="2311400" h="793750">
                <a:moveTo>
                  <a:pt x="2234604" y="769671"/>
                </a:moveTo>
                <a:lnTo>
                  <a:pt x="2226564" y="793750"/>
                </a:lnTo>
                <a:lnTo>
                  <a:pt x="2310892" y="781685"/>
                </a:lnTo>
                <a:lnTo>
                  <a:pt x="2302891" y="773684"/>
                </a:lnTo>
                <a:lnTo>
                  <a:pt x="2246630" y="773684"/>
                </a:lnTo>
                <a:lnTo>
                  <a:pt x="2234604" y="769671"/>
                </a:lnTo>
                <a:close/>
              </a:path>
              <a:path w="2311400" h="793750">
                <a:moveTo>
                  <a:pt x="2242668" y="745520"/>
                </a:moveTo>
                <a:lnTo>
                  <a:pt x="2234604" y="769671"/>
                </a:lnTo>
                <a:lnTo>
                  <a:pt x="2246630" y="773684"/>
                </a:lnTo>
                <a:lnTo>
                  <a:pt x="2254758" y="749554"/>
                </a:lnTo>
                <a:lnTo>
                  <a:pt x="2242668" y="745520"/>
                </a:lnTo>
                <a:close/>
              </a:path>
              <a:path w="2311400" h="793750">
                <a:moveTo>
                  <a:pt x="2250694" y="721487"/>
                </a:moveTo>
                <a:lnTo>
                  <a:pt x="2242668" y="745520"/>
                </a:lnTo>
                <a:lnTo>
                  <a:pt x="2254758" y="749554"/>
                </a:lnTo>
                <a:lnTo>
                  <a:pt x="2246630" y="773684"/>
                </a:lnTo>
                <a:lnTo>
                  <a:pt x="2302891" y="773684"/>
                </a:lnTo>
                <a:lnTo>
                  <a:pt x="2250694" y="721487"/>
                </a:lnTo>
                <a:close/>
              </a:path>
              <a:path w="2311400" h="793750">
                <a:moveTo>
                  <a:pt x="8001" y="0"/>
                </a:moveTo>
                <a:lnTo>
                  <a:pt x="0" y="24130"/>
                </a:lnTo>
                <a:lnTo>
                  <a:pt x="2234604" y="769671"/>
                </a:lnTo>
                <a:lnTo>
                  <a:pt x="2242668" y="745520"/>
                </a:lnTo>
                <a:lnTo>
                  <a:pt x="8001" y="0"/>
                </a:lnTo>
                <a:close/>
              </a:path>
            </a:pathLst>
          </a:custGeom>
          <a:solidFill>
            <a:srgbClr val="9E9087"/>
          </a:solidFill>
        </p:spPr>
        <p:txBody>
          <a:bodyPr wrap="square" lIns="0" tIns="0" rIns="0" bIns="0" rtlCol="0"/>
          <a:lstStyle/>
          <a:p>
            <a:endParaRPr/>
          </a:p>
        </p:txBody>
      </p:sp>
      <p:sp>
        <p:nvSpPr>
          <p:cNvPr id="32" name="object 32"/>
          <p:cNvSpPr txBox="1"/>
          <p:nvPr/>
        </p:nvSpPr>
        <p:spPr>
          <a:xfrm>
            <a:off x="4521200" y="2727071"/>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3" name="object 33"/>
          <p:cNvSpPr txBox="1"/>
          <p:nvPr/>
        </p:nvSpPr>
        <p:spPr>
          <a:xfrm>
            <a:off x="4572380" y="3843528"/>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4" name="object 34"/>
          <p:cNvSpPr txBox="1"/>
          <p:nvPr/>
        </p:nvSpPr>
        <p:spPr>
          <a:xfrm>
            <a:off x="4657090" y="4257420"/>
            <a:ext cx="575945"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tablet</a:t>
            </a:r>
            <a:endParaRPr sz="1200">
              <a:latin typeface="Courier New"/>
              <a:cs typeface="Courier New"/>
            </a:endParaRPr>
          </a:p>
        </p:txBody>
      </p:sp>
      <p:sp>
        <p:nvSpPr>
          <p:cNvPr id="35" name="object 35"/>
          <p:cNvSpPr txBox="1"/>
          <p:nvPr/>
        </p:nvSpPr>
        <p:spPr>
          <a:xfrm>
            <a:off x="5987288" y="5433695"/>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6" name="object 36"/>
          <p:cNvSpPr txBox="1"/>
          <p:nvPr/>
        </p:nvSpPr>
        <p:spPr>
          <a:xfrm>
            <a:off x="2754629" y="5455310"/>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7" name="object 37"/>
          <p:cNvSpPr txBox="1"/>
          <p:nvPr/>
        </p:nvSpPr>
        <p:spPr>
          <a:xfrm>
            <a:off x="1045565" y="5455310"/>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8" name="object 38"/>
          <p:cNvSpPr txBox="1"/>
          <p:nvPr/>
        </p:nvSpPr>
        <p:spPr>
          <a:xfrm>
            <a:off x="4636134" y="5476036"/>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9" name="object 39"/>
          <p:cNvSpPr/>
          <p:nvPr/>
        </p:nvSpPr>
        <p:spPr>
          <a:xfrm>
            <a:off x="841324" y="1301254"/>
            <a:ext cx="781227" cy="791959"/>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3352800" y="1539709"/>
            <a:ext cx="201167" cy="653326"/>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2185416" y="1384820"/>
            <a:ext cx="396239" cy="1116063"/>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5896609" y="2663444"/>
            <a:ext cx="1574800" cy="456565"/>
          </a:xfrm>
          <a:custGeom>
            <a:avLst/>
            <a:gdLst/>
            <a:ahLst/>
            <a:cxnLst/>
            <a:rect l="l" t="t" r="r" b="b"/>
            <a:pathLst>
              <a:path w="1574800" h="456564">
                <a:moveTo>
                  <a:pt x="0" y="0"/>
                </a:moveTo>
                <a:lnTo>
                  <a:pt x="40512" y="456056"/>
                </a:lnTo>
                <a:lnTo>
                  <a:pt x="1574291" y="456056"/>
                </a:lnTo>
                <a:lnTo>
                  <a:pt x="1574291" y="54736"/>
                </a:lnTo>
                <a:lnTo>
                  <a:pt x="0" y="0"/>
                </a:lnTo>
                <a:close/>
              </a:path>
            </a:pathLst>
          </a:custGeom>
          <a:solidFill>
            <a:srgbClr val="BC2727"/>
          </a:solidFill>
        </p:spPr>
        <p:txBody>
          <a:bodyPr wrap="square" lIns="0" tIns="0" rIns="0" bIns="0" rtlCol="0"/>
          <a:lstStyle/>
          <a:p>
            <a:endParaRPr/>
          </a:p>
        </p:txBody>
      </p:sp>
      <p:sp>
        <p:nvSpPr>
          <p:cNvPr id="43" name="object 43"/>
          <p:cNvSpPr txBox="1"/>
          <p:nvPr/>
        </p:nvSpPr>
        <p:spPr>
          <a:xfrm>
            <a:off x="6333235" y="2791840"/>
            <a:ext cx="700405" cy="189865"/>
          </a:xfrm>
          <a:prstGeom prst="rect">
            <a:avLst/>
          </a:prstGeom>
        </p:spPr>
        <p:txBody>
          <a:bodyPr vert="horz" wrap="square" lIns="0" tIns="0" rIns="0" bIns="0" rtlCol="0">
            <a:spAutoFit/>
          </a:bodyPr>
          <a:lstStyle/>
          <a:p>
            <a:pPr marL="12700">
              <a:lnSpc>
                <a:spcPct val="100000"/>
              </a:lnSpc>
            </a:pPr>
            <a:r>
              <a:rPr sz="1100" b="1" spc="-335" dirty="0">
                <a:latin typeface="Courier New"/>
                <a:cs typeface="Courier New"/>
              </a:rPr>
              <a:t>p</a:t>
            </a:r>
            <a:r>
              <a:rPr sz="1100" b="1" spc="-335" dirty="0">
                <a:solidFill>
                  <a:srgbClr val="FFFFFF"/>
                </a:solidFill>
                <a:latin typeface="Courier New"/>
                <a:cs typeface="Courier New"/>
              </a:rPr>
              <a:t>p</a:t>
            </a:r>
            <a:r>
              <a:rPr sz="1100" b="1" spc="-335" dirty="0">
                <a:latin typeface="Courier New"/>
                <a:cs typeface="Courier New"/>
              </a:rPr>
              <a:t>a</a:t>
            </a:r>
            <a:r>
              <a:rPr sz="1100" b="1" spc="-335" dirty="0">
                <a:solidFill>
                  <a:srgbClr val="FFFFFF"/>
                </a:solidFill>
                <a:latin typeface="Courier New"/>
                <a:cs typeface="Courier New"/>
              </a:rPr>
              <a:t>a</a:t>
            </a:r>
            <a:r>
              <a:rPr sz="1100" b="1" spc="-335" dirty="0">
                <a:latin typeface="Courier New"/>
                <a:cs typeface="Courier New"/>
              </a:rPr>
              <a:t>g</a:t>
            </a:r>
            <a:r>
              <a:rPr sz="1100" b="1" spc="-335" dirty="0">
                <a:solidFill>
                  <a:srgbClr val="FFFFFF"/>
                </a:solidFill>
                <a:latin typeface="Courier New"/>
                <a:cs typeface="Courier New"/>
              </a:rPr>
              <a:t>g</a:t>
            </a:r>
            <a:r>
              <a:rPr sz="1100" b="1" spc="-335" dirty="0">
                <a:latin typeface="Courier New"/>
                <a:cs typeface="Courier New"/>
              </a:rPr>
              <a:t>e</a:t>
            </a:r>
            <a:r>
              <a:rPr sz="1100" b="1" spc="-335" dirty="0">
                <a:solidFill>
                  <a:srgbClr val="FFFFFF"/>
                </a:solidFill>
                <a:latin typeface="Courier New"/>
                <a:cs typeface="Courier New"/>
              </a:rPr>
              <a:t>e</a:t>
            </a:r>
            <a:r>
              <a:rPr sz="1100" b="1" spc="-335" dirty="0">
                <a:latin typeface="Courier New"/>
                <a:cs typeface="Courier New"/>
              </a:rPr>
              <a:t>.</a:t>
            </a:r>
            <a:r>
              <a:rPr sz="1100" b="1" spc="-335" dirty="0">
                <a:solidFill>
                  <a:srgbClr val="FFFFFF"/>
                </a:solidFill>
                <a:latin typeface="Courier New"/>
                <a:cs typeface="Courier New"/>
              </a:rPr>
              <a:t>.</a:t>
            </a:r>
            <a:r>
              <a:rPr sz="1100" b="1" spc="-335" dirty="0">
                <a:latin typeface="Courier New"/>
                <a:cs typeface="Courier New"/>
              </a:rPr>
              <a:t>j</a:t>
            </a:r>
            <a:r>
              <a:rPr sz="1100" b="1" spc="-335" dirty="0">
                <a:solidFill>
                  <a:srgbClr val="FFFFFF"/>
                </a:solidFill>
                <a:latin typeface="Courier New"/>
                <a:cs typeface="Courier New"/>
              </a:rPr>
              <a:t>j</a:t>
            </a:r>
            <a:r>
              <a:rPr sz="1100" b="1" spc="-335" dirty="0">
                <a:latin typeface="Courier New"/>
                <a:cs typeface="Courier New"/>
              </a:rPr>
              <a:t>s</a:t>
            </a:r>
            <a:r>
              <a:rPr sz="1100" b="1" spc="-335" dirty="0">
                <a:solidFill>
                  <a:srgbClr val="FFFFFF"/>
                </a:solidFill>
                <a:latin typeface="Courier New"/>
                <a:cs typeface="Courier New"/>
              </a:rPr>
              <a:t>sp</a:t>
            </a:r>
            <a:r>
              <a:rPr sz="1100" b="1" spc="-335" dirty="0">
                <a:latin typeface="Courier New"/>
                <a:cs typeface="Courier New"/>
              </a:rPr>
              <a:t>p</a:t>
            </a:r>
            <a:endParaRPr sz="1100">
              <a:latin typeface="Courier New"/>
              <a:cs typeface="Courier New"/>
            </a:endParaRPr>
          </a:p>
        </p:txBody>
      </p:sp>
      <p:sp>
        <p:nvSpPr>
          <p:cNvPr id="44" name="object 44"/>
          <p:cNvSpPr/>
          <p:nvPr/>
        </p:nvSpPr>
        <p:spPr>
          <a:xfrm>
            <a:off x="6054725" y="3815334"/>
            <a:ext cx="2200910" cy="434975"/>
          </a:xfrm>
          <a:custGeom>
            <a:avLst/>
            <a:gdLst/>
            <a:ahLst/>
            <a:cxnLst/>
            <a:rect l="l" t="t" r="r" b="b"/>
            <a:pathLst>
              <a:path w="2200909" h="434975">
                <a:moveTo>
                  <a:pt x="2200782" y="0"/>
                </a:moveTo>
                <a:lnTo>
                  <a:pt x="0" y="33401"/>
                </a:lnTo>
                <a:lnTo>
                  <a:pt x="0" y="434594"/>
                </a:lnTo>
                <a:lnTo>
                  <a:pt x="2176906" y="434594"/>
                </a:lnTo>
                <a:lnTo>
                  <a:pt x="2200782" y="0"/>
                </a:lnTo>
                <a:close/>
              </a:path>
            </a:pathLst>
          </a:custGeom>
          <a:solidFill>
            <a:srgbClr val="BC2727"/>
          </a:solidFill>
        </p:spPr>
        <p:txBody>
          <a:bodyPr wrap="square" lIns="0" tIns="0" rIns="0" bIns="0" rtlCol="0"/>
          <a:lstStyle/>
          <a:p>
            <a:endParaRPr/>
          </a:p>
        </p:txBody>
      </p:sp>
      <p:sp>
        <p:nvSpPr>
          <p:cNvPr id="45" name="object 45"/>
          <p:cNvSpPr txBox="1"/>
          <p:nvPr/>
        </p:nvSpPr>
        <p:spPr>
          <a:xfrm>
            <a:off x="6596633" y="3934586"/>
            <a:ext cx="1118870" cy="189865"/>
          </a:xfrm>
          <a:prstGeom prst="rect">
            <a:avLst/>
          </a:prstGeom>
        </p:spPr>
        <p:txBody>
          <a:bodyPr vert="horz" wrap="square" lIns="0" tIns="0" rIns="0" bIns="0" rtlCol="0">
            <a:spAutoFit/>
          </a:bodyPr>
          <a:lstStyle/>
          <a:p>
            <a:pPr marL="12700">
              <a:lnSpc>
                <a:spcPct val="100000"/>
              </a:lnSpc>
            </a:pPr>
            <a:r>
              <a:rPr sz="1100" b="1" spc="-320" dirty="0">
                <a:solidFill>
                  <a:srgbClr val="FFFFFF"/>
                </a:solidFill>
                <a:latin typeface="Courier New"/>
                <a:cs typeface="Courier New"/>
              </a:rPr>
              <a:t>c</a:t>
            </a:r>
            <a:r>
              <a:rPr sz="1100" b="1" spc="-320" dirty="0">
                <a:latin typeface="Courier New"/>
                <a:cs typeface="Courier New"/>
              </a:rPr>
              <a:t>c</a:t>
            </a:r>
            <a:r>
              <a:rPr sz="1100" b="1" spc="-320" dirty="0">
                <a:solidFill>
                  <a:srgbClr val="FFFFFF"/>
                </a:solidFill>
                <a:latin typeface="Courier New"/>
                <a:cs typeface="Courier New"/>
              </a:rPr>
              <a:t>o</a:t>
            </a:r>
            <a:r>
              <a:rPr sz="1100" b="1" spc="-320" dirty="0">
                <a:latin typeface="Courier New"/>
                <a:cs typeface="Courier New"/>
              </a:rPr>
              <a:t>o</a:t>
            </a:r>
            <a:r>
              <a:rPr sz="1100" b="1" spc="-320" dirty="0">
                <a:solidFill>
                  <a:srgbClr val="FFFFFF"/>
                </a:solidFill>
                <a:latin typeface="Courier New"/>
                <a:cs typeface="Courier New"/>
              </a:rPr>
              <a:t>n</a:t>
            </a:r>
            <a:r>
              <a:rPr sz="1100" b="1" spc="-320" dirty="0">
                <a:latin typeface="Courier New"/>
                <a:cs typeface="Courier New"/>
              </a:rPr>
              <a:t>n</a:t>
            </a:r>
            <a:r>
              <a:rPr sz="1100" b="1" spc="-320" dirty="0">
                <a:solidFill>
                  <a:srgbClr val="FFFFFF"/>
                </a:solidFill>
                <a:latin typeface="Courier New"/>
                <a:cs typeface="Courier New"/>
              </a:rPr>
              <a:t>t</a:t>
            </a:r>
            <a:r>
              <a:rPr sz="1100" b="1" spc="-320" dirty="0">
                <a:latin typeface="Courier New"/>
                <a:cs typeface="Courier New"/>
              </a:rPr>
              <a:t>t</a:t>
            </a:r>
            <a:r>
              <a:rPr sz="1100" b="1" spc="-320" dirty="0">
                <a:solidFill>
                  <a:srgbClr val="FFFFFF"/>
                </a:solidFill>
                <a:latin typeface="Courier New"/>
                <a:cs typeface="Courier New"/>
              </a:rPr>
              <a:t>a</a:t>
            </a:r>
            <a:r>
              <a:rPr sz="1100" b="1" spc="-320" dirty="0">
                <a:latin typeface="Courier New"/>
                <a:cs typeface="Courier New"/>
              </a:rPr>
              <a:t>a</a:t>
            </a:r>
            <a:r>
              <a:rPr sz="1100" b="1" spc="-320" dirty="0">
                <a:solidFill>
                  <a:srgbClr val="FFFFFF"/>
                </a:solidFill>
                <a:latin typeface="Courier New"/>
                <a:cs typeface="Courier New"/>
              </a:rPr>
              <a:t>i</a:t>
            </a:r>
            <a:r>
              <a:rPr sz="1100" b="1" spc="-320" dirty="0">
                <a:latin typeface="Courier New"/>
                <a:cs typeface="Courier New"/>
              </a:rPr>
              <a:t>i</a:t>
            </a:r>
            <a:r>
              <a:rPr sz="1100" b="1" spc="-320" dirty="0">
                <a:solidFill>
                  <a:srgbClr val="FFFFFF"/>
                </a:solidFill>
                <a:latin typeface="Courier New"/>
                <a:cs typeface="Courier New"/>
              </a:rPr>
              <a:t>n</a:t>
            </a:r>
            <a:r>
              <a:rPr sz="1100" b="1" spc="-320" dirty="0">
                <a:latin typeface="Courier New"/>
                <a:cs typeface="Courier New"/>
              </a:rPr>
              <a:t>n</a:t>
            </a:r>
            <a:r>
              <a:rPr sz="1100" b="1" spc="-320" dirty="0">
                <a:solidFill>
                  <a:srgbClr val="FFFFFF"/>
                </a:solidFill>
                <a:latin typeface="Courier New"/>
                <a:cs typeface="Courier New"/>
              </a:rPr>
              <a:t>e</a:t>
            </a:r>
            <a:r>
              <a:rPr sz="1100" b="1" spc="-320" dirty="0">
                <a:latin typeface="Courier New"/>
                <a:cs typeface="Courier New"/>
              </a:rPr>
              <a:t>e</a:t>
            </a:r>
            <a:r>
              <a:rPr sz="1100" b="1" spc="-320" dirty="0">
                <a:solidFill>
                  <a:srgbClr val="FFFFFF"/>
                </a:solidFill>
                <a:latin typeface="Courier New"/>
                <a:cs typeface="Courier New"/>
              </a:rPr>
              <a:t>r</a:t>
            </a:r>
            <a:r>
              <a:rPr sz="1100" b="1" spc="-320" dirty="0">
                <a:latin typeface="Courier New"/>
                <a:cs typeface="Courier New"/>
              </a:rPr>
              <a:t>r</a:t>
            </a:r>
            <a:r>
              <a:rPr sz="1100" b="1" spc="-320" dirty="0">
                <a:solidFill>
                  <a:srgbClr val="FFFFFF"/>
                </a:solidFill>
                <a:latin typeface="Courier New"/>
                <a:cs typeface="Courier New"/>
              </a:rPr>
              <a:t>.</a:t>
            </a:r>
            <a:r>
              <a:rPr sz="1100" b="1" spc="-320" dirty="0">
                <a:latin typeface="Courier New"/>
                <a:cs typeface="Courier New"/>
              </a:rPr>
              <a:t>.</a:t>
            </a:r>
            <a:r>
              <a:rPr sz="1100" b="1" spc="-320" dirty="0">
                <a:solidFill>
                  <a:srgbClr val="FFFFFF"/>
                </a:solidFill>
                <a:latin typeface="Courier New"/>
                <a:cs typeface="Courier New"/>
              </a:rPr>
              <a:t>s</a:t>
            </a:r>
            <a:r>
              <a:rPr sz="1100" b="1" spc="-320" dirty="0">
                <a:latin typeface="Courier New"/>
                <a:cs typeface="Courier New"/>
              </a:rPr>
              <a:t>s</a:t>
            </a:r>
            <a:r>
              <a:rPr sz="1100" b="1" spc="-320" dirty="0">
                <a:solidFill>
                  <a:srgbClr val="FFFFFF"/>
                </a:solidFill>
                <a:latin typeface="Courier New"/>
                <a:cs typeface="Courier New"/>
              </a:rPr>
              <a:t>o</a:t>
            </a:r>
            <a:r>
              <a:rPr sz="1100" b="1" spc="-320" dirty="0">
                <a:latin typeface="Courier New"/>
                <a:cs typeface="Courier New"/>
              </a:rPr>
              <a:t>o</a:t>
            </a:r>
            <a:r>
              <a:rPr sz="1100" b="1" spc="-320" dirty="0">
                <a:solidFill>
                  <a:srgbClr val="FFFFFF"/>
                </a:solidFill>
                <a:latin typeface="Courier New"/>
                <a:cs typeface="Courier New"/>
              </a:rPr>
              <a:t>y</a:t>
            </a:r>
            <a:endParaRPr sz="1100">
              <a:latin typeface="Courier New"/>
              <a:cs typeface="Courier New"/>
            </a:endParaRPr>
          </a:p>
        </p:txBody>
      </p:sp>
      <p:sp>
        <p:nvSpPr>
          <p:cNvPr id="46" name="object 46"/>
          <p:cNvSpPr/>
          <p:nvPr/>
        </p:nvSpPr>
        <p:spPr>
          <a:xfrm>
            <a:off x="460082" y="5876315"/>
            <a:ext cx="1614805" cy="455295"/>
          </a:xfrm>
          <a:custGeom>
            <a:avLst/>
            <a:gdLst/>
            <a:ahLst/>
            <a:cxnLst/>
            <a:rect l="l" t="t" r="r" b="b"/>
            <a:pathLst>
              <a:path w="1614805" h="455295">
                <a:moveTo>
                  <a:pt x="1614589" y="0"/>
                </a:moveTo>
                <a:lnTo>
                  <a:pt x="0" y="53975"/>
                </a:lnTo>
                <a:lnTo>
                  <a:pt x="0" y="455206"/>
                </a:lnTo>
                <a:lnTo>
                  <a:pt x="1560614" y="455206"/>
                </a:lnTo>
                <a:lnTo>
                  <a:pt x="1614589" y="0"/>
                </a:lnTo>
                <a:close/>
              </a:path>
            </a:pathLst>
          </a:custGeom>
          <a:solidFill>
            <a:srgbClr val="BC2727"/>
          </a:solidFill>
        </p:spPr>
        <p:txBody>
          <a:bodyPr wrap="square" lIns="0" tIns="0" rIns="0" bIns="0" rtlCol="0"/>
          <a:lstStyle/>
          <a:p>
            <a:endParaRPr/>
          </a:p>
        </p:txBody>
      </p:sp>
      <p:sp>
        <p:nvSpPr>
          <p:cNvPr id="47" name="object 47"/>
          <p:cNvSpPr/>
          <p:nvPr/>
        </p:nvSpPr>
        <p:spPr>
          <a:xfrm>
            <a:off x="4612894" y="5977966"/>
            <a:ext cx="1609725" cy="422909"/>
          </a:xfrm>
          <a:custGeom>
            <a:avLst/>
            <a:gdLst/>
            <a:ahLst/>
            <a:cxnLst/>
            <a:rect l="l" t="t" r="r" b="b"/>
            <a:pathLst>
              <a:path w="1609725" h="422910">
                <a:moveTo>
                  <a:pt x="1525904" y="0"/>
                </a:moveTo>
                <a:lnTo>
                  <a:pt x="0" y="0"/>
                </a:lnTo>
                <a:lnTo>
                  <a:pt x="0" y="401231"/>
                </a:lnTo>
                <a:lnTo>
                  <a:pt x="1609216" y="422668"/>
                </a:lnTo>
                <a:lnTo>
                  <a:pt x="1525904" y="0"/>
                </a:lnTo>
                <a:close/>
              </a:path>
            </a:pathLst>
          </a:custGeom>
          <a:solidFill>
            <a:srgbClr val="BC2727"/>
          </a:solidFill>
        </p:spPr>
        <p:txBody>
          <a:bodyPr wrap="square" lIns="0" tIns="0" rIns="0" bIns="0" rtlCol="0"/>
          <a:lstStyle/>
          <a:p>
            <a:endParaRPr/>
          </a:p>
        </p:txBody>
      </p:sp>
      <p:sp>
        <p:nvSpPr>
          <p:cNvPr id="48" name="object 48"/>
          <p:cNvSpPr/>
          <p:nvPr/>
        </p:nvSpPr>
        <p:spPr>
          <a:xfrm>
            <a:off x="5371591" y="1388617"/>
            <a:ext cx="3070860" cy="451484"/>
          </a:xfrm>
          <a:custGeom>
            <a:avLst/>
            <a:gdLst/>
            <a:ahLst/>
            <a:cxnLst/>
            <a:rect l="l" t="t" r="r" b="b"/>
            <a:pathLst>
              <a:path w="3070859" h="451485">
                <a:moveTo>
                  <a:pt x="3070479" y="0"/>
                </a:moveTo>
                <a:lnTo>
                  <a:pt x="37592" y="0"/>
                </a:lnTo>
                <a:lnTo>
                  <a:pt x="0" y="451358"/>
                </a:lnTo>
                <a:lnTo>
                  <a:pt x="3070479" y="401320"/>
                </a:lnTo>
                <a:lnTo>
                  <a:pt x="3070479" y="0"/>
                </a:lnTo>
                <a:close/>
              </a:path>
            </a:pathLst>
          </a:custGeom>
          <a:solidFill>
            <a:srgbClr val="CFC7C3"/>
          </a:solidFill>
        </p:spPr>
        <p:txBody>
          <a:bodyPr wrap="square" lIns="0" tIns="0" rIns="0" bIns="0" rtlCol="0"/>
          <a:lstStyle/>
          <a:p>
            <a:endParaRPr/>
          </a:p>
        </p:txBody>
      </p:sp>
      <p:sp>
        <p:nvSpPr>
          <p:cNvPr id="49" name="object 49"/>
          <p:cNvSpPr txBox="1"/>
          <p:nvPr/>
        </p:nvSpPr>
        <p:spPr>
          <a:xfrm>
            <a:off x="6204330" y="1504822"/>
            <a:ext cx="946785" cy="205740"/>
          </a:xfrm>
          <a:prstGeom prst="rect">
            <a:avLst/>
          </a:prstGeom>
        </p:spPr>
        <p:txBody>
          <a:bodyPr vert="horz" wrap="square" lIns="0" tIns="0" rIns="0" bIns="0" rtlCol="0">
            <a:spAutoFit/>
          </a:bodyPr>
          <a:lstStyle/>
          <a:p>
            <a:pPr marL="12700">
              <a:lnSpc>
                <a:spcPct val="100000"/>
              </a:lnSpc>
            </a:pPr>
            <a:r>
              <a:rPr sz="1200" b="1" dirty="0">
                <a:latin typeface="Courier New"/>
                <a:cs typeface="Courier New"/>
              </a:rPr>
              <a:t>(default</a:t>
            </a:r>
            <a:r>
              <a:rPr sz="1200" b="1" spc="-85" dirty="0">
                <a:latin typeface="Courier New"/>
                <a:cs typeface="Courier New"/>
              </a:rPr>
              <a:t> </a:t>
            </a:r>
            <a:r>
              <a:rPr sz="1200" b="1" dirty="0">
                <a:latin typeface="Courier New"/>
                <a:cs typeface="Courier New"/>
              </a:rPr>
              <a:t>=</a:t>
            </a:r>
            <a:endParaRPr sz="1200">
              <a:latin typeface="Courier New"/>
              <a:cs typeface="Courier New"/>
            </a:endParaRPr>
          </a:p>
        </p:txBody>
      </p:sp>
      <p:sp>
        <p:nvSpPr>
          <p:cNvPr id="51" name="object 51"/>
          <p:cNvSpPr txBox="1"/>
          <p:nvPr/>
        </p:nvSpPr>
        <p:spPr>
          <a:xfrm>
            <a:off x="746251" y="6030551"/>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widget-1.jsp</a:t>
            </a:r>
            <a:endParaRPr sz="1100">
              <a:latin typeface="Courier New"/>
              <a:cs typeface="Courier New"/>
            </a:endParaRPr>
          </a:p>
        </p:txBody>
      </p:sp>
      <p:sp>
        <p:nvSpPr>
          <p:cNvPr id="52" name="object 52"/>
          <p:cNvSpPr txBox="1"/>
          <p:nvPr/>
        </p:nvSpPr>
        <p:spPr>
          <a:xfrm>
            <a:off x="2473579" y="6065298"/>
            <a:ext cx="1624965"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widget-1-mobile.jsp</a:t>
            </a:r>
            <a:endParaRPr sz="1100">
              <a:latin typeface="Courier New"/>
              <a:cs typeface="Courier New"/>
            </a:endParaRPr>
          </a:p>
        </p:txBody>
      </p:sp>
      <p:sp>
        <p:nvSpPr>
          <p:cNvPr id="53" name="object 53"/>
          <p:cNvSpPr txBox="1"/>
          <p:nvPr/>
        </p:nvSpPr>
        <p:spPr>
          <a:xfrm>
            <a:off x="6680961" y="6101955"/>
            <a:ext cx="1624965" cy="166370"/>
          </a:xfrm>
          <a:prstGeom prst="rect">
            <a:avLst/>
          </a:prstGeom>
        </p:spPr>
        <p:txBody>
          <a:bodyPr vert="horz" wrap="square" lIns="0" tIns="0" rIns="0" bIns="0" rtlCol="0">
            <a:spAutoFit/>
          </a:bodyPr>
          <a:lstStyle/>
          <a:p>
            <a:pPr marL="12700">
              <a:lnSpc>
                <a:spcPts val="1135"/>
              </a:lnSpc>
            </a:pPr>
            <a:r>
              <a:rPr sz="1100" b="1" dirty="0">
                <a:latin typeface="Courier New"/>
                <a:cs typeface="Courier New"/>
              </a:rPr>
              <a:t>widget-2-mobile.jsp</a:t>
            </a:r>
            <a:endParaRPr sz="1100">
              <a:latin typeface="Courier New"/>
              <a:cs typeface="Courier New"/>
            </a:endParaRPr>
          </a:p>
        </p:txBody>
      </p:sp>
      <p:sp>
        <p:nvSpPr>
          <p:cNvPr id="54" name="object 54"/>
          <p:cNvSpPr txBox="1"/>
          <p:nvPr/>
        </p:nvSpPr>
        <p:spPr>
          <a:xfrm>
            <a:off x="4899786" y="6116504"/>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widget-2.jsp</a:t>
            </a:r>
            <a:endParaRPr sz="1100">
              <a:latin typeface="Courier New"/>
              <a:cs typeface="Courier New"/>
            </a:endParaRPr>
          </a:p>
        </p:txBody>
      </p:sp>
      <p:sp>
        <p:nvSpPr>
          <p:cNvPr id="50" name="object 50"/>
          <p:cNvSpPr txBox="1"/>
          <p:nvPr/>
        </p:nvSpPr>
        <p:spPr>
          <a:xfrm>
            <a:off x="7218902" y="1504822"/>
            <a:ext cx="393700" cy="205740"/>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w</a:t>
            </a:r>
            <a:r>
              <a:rPr sz="1200" b="1" spc="10" dirty="0">
                <a:latin typeface="Courier New"/>
                <a:cs typeface="Courier New"/>
              </a:rPr>
              <a:t>e</a:t>
            </a:r>
            <a:r>
              <a:rPr sz="1200" b="1" spc="-5" dirty="0">
                <a:latin typeface="Courier New"/>
                <a:cs typeface="Courier New"/>
              </a:rPr>
              <a:t>b)</a:t>
            </a:r>
            <a:endParaRPr sz="1200">
              <a:latin typeface="Courier New"/>
              <a:cs typeface="Courier Ne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144384">
              <a:lnSpc>
                <a:spcPct val="100000"/>
              </a:lnSpc>
            </a:pPr>
            <a:r>
              <a:rPr spc="-60" dirty="0"/>
              <a:t>Our</a:t>
            </a:r>
            <a:r>
              <a:rPr spc="-155" dirty="0"/>
              <a:t> </a:t>
            </a:r>
            <a:r>
              <a:rPr spc="5" dirty="0"/>
              <a:t>Products</a:t>
            </a:r>
          </a:p>
        </p:txBody>
      </p:sp>
      <p:sp>
        <p:nvSpPr>
          <p:cNvPr id="5" name="object 5"/>
          <p:cNvSpPr/>
          <p:nvPr/>
        </p:nvSpPr>
        <p:spPr>
          <a:xfrm>
            <a:off x="228600" y="990600"/>
            <a:ext cx="8686800" cy="548639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5</a:t>
            </a:fld>
            <a:endParaRP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214620">
              <a:lnSpc>
                <a:spcPct val="100000"/>
              </a:lnSpc>
            </a:pPr>
            <a:r>
              <a:rPr spc="-5" dirty="0"/>
              <a:t>Template </a:t>
            </a:r>
            <a:r>
              <a:rPr spc="-30" dirty="0"/>
              <a:t>Selection: </a:t>
            </a:r>
            <a:r>
              <a:rPr spc="-35" dirty="0"/>
              <a:t>iPad</a:t>
            </a:r>
            <a:r>
              <a:rPr spc="-160" dirty="0"/>
              <a:t> </a:t>
            </a:r>
            <a:r>
              <a:rPr dirty="0"/>
              <a:t>(tablet)</a:t>
            </a:r>
          </a:p>
        </p:txBody>
      </p:sp>
      <p:sp>
        <p:nvSpPr>
          <p:cNvPr id="5" name="object 5"/>
          <p:cNvSpPr/>
          <p:nvPr/>
        </p:nvSpPr>
        <p:spPr>
          <a:xfrm>
            <a:off x="1750948" y="1142111"/>
            <a:ext cx="1476375" cy="1064260"/>
          </a:xfrm>
          <a:custGeom>
            <a:avLst/>
            <a:gdLst/>
            <a:ahLst/>
            <a:cxnLst/>
            <a:rect l="l" t="t" r="r" b="b"/>
            <a:pathLst>
              <a:path w="1476375" h="1064260">
                <a:moveTo>
                  <a:pt x="1476120" y="0"/>
                </a:moveTo>
                <a:lnTo>
                  <a:pt x="0" y="25018"/>
                </a:lnTo>
                <a:lnTo>
                  <a:pt x="0" y="1063752"/>
                </a:lnTo>
                <a:lnTo>
                  <a:pt x="1426083" y="1063752"/>
                </a:lnTo>
                <a:lnTo>
                  <a:pt x="1476120" y="0"/>
                </a:lnTo>
                <a:close/>
              </a:path>
            </a:pathLst>
          </a:custGeom>
          <a:solidFill>
            <a:srgbClr val="BC2727"/>
          </a:solidFill>
        </p:spPr>
        <p:txBody>
          <a:bodyPr wrap="square" lIns="0" tIns="0" rIns="0" bIns="0" rtlCol="0"/>
          <a:lstStyle/>
          <a:p>
            <a:endParaRPr/>
          </a:p>
        </p:txBody>
      </p:sp>
      <p:sp>
        <p:nvSpPr>
          <p:cNvPr id="6" name="object 6"/>
          <p:cNvSpPr/>
          <p:nvPr/>
        </p:nvSpPr>
        <p:spPr>
          <a:xfrm>
            <a:off x="1665985" y="2758439"/>
            <a:ext cx="1933575" cy="435609"/>
          </a:xfrm>
          <a:custGeom>
            <a:avLst/>
            <a:gdLst/>
            <a:ahLst/>
            <a:cxnLst/>
            <a:rect l="l" t="t" r="r" b="b"/>
            <a:pathLst>
              <a:path w="1933575" h="435610">
                <a:moveTo>
                  <a:pt x="1933193" y="0"/>
                </a:moveTo>
                <a:lnTo>
                  <a:pt x="53086" y="0"/>
                </a:lnTo>
                <a:lnTo>
                  <a:pt x="0" y="435356"/>
                </a:lnTo>
                <a:lnTo>
                  <a:pt x="1933193" y="401320"/>
                </a:lnTo>
                <a:lnTo>
                  <a:pt x="1933193" y="0"/>
                </a:lnTo>
                <a:close/>
              </a:path>
            </a:pathLst>
          </a:custGeom>
          <a:solidFill>
            <a:srgbClr val="675B52"/>
          </a:solidFill>
        </p:spPr>
        <p:txBody>
          <a:bodyPr wrap="square" lIns="0" tIns="0" rIns="0" bIns="0" rtlCol="0"/>
          <a:lstStyle/>
          <a:p>
            <a:endParaRPr/>
          </a:p>
        </p:txBody>
      </p:sp>
      <p:sp>
        <p:nvSpPr>
          <p:cNvPr id="7" name="object 7"/>
          <p:cNvSpPr txBox="1"/>
          <p:nvPr/>
        </p:nvSpPr>
        <p:spPr>
          <a:xfrm>
            <a:off x="2446782" y="2877565"/>
            <a:ext cx="373380" cy="196850"/>
          </a:xfrm>
          <a:prstGeom prst="rect">
            <a:avLst/>
          </a:prstGeom>
        </p:spPr>
        <p:txBody>
          <a:bodyPr vert="horz" wrap="square" lIns="0" tIns="0" rIns="0" bIns="0" rtlCol="0">
            <a:spAutoFit/>
          </a:bodyPr>
          <a:lstStyle/>
          <a:p>
            <a:pPr marL="12700">
              <a:lnSpc>
                <a:spcPct val="100000"/>
              </a:lnSpc>
            </a:pPr>
            <a:r>
              <a:rPr sz="1200" b="1" spc="-15" dirty="0">
                <a:solidFill>
                  <a:srgbClr val="FFFFFF"/>
                </a:solidFill>
                <a:latin typeface="Arial"/>
                <a:cs typeface="Arial"/>
              </a:rPr>
              <a:t>P</a:t>
            </a:r>
            <a:r>
              <a:rPr sz="1200" b="1" spc="-50" dirty="0">
                <a:solidFill>
                  <a:srgbClr val="FFFFFF"/>
                </a:solidFill>
                <a:latin typeface="Arial"/>
                <a:cs typeface="Arial"/>
              </a:rPr>
              <a:t>age</a:t>
            </a:r>
            <a:endParaRPr sz="1200">
              <a:latin typeface="Arial"/>
              <a:cs typeface="Arial"/>
            </a:endParaRPr>
          </a:p>
        </p:txBody>
      </p:sp>
      <p:sp>
        <p:nvSpPr>
          <p:cNvPr id="8" name="object 8"/>
          <p:cNvSpPr/>
          <p:nvPr/>
        </p:nvSpPr>
        <p:spPr>
          <a:xfrm>
            <a:off x="1722373" y="3850259"/>
            <a:ext cx="1934210" cy="439420"/>
          </a:xfrm>
          <a:custGeom>
            <a:avLst/>
            <a:gdLst/>
            <a:ahLst/>
            <a:cxnLst/>
            <a:rect l="l" t="t" r="r" b="b"/>
            <a:pathLst>
              <a:path w="1934210" h="439420">
                <a:moveTo>
                  <a:pt x="1933828" y="0"/>
                </a:moveTo>
                <a:lnTo>
                  <a:pt x="0" y="38100"/>
                </a:lnTo>
                <a:lnTo>
                  <a:pt x="0" y="439420"/>
                </a:lnTo>
                <a:lnTo>
                  <a:pt x="1886203" y="439420"/>
                </a:lnTo>
                <a:lnTo>
                  <a:pt x="1933828" y="0"/>
                </a:lnTo>
                <a:close/>
              </a:path>
            </a:pathLst>
          </a:custGeom>
          <a:solidFill>
            <a:srgbClr val="675B52"/>
          </a:solidFill>
        </p:spPr>
        <p:txBody>
          <a:bodyPr wrap="square" lIns="0" tIns="0" rIns="0" bIns="0" rtlCol="0"/>
          <a:lstStyle/>
          <a:p>
            <a:endParaRPr/>
          </a:p>
        </p:txBody>
      </p:sp>
      <p:sp>
        <p:nvSpPr>
          <p:cNvPr id="9" name="object 9"/>
          <p:cNvSpPr txBox="1"/>
          <p:nvPr/>
        </p:nvSpPr>
        <p:spPr>
          <a:xfrm>
            <a:off x="2342769" y="3971797"/>
            <a:ext cx="693420" cy="196850"/>
          </a:xfrm>
          <a:prstGeom prst="rect">
            <a:avLst/>
          </a:prstGeom>
        </p:spPr>
        <p:txBody>
          <a:bodyPr vert="horz" wrap="square" lIns="0" tIns="0" rIns="0" bIns="0" rtlCol="0">
            <a:spAutoFit/>
          </a:bodyPr>
          <a:lstStyle/>
          <a:p>
            <a:pPr marL="12700">
              <a:lnSpc>
                <a:spcPct val="100000"/>
              </a:lnSpc>
            </a:pPr>
            <a:r>
              <a:rPr sz="1200" b="1" spc="-85" dirty="0">
                <a:solidFill>
                  <a:srgbClr val="FFFFFF"/>
                </a:solidFill>
                <a:latin typeface="Arial"/>
                <a:cs typeface="Arial"/>
              </a:rPr>
              <a:t>Co</a:t>
            </a:r>
            <a:r>
              <a:rPr sz="1200" b="1" spc="-20" dirty="0">
                <a:solidFill>
                  <a:srgbClr val="FFFFFF"/>
                </a:solidFill>
                <a:latin typeface="Arial"/>
                <a:cs typeface="Arial"/>
              </a:rPr>
              <a:t>nt</a:t>
            </a:r>
            <a:r>
              <a:rPr sz="1200" b="1" spc="-25" dirty="0">
                <a:solidFill>
                  <a:srgbClr val="FFFFFF"/>
                </a:solidFill>
                <a:latin typeface="Arial"/>
                <a:cs typeface="Arial"/>
              </a:rPr>
              <a:t>ai</a:t>
            </a:r>
            <a:r>
              <a:rPr sz="1200" b="1" spc="-40" dirty="0">
                <a:solidFill>
                  <a:srgbClr val="FFFFFF"/>
                </a:solidFill>
                <a:latin typeface="Arial"/>
                <a:cs typeface="Arial"/>
              </a:rPr>
              <a:t>ner</a:t>
            </a:r>
            <a:endParaRPr sz="1200">
              <a:latin typeface="Arial"/>
              <a:cs typeface="Arial"/>
            </a:endParaRPr>
          </a:p>
        </p:txBody>
      </p:sp>
      <p:sp>
        <p:nvSpPr>
          <p:cNvPr id="10" name="object 10"/>
          <p:cNvSpPr/>
          <p:nvPr/>
        </p:nvSpPr>
        <p:spPr>
          <a:xfrm>
            <a:off x="878103" y="4806950"/>
            <a:ext cx="1899285" cy="448945"/>
          </a:xfrm>
          <a:custGeom>
            <a:avLst/>
            <a:gdLst/>
            <a:ahLst/>
            <a:cxnLst/>
            <a:rect l="l" t="t" r="r" b="b"/>
            <a:pathLst>
              <a:path w="1899285" h="448945">
                <a:moveTo>
                  <a:pt x="0" y="0"/>
                </a:moveTo>
                <a:lnTo>
                  <a:pt x="19050" y="448818"/>
                </a:lnTo>
                <a:lnTo>
                  <a:pt x="1899132" y="448818"/>
                </a:lnTo>
                <a:lnTo>
                  <a:pt x="1899132" y="47625"/>
                </a:lnTo>
                <a:lnTo>
                  <a:pt x="0" y="0"/>
                </a:lnTo>
                <a:close/>
              </a:path>
            </a:pathLst>
          </a:custGeom>
          <a:solidFill>
            <a:srgbClr val="675B52"/>
          </a:solidFill>
        </p:spPr>
        <p:txBody>
          <a:bodyPr wrap="square" lIns="0" tIns="0" rIns="0" bIns="0" rtlCol="0"/>
          <a:lstStyle/>
          <a:p>
            <a:endParaRPr/>
          </a:p>
        </p:txBody>
      </p:sp>
      <p:sp>
        <p:nvSpPr>
          <p:cNvPr id="11" name="object 11"/>
          <p:cNvSpPr txBox="1"/>
          <p:nvPr/>
        </p:nvSpPr>
        <p:spPr>
          <a:xfrm>
            <a:off x="1509141" y="4933442"/>
            <a:ext cx="63627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20" dirty="0">
                <a:solidFill>
                  <a:srgbClr val="FFFFFF"/>
                </a:solidFill>
                <a:latin typeface="Arial"/>
                <a:cs typeface="Arial"/>
              </a:rPr>
              <a:t> </a:t>
            </a:r>
            <a:r>
              <a:rPr sz="1200" b="1" spc="25" dirty="0">
                <a:solidFill>
                  <a:srgbClr val="FFFFFF"/>
                </a:solidFill>
                <a:latin typeface="Arial"/>
                <a:cs typeface="Arial"/>
              </a:rPr>
              <a:t>1</a:t>
            </a:r>
            <a:endParaRPr sz="1200">
              <a:latin typeface="Arial"/>
              <a:cs typeface="Arial"/>
            </a:endParaRPr>
          </a:p>
        </p:txBody>
      </p:sp>
      <p:sp>
        <p:nvSpPr>
          <p:cNvPr id="12" name="object 12"/>
          <p:cNvSpPr/>
          <p:nvPr/>
        </p:nvSpPr>
        <p:spPr>
          <a:xfrm>
            <a:off x="3007867" y="4832984"/>
            <a:ext cx="1969770" cy="439420"/>
          </a:xfrm>
          <a:custGeom>
            <a:avLst/>
            <a:gdLst/>
            <a:ahLst/>
            <a:cxnLst/>
            <a:rect l="l" t="t" r="r" b="b"/>
            <a:pathLst>
              <a:path w="1969770" h="439420">
                <a:moveTo>
                  <a:pt x="1893189" y="0"/>
                </a:moveTo>
                <a:lnTo>
                  <a:pt x="0" y="0"/>
                </a:lnTo>
                <a:lnTo>
                  <a:pt x="0" y="401192"/>
                </a:lnTo>
                <a:lnTo>
                  <a:pt x="1969389" y="439292"/>
                </a:lnTo>
                <a:lnTo>
                  <a:pt x="1893189" y="0"/>
                </a:lnTo>
                <a:close/>
              </a:path>
            </a:pathLst>
          </a:custGeom>
          <a:solidFill>
            <a:srgbClr val="675B52"/>
          </a:solidFill>
        </p:spPr>
        <p:txBody>
          <a:bodyPr wrap="square" lIns="0" tIns="0" rIns="0" bIns="0" rtlCol="0"/>
          <a:lstStyle/>
          <a:p>
            <a:endParaRPr/>
          </a:p>
        </p:txBody>
      </p:sp>
      <p:sp>
        <p:nvSpPr>
          <p:cNvPr id="13" name="object 13"/>
          <p:cNvSpPr txBox="1"/>
          <p:nvPr/>
        </p:nvSpPr>
        <p:spPr>
          <a:xfrm>
            <a:off x="3656203" y="4954523"/>
            <a:ext cx="67564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90" dirty="0">
                <a:solidFill>
                  <a:srgbClr val="FFFFFF"/>
                </a:solidFill>
                <a:latin typeface="Arial"/>
                <a:cs typeface="Arial"/>
              </a:rPr>
              <a:t> </a:t>
            </a:r>
            <a:r>
              <a:rPr sz="1200" b="1" spc="25" dirty="0">
                <a:solidFill>
                  <a:srgbClr val="FFFFFF"/>
                </a:solidFill>
                <a:latin typeface="Arial"/>
                <a:cs typeface="Arial"/>
              </a:rPr>
              <a:t>2</a:t>
            </a:r>
            <a:endParaRPr sz="1200">
              <a:latin typeface="Arial"/>
              <a:cs typeface="Arial"/>
            </a:endParaRPr>
          </a:p>
        </p:txBody>
      </p:sp>
      <p:sp>
        <p:nvSpPr>
          <p:cNvPr id="14" name="object 14"/>
          <p:cNvSpPr/>
          <p:nvPr/>
        </p:nvSpPr>
        <p:spPr>
          <a:xfrm>
            <a:off x="2620898" y="3176270"/>
            <a:ext cx="114300" cy="712470"/>
          </a:xfrm>
          <a:custGeom>
            <a:avLst/>
            <a:gdLst/>
            <a:ahLst/>
            <a:cxnLst/>
            <a:rect l="l" t="t" r="r" b="b"/>
            <a:pathLst>
              <a:path w="114300" h="712470">
                <a:moveTo>
                  <a:pt x="38070" y="598128"/>
                </a:moveTo>
                <a:lnTo>
                  <a:pt x="0" y="598677"/>
                </a:lnTo>
                <a:lnTo>
                  <a:pt x="58800" y="712088"/>
                </a:lnTo>
                <a:lnTo>
                  <a:pt x="104560" y="617219"/>
                </a:lnTo>
                <a:lnTo>
                  <a:pt x="38353" y="617219"/>
                </a:lnTo>
                <a:lnTo>
                  <a:pt x="38070" y="598128"/>
                </a:lnTo>
                <a:close/>
              </a:path>
              <a:path w="114300" h="712470">
                <a:moveTo>
                  <a:pt x="76172" y="597577"/>
                </a:moveTo>
                <a:lnTo>
                  <a:pt x="38070" y="598128"/>
                </a:lnTo>
                <a:lnTo>
                  <a:pt x="38353" y="617219"/>
                </a:lnTo>
                <a:lnTo>
                  <a:pt x="76453" y="616584"/>
                </a:lnTo>
                <a:lnTo>
                  <a:pt x="76172" y="597577"/>
                </a:lnTo>
                <a:close/>
              </a:path>
              <a:path w="114300" h="712470">
                <a:moveTo>
                  <a:pt x="114300" y="597026"/>
                </a:moveTo>
                <a:lnTo>
                  <a:pt x="76172" y="597577"/>
                </a:lnTo>
                <a:lnTo>
                  <a:pt x="76453" y="616584"/>
                </a:lnTo>
                <a:lnTo>
                  <a:pt x="38353" y="617219"/>
                </a:lnTo>
                <a:lnTo>
                  <a:pt x="104560" y="617219"/>
                </a:lnTo>
                <a:lnTo>
                  <a:pt x="114300" y="597026"/>
                </a:lnTo>
                <a:close/>
              </a:path>
              <a:path w="114300" h="712470">
                <a:moveTo>
                  <a:pt x="67309" y="0"/>
                </a:moveTo>
                <a:lnTo>
                  <a:pt x="29209" y="634"/>
                </a:lnTo>
                <a:lnTo>
                  <a:pt x="38070" y="598128"/>
                </a:lnTo>
                <a:lnTo>
                  <a:pt x="76172" y="597577"/>
                </a:lnTo>
                <a:lnTo>
                  <a:pt x="67309" y="0"/>
                </a:lnTo>
                <a:close/>
              </a:path>
            </a:pathLst>
          </a:custGeom>
          <a:solidFill>
            <a:srgbClr val="2B2522"/>
          </a:solidFill>
        </p:spPr>
        <p:txBody>
          <a:bodyPr wrap="square" lIns="0" tIns="0" rIns="0" bIns="0" rtlCol="0"/>
          <a:lstStyle/>
          <a:p>
            <a:endParaRPr/>
          </a:p>
        </p:txBody>
      </p:sp>
      <p:sp>
        <p:nvSpPr>
          <p:cNvPr id="15" name="object 15"/>
          <p:cNvSpPr/>
          <p:nvPr/>
        </p:nvSpPr>
        <p:spPr>
          <a:xfrm>
            <a:off x="1826005" y="4267834"/>
            <a:ext cx="301625" cy="591185"/>
          </a:xfrm>
          <a:custGeom>
            <a:avLst/>
            <a:gdLst/>
            <a:ahLst/>
            <a:cxnLst/>
            <a:rect l="l" t="t" r="r" b="b"/>
            <a:pathLst>
              <a:path w="301625" h="591185">
                <a:moveTo>
                  <a:pt x="0" y="463041"/>
                </a:moveTo>
                <a:lnTo>
                  <a:pt x="1650" y="590803"/>
                </a:lnTo>
                <a:lnTo>
                  <a:pt x="102209" y="513460"/>
                </a:lnTo>
                <a:lnTo>
                  <a:pt x="60325" y="513460"/>
                </a:lnTo>
                <a:lnTo>
                  <a:pt x="26035" y="496823"/>
                </a:lnTo>
                <a:lnTo>
                  <a:pt x="34334" y="479700"/>
                </a:lnTo>
                <a:lnTo>
                  <a:pt x="0" y="463041"/>
                </a:lnTo>
                <a:close/>
              </a:path>
              <a:path w="301625" h="591185">
                <a:moveTo>
                  <a:pt x="34334" y="479700"/>
                </a:moveTo>
                <a:lnTo>
                  <a:pt x="26035" y="496823"/>
                </a:lnTo>
                <a:lnTo>
                  <a:pt x="60325" y="513460"/>
                </a:lnTo>
                <a:lnTo>
                  <a:pt x="68624" y="496337"/>
                </a:lnTo>
                <a:lnTo>
                  <a:pt x="34334" y="479700"/>
                </a:lnTo>
                <a:close/>
              </a:path>
              <a:path w="301625" h="591185">
                <a:moveTo>
                  <a:pt x="68624" y="496337"/>
                </a:moveTo>
                <a:lnTo>
                  <a:pt x="60325" y="513460"/>
                </a:lnTo>
                <a:lnTo>
                  <a:pt x="102209" y="513460"/>
                </a:lnTo>
                <a:lnTo>
                  <a:pt x="102869" y="512952"/>
                </a:lnTo>
                <a:lnTo>
                  <a:pt x="68624" y="496337"/>
                </a:lnTo>
                <a:close/>
              </a:path>
              <a:path w="301625" h="591185">
                <a:moveTo>
                  <a:pt x="266826" y="0"/>
                </a:moveTo>
                <a:lnTo>
                  <a:pt x="34334" y="479700"/>
                </a:lnTo>
                <a:lnTo>
                  <a:pt x="68624" y="496337"/>
                </a:lnTo>
                <a:lnTo>
                  <a:pt x="301117" y="16637"/>
                </a:lnTo>
                <a:lnTo>
                  <a:pt x="266826" y="0"/>
                </a:lnTo>
                <a:close/>
              </a:path>
            </a:pathLst>
          </a:custGeom>
          <a:solidFill>
            <a:srgbClr val="2B2522"/>
          </a:solidFill>
        </p:spPr>
        <p:txBody>
          <a:bodyPr wrap="square" lIns="0" tIns="0" rIns="0" bIns="0" rtlCol="0"/>
          <a:lstStyle/>
          <a:p>
            <a:endParaRPr/>
          </a:p>
        </p:txBody>
      </p:sp>
      <p:sp>
        <p:nvSpPr>
          <p:cNvPr id="16" name="object 16"/>
          <p:cNvSpPr/>
          <p:nvPr/>
        </p:nvSpPr>
        <p:spPr>
          <a:xfrm>
            <a:off x="3214751" y="4263897"/>
            <a:ext cx="666115" cy="569595"/>
          </a:xfrm>
          <a:custGeom>
            <a:avLst/>
            <a:gdLst/>
            <a:ahLst/>
            <a:cxnLst/>
            <a:rect l="l" t="t" r="r" b="b"/>
            <a:pathLst>
              <a:path w="666114" h="569595">
                <a:moveTo>
                  <a:pt x="566361" y="509635"/>
                </a:moveTo>
                <a:lnTo>
                  <a:pt x="541782" y="538607"/>
                </a:lnTo>
                <a:lnTo>
                  <a:pt x="665861" y="569087"/>
                </a:lnTo>
                <a:lnTo>
                  <a:pt x="645762" y="521969"/>
                </a:lnTo>
                <a:lnTo>
                  <a:pt x="580898" y="521969"/>
                </a:lnTo>
                <a:lnTo>
                  <a:pt x="566361" y="509635"/>
                </a:lnTo>
                <a:close/>
              </a:path>
              <a:path w="666114" h="569595">
                <a:moveTo>
                  <a:pt x="591020" y="480570"/>
                </a:moveTo>
                <a:lnTo>
                  <a:pt x="566361" y="509635"/>
                </a:lnTo>
                <a:lnTo>
                  <a:pt x="580898" y="521969"/>
                </a:lnTo>
                <a:lnTo>
                  <a:pt x="605536" y="492887"/>
                </a:lnTo>
                <a:lnTo>
                  <a:pt x="591020" y="480570"/>
                </a:lnTo>
                <a:close/>
              </a:path>
              <a:path w="666114" h="569595">
                <a:moveTo>
                  <a:pt x="615696" y="451484"/>
                </a:moveTo>
                <a:lnTo>
                  <a:pt x="591020" y="480570"/>
                </a:lnTo>
                <a:lnTo>
                  <a:pt x="605536" y="492887"/>
                </a:lnTo>
                <a:lnTo>
                  <a:pt x="580898" y="521969"/>
                </a:lnTo>
                <a:lnTo>
                  <a:pt x="645762" y="521969"/>
                </a:lnTo>
                <a:lnTo>
                  <a:pt x="615696" y="451484"/>
                </a:lnTo>
                <a:close/>
              </a:path>
              <a:path w="666114" h="569595">
                <a:moveTo>
                  <a:pt x="24637" y="0"/>
                </a:moveTo>
                <a:lnTo>
                  <a:pt x="0" y="29082"/>
                </a:lnTo>
                <a:lnTo>
                  <a:pt x="566361" y="509635"/>
                </a:lnTo>
                <a:lnTo>
                  <a:pt x="591020" y="480570"/>
                </a:lnTo>
                <a:lnTo>
                  <a:pt x="24637" y="0"/>
                </a:lnTo>
                <a:close/>
              </a:path>
            </a:pathLst>
          </a:custGeom>
          <a:solidFill>
            <a:srgbClr val="2B2522"/>
          </a:solidFill>
        </p:spPr>
        <p:txBody>
          <a:bodyPr wrap="square" lIns="0" tIns="0" rIns="0" bIns="0" rtlCol="0"/>
          <a:lstStyle/>
          <a:p>
            <a:endParaRPr/>
          </a:p>
        </p:txBody>
      </p:sp>
      <p:sp>
        <p:nvSpPr>
          <p:cNvPr id="17" name="object 17"/>
          <p:cNvSpPr/>
          <p:nvPr/>
        </p:nvSpPr>
        <p:spPr>
          <a:xfrm>
            <a:off x="5896609" y="2663444"/>
            <a:ext cx="1572260" cy="454025"/>
          </a:xfrm>
          <a:custGeom>
            <a:avLst/>
            <a:gdLst/>
            <a:ahLst/>
            <a:cxnLst/>
            <a:rect l="l" t="t" r="r" b="b"/>
            <a:pathLst>
              <a:path w="1572259" h="454025">
                <a:moveTo>
                  <a:pt x="0" y="0"/>
                </a:moveTo>
                <a:lnTo>
                  <a:pt x="38100" y="453643"/>
                </a:lnTo>
                <a:lnTo>
                  <a:pt x="1571879" y="453643"/>
                </a:lnTo>
                <a:lnTo>
                  <a:pt x="1571879" y="52450"/>
                </a:lnTo>
                <a:lnTo>
                  <a:pt x="0" y="0"/>
                </a:lnTo>
                <a:close/>
              </a:path>
            </a:pathLst>
          </a:custGeom>
          <a:solidFill>
            <a:srgbClr val="CFC7C3"/>
          </a:solidFill>
        </p:spPr>
        <p:txBody>
          <a:bodyPr wrap="square" lIns="0" tIns="0" rIns="0" bIns="0" rtlCol="0"/>
          <a:lstStyle/>
          <a:p>
            <a:endParaRPr/>
          </a:p>
        </p:txBody>
      </p:sp>
      <p:sp>
        <p:nvSpPr>
          <p:cNvPr id="18" name="object 18"/>
          <p:cNvSpPr/>
          <p:nvPr/>
        </p:nvSpPr>
        <p:spPr>
          <a:xfrm>
            <a:off x="6054725" y="3815334"/>
            <a:ext cx="2203450" cy="437515"/>
          </a:xfrm>
          <a:custGeom>
            <a:avLst/>
            <a:gdLst/>
            <a:ahLst/>
            <a:cxnLst/>
            <a:rect l="l" t="t" r="r" b="b"/>
            <a:pathLst>
              <a:path w="2203450" h="437514">
                <a:moveTo>
                  <a:pt x="2203069" y="0"/>
                </a:moveTo>
                <a:lnTo>
                  <a:pt x="0" y="35687"/>
                </a:lnTo>
                <a:lnTo>
                  <a:pt x="0" y="437007"/>
                </a:lnTo>
                <a:lnTo>
                  <a:pt x="2176906" y="437007"/>
                </a:lnTo>
                <a:lnTo>
                  <a:pt x="2203069" y="0"/>
                </a:lnTo>
                <a:close/>
              </a:path>
            </a:pathLst>
          </a:custGeom>
          <a:solidFill>
            <a:srgbClr val="CFC7C3"/>
          </a:solidFill>
        </p:spPr>
        <p:txBody>
          <a:bodyPr wrap="square" lIns="0" tIns="0" rIns="0" bIns="0" rtlCol="0"/>
          <a:lstStyle/>
          <a:p>
            <a:endParaRPr/>
          </a:p>
        </p:txBody>
      </p:sp>
      <p:sp>
        <p:nvSpPr>
          <p:cNvPr id="19" name="object 19"/>
          <p:cNvSpPr txBox="1"/>
          <p:nvPr/>
        </p:nvSpPr>
        <p:spPr>
          <a:xfrm>
            <a:off x="6596888" y="3934586"/>
            <a:ext cx="1122045" cy="189865"/>
          </a:xfrm>
          <a:prstGeom prst="rect">
            <a:avLst/>
          </a:prstGeom>
        </p:spPr>
        <p:txBody>
          <a:bodyPr vert="horz" wrap="square" lIns="0" tIns="0" rIns="0" bIns="0" rtlCol="0">
            <a:spAutoFit/>
          </a:bodyPr>
          <a:lstStyle/>
          <a:p>
            <a:pPr marL="12700">
              <a:lnSpc>
                <a:spcPct val="100000"/>
              </a:lnSpc>
            </a:pPr>
            <a:r>
              <a:rPr sz="1100" b="1" dirty="0">
                <a:latin typeface="Courier New"/>
                <a:cs typeface="Courier New"/>
              </a:rPr>
              <a:t>container.soy</a:t>
            </a:r>
            <a:endParaRPr sz="1100">
              <a:latin typeface="Courier New"/>
              <a:cs typeface="Courier New"/>
            </a:endParaRPr>
          </a:p>
        </p:txBody>
      </p:sp>
      <p:sp>
        <p:nvSpPr>
          <p:cNvPr id="20" name="object 20"/>
          <p:cNvSpPr/>
          <p:nvPr/>
        </p:nvSpPr>
        <p:spPr>
          <a:xfrm>
            <a:off x="460082" y="5876315"/>
            <a:ext cx="1608455" cy="458470"/>
          </a:xfrm>
          <a:custGeom>
            <a:avLst/>
            <a:gdLst/>
            <a:ahLst/>
            <a:cxnLst/>
            <a:rect l="l" t="t" r="r" b="b"/>
            <a:pathLst>
              <a:path w="1608455" h="458470">
                <a:moveTo>
                  <a:pt x="1608239" y="0"/>
                </a:moveTo>
                <a:lnTo>
                  <a:pt x="0" y="57150"/>
                </a:lnTo>
                <a:lnTo>
                  <a:pt x="0" y="458381"/>
                </a:lnTo>
                <a:lnTo>
                  <a:pt x="1560614" y="458381"/>
                </a:lnTo>
                <a:lnTo>
                  <a:pt x="1608239" y="0"/>
                </a:lnTo>
                <a:close/>
              </a:path>
            </a:pathLst>
          </a:custGeom>
          <a:solidFill>
            <a:srgbClr val="CFC7C3"/>
          </a:solidFill>
        </p:spPr>
        <p:txBody>
          <a:bodyPr wrap="square" lIns="0" tIns="0" rIns="0" bIns="0" rtlCol="0"/>
          <a:lstStyle/>
          <a:p>
            <a:endParaRPr/>
          </a:p>
        </p:txBody>
      </p:sp>
      <p:sp>
        <p:nvSpPr>
          <p:cNvPr id="21" name="object 21"/>
          <p:cNvSpPr/>
          <p:nvPr/>
        </p:nvSpPr>
        <p:spPr>
          <a:xfrm>
            <a:off x="5918453" y="4665598"/>
            <a:ext cx="2413000" cy="448945"/>
          </a:xfrm>
          <a:custGeom>
            <a:avLst/>
            <a:gdLst/>
            <a:ahLst/>
            <a:cxnLst/>
            <a:rect l="l" t="t" r="r" b="b"/>
            <a:pathLst>
              <a:path w="2413000" h="448945">
                <a:moveTo>
                  <a:pt x="2374773" y="0"/>
                </a:moveTo>
                <a:lnTo>
                  <a:pt x="0" y="0"/>
                </a:lnTo>
                <a:lnTo>
                  <a:pt x="0" y="401193"/>
                </a:lnTo>
                <a:lnTo>
                  <a:pt x="2412873" y="448818"/>
                </a:lnTo>
                <a:lnTo>
                  <a:pt x="2374773" y="0"/>
                </a:lnTo>
                <a:close/>
              </a:path>
            </a:pathLst>
          </a:custGeom>
          <a:solidFill>
            <a:srgbClr val="CFC7C3"/>
          </a:solidFill>
        </p:spPr>
        <p:txBody>
          <a:bodyPr wrap="square" lIns="0" tIns="0" rIns="0" bIns="0" rtlCol="0"/>
          <a:lstStyle/>
          <a:p>
            <a:endParaRPr/>
          </a:p>
        </p:txBody>
      </p:sp>
      <p:sp>
        <p:nvSpPr>
          <p:cNvPr id="22" name="object 22"/>
          <p:cNvSpPr/>
          <p:nvPr/>
        </p:nvSpPr>
        <p:spPr>
          <a:xfrm>
            <a:off x="2117979" y="5915799"/>
            <a:ext cx="2334895" cy="448945"/>
          </a:xfrm>
          <a:custGeom>
            <a:avLst/>
            <a:gdLst/>
            <a:ahLst/>
            <a:cxnLst/>
            <a:rect l="l" t="t" r="r" b="b"/>
            <a:pathLst>
              <a:path w="2334895" h="448945">
                <a:moveTo>
                  <a:pt x="0" y="0"/>
                </a:moveTo>
                <a:lnTo>
                  <a:pt x="9525" y="448868"/>
                </a:lnTo>
                <a:lnTo>
                  <a:pt x="2334768" y="448868"/>
                </a:lnTo>
                <a:lnTo>
                  <a:pt x="2334768" y="47624"/>
                </a:lnTo>
                <a:lnTo>
                  <a:pt x="0" y="0"/>
                </a:lnTo>
                <a:close/>
              </a:path>
            </a:pathLst>
          </a:custGeom>
          <a:solidFill>
            <a:srgbClr val="CFC7C3"/>
          </a:solidFill>
        </p:spPr>
        <p:txBody>
          <a:bodyPr wrap="square" lIns="0" tIns="0" rIns="0" bIns="0" rtlCol="0"/>
          <a:lstStyle/>
          <a:p>
            <a:endParaRPr/>
          </a:p>
        </p:txBody>
      </p:sp>
      <p:sp>
        <p:nvSpPr>
          <p:cNvPr id="23" name="object 23"/>
          <p:cNvSpPr/>
          <p:nvPr/>
        </p:nvSpPr>
        <p:spPr>
          <a:xfrm>
            <a:off x="4612894" y="5977966"/>
            <a:ext cx="1608455" cy="426720"/>
          </a:xfrm>
          <a:custGeom>
            <a:avLst/>
            <a:gdLst/>
            <a:ahLst/>
            <a:cxnLst/>
            <a:rect l="l" t="t" r="r" b="b"/>
            <a:pathLst>
              <a:path w="1608454" h="426720">
                <a:moveTo>
                  <a:pt x="1525904" y="0"/>
                </a:moveTo>
                <a:lnTo>
                  <a:pt x="0" y="0"/>
                </a:lnTo>
                <a:lnTo>
                  <a:pt x="0" y="401231"/>
                </a:lnTo>
                <a:lnTo>
                  <a:pt x="1608454" y="426631"/>
                </a:lnTo>
                <a:lnTo>
                  <a:pt x="1525904" y="0"/>
                </a:lnTo>
                <a:close/>
              </a:path>
            </a:pathLst>
          </a:custGeom>
          <a:solidFill>
            <a:srgbClr val="CFC7C3"/>
          </a:solidFill>
        </p:spPr>
        <p:txBody>
          <a:bodyPr wrap="square" lIns="0" tIns="0" rIns="0" bIns="0" rtlCol="0"/>
          <a:lstStyle/>
          <a:p>
            <a:endParaRPr/>
          </a:p>
        </p:txBody>
      </p:sp>
      <p:sp>
        <p:nvSpPr>
          <p:cNvPr id="24" name="object 24"/>
          <p:cNvSpPr/>
          <p:nvPr/>
        </p:nvSpPr>
        <p:spPr>
          <a:xfrm>
            <a:off x="6308090" y="5957480"/>
            <a:ext cx="2368550" cy="439420"/>
          </a:xfrm>
          <a:custGeom>
            <a:avLst/>
            <a:gdLst/>
            <a:ahLst/>
            <a:cxnLst/>
            <a:rect l="l" t="t" r="r" b="b"/>
            <a:pathLst>
              <a:path w="2368550" h="439420">
                <a:moveTo>
                  <a:pt x="2368423" y="0"/>
                </a:moveTo>
                <a:lnTo>
                  <a:pt x="0" y="38099"/>
                </a:lnTo>
                <a:lnTo>
                  <a:pt x="0" y="439343"/>
                </a:lnTo>
                <a:lnTo>
                  <a:pt x="2320798" y="439343"/>
                </a:lnTo>
                <a:lnTo>
                  <a:pt x="2368423" y="0"/>
                </a:lnTo>
                <a:close/>
              </a:path>
            </a:pathLst>
          </a:custGeom>
          <a:solidFill>
            <a:srgbClr val="CFC7C3"/>
          </a:solidFill>
        </p:spPr>
        <p:txBody>
          <a:bodyPr wrap="square" lIns="0" tIns="0" rIns="0" bIns="0" rtlCol="0"/>
          <a:lstStyle/>
          <a:p>
            <a:endParaRPr/>
          </a:p>
        </p:txBody>
      </p:sp>
      <p:sp>
        <p:nvSpPr>
          <p:cNvPr id="25" name="object 25"/>
          <p:cNvSpPr/>
          <p:nvPr/>
        </p:nvSpPr>
        <p:spPr>
          <a:xfrm>
            <a:off x="1137081" y="5248275"/>
            <a:ext cx="495934" cy="668020"/>
          </a:xfrm>
          <a:custGeom>
            <a:avLst/>
            <a:gdLst/>
            <a:ahLst/>
            <a:cxnLst/>
            <a:rect l="l" t="t" r="r" b="b"/>
            <a:pathLst>
              <a:path w="495935" h="668020">
                <a:moveTo>
                  <a:pt x="14452" y="583565"/>
                </a:moveTo>
                <a:lnTo>
                  <a:pt x="0" y="667524"/>
                </a:lnTo>
                <a:lnTo>
                  <a:pt x="75844" y="628726"/>
                </a:lnTo>
                <a:lnTo>
                  <a:pt x="69283" y="623900"/>
                </a:lnTo>
                <a:lnTo>
                  <a:pt x="47853" y="623900"/>
                </a:lnTo>
                <a:lnTo>
                  <a:pt x="27393" y="608850"/>
                </a:lnTo>
                <a:lnTo>
                  <a:pt x="34918" y="598619"/>
                </a:lnTo>
                <a:lnTo>
                  <a:pt x="14452" y="583565"/>
                </a:lnTo>
                <a:close/>
              </a:path>
              <a:path w="495935" h="668020">
                <a:moveTo>
                  <a:pt x="34918" y="598619"/>
                </a:moveTo>
                <a:lnTo>
                  <a:pt x="27393" y="608850"/>
                </a:lnTo>
                <a:lnTo>
                  <a:pt x="47853" y="623900"/>
                </a:lnTo>
                <a:lnTo>
                  <a:pt x="55377" y="613670"/>
                </a:lnTo>
                <a:lnTo>
                  <a:pt x="34918" y="598619"/>
                </a:lnTo>
                <a:close/>
              </a:path>
              <a:path w="495935" h="668020">
                <a:moveTo>
                  <a:pt x="55377" y="613670"/>
                </a:moveTo>
                <a:lnTo>
                  <a:pt x="47853" y="623900"/>
                </a:lnTo>
                <a:lnTo>
                  <a:pt x="69283" y="623900"/>
                </a:lnTo>
                <a:lnTo>
                  <a:pt x="55377" y="613670"/>
                </a:lnTo>
                <a:close/>
              </a:path>
              <a:path w="495935" h="668020">
                <a:moveTo>
                  <a:pt x="475183" y="0"/>
                </a:moveTo>
                <a:lnTo>
                  <a:pt x="34918" y="598619"/>
                </a:lnTo>
                <a:lnTo>
                  <a:pt x="55377" y="613670"/>
                </a:lnTo>
                <a:lnTo>
                  <a:pt x="495630" y="15112"/>
                </a:lnTo>
                <a:lnTo>
                  <a:pt x="475183" y="0"/>
                </a:lnTo>
                <a:close/>
              </a:path>
            </a:pathLst>
          </a:custGeom>
          <a:solidFill>
            <a:srgbClr val="9E9087"/>
          </a:solidFill>
        </p:spPr>
        <p:txBody>
          <a:bodyPr wrap="square" lIns="0" tIns="0" rIns="0" bIns="0" rtlCol="0"/>
          <a:lstStyle/>
          <a:p>
            <a:endParaRPr/>
          </a:p>
        </p:txBody>
      </p:sp>
      <p:sp>
        <p:nvSpPr>
          <p:cNvPr id="26" name="object 26"/>
          <p:cNvSpPr/>
          <p:nvPr/>
        </p:nvSpPr>
        <p:spPr>
          <a:xfrm>
            <a:off x="2179447" y="5245227"/>
            <a:ext cx="1039494" cy="690880"/>
          </a:xfrm>
          <a:custGeom>
            <a:avLst/>
            <a:gdLst/>
            <a:ahLst/>
            <a:cxnLst/>
            <a:rect l="l" t="t" r="r" b="b"/>
            <a:pathLst>
              <a:path w="1039494" h="690879">
                <a:moveTo>
                  <a:pt x="968864" y="659174"/>
                </a:moveTo>
                <a:lnTo>
                  <a:pt x="954913" y="680364"/>
                </a:lnTo>
                <a:lnTo>
                  <a:pt x="1039494" y="690448"/>
                </a:lnTo>
                <a:lnTo>
                  <a:pt x="1025420" y="666127"/>
                </a:lnTo>
                <a:lnTo>
                  <a:pt x="979423" y="666127"/>
                </a:lnTo>
                <a:lnTo>
                  <a:pt x="968864" y="659174"/>
                </a:lnTo>
                <a:close/>
              </a:path>
              <a:path w="1039494" h="690879">
                <a:moveTo>
                  <a:pt x="982830" y="637963"/>
                </a:moveTo>
                <a:lnTo>
                  <a:pt x="968864" y="659174"/>
                </a:lnTo>
                <a:lnTo>
                  <a:pt x="979423" y="666127"/>
                </a:lnTo>
                <a:lnTo>
                  <a:pt x="993394" y="644918"/>
                </a:lnTo>
                <a:lnTo>
                  <a:pt x="982830" y="637963"/>
                </a:lnTo>
                <a:close/>
              </a:path>
              <a:path w="1039494" h="690879">
                <a:moveTo>
                  <a:pt x="996822" y="616712"/>
                </a:moveTo>
                <a:lnTo>
                  <a:pt x="982830" y="637963"/>
                </a:lnTo>
                <a:lnTo>
                  <a:pt x="993394" y="644918"/>
                </a:lnTo>
                <a:lnTo>
                  <a:pt x="979423" y="666127"/>
                </a:lnTo>
                <a:lnTo>
                  <a:pt x="1025420" y="666127"/>
                </a:lnTo>
                <a:lnTo>
                  <a:pt x="996822" y="616712"/>
                </a:lnTo>
                <a:close/>
              </a:path>
              <a:path w="1039494" h="690879">
                <a:moveTo>
                  <a:pt x="13969" y="0"/>
                </a:moveTo>
                <a:lnTo>
                  <a:pt x="0" y="21209"/>
                </a:lnTo>
                <a:lnTo>
                  <a:pt x="968864" y="659174"/>
                </a:lnTo>
                <a:lnTo>
                  <a:pt x="982830" y="637963"/>
                </a:lnTo>
                <a:lnTo>
                  <a:pt x="13969" y="0"/>
                </a:lnTo>
                <a:close/>
              </a:path>
            </a:pathLst>
          </a:custGeom>
          <a:solidFill>
            <a:srgbClr val="9E9087"/>
          </a:solidFill>
        </p:spPr>
        <p:txBody>
          <a:bodyPr wrap="square" lIns="0" tIns="0" rIns="0" bIns="0" rtlCol="0"/>
          <a:lstStyle/>
          <a:p>
            <a:endParaRPr/>
          </a:p>
        </p:txBody>
      </p:sp>
      <p:sp>
        <p:nvSpPr>
          <p:cNvPr id="27" name="object 27"/>
          <p:cNvSpPr/>
          <p:nvPr/>
        </p:nvSpPr>
        <p:spPr>
          <a:xfrm>
            <a:off x="3846067" y="5244591"/>
            <a:ext cx="1415415" cy="741045"/>
          </a:xfrm>
          <a:custGeom>
            <a:avLst/>
            <a:gdLst/>
            <a:ahLst/>
            <a:cxnLst/>
            <a:rect l="l" t="t" r="r" b="b"/>
            <a:pathLst>
              <a:path w="1415414" h="741045">
                <a:moveTo>
                  <a:pt x="1341378" y="717210"/>
                </a:moveTo>
                <a:lnTo>
                  <a:pt x="1329690" y="739775"/>
                </a:lnTo>
                <a:lnTo>
                  <a:pt x="1414907" y="740994"/>
                </a:lnTo>
                <a:lnTo>
                  <a:pt x="1401847" y="723061"/>
                </a:lnTo>
                <a:lnTo>
                  <a:pt x="1352677" y="723061"/>
                </a:lnTo>
                <a:lnTo>
                  <a:pt x="1341378" y="717210"/>
                </a:lnTo>
                <a:close/>
              </a:path>
              <a:path w="1415414" h="741045">
                <a:moveTo>
                  <a:pt x="1353062" y="694655"/>
                </a:moveTo>
                <a:lnTo>
                  <a:pt x="1341378" y="717210"/>
                </a:lnTo>
                <a:lnTo>
                  <a:pt x="1352677" y="723061"/>
                </a:lnTo>
                <a:lnTo>
                  <a:pt x="1364361" y="700506"/>
                </a:lnTo>
                <a:lnTo>
                  <a:pt x="1353062" y="694655"/>
                </a:lnTo>
                <a:close/>
              </a:path>
              <a:path w="1415414" h="741045">
                <a:moveTo>
                  <a:pt x="1364742" y="672109"/>
                </a:moveTo>
                <a:lnTo>
                  <a:pt x="1353062" y="694655"/>
                </a:lnTo>
                <a:lnTo>
                  <a:pt x="1364361" y="700506"/>
                </a:lnTo>
                <a:lnTo>
                  <a:pt x="1352677" y="723061"/>
                </a:lnTo>
                <a:lnTo>
                  <a:pt x="1401847" y="723061"/>
                </a:lnTo>
                <a:lnTo>
                  <a:pt x="1364742" y="672109"/>
                </a:lnTo>
                <a:close/>
              </a:path>
              <a:path w="1415414" h="741045">
                <a:moveTo>
                  <a:pt x="11684" y="0"/>
                </a:moveTo>
                <a:lnTo>
                  <a:pt x="0" y="22479"/>
                </a:lnTo>
                <a:lnTo>
                  <a:pt x="1341378" y="717210"/>
                </a:lnTo>
                <a:lnTo>
                  <a:pt x="1353062" y="694655"/>
                </a:lnTo>
                <a:lnTo>
                  <a:pt x="11684" y="0"/>
                </a:lnTo>
                <a:close/>
              </a:path>
            </a:pathLst>
          </a:custGeom>
          <a:solidFill>
            <a:srgbClr val="9E9087"/>
          </a:solidFill>
        </p:spPr>
        <p:txBody>
          <a:bodyPr wrap="square" lIns="0" tIns="0" rIns="0" bIns="0" rtlCol="0"/>
          <a:lstStyle/>
          <a:p>
            <a:endParaRPr/>
          </a:p>
        </p:txBody>
      </p:sp>
      <p:sp>
        <p:nvSpPr>
          <p:cNvPr id="28" name="object 28"/>
          <p:cNvSpPr/>
          <p:nvPr/>
        </p:nvSpPr>
        <p:spPr>
          <a:xfrm>
            <a:off x="4567809" y="5259959"/>
            <a:ext cx="2943225" cy="737870"/>
          </a:xfrm>
          <a:custGeom>
            <a:avLst/>
            <a:gdLst/>
            <a:ahLst/>
            <a:cxnLst/>
            <a:rect l="l" t="t" r="r" b="b"/>
            <a:pathLst>
              <a:path w="2943225" h="737870">
                <a:moveTo>
                  <a:pt x="2865839" y="712563"/>
                </a:moveTo>
                <a:lnTo>
                  <a:pt x="2859913" y="737260"/>
                </a:lnTo>
                <a:lnTo>
                  <a:pt x="2942970" y="717994"/>
                </a:lnTo>
                <a:lnTo>
                  <a:pt x="2940037" y="715530"/>
                </a:lnTo>
                <a:lnTo>
                  <a:pt x="2878200" y="715530"/>
                </a:lnTo>
                <a:lnTo>
                  <a:pt x="2865839" y="712563"/>
                </a:lnTo>
                <a:close/>
              </a:path>
              <a:path w="2943225" h="737870">
                <a:moveTo>
                  <a:pt x="2871769" y="687852"/>
                </a:moveTo>
                <a:lnTo>
                  <a:pt x="2865839" y="712563"/>
                </a:lnTo>
                <a:lnTo>
                  <a:pt x="2878200" y="715530"/>
                </a:lnTo>
                <a:lnTo>
                  <a:pt x="2884169" y="690829"/>
                </a:lnTo>
                <a:lnTo>
                  <a:pt x="2871769" y="687852"/>
                </a:lnTo>
                <a:close/>
              </a:path>
              <a:path w="2943225" h="737870">
                <a:moveTo>
                  <a:pt x="2877692" y="663168"/>
                </a:moveTo>
                <a:lnTo>
                  <a:pt x="2871769" y="687852"/>
                </a:lnTo>
                <a:lnTo>
                  <a:pt x="2884169" y="690829"/>
                </a:lnTo>
                <a:lnTo>
                  <a:pt x="2878200" y="715530"/>
                </a:lnTo>
                <a:lnTo>
                  <a:pt x="2940037" y="715530"/>
                </a:lnTo>
                <a:lnTo>
                  <a:pt x="2877692" y="663168"/>
                </a:lnTo>
                <a:close/>
              </a:path>
              <a:path w="2943225" h="737870">
                <a:moveTo>
                  <a:pt x="5968" y="0"/>
                </a:moveTo>
                <a:lnTo>
                  <a:pt x="0" y="24637"/>
                </a:lnTo>
                <a:lnTo>
                  <a:pt x="2865839" y="712563"/>
                </a:lnTo>
                <a:lnTo>
                  <a:pt x="2871769" y="687852"/>
                </a:lnTo>
                <a:lnTo>
                  <a:pt x="5968" y="0"/>
                </a:lnTo>
                <a:close/>
              </a:path>
            </a:pathLst>
          </a:custGeom>
          <a:solidFill>
            <a:srgbClr val="9E9087"/>
          </a:solidFill>
        </p:spPr>
        <p:txBody>
          <a:bodyPr wrap="square" lIns="0" tIns="0" rIns="0" bIns="0" rtlCol="0"/>
          <a:lstStyle/>
          <a:p>
            <a:endParaRPr/>
          </a:p>
        </p:txBody>
      </p:sp>
      <p:sp>
        <p:nvSpPr>
          <p:cNvPr id="29" name="object 29"/>
          <p:cNvSpPr/>
          <p:nvPr/>
        </p:nvSpPr>
        <p:spPr>
          <a:xfrm>
            <a:off x="3598926" y="2893441"/>
            <a:ext cx="2336165" cy="78740"/>
          </a:xfrm>
          <a:custGeom>
            <a:avLst/>
            <a:gdLst/>
            <a:ahLst/>
            <a:cxnLst/>
            <a:rect l="l" t="t" r="r" b="b"/>
            <a:pathLst>
              <a:path w="2336165" h="78739">
                <a:moveTo>
                  <a:pt x="2259499" y="25427"/>
                </a:moveTo>
                <a:lnTo>
                  <a:pt x="0" y="52959"/>
                </a:lnTo>
                <a:lnTo>
                  <a:pt x="381" y="78359"/>
                </a:lnTo>
                <a:lnTo>
                  <a:pt x="2259795" y="50828"/>
                </a:lnTo>
                <a:lnTo>
                  <a:pt x="2259499" y="25427"/>
                </a:lnTo>
                <a:close/>
              </a:path>
              <a:path w="2336165" h="78739">
                <a:moveTo>
                  <a:pt x="2311393" y="25273"/>
                </a:moveTo>
                <a:lnTo>
                  <a:pt x="2272157" y="25273"/>
                </a:lnTo>
                <a:lnTo>
                  <a:pt x="2272538" y="50673"/>
                </a:lnTo>
                <a:lnTo>
                  <a:pt x="2259795" y="50828"/>
                </a:lnTo>
                <a:lnTo>
                  <a:pt x="2260091" y="76200"/>
                </a:lnTo>
                <a:lnTo>
                  <a:pt x="2335784" y="37084"/>
                </a:lnTo>
                <a:lnTo>
                  <a:pt x="2311393" y="25273"/>
                </a:lnTo>
                <a:close/>
              </a:path>
              <a:path w="2336165" h="78739">
                <a:moveTo>
                  <a:pt x="2272157" y="25273"/>
                </a:moveTo>
                <a:lnTo>
                  <a:pt x="2259499" y="25427"/>
                </a:lnTo>
                <a:lnTo>
                  <a:pt x="2259795" y="50828"/>
                </a:lnTo>
                <a:lnTo>
                  <a:pt x="2272538" y="50673"/>
                </a:lnTo>
                <a:lnTo>
                  <a:pt x="2272157" y="25273"/>
                </a:lnTo>
                <a:close/>
              </a:path>
              <a:path w="2336165" h="78739">
                <a:moveTo>
                  <a:pt x="2259203" y="0"/>
                </a:moveTo>
                <a:lnTo>
                  <a:pt x="2259499" y="25427"/>
                </a:lnTo>
                <a:lnTo>
                  <a:pt x="2272157" y="25273"/>
                </a:lnTo>
                <a:lnTo>
                  <a:pt x="2311393" y="25273"/>
                </a:lnTo>
                <a:lnTo>
                  <a:pt x="2259203" y="0"/>
                </a:lnTo>
                <a:close/>
              </a:path>
            </a:pathLst>
          </a:custGeom>
          <a:solidFill>
            <a:srgbClr val="9E9087"/>
          </a:solidFill>
        </p:spPr>
        <p:txBody>
          <a:bodyPr wrap="square" lIns="0" tIns="0" rIns="0" bIns="0" rtlCol="0"/>
          <a:lstStyle/>
          <a:p>
            <a:endParaRPr/>
          </a:p>
        </p:txBody>
      </p:sp>
      <p:sp>
        <p:nvSpPr>
          <p:cNvPr id="30" name="object 30"/>
          <p:cNvSpPr/>
          <p:nvPr/>
        </p:nvSpPr>
        <p:spPr>
          <a:xfrm>
            <a:off x="3627501" y="3999484"/>
            <a:ext cx="2439670" cy="104139"/>
          </a:xfrm>
          <a:custGeom>
            <a:avLst/>
            <a:gdLst/>
            <a:ahLst/>
            <a:cxnLst/>
            <a:rect l="l" t="t" r="r" b="b"/>
            <a:pathLst>
              <a:path w="2439670" h="104139">
                <a:moveTo>
                  <a:pt x="2362663" y="25306"/>
                </a:moveTo>
                <a:lnTo>
                  <a:pt x="0" y="78613"/>
                </a:lnTo>
                <a:lnTo>
                  <a:pt x="635" y="104013"/>
                </a:lnTo>
                <a:lnTo>
                  <a:pt x="2363256" y="50704"/>
                </a:lnTo>
                <a:lnTo>
                  <a:pt x="2362663" y="25306"/>
                </a:lnTo>
                <a:close/>
              </a:path>
              <a:path w="2439670" h="104139">
                <a:moveTo>
                  <a:pt x="2415172" y="25019"/>
                </a:moveTo>
                <a:lnTo>
                  <a:pt x="2375408" y="25019"/>
                </a:lnTo>
                <a:lnTo>
                  <a:pt x="2375916" y="50419"/>
                </a:lnTo>
                <a:lnTo>
                  <a:pt x="2363256" y="50704"/>
                </a:lnTo>
                <a:lnTo>
                  <a:pt x="2363851" y="76200"/>
                </a:lnTo>
                <a:lnTo>
                  <a:pt x="2439162" y="36322"/>
                </a:lnTo>
                <a:lnTo>
                  <a:pt x="2415172" y="25019"/>
                </a:lnTo>
                <a:close/>
              </a:path>
              <a:path w="2439670" h="104139">
                <a:moveTo>
                  <a:pt x="2375408" y="25019"/>
                </a:moveTo>
                <a:lnTo>
                  <a:pt x="2362663" y="25306"/>
                </a:lnTo>
                <a:lnTo>
                  <a:pt x="2363256" y="50704"/>
                </a:lnTo>
                <a:lnTo>
                  <a:pt x="2375916" y="50419"/>
                </a:lnTo>
                <a:lnTo>
                  <a:pt x="2375408" y="25019"/>
                </a:lnTo>
                <a:close/>
              </a:path>
              <a:path w="2439670" h="104139">
                <a:moveTo>
                  <a:pt x="2362073" y="0"/>
                </a:moveTo>
                <a:lnTo>
                  <a:pt x="2362663" y="25306"/>
                </a:lnTo>
                <a:lnTo>
                  <a:pt x="2375408" y="25019"/>
                </a:lnTo>
                <a:lnTo>
                  <a:pt x="2415172" y="25019"/>
                </a:lnTo>
                <a:lnTo>
                  <a:pt x="2362073" y="0"/>
                </a:lnTo>
                <a:close/>
              </a:path>
            </a:pathLst>
          </a:custGeom>
          <a:solidFill>
            <a:srgbClr val="9E9087"/>
          </a:solidFill>
        </p:spPr>
        <p:txBody>
          <a:bodyPr wrap="square" lIns="0" tIns="0" rIns="0" bIns="0" rtlCol="0"/>
          <a:lstStyle/>
          <a:p>
            <a:endParaRPr/>
          </a:p>
        </p:txBody>
      </p:sp>
      <p:sp>
        <p:nvSpPr>
          <p:cNvPr id="31" name="object 31"/>
          <p:cNvSpPr/>
          <p:nvPr/>
        </p:nvSpPr>
        <p:spPr>
          <a:xfrm>
            <a:off x="3623817" y="4076953"/>
            <a:ext cx="2311400" cy="793750"/>
          </a:xfrm>
          <a:custGeom>
            <a:avLst/>
            <a:gdLst/>
            <a:ahLst/>
            <a:cxnLst/>
            <a:rect l="l" t="t" r="r" b="b"/>
            <a:pathLst>
              <a:path w="2311400" h="793750">
                <a:moveTo>
                  <a:pt x="2234604" y="769671"/>
                </a:moveTo>
                <a:lnTo>
                  <a:pt x="2226564" y="793750"/>
                </a:lnTo>
                <a:lnTo>
                  <a:pt x="2310892" y="781685"/>
                </a:lnTo>
                <a:lnTo>
                  <a:pt x="2302891" y="773684"/>
                </a:lnTo>
                <a:lnTo>
                  <a:pt x="2246630" y="773684"/>
                </a:lnTo>
                <a:lnTo>
                  <a:pt x="2234604" y="769671"/>
                </a:lnTo>
                <a:close/>
              </a:path>
              <a:path w="2311400" h="793750">
                <a:moveTo>
                  <a:pt x="2242668" y="745520"/>
                </a:moveTo>
                <a:lnTo>
                  <a:pt x="2234604" y="769671"/>
                </a:lnTo>
                <a:lnTo>
                  <a:pt x="2246630" y="773684"/>
                </a:lnTo>
                <a:lnTo>
                  <a:pt x="2254758" y="749554"/>
                </a:lnTo>
                <a:lnTo>
                  <a:pt x="2242668" y="745520"/>
                </a:lnTo>
                <a:close/>
              </a:path>
              <a:path w="2311400" h="793750">
                <a:moveTo>
                  <a:pt x="2250694" y="721487"/>
                </a:moveTo>
                <a:lnTo>
                  <a:pt x="2242668" y="745520"/>
                </a:lnTo>
                <a:lnTo>
                  <a:pt x="2254758" y="749554"/>
                </a:lnTo>
                <a:lnTo>
                  <a:pt x="2246630" y="773684"/>
                </a:lnTo>
                <a:lnTo>
                  <a:pt x="2302891" y="773684"/>
                </a:lnTo>
                <a:lnTo>
                  <a:pt x="2250694" y="721487"/>
                </a:lnTo>
                <a:close/>
              </a:path>
              <a:path w="2311400" h="793750">
                <a:moveTo>
                  <a:pt x="8001" y="0"/>
                </a:moveTo>
                <a:lnTo>
                  <a:pt x="0" y="24130"/>
                </a:lnTo>
                <a:lnTo>
                  <a:pt x="2234604" y="769671"/>
                </a:lnTo>
                <a:lnTo>
                  <a:pt x="2242668" y="745520"/>
                </a:lnTo>
                <a:lnTo>
                  <a:pt x="8001" y="0"/>
                </a:lnTo>
                <a:close/>
              </a:path>
            </a:pathLst>
          </a:custGeom>
          <a:solidFill>
            <a:srgbClr val="9E9087"/>
          </a:solidFill>
        </p:spPr>
        <p:txBody>
          <a:bodyPr wrap="square" lIns="0" tIns="0" rIns="0" bIns="0" rtlCol="0"/>
          <a:lstStyle/>
          <a:p>
            <a:endParaRPr/>
          </a:p>
        </p:txBody>
      </p:sp>
      <p:sp>
        <p:nvSpPr>
          <p:cNvPr id="32" name="object 32"/>
          <p:cNvSpPr txBox="1"/>
          <p:nvPr/>
        </p:nvSpPr>
        <p:spPr>
          <a:xfrm>
            <a:off x="4521200" y="2727071"/>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3" name="object 33"/>
          <p:cNvSpPr txBox="1"/>
          <p:nvPr/>
        </p:nvSpPr>
        <p:spPr>
          <a:xfrm>
            <a:off x="4572380" y="3843528"/>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4" name="object 34"/>
          <p:cNvSpPr txBox="1"/>
          <p:nvPr/>
        </p:nvSpPr>
        <p:spPr>
          <a:xfrm>
            <a:off x="4657090" y="4257420"/>
            <a:ext cx="575945"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tablet</a:t>
            </a:r>
            <a:endParaRPr sz="1200">
              <a:latin typeface="Courier New"/>
              <a:cs typeface="Courier New"/>
            </a:endParaRPr>
          </a:p>
        </p:txBody>
      </p:sp>
      <p:sp>
        <p:nvSpPr>
          <p:cNvPr id="35" name="object 35"/>
          <p:cNvSpPr txBox="1"/>
          <p:nvPr/>
        </p:nvSpPr>
        <p:spPr>
          <a:xfrm>
            <a:off x="5987288" y="5433695"/>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6" name="object 36"/>
          <p:cNvSpPr txBox="1"/>
          <p:nvPr/>
        </p:nvSpPr>
        <p:spPr>
          <a:xfrm>
            <a:off x="2754629" y="5455310"/>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7" name="object 37"/>
          <p:cNvSpPr txBox="1"/>
          <p:nvPr/>
        </p:nvSpPr>
        <p:spPr>
          <a:xfrm>
            <a:off x="1045565" y="5455310"/>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8" name="object 38"/>
          <p:cNvSpPr txBox="1"/>
          <p:nvPr/>
        </p:nvSpPr>
        <p:spPr>
          <a:xfrm>
            <a:off x="4636134" y="5476036"/>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9" name="object 39"/>
          <p:cNvSpPr/>
          <p:nvPr/>
        </p:nvSpPr>
        <p:spPr>
          <a:xfrm>
            <a:off x="841324" y="1301254"/>
            <a:ext cx="781227" cy="791959"/>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3352800" y="1539709"/>
            <a:ext cx="201167" cy="653326"/>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2185416" y="1384820"/>
            <a:ext cx="396239" cy="1116063"/>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5896609" y="2663444"/>
            <a:ext cx="1574800" cy="456565"/>
          </a:xfrm>
          <a:custGeom>
            <a:avLst/>
            <a:gdLst/>
            <a:ahLst/>
            <a:cxnLst/>
            <a:rect l="l" t="t" r="r" b="b"/>
            <a:pathLst>
              <a:path w="1574800" h="456564">
                <a:moveTo>
                  <a:pt x="0" y="0"/>
                </a:moveTo>
                <a:lnTo>
                  <a:pt x="40512" y="456056"/>
                </a:lnTo>
                <a:lnTo>
                  <a:pt x="1574291" y="456056"/>
                </a:lnTo>
                <a:lnTo>
                  <a:pt x="1574291" y="54736"/>
                </a:lnTo>
                <a:lnTo>
                  <a:pt x="0" y="0"/>
                </a:lnTo>
                <a:close/>
              </a:path>
            </a:pathLst>
          </a:custGeom>
          <a:solidFill>
            <a:srgbClr val="BC2727"/>
          </a:solidFill>
        </p:spPr>
        <p:txBody>
          <a:bodyPr wrap="square" lIns="0" tIns="0" rIns="0" bIns="0" rtlCol="0"/>
          <a:lstStyle/>
          <a:p>
            <a:endParaRPr/>
          </a:p>
        </p:txBody>
      </p:sp>
      <p:sp>
        <p:nvSpPr>
          <p:cNvPr id="43" name="object 43"/>
          <p:cNvSpPr txBox="1"/>
          <p:nvPr/>
        </p:nvSpPr>
        <p:spPr>
          <a:xfrm>
            <a:off x="6333235" y="2791840"/>
            <a:ext cx="700405" cy="189865"/>
          </a:xfrm>
          <a:prstGeom prst="rect">
            <a:avLst/>
          </a:prstGeom>
        </p:spPr>
        <p:txBody>
          <a:bodyPr vert="horz" wrap="square" lIns="0" tIns="0" rIns="0" bIns="0" rtlCol="0">
            <a:spAutoFit/>
          </a:bodyPr>
          <a:lstStyle/>
          <a:p>
            <a:pPr marL="12700">
              <a:lnSpc>
                <a:spcPct val="100000"/>
              </a:lnSpc>
            </a:pPr>
            <a:r>
              <a:rPr sz="1100" b="1" spc="-335" dirty="0">
                <a:latin typeface="Courier New"/>
                <a:cs typeface="Courier New"/>
              </a:rPr>
              <a:t>p</a:t>
            </a:r>
            <a:r>
              <a:rPr sz="1100" b="1" spc="-335" dirty="0">
                <a:solidFill>
                  <a:srgbClr val="FFFFFF"/>
                </a:solidFill>
                <a:latin typeface="Courier New"/>
                <a:cs typeface="Courier New"/>
              </a:rPr>
              <a:t>p</a:t>
            </a:r>
            <a:r>
              <a:rPr sz="1100" b="1" spc="-335" dirty="0">
                <a:latin typeface="Courier New"/>
                <a:cs typeface="Courier New"/>
              </a:rPr>
              <a:t>a</a:t>
            </a:r>
            <a:r>
              <a:rPr sz="1100" b="1" spc="-335" dirty="0">
                <a:solidFill>
                  <a:srgbClr val="FFFFFF"/>
                </a:solidFill>
                <a:latin typeface="Courier New"/>
                <a:cs typeface="Courier New"/>
              </a:rPr>
              <a:t>a</a:t>
            </a:r>
            <a:r>
              <a:rPr sz="1100" b="1" spc="-335" dirty="0">
                <a:latin typeface="Courier New"/>
                <a:cs typeface="Courier New"/>
              </a:rPr>
              <a:t>g</a:t>
            </a:r>
            <a:r>
              <a:rPr sz="1100" b="1" spc="-335" dirty="0">
                <a:solidFill>
                  <a:srgbClr val="FFFFFF"/>
                </a:solidFill>
                <a:latin typeface="Courier New"/>
                <a:cs typeface="Courier New"/>
              </a:rPr>
              <a:t>g</a:t>
            </a:r>
            <a:r>
              <a:rPr sz="1100" b="1" spc="-335" dirty="0">
                <a:latin typeface="Courier New"/>
                <a:cs typeface="Courier New"/>
              </a:rPr>
              <a:t>e</a:t>
            </a:r>
            <a:r>
              <a:rPr sz="1100" b="1" spc="-335" dirty="0">
                <a:solidFill>
                  <a:srgbClr val="FFFFFF"/>
                </a:solidFill>
                <a:latin typeface="Courier New"/>
                <a:cs typeface="Courier New"/>
              </a:rPr>
              <a:t>e</a:t>
            </a:r>
            <a:r>
              <a:rPr sz="1100" b="1" spc="-335" dirty="0">
                <a:latin typeface="Courier New"/>
                <a:cs typeface="Courier New"/>
              </a:rPr>
              <a:t>.</a:t>
            </a:r>
            <a:r>
              <a:rPr sz="1100" b="1" spc="-335" dirty="0">
                <a:solidFill>
                  <a:srgbClr val="FFFFFF"/>
                </a:solidFill>
                <a:latin typeface="Courier New"/>
                <a:cs typeface="Courier New"/>
              </a:rPr>
              <a:t>.</a:t>
            </a:r>
            <a:r>
              <a:rPr sz="1100" b="1" spc="-335" dirty="0">
                <a:latin typeface="Courier New"/>
                <a:cs typeface="Courier New"/>
              </a:rPr>
              <a:t>j</a:t>
            </a:r>
            <a:r>
              <a:rPr sz="1100" b="1" spc="-335" dirty="0">
                <a:solidFill>
                  <a:srgbClr val="FFFFFF"/>
                </a:solidFill>
                <a:latin typeface="Courier New"/>
                <a:cs typeface="Courier New"/>
              </a:rPr>
              <a:t>j</a:t>
            </a:r>
            <a:r>
              <a:rPr sz="1100" b="1" spc="-335" dirty="0">
                <a:latin typeface="Courier New"/>
                <a:cs typeface="Courier New"/>
              </a:rPr>
              <a:t>s</a:t>
            </a:r>
            <a:r>
              <a:rPr sz="1100" b="1" spc="-335" dirty="0">
                <a:solidFill>
                  <a:srgbClr val="FFFFFF"/>
                </a:solidFill>
                <a:latin typeface="Courier New"/>
                <a:cs typeface="Courier New"/>
              </a:rPr>
              <a:t>sp</a:t>
            </a:r>
            <a:r>
              <a:rPr sz="1100" b="1" spc="-335" dirty="0">
                <a:latin typeface="Courier New"/>
                <a:cs typeface="Courier New"/>
              </a:rPr>
              <a:t>p</a:t>
            </a:r>
            <a:endParaRPr sz="1100">
              <a:latin typeface="Courier New"/>
              <a:cs typeface="Courier New"/>
            </a:endParaRPr>
          </a:p>
        </p:txBody>
      </p:sp>
      <p:sp>
        <p:nvSpPr>
          <p:cNvPr id="44" name="object 44"/>
          <p:cNvSpPr/>
          <p:nvPr/>
        </p:nvSpPr>
        <p:spPr>
          <a:xfrm>
            <a:off x="460082" y="5876315"/>
            <a:ext cx="1614805" cy="455295"/>
          </a:xfrm>
          <a:custGeom>
            <a:avLst/>
            <a:gdLst/>
            <a:ahLst/>
            <a:cxnLst/>
            <a:rect l="l" t="t" r="r" b="b"/>
            <a:pathLst>
              <a:path w="1614805" h="455295">
                <a:moveTo>
                  <a:pt x="1614589" y="0"/>
                </a:moveTo>
                <a:lnTo>
                  <a:pt x="0" y="53975"/>
                </a:lnTo>
                <a:lnTo>
                  <a:pt x="0" y="455206"/>
                </a:lnTo>
                <a:lnTo>
                  <a:pt x="1560614" y="455206"/>
                </a:lnTo>
                <a:lnTo>
                  <a:pt x="1614589" y="0"/>
                </a:lnTo>
                <a:close/>
              </a:path>
            </a:pathLst>
          </a:custGeom>
          <a:solidFill>
            <a:srgbClr val="BC2727"/>
          </a:solidFill>
        </p:spPr>
        <p:txBody>
          <a:bodyPr wrap="square" lIns="0" tIns="0" rIns="0" bIns="0" rtlCol="0"/>
          <a:lstStyle/>
          <a:p>
            <a:endParaRPr/>
          </a:p>
        </p:txBody>
      </p:sp>
      <p:sp>
        <p:nvSpPr>
          <p:cNvPr id="45" name="object 45"/>
          <p:cNvSpPr/>
          <p:nvPr/>
        </p:nvSpPr>
        <p:spPr>
          <a:xfrm>
            <a:off x="4612894" y="5977966"/>
            <a:ext cx="1609725" cy="422909"/>
          </a:xfrm>
          <a:custGeom>
            <a:avLst/>
            <a:gdLst/>
            <a:ahLst/>
            <a:cxnLst/>
            <a:rect l="l" t="t" r="r" b="b"/>
            <a:pathLst>
              <a:path w="1609725" h="422910">
                <a:moveTo>
                  <a:pt x="1525904" y="0"/>
                </a:moveTo>
                <a:lnTo>
                  <a:pt x="0" y="0"/>
                </a:lnTo>
                <a:lnTo>
                  <a:pt x="0" y="401231"/>
                </a:lnTo>
                <a:lnTo>
                  <a:pt x="1609216" y="422668"/>
                </a:lnTo>
                <a:lnTo>
                  <a:pt x="1525904" y="0"/>
                </a:lnTo>
                <a:close/>
              </a:path>
            </a:pathLst>
          </a:custGeom>
          <a:solidFill>
            <a:srgbClr val="BC2727"/>
          </a:solidFill>
        </p:spPr>
        <p:txBody>
          <a:bodyPr wrap="square" lIns="0" tIns="0" rIns="0" bIns="0" rtlCol="0"/>
          <a:lstStyle/>
          <a:p>
            <a:endParaRPr/>
          </a:p>
        </p:txBody>
      </p:sp>
      <p:sp>
        <p:nvSpPr>
          <p:cNvPr id="46" name="object 46"/>
          <p:cNvSpPr/>
          <p:nvPr/>
        </p:nvSpPr>
        <p:spPr>
          <a:xfrm>
            <a:off x="5371591" y="1388617"/>
            <a:ext cx="3070860" cy="451484"/>
          </a:xfrm>
          <a:custGeom>
            <a:avLst/>
            <a:gdLst/>
            <a:ahLst/>
            <a:cxnLst/>
            <a:rect l="l" t="t" r="r" b="b"/>
            <a:pathLst>
              <a:path w="3070859" h="451485">
                <a:moveTo>
                  <a:pt x="3070479" y="0"/>
                </a:moveTo>
                <a:lnTo>
                  <a:pt x="37592" y="0"/>
                </a:lnTo>
                <a:lnTo>
                  <a:pt x="0" y="451358"/>
                </a:lnTo>
                <a:lnTo>
                  <a:pt x="3070479" y="401320"/>
                </a:lnTo>
                <a:lnTo>
                  <a:pt x="3070479" y="0"/>
                </a:lnTo>
                <a:close/>
              </a:path>
            </a:pathLst>
          </a:custGeom>
          <a:solidFill>
            <a:srgbClr val="CFC7C3"/>
          </a:solidFill>
        </p:spPr>
        <p:txBody>
          <a:bodyPr wrap="square" lIns="0" tIns="0" rIns="0" bIns="0" rtlCol="0"/>
          <a:lstStyle/>
          <a:p>
            <a:endParaRPr/>
          </a:p>
        </p:txBody>
      </p:sp>
      <p:sp>
        <p:nvSpPr>
          <p:cNvPr id="47" name="object 47"/>
          <p:cNvSpPr txBox="1"/>
          <p:nvPr/>
        </p:nvSpPr>
        <p:spPr>
          <a:xfrm>
            <a:off x="6204330" y="1504822"/>
            <a:ext cx="946785" cy="205740"/>
          </a:xfrm>
          <a:prstGeom prst="rect">
            <a:avLst/>
          </a:prstGeom>
        </p:spPr>
        <p:txBody>
          <a:bodyPr vert="horz" wrap="square" lIns="0" tIns="0" rIns="0" bIns="0" rtlCol="0">
            <a:spAutoFit/>
          </a:bodyPr>
          <a:lstStyle/>
          <a:p>
            <a:pPr marL="12700">
              <a:lnSpc>
                <a:spcPct val="100000"/>
              </a:lnSpc>
            </a:pPr>
            <a:r>
              <a:rPr sz="1200" b="1" dirty="0">
                <a:latin typeface="Courier New"/>
                <a:cs typeface="Courier New"/>
              </a:rPr>
              <a:t>(default</a:t>
            </a:r>
            <a:r>
              <a:rPr sz="1200" b="1" spc="-85" dirty="0">
                <a:latin typeface="Courier New"/>
                <a:cs typeface="Courier New"/>
              </a:rPr>
              <a:t> </a:t>
            </a:r>
            <a:r>
              <a:rPr sz="1200" b="1" dirty="0">
                <a:latin typeface="Courier New"/>
                <a:cs typeface="Courier New"/>
              </a:rPr>
              <a:t>=</a:t>
            </a:r>
            <a:endParaRPr sz="1200">
              <a:latin typeface="Courier New"/>
              <a:cs typeface="Courier New"/>
            </a:endParaRPr>
          </a:p>
        </p:txBody>
      </p:sp>
      <p:sp>
        <p:nvSpPr>
          <p:cNvPr id="48" name="object 48"/>
          <p:cNvSpPr txBox="1"/>
          <p:nvPr/>
        </p:nvSpPr>
        <p:spPr>
          <a:xfrm>
            <a:off x="7218902" y="1504822"/>
            <a:ext cx="393700" cy="205740"/>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w</a:t>
            </a:r>
            <a:r>
              <a:rPr sz="1200" b="1" spc="10" dirty="0">
                <a:latin typeface="Courier New"/>
                <a:cs typeface="Courier New"/>
              </a:rPr>
              <a:t>e</a:t>
            </a:r>
            <a:r>
              <a:rPr sz="1200" b="1" spc="-5" dirty="0">
                <a:latin typeface="Courier New"/>
                <a:cs typeface="Courier New"/>
              </a:rPr>
              <a:t>b)</a:t>
            </a:r>
            <a:endParaRPr sz="1200">
              <a:latin typeface="Courier New"/>
              <a:cs typeface="Courier New"/>
            </a:endParaRPr>
          </a:p>
        </p:txBody>
      </p:sp>
      <p:sp>
        <p:nvSpPr>
          <p:cNvPr id="49" name="object 49"/>
          <p:cNvSpPr/>
          <p:nvPr/>
        </p:nvSpPr>
        <p:spPr>
          <a:xfrm>
            <a:off x="5918453" y="4665598"/>
            <a:ext cx="2413000" cy="448945"/>
          </a:xfrm>
          <a:custGeom>
            <a:avLst/>
            <a:gdLst/>
            <a:ahLst/>
            <a:cxnLst/>
            <a:rect l="l" t="t" r="r" b="b"/>
            <a:pathLst>
              <a:path w="2413000" h="448945">
                <a:moveTo>
                  <a:pt x="2374773" y="0"/>
                </a:moveTo>
                <a:lnTo>
                  <a:pt x="0" y="0"/>
                </a:lnTo>
                <a:lnTo>
                  <a:pt x="0" y="401193"/>
                </a:lnTo>
                <a:lnTo>
                  <a:pt x="2412873" y="448818"/>
                </a:lnTo>
                <a:lnTo>
                  <a:pt x="2374773" y="0"/>
                </a:lnTo>
                <a:close/>
              </a:path>
            </a:pathLst>
          </a:custGeom>
          <a:solidFill>
            <a:srgbClr val="BC2727"/>
          </a:solidFill>
        </p:spPr>
        <p:txBody>
          <a:bodyPr wrap="square" lIns="0" tIns="0" rIns="0" bIns="0" rtlCol="0"/>
          <a:lstStyle/>
          <a:p>
            <a:endParaRPr/>
          </a:p>
        </p:txBody>
      </p:sp>
      <p:sp>
        <p:nvSpPr>
          <p:cNvPr id="50" name="object 50"/>
          <p:cNvSpPr txBox="1"/>
          <p:nvPr/>
        </p:nvSpPr>
        <p:spPr>
          <a:xfrm>
            <a:off x="6271640" y="4791075"/>
            <a:ext cx="1713864" cy="189865"/>
          </a:xfrm>
          <a:prstGeom prst="rect">
            <a:avLst/>
          </a:prstGeom>
        </p:spPr>
        <p:txBody>
          <a:bodyPr vert="horz" wrap="square" lIns="0" tIns="0" rIns="0" bIns="0" rtlCol="0">
            <a:spAutoFit/>
          </a:bodyPr>
          <a:lstStyle/>
          <a:p>
            <a:pPr marL="12700">
              <a:lnSpc>
                <a:spcPct val="100000"/>
              </a:lnSpc>
            </a:pPr>
            <a:r>
              <a:rPr sz="1100" b="1" dirty="0">
                <a:solidFill>
                  <a:srgbClr val="FFFFFF"/>
                </a:solidFill>
                <a:latin typeface="Courier New"/>
                <a:cs typeface="Courier New"/>
              </a:rPr>
              <a:t>container_tablet.soy</a:t>
            </a:r>
            <a:endParaRPr sz="1100">
              <a:latin typeface="Courier New"/>
              <a:cs typeface="Courier New"/>
            </a:endParaRPr>
          </a:p>
        </p:txBody>
      </p:sp>
      <p:sp>
        <p:nvSpPr>
          <p:cNvPr id="51" name="object 51"/>
          <p:cNvSpPr txBox="1"/>
          <p:nvPr/>
        </p:nvSpPr>
        <p:spPr>
          <a:xfrm>
            <a:off x="746251" y="6030551"/>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widget-1.jsp</a:t>
            </a:r>
            <a:endParaRPr sz="1100">
              <a:latin typeface="Courier New"/>
              <a:cs typeface="Courier New"/>
            </a:endParaRPr>
          </a:p>
        </p:txBody>
      </p:sp>
      <p:sp>
        <p:nvSpPr>
          <p:cNvPr id="52" name="object 52"/>
          <p:cNvSpPr txBox="1"/>
          <p:nvPr/>
        </p:nvSpPr>
        <p:spPr>
          <a:xfrm>
            <a:off x="2473579" y="6065298"/>
            <a:ext cx="1624965"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widget-1-mobile.jsp</a:t>
            </a:r>
            <a:endParaRPr sz="1100">
              <a:latin typeface="Courier New"/>
              <a:cs typeface="Courier New"/>
            </a:endParaRPr>
          </a:p>
        </p:txBody>
      </p:sp>
      <p:sp>
        <p:nvSpPr>
          <p:cNvPr id="53" name="object 53"/>
          <p:cNvSpPr txBox="1"/>
          <p:nvPr/>
        </p:nvSpPr>
        <p:spPr>
          <a:xfrm>
            <a:off x="6680961" y="6101955"/>
            <a:ext cx="1624965" cy="166370"/>
          </a:xfrm>
          <a:prstGeom prst="rect">
            <a:avLst/>
          </a:prstGeom>
        </p:spPr>
        <p:txBody>
          <a:bodyPr vert="horz" wrap="square" lIns="0" tIns="0" rIns="0" bIns="0" rtlCol="0">
            <a:spAutoFit/>
          </a:bodyPr>
          <a:lstStyle/>
          <a:p>
            <a:pPr marL="12700">
              <a:lnSpc>
                <a:spcPts val="1135"/>
              </a:lnSpc>
            </a:pPr>
            <a:r>
              <a:rPr sz="1100" b="1" dirty="0">
                <a:latin typeface="Courier New"/>
                <a:cs typeface="Courier New"/>
              </a:rPr>
              <a:t>widget-2-mobile.jsp</a:t>
            </a:r>
            <a:endParaRPr sz="1100">
              <a:latin typeface="Courier New"/>
              <a:cs typeface="Courier New"/>
            </a:endParaRPr>
          </a:p>
        </p:txBody>
      </p:sp>
      <p:sp>
        <p:nvSpPr>
          <p:cNvPr id="54" name="object 54"/>
          <p:cNvSpPr txBox="1"/>
          <p:nvPr/>
        </p:nvSpPr>
        <p:spPr>
          <a:xfrm>
            <a:off x="4899786" y="6116504"/>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widget-2.jsp</a:t>
            </a:r>
            <a:endParaRPr sz="1100">
              <a:latin typeface="Courier New"/>
              <a:cs typeface="Courier New"/>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4230370">
              <a:lnSpc>
                <a:spcPct val="100000"/>
              </a:lnSpc>
            </a:pPr>
            <a:r>
              <a:rPr spc="-5" dirty="0"/>
              <a:t>Template </a:t>
            </a:r>
            <a:r>
              <a:rPr spc="-30" dirty="0"/>
              <a:t>Selection: </a:t>
            </a:r>
            <a:r>
              <a:rPr spc="-15" dirty="0"/>
              <a:t>Android</a:t>
            </a:r>
            <a:r>
              <a:rPr spc="-165" dirty="0"/>
              <a:t> </a:t>
            </a:r>
            <a:r>
              <a:rPr dirty="0"/>
              <a:t>(smartphone)</a:t>
            </a:r>
          </a:p>
        </p:txBody>
      </p:sp>
      <p:sp>
        <p:nvSpPr>
          <p:cNvPr id="5" name="object 5"/>
          <p:cNvSpPr/>
          <p:nvPr/>
        </p:nvSpPr>
        <p:spPr>
          <a:xfrm>
            <a:off x="2777235" y="1142111"/>
            <a:ext cx="1476375" cy="1064260"/>
          </a:xfrm>
          <a:custGeom>
            <a:avLst/>
            <a:gdLst/>
            <a:ahLst/>
            <a:cxnLst/>
            <a:rect l="l" t="t" r="r" b="b"/>
            <a:pathLst>
              <a:path w="1476375" h="1064260">
                <a:moveTo>
                  <a:pt x="1476121" y="0"/>
                </a:moveTo>
                <a:lnTo>
                  <a:pt x="0" y="25018"/>
                </a:lnTo>
                <a:lnTo>
                  <a:pt x="0" y="1063752"/>
                </a:lnTo>
                <a:lnTo>
                  <a:pt x="1426083" y="1063752"/>
                </a:lnTo>
                <a:lnTo>
                  <a:pt x="1476121" y="0"/>
                </a:lnTo>
                <a:close/>
              </a:path>
            </a:pathLst>
          </a:custGeom>
          <a:solidFill>
            <a:srgbClr val="BC2727"/>
          </a:solidFill>
        </p:spPr>
        <p:txBody>
          <a:bodyPr wrap="square" lIns="0" tIns="0" rIns="0" bIns="0" rtlCol="0"/>
          <a:lstStyle/>
          <a:p>
            <a:endParaRPr/>
          </a:p>
        </p:txBody>
      </p:sp>
      <p:sp>
        <p:nvSpPr>
          <p:cNvPr id="6" name="object 6"/>
          <p:cNvSpPr/>
          <p:nvPr/>
        </p:nvSpPr>
        <p:spPr>
          <a:xfrm>
            <a:off x="1665985" y="2758439"/>
            <a:ext cx="1933575" cy="435609"/>
          </a:xfrm>
          <a:custGeom>
            <a:avLst/>
            <a:gdLst/>
            <a:ahLst/>
            <a:cxnLst/>
            <a:rect l="l" t="t" r="r" b="b"/>
            <a:pathLst>
              <a:path w="1933575" h="435610">
                <a:moveTo>
                  <a:pt x="1933193" y="0"/>
                </a:moveTo>
                <a:lnTo>
                  <a:pt x="53086" y="0"/>
                </a:lnTo>
                <a:lnTo>
                  <a:pt x="0" y="435356"/>
                </a:lnTo>
                <a:lnTo>
                  <a:pt x="1933193" y="401320"/>
                </a:lnTo>
                <a:lnTo>
                  <a:pt x="1933193" y="0"/>
                </a:lnTo>
                <a:close/>
              </a:path>
            </a:pathLst>
          </a:custGeom>
          <a:solidFill>
            <a:srgbClr val="675B52"/>
          </a:solidFill>
        </p:spPr>
        <p:txBody>
          <a:bodyPr wrap="square" lIns="0" tIns="0" rIns="0" bIns="0" rtlCol="0"/>
          <a:lstStyle/>
          <a:p>
            <a:endParaRPr/>
          </a:p>
        </p:txBody>
      </p:sp>
      <p:sp>
        <p:nvSpPr>
          <p:cNvPr id="7" name="object 7"/>
          <p:cNvSpPr txBox="1"/>
          <p:nvPr/>
        </p:nvSpPr>
        <p:spPr>
          <a:xfrm>
            <a:off x="2446782" y="2877565"/>
            <a:ext cx="373380" cy="196850"/>
          </a:xfrm>
          <a:prstGeom prst="rect">
            <a:avLst/>
          </a:prstGeom>
        </p:spPr>
        <p:txBody>
          <a:bodyPr vert="horz" wrap="square" lIns="0" tIns="0" rIns="0" bIns="0" rtlCol="0">
            <a:spAutoFit/>
          </a:bodyPr>
          <a:lstStyle/>
          <a:p>
            <a:pPr marL="12700">
              <a:lnSpc>
                <a:spcPct val="100000"/>
              </a:lnSpc>
            </a:pPr>
            <a:r>
              <a:rPr sz="1200" b="1" spc="-15" dirty="0">
                <a:solidFill>
                  <a:srgbClr val="FFFFFF"/>
                </a:solidFill>
                <a:latin typeface="Arial"/>
                <a:cs typeface="Arial"/>
              </a:rPr>
              <a:t>P</a:t>
            </a:r>
            <a:r>
              <a:rPr sz="1200" b="1" spc="-50" dirty="0">
                <a:solidFill>
                  <a:srgbClr val="FFFFFF"/>
                </a:solidFill>
                <a:latin typeface="Arial"/>
                <a:cs typeface="Arial"/>
              </a:rPr>
              <a:t>age</a:t>
            </a:r>
            <a:endParaRPr sz="1200">
              <a:latin typeface="Arial"/>
              <a:cs typeface="Arial"/>
            </a:endParaRPr>
          </a:p>
        </p:txBody>
      </p:sp>
      <p:sp>
        <p:nvSpPr>
          <p:cNvPr id="8" name="object 8"/>
          <p:cNvSpPr/>
          <p:nvPr/>
        </p:nvSpPr>
        <p:spPr>
          <a:xfrm>
            <a:off x="1722373" y="3850259"/>
            <a:ext cx="1934210" cy="439420"/>
          </a:xfrm>
          <a:custGeom>
            <a:avLst/>
            <a:gdLst/>
            <a:ahLst/>
            <a:cxnLst/>
            <a:rect l="l" t="t" r="r" b="b"/>
            <a:pathLst>
              <a:path w="1934210" h="439420">
                <a:moveTo>
                  <a:pt x="1933828" y="0"/>
                </a:moveTo>
                <a:lnTo>
                  <a:pt x="0" y="38100"/>
                </a:lnTo>
                <a:lnTo>
                  <a:pt x="0" y="439420"/>
                </a:lnTo>
                <a:lnTo>
                  <a:pt x="1886203" y="439420"/>
                </a:lnTo>
                <a:lnTo>
                  <a:pt x="1933828" y="0"/>
                </a:lnTo>
                <a:close/>
              </a:path>
            </a:pathLst>
          </a:custGeom>
          <a:solidFill>
            <a:srgbClr val="675B52"/>
          </a:solidFill>
        </p:spPr>
        <p:txBody>
          <a:bodyPr wrap="square" lIns="0" tIns="0" rIns="0" bIns="0" rtlCol="0"/>
          <a:lstStyle/>
          <a:p>
            <a:endParaRPr/>
          </a:p>
        </p:txBody>
      </p:sp>
      <p:sp>
        <p:nvSpPr>
          <p:cNvPr id="9" name="object 9"/>
          <p:cNvSpPr txBox="1"/>
          <p:nvPr/>
        </p:nvSpPr>
        <p:spPr>
          <a:xfrm>
            <a:off x="2342769" y="3971797"/>
            <a:ext cx="693420" cy="196850"/>
          </a:xfrm>
          <a:prstGeom prst="rect">
            <a:avLst/>
          </a:prstGeom>
        </p:spPr>
        <p:txBody>
          <a:bodyPr vert="horz" wrap="square" lIns="0" tIns="0" rIns="0" bIns="0" rtlCol="0">
            <a:spAutoFit/>
          </a:bodyPr>
          <a:lstStyle/>
          <a:p>
            <a:pPr marL="12700">
              <a:lnSpc>
                <a:spcPct val="100000"/>
              </a:lnSpc>
            </a:pPr>
            <a:r>
              <a:rPr sz="1200" b="1" spc="-85" dirty="0">
                <a:solidFill>
                  <a:srgbClr val="FFFFFF"/>
                </a:solidFill>
                <a:latin typeface="Arial"/>
                <a:cs typeface="Arial"/>
              </a:rPr>
              <a:t>Co</a:t>
            </a:r>
            <a:r>
              <a:rPr sz="1200" b="1" spc="-20" dirty="0">
                <a:solidFill>
                  <a:srgbClr val="FFFFFF"/>
                </a:solidFill>
                <a:latin typeface="Arial"/>
                <a:cs typeface="Arial"/>
              </a:rPr>
              <a:t>nt</a:t>
            </a:r>
            <a:r>
              <a:rPr sz="1200" b="1" spc="-25" dirty="0">
                <a:solidFill>
                  <a:srgbClr val="FFFFFF"/>
                </a:solidFill>
                <a:latin typeface="Arial"/>
                <a:cs typeface="Arial"/>
              </a:rPr>
              <a:t>ai</a:t>
            </a:r>
            <a:r>
              <a:rPr sz="1200" b="1" spc="-40" dirty="0">
                <a:solidFill>
                  <a:srgbClr val="FFFFFF"/>
                </a:solidFill>
                <a:latin typeface="Arial"/>
                <a:cs typeface="Arial"/>
              </a:rPr>
              <a:t>ner</a:t>
            </a:r>
            <a:endParaRPr sz="1200">
              <a:latin typeface="Arial"/>
              <a:cs typeface="Arial"/>
            </a:endParaRPr>
          </a:p>
        </p:txBody>
      </p:sp>
      <p:sp>
        <p:nvSpPr>
          <p:cNvPr id="10" name="object 10"/>
          <p:cNvSpPr/>
          <p:nvPr/>
        </p:nvSpPr>
        <p:spPr>
          <a:xfrm>
            <a:off x="878103" y="4806950"/>
            <a:ext cx="1899285" cy="448945"/>
          </a:xfrm>
          <a:custGeom>
            <a:avLst/>
            <a:gdLst/>
            <a:ahLst/>
            <a:cxnLst/>
            <a:rect l="l" t="t" r="r" b="b"/>
            <a:pathLst>
              <a:path w="1899285" h="448945">
                <a:moveTo>
                  <a:pt x="0" y="0"/>
                </a:moveTo>
                <a:lnTo>
                  <a:pt x="19050" y="448818"/>
                </a:lnTo>
                <a:lnTo>
                  <a:pt x="1899132" y="448818"/>
                </a:lnTo>
                <a:lnTo>
                  <a:pt x="1899132" y="47625"/>
                </a:lnTo>
                <a:lnTo>
                  <a:pt x="0" y="0"/>
                </a:lnTo>
                <a:close/>
              </a:path>
            </a:pathLst>
          </a:custGeom>
          <a:solidFill>
            <a:srgbClr val="675B52"/>
          </a:solidFill>
        </p:spPr>
        <p:txBody>
          <a:bodyPr wrap="square" lIns="0" tIns="0" rIns="0" bIns="0" rtlCol="0"/>
          <a:lstStyle/>
          <a:p>
            <a:endParaRPr/>
          </a:p>
        </p:txBody>
      </p:sp>
      <p:sp>
        <p:nvSpPr>
          <p:cNvPr id="11" name="object 11"/>
          <p:cNvSpPr txBox="1"/>
          <p:nvPr/>
        </p:nvSpPr>
        <p:spPr>
          <a:xfrm>
            <a:off x="1509141" y="4933442"/>
            <a:ext cx="63627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20" dirty="0">
                <a:solidFill>
                  <a:srgbClr val="FFFFFF"/>
                </a:solidFill>
                <a:latin typeface="Arial"/>
                <a:cs typeface="Arial"/>
              </a:rPr>
              <a:t> </a:t>
            </a:r>
            <a:r>
              <a:rPr sz="1200" b="1" spc="25" dirty="0">
                <a:solidFill>
                  <a:srgbClr val="FFFFFF"/>
                </a:solidFill>
                <a:latin typeface="Arial"/>
                <a:cs typeface="Arial"/>
              </a:rPr>
              <a:t>1</a:t>
            </a:r>
            <a:endParaRPr sz="1200">
              <a:latin typeface="Arial"/>
              <a:cs typeface="Arial"/>
            </a:endParaRPr>
          </a:p>
        </p:txBody>
      </p:sp>
      <p:sp>
        <p:nvSpPr>
          <p:cNvPr id="12" name="object 12"/>
          <p:cNvSpPr/>
          <p:nvPr/>
        </p:nvSpPr>
        <p:spPr>
          <a:xfrm>
            <a:off x="3007867" y="4832984"/>
            <a:ext cx="1969770" cy="439420"/>
          </a:xfrm>
          <a:custGeom>
            <a:avLst/>
            <a:gdLst/>
            <a:ahLst/>
            <a:cxnLst/>
            <a:rect l="l" t="t" r="r" b="b"/>
            <a:pathLst>
              <a:path w="1969770" h="439420">
                <a:moveTo>
                  <a:pt x="1893189" y="0"/>
                </a:moveTo>
                <a:lnTo>
                  <a:pt x="0" y="0"/>
                </a:lnTo>
                <a:lnTo>
                  <a:pt x="0" y="401192"/>
                </a:lnTo>
                <a:lnTo>
                  <a:pt x="1969389" y="439292"/>
                </a:lnTo>
                <a:lnTo>
                  <a:pt x="1893189" y="0"/>
                </a:lnTo>
                <a:close/>
              </a:path>
            </a:pathLst>
          </a:custGeom>
          <a:solidFill>
            <a:srgbClr val="675B52"/>
          </a:solidFill>
        </p:spPr>
        <p:txBody>
          <a:bodyPr wrap="square" lIns="0" tIns="0" rIns="0" bIns="0" rtlCol="0"/>
          <a:lstStyle/>
          <a:p>
            <a:endParaRPr/>
          </a:p>
        </p:txBody>
      </p:sp>
      <p:sp>
        <p:nvSpPr>
          <p:cNvPr id="13" name="object 13"/>
          <p:cNvSpPr txBox="1"/>
          <p:nvPr/>
        </p:nvSpPr>
        <p:spPr>
          <a:xfrm>
            <a:off x="3656203" y="4954523"/>
            <a:ext cx="675640" cy="196850"/>
          </a:xfrm>
          <a:prstGeom prst="rect">
            <a:avLst/>
          </a:prstGeom>
        </p:spPr>
        <p:txBody>
          <a:bodyPr vert="horz" wrap="square" lIns="0" tIns="0" rIns="0" bIns="0" rtlCol="0">
            <a:spAutoFit/>
          </a:bodyPr>
          <a:lstStyle/>
          <a:p>
            <a:pPr marL="12700">
              <a:lnSpc>
                <a:spcPct val="100000"/>
              </a:lnSpc>
            </a:pPr>
            <a:r>
              <a:rPr sz="1200" b="1" spc="-35" dirty="0">
                <a:solidFill>
                  <a:srgbClr val="FFFFFF"/>
                </a:solidFill>
                <a:latin typeface="Arial"/>
                <a:cs typeface="Arial"/>
              </a:rPr>
              <a:t>Widget</a:t>
            </a:r>
            <a:r>
              <a:rPr sz="1200" b="1" spc="190" dirty="0">
                <a:solidFill>
                  <a:srgbClr val="FFFFFF"/>
                </a:solidFill>
                <a:latin typeface="Arial"/>
                <a:cs typeface="Arial"/>
              </a:rPr>
              <a:t> </a:t>
            </a:r>
            <a:r>
              <a:rPr sz="1200" b="1" spc="25" dirty="0">
                <a:solidFill>
                  <a:srgbClr val="FFFFFF"/>
                </a:solidFill>
                <a:latin typeface="Arial"/>
                <a:cs typeface="Arial"/>
              </a:rPr>
              <a:t>2</a:t>
            </a:r>
            <a:endParaRPr sz="1200">
              <a:latin typeface="Arial"/>
              <a:cs typeface="Arial"/>
            </a:endParaRPr>
          </a:p>
        </p:txBody>
      </p:sp>
      <p:sp>
        <p:nvSpPr>
          <p:cNvPr id="14" name="object 14"/>
          <p:cNvSpPr/>
          <p:nvPr/>
        </p:nvSpPr>
        <p:spPr>
          <a:xfrm>
            <a:off x="2620898" y="3176270"/>
            <a:ext cx="114300" cy="712470"/>
          </a:xfrm>
          <a:custGeom>
            <a:avLst/>
            <a:gdLst/>
            <a:ahLst/>
            <a:cxnLst/>
            <a:rect l="l" t="t" r="r" b="b"/>
            <a:pathLst>
              <a:path w="114300" h="712470">
                <a:moveTo>
                  <a:pt x="38070" y="598128"/>
                </a:moveTo>
                <a:lnTo>
                  <a:pt x="0" y="598677"/>
                </a:lnTo>
                <a:lnTo>
                  <a:pt x="58800" y="712088"/>
                </a:lnTo>
                <a:lnTo>
                  <a:pt x="104560" y="617219"/>
                </a:lnTo>
                <a:lnTo>
                  <a:pt x="38353" y="617219"/>
                </a:lnTo>
                <a:lnTo>
                  <a:pt x="38070" y="598128"/>
                </a:lnTo>
                <a:close/>
              </a:path>
              <a:path w="114300" h="712470">
                <a:moveTo>
                  <a:pt x="76172" y="597577"/>
                </a:moveTo>
                <a:lnTo>
                  <a:pt x="38070" y="598128"/>
                </a:lnTo>
                <a:lnTo>
                  <a:pt x="38353" y="617219"/>
                </a:lnTo>
                <a:lnTo>
                  <a:pt x="76453" y="616584"/>
                </a:lnTo>
                <a:lnTo>
                  <a:pt x="76172" y="597577"/>
                </a:lnTo>
                <a:close/>
              </a:path>
              <a:path w="114300" h="712470">
                <a:moveTo>
                  <a:pt x="114300" y="597026"/>
                </a:moveTo>
                <a:lnTo>
                  <a:pt x="76172" y="597577"/>
                </a:lnTo>
                <a:lnTo>
                  <a:pt x="76453" y="616584"/>
                </a:lnTo>
                <a:lnTo>
                  <a:pt x="38353" y="617219"/>
                </a:lnTo>
                <a:lnTo>
                  <a:pt x="104560" y="617219"/>
                </a:lnTo>
                <a:lnTo>
                  <a:pt x="114300" y="597026"/>
                </a:lnTo>
                <a:close/>
              </a:path>
              <a:path w="114300" h="712470">
                <a:moveTo>
                  <a:pt x="67309" y="0"/>
                </a:moveTo>
                <a:lnTo>
                  <a:pt x="29209" y="634"/>
                </a:lnTo>
                <a:lnTo>
                  <a:pt x="38070" y="598128"/>
                </a:lnTo>
                <a:lnTo>
                  <a:pt x="76172" y="597577"/>
                </a:lnTo>
                <a:lnTo>
                  <a:pt x="67309" y="0"/>
                </a:lnTo>
                <a:close/>
              </a:path>
            </a:pathLst>
          </a:custGeom>
          <a:solidFill>
            <a:srgbClr val="2B2522"/>
          </a:solidFill>
        </p:spPr>
        <p:txBody>
          <a:bodyPr wrap="square" lIns="0" tIns="0" rIns="0" bIns="0" rtlCol="0"/>
          <a:lstStyle/>
          <a:p>
            <a:endParaRPr/>
          </a:p>
        </p:txBody>
      </p:sp>
      <p:sp>
        <p:nvSpPr>
          <p:cNvPr id="15" name="object 15"/>
          <p:cNvSpPr/>
          <p:nvPr/>
        </p:nvSpPr>
        <p:spPr>
          <a:xfrm>
            <a:off x="1826005" y="4267834"/>
            <a:ext cx="301625" cy="591185"/>
          </a:xfrm>
          <a:custGeom>
            <a:avLst/>
            <a:gdLst/>
            <a:ahLst/>
            <a:cxnLst/>
            <a:rect l="l" t="t" r="r" b="b"/>
            <a:pathLst>
              <a:path w="301625" h="591185">
                <a:moveTo>
                  <a:pt x="0" y="463041"/>
                </a:moveTo>
                <a:lnTo>
                  <a:pt x="1650" y="590803"/>
                </a:lnTo>
                <a:lnTo>
                  <a:pt x="102209" y="513460"/>
                </a:lnTo>
                <a:lnTo>
                  <a:pt x="60325" y="513460"/>
                </a:lnTo>
                <a:lnTo>
                  <a:pt x="26035" y="496823"/>
                </a:lnTo>
                <a:lnTo>
                  <a:pt x="34334" y="479700"/>
                </a:lnTo>
                <a:lnTo>
                  <a:pt x="0" y="463041"/>
                </a:lnTo>
                <a:close/>
              </a:path>
              <a:path w="301625" h="591185">
                <a:moveTo>
                  <a:pt x="34334" y="479700"/>
                </a:moveTo>
                <a:lnTo>
                  <a:pt x="26035" y="496823"/>
                </a:lnTo>
                <a:lnTo>
                  <a:pt x="60325" y="513460"/>
                </a:lnTo>
                <a:lnTo>
                  <a:pt x="68624" y="496337"/>
                </a:lnTo>
                <a:lnTo>
                  <a:pt x="34334" y="479700"/>
                </a:lnTo>
                <a:close/>
              </a:path>
              <a:path w="301625" h="591185">
                <a:moveTo>
                  <a:pt x="68624" y="496337"/>
                </a:moveTo>
                <a:lnTo>
                  <a:pt x="60325" y="513460"/>
                </a:lnTo>
                <a:lnTo>
                  <a:pt x="102209" y="513460"/>
                </a:lnTo>
                <a:lnTo>
                  <a:pt x="102869" y="512952"/>
                </a:lnTo>
                <a:lnTo>
                  <a:pt x="68624" y="496337"/>
                </a:lnTo>
                <a:close/>
              </a:path>
              <a:path w="301625" h="591185">
                <a:moveTo>
                  <a:pt x="266826" y="0"/>
                </a:moveTo>
                <a:lnTo>
                  <a:pt x="34334" y="479700"/>
                </a:lnTo>
                <a:lnTo>
                  <a:pt x="68624" y="496337"/>
                </a:lnTo>
                <a:lnTo>
                  <a:pt x="301117" y="16637"/>
                </a:lnTo>
                <a:lnTo>
                  <a:pt x="266826" y="0"/>
                </a:lnTo>
                <a:close/>
              </a:path>
            </a:pathLst>
          </a:custGeom>
          <a:solidFill>
            <a:srgbClr val="2B2522"/>
          </a:solidFill>
        </p:spPr>
        <p:txBody>
          <a:bodyPr wrap="square" lIns="0" tIns="0" rIns="0" bIns="0" rtlCol="0"/>
          <a:lstStyle/>
          <a:p>
            <a:endParaRPr/>
          </a:p>
        </p:txBody>
      </p:sp>
      <p:sp>
        <p:nvSpPr>
          <p:cNvPr id="16" name="object 16"/>
          <p:cNvSpPr/>
          <p:nvPr/>
        </p:nvSpPr>
        <p:spPr>
          <a:xfrm>
            <a:off x="3214751" y="4263897"/>
            <a:ext cx="666115" cy="569595"/>
          </a:xfrm>
          <a:custGeom>
            <a:avLst/>
            <a:gdLst/>
            <a:ahLst/>
            <a:cxnLst/>
            <a:rect l="l" t="t" r="r" b="b"/>
            <a:pathLst>
              <a:path w="666114" h="569595">
                <a:moveTo>
                  <a:pt x="566361" y="509635"/>
                </a:moveTo>
                <a:lnTo>
                  <a:pt x="541782" y="538607"/>
                </a:lnTo>
                <a:lnTo>
                  <a:pt x="665861" y="569087"/>
                </a:lnTo>
                <a:lnTo>
                  <a:pt x="645762" y="521969"/>
                </a:lnTo>
                <a:lnTo>
                  <a:pt x="580898" y="521969"/>
                </a:lnTo>
                <a:lnTo>
                  <a:pt x="566361" y="509635"/>
                </a:lnTo>
                <a:close/>
              </a:path>
              <a:path w="666114" h="569595">
                <a:moveTo>
                  <a:pt x="591020" y="480570"/>
                </a:moveTo>
                <a:lnTo>
                  <a:pt x="566361" y="509635"/>
                </a:lnTo>
                <a:lnTo>
                  <a:pt x="580898" y="521969"/>
                </a:lnTo>
                <a:lnTo>
                  <a:pt x="605536" y="492887"/>
                </a:lnTo>
                <a:lnTo>
                  <a:pt x="591020" y="480570"/>
                </a:lnTo>
                <a:close/>
              </a:path>
              <a:path w="666114" h="569595">
                <a:moveTo>
                  <a:pt x="615696" y="451484"/>
                </a:moveTo>
                <a:lnTo>
                  <a:pt x="591020" y="480570"/>
                </a:lnTo>
                <a:lnTo>
                  <a:pt x="605536" y="492887"/>
                </a:lnTo>
                <a:lnTo>
                  <a:pt x="580898" y="521969"/>
                </a:lnTo>
                <a:lnTo>
                  <a:pt x="645762" y="521969"/>
                </a:lnTo>
                <a:lnTo>
                  <a:pt x="615696" y="451484"/>
                </a:lnTo>
                <a:close/>
              </a:path>
              <a:path w="666114" h="569595">
                <a:moveTo>
                  <a:pt x="24637" y="0"/>
                </a:moveTo>
                <a:lnTo>
                  <a:pt x="0" y="29082"/>
                </a:lnTo>
                <a:lnTo>
                  <a:pt x="566361" y="509635"/>
                </a:lnTo>
                <a:lnTo>
                  <a:pt x="591020" y="480570"/>
                </a:lnTo>
                <a:lnTo>
                  <a:pt x="24637" y="0"/>
                </a:lnTo>
                <a:close/>
              </a:path>
            </a:pathLst>
          </a:custGeom>
          <a:solidFill>
            <a:srgbClr val="2B2522"/>
          </a:solidFill>
        </p:spPr>
        <p:txBody>
          <a:bodyPr wrap="square" lIns="0" tIns="0" rIns="0" bIns="0" rtlCol="0"/>
          <a:lstStyle/>
          <a:p>
            <a:endParaRPr/>
          </a:p>
        </p:txBody>
      </p:sp>
      <p:sp>
        <p:nvSpPr>
          <p:cNvPr id="17" name="object 17"/>
          <p:cNvSpPr/>
          <p:nvPr/>
        </p:nvSpPr>
        <p:spPr>
          <a:xfrm>
            <a:off x="5896609" y="2663444"/>
            <a:ext cx="1572260" cy="454025"/>
          </a:xfrm>
          <a:custGeom>
            <a:avLst/>
            <a:gdLst/>
            <a:ahLst/>
            <a:cxnLst/>
            <a:rect l="l" t="t" r="r" b="b"/>
            <a:pathLst>
              <a:path w="1572259" h="454025">
                <a:moveTo>
                  <a:pt x="0" y="0"/>
                </a:moveTo>
                <a:lnTo>
                  <a:pt x="38100" y="453643"/>
                </a:lnTo>
                <a:lnTo>
                  <a:pt x="1571879" y="453643"/>
                </a:lnTo>
                <a:lnTo>
                  <a:pt x="1571879" y="52450"/>
                </a:lnTo>
                <a:lnTo>
                  <a:pt x="0" y="0"/>
                </a:lnTo>
                <a:close/>
              </a:path>
            </a:pathLst>
          </a:custGeom>
          <a:solidFill>
            <a:srgbClr val="CFC7C3"/>
          </a:solidFill>
        </p:spPr>
        <p:txBody>
          <a:bodyPr wrap="square" lIns="0" tIns="0" rIns="0" bIns="0" rtlCol="0"/>
          <a:lstStyle/>
          <a:p>
            <a:endParaRPr/>
          </a:p>
        </p:txBody>
      </p:sp>
      <p:sp>
        <p:nvSpPr>
          <p:cNvPr id="18" name="object 18"/>
          <p:cNvSpPr/>
          <p:nvPr/>
        </p:nvSpPr>
        <p:spPr>
          <a:xfrm>
            <a:off x="6054725" y="3815334"/>
            <a:ext cx="2203450" cy="437515"/>
          </a:xfrm>
          <a:custGeom>
            <a:avLst/>
            <a:gdLst/>
            <a:ahLst/>
            <a:cxnLst/>
            <a:rect l="l" t="t" r="r" b="b"/>
            <a:pathLst>
              <a:path w="2203450" h="437514">
                <a:moveTo>
                  <a:pt x="2203069" y="0"/>
                </a:moveTo>
                <a:lnTo>
                  <a:pt x="0" y="35687"/>
                </a:lnTo>
                <a:lnTo>
                  <a:pt x="0" y="437007"/>
                </a:lnTo>
                <a:lnTo>
                  <a:pt x="2176906" y="437007"/>
                </a:lnTo>
                <a:lnTo>
                  <a:pt x="2203069" y="0"/>
                </a:lnTo>
                <a:close/>
              </a:path>
            </a:pathLst>
          </a:custGeom>
          <a:solidFill>
            <a:srgbClr val="CFC7C3"/>
          </a:solidFill>
        </p:spPr>
        <p:txBody>
          <a:bodyPr wrap="square" lIns="0" tIns="0" rIns="0" bIns="0" rtlCol="0"/>
          <a:lstStyle/>
          <a:p>
            <a:endParaRPr/>
          </a:p>
        </p:txBody>
      </p:sp>
      <p:sp>
        <p:nvSpPr>
          <p:cNvPr id="19" name="object 19"/>
          <p:cNvSpPr/>
          <p:nvPr/>
        </p:nvSpPr>
        <p:spPr>
          <a:xfrm>
            <a:off x="460082" y="5876315"/>
            <a:ext cx="1608455" cy="458470"/>
          </a:xfrm>
          <a:custGeom>
            <a:avLst/>
            <a:gdLst/>
            <a:ahLst/>
            <a:cxnLst/>
            <a:rect l="l" t="t" r="r" b="b"/>
            <a:pathLst>
              <a:path w="1608455" h="458470">
                <a:moveTo>
                  <a:pt x="1608239" y="0"/>
                </a:moveTo>
                <a:lnTo>
                  <a:pt x="0" y="57150"/>
                </a:lnTo>
                <a:lnTo>
                  <a:pt x="0" y="458381"/>
                </a:lnTo>
                <a:lnTo>
                  <a:pt x="1560614" y="458381"/>
                </a:lnTo>
                <a:lnTo>
                  <a:pt x="1608239" y="0"/>
                </a:lnTo>
                <a:close/>
              </a:path>
            </a:pathLst>
          </a:custGeom>
          <a:solidFill>
            <a:srgbClr val="CFC7C3"/>
          </a:solidFill>
        </p:spPr>
        <p:txBody>
          <a:bodyPr wrap="square" lIns="0" tIns="0" rIns="0" bIns="0" rtlCol="0"/>
          <a:lstStyle/>
          <a:p>
            <a:endParaRPr/>
          </a:p>
        </p:txBody>
      </p:sp>
      <p:sp>
        <p:nvSpPr>
          <p:cNvPr id="20" name="object 20"/>
          <p:cNvSpPr/>
          <p:nvPr/>
        </p:nvSpPr>
        <p:spPr>
          <a:xfrm>
            <a:off x="5918453" y="4665598"/>
            <a:ext cx="2413000" cy="448945"/>
          </a:xfrm>
          <a:custGeom>
            <a:avLst/>
            <a:gdLst/>
            <a:ahLst/>
            <a:cxnLst/>
            <a:rect l="l" t="t" r="r" b="b"/>
            <a:pathLst>
              <a:path w="2413000" h="448945">
                <a:moveTo>
                  <a:pt x="2374773" y="0"/>
                </a:moveTo>
                <a:lnTo>
                  <a:pt x="0" y="0"/>
                </a:lnTo>
                <a:lnTo>
                  <a:pt x="0" y="401193"/>
                </a:lnTo>
                <a:lnTo>
                  <a:pt x="2412873" y="448818"/>
                </a:lnTo>
                <a:lnTo>
                  <a:pt x="2374773" y="0"/>
                </a:lnTo>
                <a:close/>
              </a:path>
            </a:pathLst>
          </a:custGeom>
          <a:solidFill>
            <a:srgbClr val="CFC7C3"/>
          </a:solidFill>
        </p:spPr>
        <p:txBody>
          <a:bodyPr wrap="square" lIns="0" tIns="0" rIns="0" bIns="0" rtlCol="0"/>
          <a:lstStyle/>
          <a:p>
            <a:endParaRPr/>
          </a:p>
        </p:txBody>
      </p:sp>
      <p:sp>
        <p:nvSpPr>
          <p:cNvPr id="21" name="object 21"/>
          <p:cNvSpPr txBox="1"/>
          <p:nvPr/>
        </p:nvSpPr>
        <p:spPr>
          <a:xfrm>
            <a:off x="6271640" y="4791075"/>
            <a:ext cx="1713864" cy="189865"/>
          </a:xfrm>
          <a:prstGeom prst="rect">
            <a:avLst/>
          </a:prstGeom>
        </p:spPr>
        <p:txBody>
          <a:bodyPr vert="horz" wrap="square" lIns="0" tIns="0" rIns="0" bIns="0" rtlCol="0">
            <a:spAutoFit/>
          </a:bodyPr>
          <a:lstStyle/>
          <a:p>
            <a:pPr marL="12700">
              <a:lnSpc>
                <a:spcPct val="100000"/>
              </a:lnSpc>
            </a:pPr>
            <a:r>
              <a:rPr sz="1100" b="1" dirty="0">
                <a:latin typeface="Courier New"/>
                <a:cs typeface="Courier New"/>
              </a:rPr>
              <a:t>container_tablet.soy</a:t>
            </a:r>
            <a:endParaRPr sz="1100">
              <a:latin typeface="Courier New"/>
              <a:cs typeface="Courier New"/>
            </a:endParaRPr>
          </a:p>
        </p:txBody>
      </p:sp>
      <p:sp>
        <p:nvSpPr>
          <p:cNvPr id="22" name="object 22"/>
          <p:cNvSpPr/>
          <p:nvPr/>
        </p:nvSpPr>
        <p:spPr>
          <a:xfrm>
            <a:off x="2117979" y="5915799"/>
            <a:ext cx="2334895" cy="448945"/>
          </a:xfrm>
          <a:custGeom>
            <a:avLst/>
            <a:gdLst/>
            <a:ahLst/>
            <a:cxnLst/>
            <a:rect l="l" t="t" r="r" b="b"/>
            <a:pathLst>
              <a:path w="2334895" h="448945">
                <a:moveTo>
                  <a:pt x="0" y="0"/>
                </a:moveTo>
                <a:lnTo>
                  <a:pt x="9525" y="448868"/>
                </a:lnTo>
                <a:lnTo>
                  <a:pt x="2334768" y="448868"/>
                </a:lnTo>
                <a:lnTo>
                  <a:pt x="2334768" y="47624"/>
                </a:lnTo>
                <a:lnTo>
                  <a:pt x="0" y="0"/>
                </a:lnTo>
                <a:close/>
              </a:path>
            </a:pathLst>
          </a:custGeom>
          <a:solidFill>
            <a:srgbClr val="CFC7C3"/>
          </a:solidFill>
        </p:spPr>
        <p:txBody>
          <a:bodyPr wrap="square" lIns="0" tIns="0" rIns="0" bIns="0" rtlCol="0"/>
          <a:lstStyle/>
          <a:p>
            <a:endParaRPr/>
          </a:p>
        </p:txBody>
      </p:sp>
      <p:sp>
        <p:nvSpPr>
          <p:cNvPr id="23" name="object 23"/>
          <p:cNvSpPr/>
          <p:nvPr/>
        </p:nvSpPr>
        <p:spPr>
          <a:xfrm>
            <a:off x="4612894" y="5977966"/>
            <a:ext cx="1608455" cy="426720"/>
          </a:xfrm>
          <a:custGeom>
            <a:avLst/>
            <a:gdLst/>
            <a:ahLst/>
            <a:cxnLst/>
            <a:rect l="l" t="t" r="r" b="b"/>
            <a:pathLst>
              <a:path w="1608454" h="426720">
                <a:moveTo>
                  <a:pt x="1525904" y="0"/>
                </a:moveTo>
                <a:lnTo>
                  <a:pt x="0" y="0"/>
                </a:lnTo>
                <a:lnTo>
                  <a:pt x="0" y="401231"/>
                </a:lnTo>
                <a:lnTo>
                  <a:pt x="1608454" y="426631"/>
                </a:lnTo>
                <a:lnTo>
                  <a:pt x="1525904" y="0"/>
                </a:lnTo>
                <a:close/>
              </a:path>
            </a:pathLst>
          </a:custGeom>
          <a:solidFill>
            <a:srgbClr val="CFC7C3"/>
          </a:solidFill>
        </p:spPr>
        <p:txBody>
          <a:bodyPr wrap="square" lIns="0" tIns="0" rIns="0" bIns="0" rtlCol="0"/>
          <a:lstStyle/>
          <a:p>
            <a:endParaRPr/>
          </a:p>
        </p:txBody>
      </p:sp>
      <p:sp>
        <p:nvSpPr>
          <p:cNvPr id="24" name="object 24"/>
          <p:cNvSpPr/>
          <p:nvPr/>
        </p:nvSpPr>
        <p:spPr>
          <a:xfrm>
            <a:off x="6308090" y="5957480"/>
            <a:ext cx="2368550" cy="439420"/>
          </a:xfrm>
          <a:custGeom>
            <a:avLst/>
            <a:gdLst/>
            <a:ahLst/>
            <a:cxnLst/>
            <a:rect l="l" t="t" r="r" b="b"/>
            <a:pathLst>
              <a:path w="2368550" h="439420">
                <a:moveTo>
                  <a:pt x="2368423" y="0"/>
                </a:moveTo>
                <a:lnTo>
                  <a:pt x="0" y="38099"/>
                </a:lnTo>
                <a:lnTo>
                  <a:pt x="0" y="439343"/>
                </a:lnTo>
                <a:lnTo>
                  <a:pt x="2320798" y="439343"/>
                </a:lnTo>
                <a:lnTo>
                  <a:pt x="2368423" y="0"/>
                </a:lnTo>
                <a:close/>
              </a:path>
            </a:pathLst>
          </a:custGeom>
          <a:solidFill>
            <a:srgbClr val="CFC7C3"/>
          </a:solidFill>
        </p:spPr>
        <p:txBody>
          <a:bodyPr wrap="square" lIns="0" tIns="0" rIns="0" bIns="0" rtlCol="0"/>
          <a:lstStyle/>
          <a:p>
            <a:endParaRPr/>
          </a:p>
        </p:txBody>
      </p:sp>
      <p:sp>
        <p:nvSpPr>
          <p:cNvPr id="25" name="object 25"/>
          <p:cNvSpPr/>
          <p:nvPr/>
        </p:nvSpPr>
        <p:spPr>
          <a:xfrm>
            <a:off x="1137081" y="5248275"/>
            <a:ext cx="495934" cy="668020"/>
          </a:xfrm>
          <a:custGeom>
            <a:avLst/>
            <a:gdLst/>
            <a:ahLst/>
            <a:cxnLst/>
            <a:rect l="l" t="t" r="r" b="b"/>
            <a:pathLst>
              <a:path w="495935" h="668020">
                <a:moveTo>
                  <a:pt x="14452" y="583565"/>
                </a:moveTo>
                <a:lnTo>
                  <a:pt x="0" y="667524"/>
                </a:lnTo>
                <a:lnTo>
                  <a:pt x="75844" y="628726"/>
                </a:lnTo>
                <a:lnTo>
                  <a:pt x="69283" y="623900"/>
                </a:lnTo>
                <a:lnTo>
                  <a:pt x="47853" y="623900"/>
                </a:lnTo>
                <a:lnTo>
                  <a:pt x="27393" y="608850"/>
                </a:lnTo>
                <a:lnTo>
                  <a:pt x="34918" y="598619"/>
                </a:lnTo>
                <a:lnTo>
                  <a:pt x="14452" y="583565"/>
                </a:lnTo>
                <a:close/>
              </a:path>
              <a:path w="495935" h="668020">
                <a:moveTo>
                  <a:pt x="34918" y="598619"/>
                </a:moveTo>
                <a:lnTo>
                  <a:pt x="27393" y="608850"/>
                </a:lnTo>
                <a:lnTo>
                  <a:pt x="47853" y="623900"/>
                </a:lnTo>
                <a:lnTo>
                  <a:pt x="55377" y="613670"/>
                </a:lnTo>
                <a:lnTo>
                  <a:pt x="34918" y="598619"/>
                </a:lnTo>
                <a:close/>
              </a:path>
              <a:path w="495935" h="668020">
                <a:moveTo>
                  <a:pt x="55377" y="613670"/>
                </a:moveTo>
                <a:lnTo>
                  <a:pt x="47853" y="623900"/>
                </a:lnTo>
                <a:lnTo>
                  <a:pt x="69283" y="623900"/>
                </a:lnTo>
                <a:lnTo>
                  <a:pt x="55377" y="613670"/>
                </a:lnTo>
                <a:close/>
              </a:path>
              <a:path w="495935" h="668020">
                <a:moveTo>
                  <a:pt x="475183" y="0"/>
                </a:moveTo>
                <a:lnTo>
                  <a:pt x="34918" y="598619"/>
                </a:lnTo>
                <a:lnTo>
                  <a:pt x="55377" y="613670"/>
                </a:lnTo>
                <a:lnTo>
                  <a:pt x="495630" y="15112"/>
                </a:lnTo>
                <a:lnTo>
                  <a:pt x="475183" y="0"/>
                </a:lnTo>
                <a:close/>
              </a:path>
            </a:pathLst>
          </a:custGeom>
          <a:solidFill>
            <a:srgbClr val="9E9087"/>
          </a:solidFill>
        </p:spPr>
        <p:txBody>
          <a:bodyPr wrap="square" lIns="0" tIns="0" rIns="0" bIns="0" rtlCol="0"/>
          <a:lstStyle/>
          <a:p>
            <a:endParaRPr/>
          </a:p>
        </p:txBody>
      </p:sp>
      <p:sp>
        <p:nvSpPr>
          <p:cNvPr id="26" name="object 26"/>
          <p:cNvSpPr/>
          <p:nvPr/>
        </p:nvSpPr>
        <p:spPr>
          <a:xfrm>
            <a:off x="2179447" y="5245227"/>
            <a:ext cx="1039494" cy="690880"/>
          </a:xfrm>
          <a:custGeom>
            <a:avLst/>
            <a:gdLst/>
            <a:ahLst/>
            <a:cxnLst/>
            <a:rect l="l" t="t" r="r" b="b"/>
            <a:pathLst>
              <a:path w="1039494" h="690879">
                <a:moveTo>
                  <a:pt x="968864" y="659174"/>
                </a:moveTo>
                <a:lnTo>
                  <a:pt x="954913" y="680364"/>
                </a:lnTo>
                <a:lnTo>
                  <a:pt x="1039494" y="690448"/>
                </a:lnTo>
                <a:lnTo>
                  <a:pt x="1025420" y="666127"/>
                </a:lnTo>
                <a:lnTo>
                  <a:pt x="979423" y="666127"/>
                </a:lnTo>
                <a:lnTo>
                  <a:pt x="968864" y="659174"/>
                </a:lnTo>
                <a:close/>
              </a:path>
              <a:path w="1039494" h="690879">
                <a:moveTo>
                  <a:pt x="982830" y="637963"/>
                </a:moveTo>
                <a:lnTo>
                  <a:pt x="968864" y="659174"/>
                </a:lnTo>
                <a:lnTo>
                  <a:pt x="979423" y="666127"/>
                </a:lnTo>
                <a:lnTo>
                  <a:pt x="993394" y="644918"/>
                </a:lnTo>
                <a:lnTo>
                  <a:pt x="982830" y="637963"/>
                </a:lnTo>
                <a:close/>
              </a:path>
              <a:path w="1039494" h="690879">
                <a:moveTo>
                  <a:pt x="996822" y="616712"/>
                </a:moveTo>
                <a:lnTo>
                  <a:pt x="982830" y="637963"/>
                </a:lnTo>
                <a:lnTo>
                  <a:pt x="993394" y="644918"/>
                </a:lnTo>
                <a:lnTo>
                  <a:pt x="979423" y="666127"/>
                </a:lnTo>
                <a:lnTo>
                  <a:pt x="1025420" y="666127"/>
                </a:lnTo>
                <a:lnTo>
                  <a:pt x="996822" y="616712"/>
                </a:lnTo>
                <a:close/>
              </a:path>
              <a:path w="1039494" h="690879">
                <a:moveTo>
                  <a:pt x="13969" y="0"/>
                </a:moveTo>
                <a:lnTo>
                  <a:pt x="0" y="21209"/>
                </a:lnTo>
                <a:lnTo>
                  <a:pt x="968864" y="659174"/>
                </a:lnTo>
                <a:lnTo>
                  <a:pt x="982830" y="637963"/>
                </a:lnTo>
                <a:lnTo>
                  <a:pt x="13969" y="0"/>
                </a:lnTo>
                <a:close/>
              </a:path>
            </a:pathLst>
          </a:custGeom>
          <a:solidFill>
            <a:srgbClr val="9E9087"/>
          </a:solidFill>
        </p:spPr>
        <p:txBody>
          <a:bodyPr wrap="square" lIns="0" tIns="0" rIns="0" bIns="0" rtlCol="0"/>
          <a:lstStyle/>
          <a:p>
            <a:endParaRPr/>
          </a:p>
        </p:txBody>
      </p:sp>
      <p:sp>
        <p:nvSpPr>
          <p:cNvPr id="27" name="object 27"/>
          <p:cNvSpPr/>
          <p:nvPr/>
        </p:nvSpPr>
        <p:spPr>
          <a:xfrm>
            <a:off x="3846067" y="5244591"/>
            <a:ext cx="1415415" cy="741045"/>
          </a:xfrm>
          <a:custGeom>
            <a:avLst/>
            <a:gdLst/>
            <a:ahLst/>
            <a:cxnLst/>
            <a:rect l="l" t="t" r="r" b="b"/>
            <a:pathLst>
              <a:path w="1415414" h="741045">
                <a:moveTo>
                  <a:pt x="1341378" y="717210"/>
                </a:moveTo>
                <a:lnTo>
                  <a:pt x="1329690" y="739775"/>
                </a:lnTo>
                <a:lnTo>
                  <a:pt x="1414907" y="740994"/>
                </a:lnTo>
                <a:lnTo>
                  <a:pt x="1401847" y="723061"/>
                </a:lnTo>
                <a:lnTo>
                  <a:pt x="1352677" y="723061"/>
                </a:lnTo>
                <a:lnTo>
                  <a:pt x="1341378" y="717210"/>
                </a:lnTo>
                <a:close/>
              </a:path>
              <a:path w="1415414" h="741045">
                <a:moveTo>
                  <a:pt x="1353062" y="694655"/>
                </a:moveTo>
                <a:lnTo>
                  <a:pt x="1341378" y="717210"/>
                </a:lnTo>
                <a:lnTo>
                  <a:pt x="1352677" y="723061"/>
                </a:lnTo>
                <a:lnTo>
                  <a:pt x="1364361" y="700506"/>
                </a:lnTo>
                <a:lnTo>
                  <a:pt x="1353062" y="694655"/>
                </a:lnTo>
                <a:close/>
              </a:path>
              <a:path w="1415414" h="741045">
                <a:moveTo>
                  <a:pt x="1364742" y="672109"/>
                </a:moveTo>
                <a:lnTo>
                  <a:pt x="1353062" y="694655"/>
                </a:lnTo>
                <a:lnTo>
                  <a:pt x="1364361" y="700506"/>
                </a:lnTo>
                <a:lnTo>
                  <a:pt x="1352677" y="723061"/>
                </a:lnTo>
                <a:lnTo>
                  <a:pt x="1401847" y="723061"/>
                </a:lnTo>
                <a:lnTo>
                  <a:pt x="1364742" y="672109"/>
                </a:lnTo>
                <a:close/>
              </a:path>
              <a:path w="1415414" h="741045">
                <a:moveTo>
                  <a:pt x="11684" y="0"/>
                </a:moveTo>
                <a:lnTo>
                  <a:pt x="0" y="22479"/>
                </a:lnTo>
                <a:lnTo>
                  <a:pt x="1341378" y="717210"/>
                </a:lnTo>
                <a:lnTo>
                  <a:pt x="1353062" y="694655"/>
                </a:lnTo>
                <a:lnTo>
                  <a:pt x="11684" y="0"/>
                </a:lnTo>
                <a:close/>
              </a:path>
            </a:pathLst>
          </a:custGeom>
          <a:solidFill>
            <a:srgbClr val="9E9087"/>
          </a:solidFill>
        </p:spPr>
        <p:txBody>
          <a:bodyPr wrap="square" lIns="0" tIns="0" rIns="0" bIns="0" rtlCol="0"/>
          <a:lstStyle/>
          <a:p>
            <a:endParaRPr/>
          </a:p>
        </p:txBody>
      </p:sp>
      <p:sp>
        <p:nvSpPr>
          <p:cNvPr id="28" name="object 28"/>
          <p:cNvSpPr/>
          <p:nvPr/>
        </p:nvSpPr>
        <p:spPr>
          <a:xfrm>
            <a:off x="4567809" y="5259959"/>
            <a:ext cx="2943225" cy="737870"/>
          </a:xfrm>
          <a:custGeom>
            <a:avLst/>
            <a:gdLst/>
            <a:ahLst/>
            <a:cxnLst/>
            <a:rect l="l" t="t" r="r" b="b"/>
            <a:pathLst>
              <a:path w="2943225" h="737870">
                <a:moveTo>
                  <a:pt x="2865839" y="712563"/>
                </a:moveTo>
                <a:lnTo>
                  <a:pt x="2859913" y="737260"/>
                </a:lnTo>
                <a:lnTo>
                  <a:pt x="2942970" y="717994"/>
                </a:lnTo>
                <a:lnTo>
                  <a:pt x="2940037" y="715530"/>
                </a:lnTo>
                <a:lnTo>
                  <a:pt x="2878200" y="715530"/>
                </a:lnTo>
                <a:lnTo>
                  <a:pt x="2865839" y="712563"/>
                </a:lnTo>
                <a:close/>
              </a:path>
              <a:path w="2943225" h="737870">
                <a:moveTo>
                  <a:pt x="2871769" y="687852"/>
                </a:moveTo>
                <a:lnTo>
                  <a:pt x="2865839" y="712563"/>
                </a:lnTo>
                <a:lnTo>
                  <a:pt x="2878200" y="715530"/>
                </a:lnTo>
                <a:lnTo>
                  <a:pt x="2884169" y="690829"/>
                </a:lnTo>
                <a:lnTo>
                  <a:pt x="2871769" y="687852"/>
                </a:lnTo>
                <a:close/>
              </a:path>
              <a:path w="2943225" h="737870">
                <a:moveTo>
                  <a:pt x="2877692" y="663168"/>
                </a:moveTo>
                <a:lnTo>
                  <a:pt x="2871769" y="687852"/>
                </a:lnTo>
                <a:lnTo>
                  <a:pt x="2884169" y="690829"/>
                </a:lnTo>
                <a:lnTo>
                  <a:pt x="2878200" y="715530"/>
                </a:lnTo>
                <a:lnTo>
                  <a:pt x="2940037" y="715530"/>
                </a:lnTo>
                <a:lnTo>
                  <a:pt x="2877692" y="663168"/>
                </a:lnTo>
                <a:close/>
              </a:path>
              <a:path w="2943225" h="737870">
                <a:moveTo>
                  <a:pt x="5968" y="0"/>
                </a:moveTo>
                <a:lnTo>
                  <a:pt x="0" y="24637"/>
                </a:lnTo>
                <a:lnTo>
                  <a:pt x="2865839" y="712563"/>
                </a:lnTo>
                <a:lnTo>
                  <a:pt x="2871769" y="687852"/>
                </a:lnTo>
                <a:lnTo>
                  <a:pt x="5968" y="0"/>
                </a:lnTo>
                <a:close/>
              </a:path>
            </a:pathLst>
          </a:custGeom>
          <a:solidFill>
            <a:srgbClr val="9E9087"/>
          </a:solidFill>
        </p:spPr>
        <p:txBody>
          <a:bodyPr wrap="square" lIns="0" tIns="0" rIns="0" bIns="0" rtlCol="0"/>
          <a:lstStyle/>
          <a:p>
            <a:endParaRPr/>
          </a:p>
        </p:txBody>
      </p:sp>
      <p:sp>
        <p:nvSpPr>
          <p:cNvPr id="29" name="object 29"/>
          <p:cNvSpPr/>
          <p:nvPr/>
        </p:nvSpPr>
        <p:spPr>
          <a:xfrm>
            <a:off x="3598926" y="2893441"/>
            <a:ext cx="2336165" cy="78740"/>
          </a:xfrm>
          <a:custGeom>
            <a:avLst/>
            <a:gdLst/>
            <a:ahLst/>
            <a:cxnLst/>
            <a:rect l="l" t="t" r="r" b="b"/>
            <a:pathLst>
              <a:path w="2336165" h="78739">
                <a:moveTo>
                  <a:pt x="2259499" y="25427"/>
                </a:moveTo>
                <a:lnTo>
                  <a:pt x="0" y="52959"/>
                </a:lnTo>
                <a:lnTo>
                  <a:pt x="381" y="78359"/>
                </a:lnTo>
                <a:lnTo>
                  <a:pt x="2259795" y="50828"/>
                </a:lnTo>
                <a:lnTo>
                  <a:pt x="2259499" y="25427"/>
                </a:lnTo>
                <a:close/>
              </a:path>
              <a:path w="2336165" h="78739">
                <a:moveTo>
                  <a:pt x="2311393" y="25273"/>
                </a:moveTo>
                <a:lnTo>
                  <a:pt x="2272157" y="25273"/>
                </a:lnTo>
                <a:lnTo>
                  <a:pt x="2272538" y="50673"/>
                </a:lnTo>
                <a:lnTo>
                  <a:pt x="2259795" y="50828"/>
                </a:lnTo>
                <a:lnTo>
                  <a:pt x="2260091" y="76200"/>
                </a:lnTo>
                <a:lnTo>
                  <a:pt x="2335784" y="37084"/>
                </a:lnTo>
                <a:lnTo>
                  <a:pt x="2311393" y="25273"/>
                </a:lnTo>
                <a:close/>
              </a:path>
              <a:path w="2336165" h="78739">
                <a:moveTo>
                  <a:pt x="2272157" y="25273"/>
                </a:moveTo>
                <a:lnTo>
                  <a:pt x="2259499" y="25427"/>
                </a:lnTo>
                <a:lnTo>
                  <a:pt x="2259795" y="50828"/>
                </a:lnTo>
                <a:lnTo>
                  <a:pt x="2272538" y="50673"/>
                </a:lnTo>
                <a:lnTo>
                  <a:pt x="2272157" y="25273"/>
                </a:lnTo>
                <a:close/>
              </a:path>
              <a:path w="2336165" h="78739">
                <a:moveTo>
                  <a:pt x="2259203" y="0"/>
                </a:moveTo>
                <a:lnTo>
                  <a:pt x="2259499" y="25427"/>
                </a:lnTo>
                <a:lnTo>
                  <a:pt x="2272157" y="25273"/>
                </a:lnTo>
                <a:lnTo>
                  <a:pt x="2311393" y="25273"/>
                </a:lnTo>
                <a:lnTo>
                  <a:pt x="2259203" y="0"/>
                </a:lnTo>
                <a:close/>
              </a:path>
            </a:pathLst>
          </a:custGeom>
          <a:solidFill>
            <a:srgbClr val="9E9087"/>
          </a:solidFill>
        </p:spPr>
        <p:txBody>
          <a:bodyPr wrap="square" lIns="0" tIns="0" rIns="0" bIns="0" rtlCol="0"/>
          <a:lstStyle/>
          <a:p>
            <a:endParaRPr/>
          </a:p>
        </p:txBody>
      </p:sp>
      <p:sp>
        <p:nvSpPr>
          <p:cNvPr id="30" name="object 30"/>
          <p:cNvSpPr/>
          <p:nvPr/>
        </p:nvSpPr>
        <p:spPr>
          <a:xfrm>
            <a:off x="3627501" y="3999484"/>
            <a:ext cx="2439670" cy="104139"/>
          </a:xfrm>
          <a:custGeom>
            <a:avLst/>
            <a:gdLst/>
            <a:ahLst/>
            <a:cxnLst/>
            <a:rect l="l" t="t" r="r" b="b"/>
            <a:pathLst>
              <a:path w="2439670" h="104139">
                <a:moveTo>
                  <a:pt x="2362663" y="25306"/>
                </a:moveTo>
                <a:lnTo>
                  <a:pt x="0" y="78613"/>
                </a:lnTo>
                <a:lnTo>
                  <a:pt x="635" y="104013"/>
                </a:lnTo>
                <a:lnTo>
                  <a:pt x="2363256" y="50704"/>
                </a:lnTo>
                <a:lnTo>
                  <a:pt x="2362663" y="25306"/>
                </a:lnTo>
                <a:close/>
              </a:path>
              <a:path w="2439670" h="104139">
                <a:moveTo>
                  <a:pt x="2415172" y="25019"/>
                </a:moveTo>
                <a:lnTo>
                  <a:pt x="2375408" y="25019"/>
                </a:lnTo>
                <a:lnTo>
                  <a:pt x="2375916" y="50419"/>
                </a:lnTo>
                <a:lnTo>
                  <a:pt x="2363256" y="50704"/>
                </a:lnTo>
                <a:lnTo>
                  <a:pt x="2363851" y="76200"/>
                </a:lnTo>
                <a:lnTo>
                  <a:pt x="2439162" y="36322"/>
                </a:lnTo>
                <a:lnTo>
                  <a:pt x="2415172" y="25019"/>
                </a:lnTo>
                <a:close/>
              </a:path>
              <a:path w="2439670" h="104139">
                <a:moveTo>
                  <a:pt x="2375408" y="25019"/>
                </a:moveTo>
                <a:lnTo>
                  <a:pt x="2362663" y="25306"/>
                </a:lnTo>
                <a:lnTo>
                  <a:pt x="2363256" y="50704"/>
                </a:lnTo>
                <a:lnTo>
                  <a:pt x="2375916" y="50419"/>
                </a:lnTo>
                <a:lnTo>
                  <a:pt x="2375408" y="25019"/>
                </a:lnTo>
                <a:close/>
              </a:path>
              <a:path w="2439670" h="104139">
                <a:moveTo>
                  <a:pt x="2362073" y="0"/>
                </a:moveTo>
                <a:lnTo>
                  <a:pt x="2362663" y="25306"/>
                </a:lnTo>
                <a:lnTo>
                  <a:pt x="2375408" y="25019"/>
                </a:lnTo>
                <a:lnTo>
                  <a:pt x="2415172" y="25019"/>
                </a:lnTo>
                <a:lnTo>
                  <a:pt x="2362073" y="0"/>
                </a:lnTo>
                <a:close/>
              </a:path>
            </a:pathLst>
          </a:custGeom>
          <a:solidFill>
            <a:srgbClr val="9E9087"/>
          </a:solidFill>
        </p:spPr>
        <p:txBody>
          <a:bodyPr wrap="square" lIns="0" tIns="0" rIns="0" bIns="0" rtlCol="0"/>
          <a:lstStyle/>
          <a:p>
            <a:endParaRPr/>
          </a:p>
        </p:txBody>
      </p:sp>
      <p:sp>
        <p:nvSpPr>
          <p:cNvPr id="31" name="object 31"/>
          <p:cNvSpPr/>
          <p:nvPr/>
        </p:nvSpPr>
        <p:spPr>
          <a:xfrm>
            <a:off x="3623817" y="4076953"/>
            <a:ext cx="2311400" cy="793750"/>
          </a:xfrm>
          <a:custGeom>
            <a:avLst/>
            <a:gdLst/>
            <a:ahLst/>
            <a:cxnLst/>
            <a:rect l="l" t="t" r="r" b="b"/>
            <a:pathLst>
              <a:path w="2311400" h="793750">
                <a:moveTo>
                  <a:pt x="2234604" y="769671"/>
                </a:moveTo>
                <a:lnTo>
                  <a:pt x="2226564" y="793750"/>
                </a:lnTo>
                <a:lnTo>
                  <a:pt x="2310892" y="781685"/>
                </a:lnTo>
                <a:lnTo>
                  <a:pt x="2302891" y="773684"/>
                </a:lnTo>
                <a:lnTo>
                  <a:pt x="2246630" y="773684"/>
                </a:lnTo>
                <a:lnTo>
                  <a:pt x="2234604" y="769671"/>
                </a:lnTo>
                <a:close/>
              </a:path>
              <a:path w="2311400" h="793750">
                <a:moveTo>
                  <a:pt x="2242668" y="745520"/>
                </a:moveTo>
                <a:lnTo>
                  <a:pt x="2234604" y="769671"/>
                </a:lnTo>
                <a:lnTo>
                  <a:pt x="2246630" y="773684"/>
                </a:lnTo>
                <a:lnTo>
                  <a:pt x="2254758" y="749554"/>
                </a:lnTo>
                <a:lnTo>
                  <a:pt x="2242668" y="745520"/>
                </a:lnTo>
                <a:close/>
              </a:path>
              <a:path w="2311400" h="793750">
                <a:moveTo>
                  <a:pt x="2250694" y="721487"/>
                </a:moveTo>
                <a:lnTo>
                  <a:pt x="2242668" y="745520"/>
                </a:lnTo>
                <a:lnTo>
                  <a:pt x="2254758" y="749554"/>
                </a:lnTo>
                <a:lnTo>
                  <a:pt x="2246630" y="773684"/>
                </a:lnTo>
                <a:lnTo>
                  <a:pt x="2302891" y="773684"/>
                </a:lnTo>
                <a:lnTo>
                  <a:pt x="2250694" y="721487"/>
                </a:lnTo>
                <a:close/>
              </a:path>
              <a:path w="2311400" h="793750">
                <a:moveTo>
                  <a:pt x="8001" y="0"/>
                </a:moveTo>
                <a:lnTo>
                  <a:pt x="0" y="24130"/>
                </a:lnTo>
                <a:lnTo>
                  <a:pt x="2234604" y="769671"/>
                </a:lnTo>
                <a:lnTo>
                  <a:pt x="2242668" y="745520"/>
                </a:lnTo>
                <a:lnTo>
                  <a:pt x="8001" y="0"/>
                </a:lnTo>
                <a:close/>
              </a:path>
            </a:pathLst>
          </a:custGeom>
          <a:solidFill>
            <a:srgbClr val="9E9087"/>
          </a:solidFill>
        </p:spPr>
        <p:txBody>
          <a:bodyPr wrap="square" lIns="0" tIns="0" rIns="0" bIns="0" rtlCol="0"/>
          <a:lstStyle/>
          <a:p>
            <a:endParaRPr/>
          </a:p>
        </p:txBody>
      </p:sp>
      <p:sp>
        <p:nvSpPr>
          <p:cNvPr id="32" name="object 32"/>
          <p:cNvSpPr txBox="1"/>
          <p:nvPr/>
        </p:nvSpPr>
        <p:spPr>
          <a:xfrm>
            <a:off x="4521200" y="2727071"/>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3" name="object 33"/>
          <p:cNvSpPr txBox="1"/>
          <p:nvPr/>
        </p:nvSpPr>
        <p:spPr>
          <a:xfrm>
            <a:off x="4572380" y="3843528"/>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4" name="object 34"/>
          <p:cNvSpPr txBox="1"/>
          <p:nvPr/>
        </p:nvSpPr>
        <p:spPr>
          <a:xfrm>
            <a:off x="4657090" y="4257420"/>
            <a:ext cx="575945"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tablet</a:t>
            </a:r>
            <a:endParaRPr sz="1200">
              <a:latin typeface="Courier New"/>
              <a:cs typeface="Courier New"/>
            </a:endParaRPr>
          </a:p>
        </p:txBody>
      </p:sp>
      <p:sp>
        <p:nvSpPr>
          <p:cNvPr id="35" name="object 35"/>
          <p:cNvSpPr txBox="1"/>
          <p:nvPr/>
        </p:nvSpPr>
        <p:spPr>
          <a:xfrm>
            <a:off x="5987288" y="5433695"/>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6" name="object 36"/>
          <p:cNvSpPr txBox="1"/>
          <p:nvPr/>
        </p:nvSpPr>
        <p:spPr>
          <a:xfrm>
            <a:off x="2754629" y="5455310"/>
            <a:ext cx="944244"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smartphone</a:t>
            </a:r>
            <a:endParaRPr sz="1200">
              <a:latin typeface="Courier New"/>
              <a:cs typeface="Courier New"/>
            </a:endParaRPr>
          </a:p>
        </p:txBody>
      </p:sp>
      <p:sp>
        <p:nvSpPr>
          <p:cNvPr id="37" name="object 37"/>
          <p:cNvSpPr txBox="1"/>
          <p:nvPr/>
        </p:nvSpPr>
        <p:spPr>
          <a:xfrm>
            <a:off x="1045565" y="5455310"/>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8" name="object 38"/>
          <p:cNvSpPr txBox="1"/>
          <p:nvPr/>
        </p:nvSpPr>
        <p:spPr>
          <a:xfrm>
            <a:off x="4636134" y="5476036"/>
            <a:ext cx="299720" cy="205740"/>
          </a:xfrm>
          <a:prstGeom prst="rect">
            <a:avLst/>
          </a:prstGeom>
        </p:spPr>
        <p:txBody>
          <a:bodyPr vert="horz" wrap="square" lIns="0" tIns="0" rIns="0" bIns="0" rtlCol="0">
            <a:spAutoFit/>
          </a:bodyPr>
          <a:lstStyle/>
          <a:p>
            <a:pPr marL="12700">
              <a:lnSpc>
                <a:spcPct val="100000"/>
              </a:lnSpc>
            </a:pPr>
            <a:r>
              <a:rPr sz="1200" b="1" spc="-5" dirty="0">
                <a:solidFill>
                  <a:srgbClr val="9E9087"/>
                </a:solidFill>
                <a:latin typeface="Courier New"/>
                <a:cs typeface="Courier New"/>
              </a:rPr>
              <a:t>web</a:t>
            </a:r>
            <a:endParaRPr sz="1200">
              <a:latin typeface="Courier New"/>
              <a:cs typeface="Courier New"/>
            </a:endParaRPr>
          </a:p>
        </p:txBody>
      </p:sp>
      <p:sp>
        <p:nvSpPr>
          <p:cNvPr id="39" name="object 39"/>
          <p:cNvSpPr/>
          <p:nvPr/>
        </p:nvSpPr>
        <p:spPr>
          <a:xfrm>
            <a:off x="841324" y="1301254"/>
            <a:ext cx="781227" cy="791959"/>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3352800" y="1539709"/>
            <a:ext cx="201167" cy="653326"/>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2185416" y="1384820"/>
            <a:ext cx="396239" cy="1116063"/>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5896609" y="2663444"/>
            <a:ext cx="1574800" cy="456565"/>
          </a:xfrm>
          <a:custGeom>
            <a:avLst/>
            <a:gdLst/>
            <a:ahLst/>
            <a:cxnLst/>
            <a:rect l="l" t="t" r="r" b="b"/>
            <a:pathLst>
              <a:path w="1574800" h="456564">
                <a:moveTo>
                  <a:pt x="0" y="0"/>
                </a:moveTo>
                <a:lnTo>
                  <a:pt x="40512" y="456056"/>
                </a:lnTo>
                <a:lnTo>
                  <a:pt x="1574291" y="456056"/>
                </a:lnTo>
                <a:lnTo>
                  <a:pt x="1574291" y="54736"/>
                </a:lnTo>
                <a:lnTo>
                  <a:pt x="0" y="0"/>
                </a:lnTo>
                <a:close/>
              </a:path>
            </a:pathLst>
          </a:custGeom>
          <a:solidFill>
            <a:srgbClr val="BC2727"/>
          </a:solidFill>
        </p:spPr>
        <p:txBody>
          <a:bodyPr wrap="square" lIns="0" tIns="0" rIns="0" bIns="0" rtlCol="0"/>
          <a:lstStyle/>
          <a:p>
            <a:endParaRPr/>
          </a:p>
        </p:txBody>
      </p:sp>
      <p:sp>
        <p:nvSpPr>
          <p:cNvPr id="43" name="object 43"/>
          <p:cNvSpPr txBox="1"/>
          <p:nvPr/>
        </p:nvSpPr>
        <p:spPr>
          <a:xfrm>
            <a:off x="6333235" y="2791840"/>
            <a:ext cx="700405" cy="189865"/>
          </a:xfrm>
          <a:prstGeom prst="rect">
            <a:avLst/>
          </a:prstGeom>
        </p:spPr>
        <p:txBody>
          <a:bodyPr vert="horz" wrap="square" lIns="0" tIns="0" rIns="0" bIns="0" rtlCol="0">
            <a:spAutoFit/>
          </a:bodyPr>
          <a:lstStyle/>
          <a:p>
            <a:pPr marL="12700">
              <a:lnSpc>
                <a:spcPct val="100000"/>
              </a:lnSpc>
            </a:pPr>
            <a:r>
              <a:rPr sz="1100" b="1" spc="-335" dirty="0">
                <a:latin typeface="Courier New"/>
                <a:cs typeface="Courier New"/>
              </a:rPr>
              <a:t>p</a:t>
            </a:r>
            <a:r>
              <a:rPr sz="1100" b="1" spc="-335" dirty="0">
                <a:solidFill>
                  <a:srgbClr val="FFFFFF"/>
                </a:solidFill>
                <a:latin typeface="Courier New"/>
                <a:cs typeface="Courier New"/>
              </a:rPr>
              <a:t>p</a:t>
            </a:r>
            <a:r>
              <a:rPr sz="1100" b="1" spc="-335" dirty="0">
                <a:latin typeface="Courier New"/>
                <a:cs typeface="Courier New"/>
              </a:rPr>
              <a:t>a</a:t>
            </a:r>
            <a:r>
              <a:rPr sz="1100" b="1" spc="-335" dirty="0">
                <a:solidFill>
                  <a:srgbClr val="FFFFFF"/>
                </a:solidFill>
                <a:latin typeface="Courier New"/>
                <a:cs typeface="Courier New"/>
              </a:rPr>
              <a:t>a</a:t>
            </a:r>
            <a:r>
              <a:rPr sz="1100" b="1" spc="-335" dirty="0">
                <a:latin typeface="Courier New"/>
                <a:cs typeface="Courier New"/>
              </a:rPr>
              <a:t>g</a:t>
            </a:r>
            <a:r>
              <a:rPr sz="1100" b="1" spc="-335" dirty="0">
                <a:solidFill>
                  <a:srgbClr val="FFFFFF"/>
                </a:solidFill>
                <a:latin typeface="Courier New"/>
                <a:cs typeface="Courier New"/>
              </a:rPr>
              <a:t>g</a:t>
            </a:r>
            <a:r>
              <a:rPr sz="1100" b="1" spc="-335" dirty="0">
                <a:latin typeface="Courier New"/>
                <a:cs typeface="Courier New"/>
              </a:rPr>
              <a:t>e</a:t>
            </a:r>
            <a:r>
              <a:rPr sz="1100" b="1" spc="-335" dirty="0">
                <a:solidFill>
                  <a:srgbClr val="FFFFFF"/>
                </a:solidFill>
                <a:latin typeface="Courier New"/>
                <a:cs typeface="Courier New"/>
              </a:rPr>
              <a:t>e</a:t>
            </a:r>
            <a:r>
              <a:rPr sz="1100" b="1" spc="-335" dirty="0">
                <a:latin typeface="Courier New"/>
                <a:cs typeface="Courier New"/>
              </a:rPr>
              <a:t>.</a:t>
            </a:r>
            <a:r>
              <a:rPr sz="1100" b="1" spc="-335" dirty="0">
                <a:solidFill>
                  <a:srgbClr val="FFFFFF"/>
                </a:solidFill>
                <a:latin typeface="Courier New"/>
                <a:cs typeface="Courier New"/>
              </a:rPr>
              <a:t>.</a:t>
            </a:r>
            <a:r>
              <a:rPr sz="1100" b="1" spc="-335" dirty="0">
                <a:latin typeface="Courier New"/>
                <a:cs typeface="Courier New"/>
              </a:rPr>
              <a:t>j</a:t>
            </a:r>
            <a:r>
              <a:rPr sz="1100" b="1" spc="-335" dirty="0">
                <a:solidFill>
                  <a:srgbClr val="FFFFFF"/>
                </a:solidFill>
                <a:latin typeface="Courier New"/>
                <a:cs typeface="Courier New"/>
              </a:rPr>
              <a:t>j</a:t>
            </a:r>
            <a:r>
              <a:rPr sz="1100" b="1" spc="-335" dirty="0">
                <a:latin typeface="Courier New"/>
                <a:cs typeface="Courier New"/>
              </a:rPr>
              <a:t>s</a:t>
            </a:r>
            <a:r>
              <a:rPr sz="1100" b="1" spc="-335" dirty="0">
                <a:solidFill>
                  <a:srgbClr val="FFFFFF"/>
                </a:solidFill>
                <a:latin typeface="Courier New"/>
                <a:cs typeface="Courier New"/>
              </a:rPr>
              <a:t>sp</a:t>
            </a:r>
            <a:r>
              <a:rPr sz="1100" b="1" spc="-335" dirty="0">
                <a:latin typeface="Courier New"/>
                <a:cs typeface="Courier New"/>
              </a:rPr>
              <a:t>p</a:t>
            </a:r>
            <a:endParaRPr sz="1100">
              <a:latin typeface="Courier New"/>
              <a:cs typeface="Courier New"/>
            </a:endParaRPr>
          </a:p>
        </p:txBody>
      </p:sp>
      <p:sp>
        <p:nvSpPr>
          <p:cNvPr id="44" name="object 44"/>
          <p:cNvSpPr/>
          <p:nvPr/>
        </p:nvSpPr>
        <p:spPr>
          <a:xfrm>
            <a:off x="6054725" y="3815334"/>
            <a:ext cx="2200910" cy="434975"/>
          </a:xfrm>
          <a:custGeom>
            <a:avLst/>
            <a:gdLst/>
            <a:ahLst/>
            <a:cxnLst/>
            <a:rect l="l" t="t" r="r" b="b"/>
            <a:pathLst>
              <a:path w="2200909" h="434975">
                <a:moveTo>
                  <a:pt x="2200782" y="0"/>
                </a:moveTo>
                <a:lnTo>
                  <a:pt x="0" y="33401"/>
                </a:lnTo>
                <a:lnTo>
                  <a:pt x="0" y="434594"/>
                </a:lnTo>
                <a:lnTo>
                  <a:pt x="2176906" y="434594"/>
                </a:lnTo>
                <a:lnTo>
                  <a:pt x="2200782" y="0"/>
                </a:lnTo>
                <a:close/>
              </a:path>
            </a:pathLst>
          </a:custGeom>
          <a:solidFill>
            <a:srgbClr val="BC2727"/>
          </a:solidFill>
        </p:spPr>
        <p:txBody>
          <a:bodyPr wrap="square" lIns="0" tIns="0" rIns="0" bIns="0" rtlCol="0"/>
          <a:lstStyle/>
          <a:p>
            <a:endParaRPr/>
          </a:p>
        </p:txBody>
      </p:sp>
      <p:sp>
        <p:nvSpPr>
          <p:cNvPr id="45" name="object 45"/>
          <p:cNvSpPr txBox="1"/>
          <p:nvPr/>
        </p:nvSpPr>
        <p:spPr>
          <a:xfrm>
            <a:off x="6596633" y="3934586"/>
            <a:ext cx="1118870" cy="189865"/>
          </a:xfrm>
          <a:prstGeom prst="rect">
            <a:avLst/>
          </a:prstGeom>
        </p:spPr>
        <p:txBody>
          <a:bodyPr vert="horz" wrap="square" lIns="0" tIns="0" rIns="0" bIns="0" rtlCol="0">
            <a:spAutoFit/>
          </a:bodyPr>
          <a:lstStyle/>
          <a:p>
            <a:pPr marL="12700">
              <a:lnSpc>
                <a:spcPct val="100000"/>
              </a:lnSpc>
            </a:pPr>
            <a:r>
              <a:rPr sz="1100" b="1" spc="-320" dirty="0">
                <a:solidFill>
                  <a:srgbClr val="FFFFFF"/>
                </a:solidFill>
                <a:latin typeface="Courier New"/>
                <a:cs typeface="Courier New"/>
              </a:rPr>
              <a:t>c</a:t>
            </a:r>
            <a:r>
              <a:rPr sz="1100" b="1" spc="-320" dirty="0">
                <a:latin typeface="Courier New"/>
                <a:cs typeface="Courier New"/>
              </a:rPr>
              <a:t>c</a:t>
            </a:r>
            <a:r>
              <a:rPr sz="1100" b="1" spc="-320" dirty="0">
                <a:solidFill>
                  <a:srgbClr val="FFFFFF"/>
                </a:solidFill>
                <a:latin typeface="Courier New"/>
                <a:cs typeface="Courier New"/>
              </a:rPr>
              <a:t>o</a:t>
            </a:r>
            <a:r>
              <a:rPr sz="1100" b="1" spc="-320" dirty="0">
                <a:latin typeface="Courier New"/>
                <a:cs typeface="Courier New"/>
              </a:rPr>
              <a:t>o</a:t>
            </a:r>
            <a:r>
              <a:rPr sz="1100" b="1" spc="-320" dirty="0">
                <a:solidFill>
                  <a:srgbClr val="FFFFFF"/>
                </a:solidFill>
                <a:latin typeface="Courier New"/>
                <a:cs typeface="Courier New"/>
              </a:rPr>
              <a:t>n</a:t>
            </a:r>
            <a:r>
              <a:rPr sz="1100" b="1" spc="-320" dirty="0">
                <a:latin typeface="Courier New"/>
                <a:cs typeface="Courier New"/>
              </a:rPr>
              <a:t>n</a:t>
            </a:r>
            <a:r>
              <a:rPr sz="1100" b="1" spc="-320" dirty="0">
                <a:solidFill>
                  <a:srgbClr val="FFFFFF"/>
                </a:solidFill>
                <a:latin typeface="Courier New"/>
                <a:cs typeface="Courier New"/>
              </a:rPr>
              <a:t>t</a:t>
            </a:r>
            <a:r>
              <a:rPr sz="1100" b="1" spc="-320" dirty="0">
                <a:latin typeface="Courier New"/>
                <a:cs typeface="Courier New"/>
              </a:rPr>
              <a:t>t</a:t>
            </a:r>
            <a:r>
              <a:rPr sz="1100" b="1" spc="-320" dirty="0">
                <a:solidFill>
                  <a:srgbClr val="FFFFFF"/>
                </a:solidFill>
                <a:latin typeface="Courier New"/>
                <a:cs typeface="Courier New"/>
              </a:rPr>
              <a:t>a</a:t>
            </a:r>
            <a:r>
              <a:rPr sz="1100" b="1" spc="-320" dirty="0">
                <a:latin typeface="Courier New"/>
                <a:cs typeface="Courier New"/>
              </a:rPr>
              <a:t>a</a:t>
            </a:r>
            <a:r>
              <a:rPr sz="1100" b="1" spc="-320" dirty="0">
                <a:solidFill>
                  <a:srgbClr val="FFFFFF"/>
                </a:solidFill>
                <a:latin typeface="Courier New"/>
                <a:cs typeface="Courier New"/>
              </a:rPr>
              <a:t>i</a:t>
            </a:r>
            <a:r>
              <a:rPr sz="1100" b="1" spc="-320" dirty="0">
                <a:latin typeface="Courier New"/>
                <a:cs typeface="Courier New"/>
              </a:rPr>
              <a:t>i</a:t>
            </a:r>
            <a:r>
              <a:rPr sz="1100" b="1" spc="-320" dirty="0">
                <a:solidFill>
                  <a:srgbClr val="FFFFFF"/>
                </a:solidFill>
                <a:latin typeface="Courier New"/>
                <a:cs typeface="Courier New"/>
              </a:rPr>
              <a:t>n</a:t>
            </a:r>
            <a:r>
              <a:rPr sz="1100" b="1" spc="-320" dirty="0">
                <a:latin typeface="Courier New"/>
                <a:cs typeface="Courier New"/>
              </a:rPr>
              <a:t>n</a:t>
            </a:r>
            <a:r>
              <a:rPr sz="1100" b="1" spc="-320" dirty="0">
                <a:solidFill>
                  <a:srgbClr val="FFFFFF"/>
                </a:solidFill>
                <a:latin typeface="Courier New"/>
                <a:cs typeface="Courier New"/>
              </a:rPr>
              <a:t>e</a:t>
            </a:r>
            <a:r>
              <a:rPr sz="1100" b="1" spc="-320" dirty="0">
                <a:latin typeface="Courier New"/>
                <a:cs typeface="Courier New"/>
              </a:rPr>
              <a:t>e</a:t>
            </a:r>
            <a:r>
              <a:rPr sz="1100" b="1" spc="-320" dirty="0">
                <a:solidFill>
                  <a:srgbClr val="FFFFFF"/>
                </a:solidFill>
                <a:latin typeface="Courier New"/>
                <a:cs typeface="Courier New"/>
              </a:rPr>
              <a:t>r</a:t>
            </a:r>
            <a:r>
              <a:rPr sz="1100" b="1" spc="-320" dirty="0">
                <a:latin typeface="Courier New"/>
                <a:cs typeface="Courier New"/>
              </a:rPr>
              <a:t>r</a:t>
            </a:r>
            <a:r>
              <a:rPr sz="1100" b="1" spc="-320" dirty="0">
                <a:solidFill>
                  <a:srgbClr val="FFFFFF"/>
                </a:solidFill>
                <a:latin typeface="Courier New"/>
                <a:cs typeface="Courier New"/>
              </a:rPr>
              <a:t>.</a:t>
            </a:r>
            <a:r>
              <a:rPr sz="1100" b="1" spc="-320" dirty="0">
                <a:latin typeface="Courier New"/>
                <a:cs typeface="Courier New"/>
              </a:rPr>
              <a:t>.</a:t>
            </a:r>
            <a:r>
              <a:rPr sz="1100" b="1" spc="-320" dirty="0">
                <a:solidFill>
                  <a:srgbClr val="FFFFFF"/>
                </a:solidFill>
                <a:latin typeface="Courier New"/>
                <a:cs typeface="Courier New"/>
              </a:rPr>
              <a:t>s</a:t>
            </a:r>
            <a:r>
              <a:rPr sz="1100" b="1" spc="-320" dirty="0">
                <a:latin typeface="Courier New"/>
                <a:cs typeface="Courier New"/>
              </a:rPr>
              <a:t>s</a:t>
            </a:r>
            <a:r>
              <a:rPr sz="1100" b="1" spc="-320" dirty="0">
                <a:solidFill>
                  <a:srgbClr val="FFFFFF"/>
                </a:solidFill>
                <a:latin typeface="Courier New"/>
                <a:cs typeface="Courier New"/>
              </a:rPr>
              <a:t>o</a:t>
            </a:r>
            <a:r>
              <a:rPr sz="1100" b="1" spc="-320" dirty="0">
                <a:latin typeface="Courier New"/>
                <a:cs typeface="Courier New"/>
              </a:rPr>
              <a:t>o</a:t>
            </a:r>
            <a:r>
              <a:rPr sz="1100" b="1" spc="-320" dirty="0">
                <a:solidFill>
                  <a:srgbClr val="FFFFFF"/>
                </a:solidFill>
                <a:latin typeface="Courier New"/>
                <a:cs typeface="Courier New"/>
              </a:rPr>
              <a:t>y</a:t>
            </a:r>
            <a:endParaRPr sz="1100">
              <a:latin typeface="Courier New"/>
              <a:cs typeface="Courier New"/>
            </a:endParaRPr>
          </a:p>
        </p:txBody>
      </p:sp>
      <p:sp>
        <p:nvSpPr>
          <p:cNvPr id="46" name="object 46"/>
          <p:cNvSpPr/>
          <p:nvPr/>
        </p:nvSpPr>
        <p:spPr>
          <a:xfrm>
            <a:off x="5371591" y="1388617"/>
            <a:ext cx="3070860" cy="451484"/>
          </a:xfrm>
          <a:custGeom>
            <a:avLst/>
            <a:gdLst/>
            <a:ahLst/>
            <a:cxnLst/>
            <a:rect l="l" t="t" r="r" b="b"/>
            <a:pathLst>
              <a:path w="3070859" h="451485">
                <a:moveTo>
                  <a:pt x="3070479" y="0"/>
                </a:moveTo>
                <a:lnTo>
                  <a:pt x="37592" y="0"/>
                </a:lnTo>
                <a:lnTo>
                  <a:pt x="0" y="451358"/>
                </a:lnTo>
                <a:lnTo>
                  <a:pt x="3070479" y="401320"/>
                </a:lnTo>
                <a:lnTo>
                  <a:pt x="3070479" y="0"/>
                </a:lnTo>
                <a:close/>
              </a:path>
            </a:pathLst>
          </a:custGeom>
          <a:solidFill>
            <a:srgbClr val="CFC7C3"/>
          </a:solidFill>
        </p:spPr>
        <p:txBody>
          <a:bodyPr wrap="square" lIns="0" tIns="0" rIns="0" bIns="0" rtlCol="0"/>
          <a:lstStyle/>
          <a:p>
            <a:endParaRPr/>
          </a:p>
        </p:txBody>
      </p:sp>
      <p:sp>
        <p:nvSpPr>
          <p:cNvPr id="47" name="object 47"/>
          <p:cNvSpPr txBox="1"/>
          <p:nvPr/>
        </p:nvSpPr>
        <p:spPr>
          <a:xfrm>
            <a:off x="6204330" y="1504822"/>
            <a:ext cx="946785" cy="205740"/>
          </a:xfrm>
          <a:prstGeom prst="rect">
            <a:avLst/>
          </a:prstGeom>
        </p:spPr>
        <p:txBody>
          <a:bodyPr vert="horz" wrap="square" lIns="0" tIns="0" rIns="0" bIns="0" rtlCol="0">
            <a:spAutoFit/>
          </a:bodyPr>
          <a:lstStyle/>
          <a:p>
            <a:pPr marL="12700">
              <a:lnSpc>
                <a:spcPct val="100000"/>
              </a:lnSpc>
            </a:pPr>
            <a:r>
              <a:rPr sz="1200" b="1" dirty="0">
                <a:latin typeface="Courier New"/>
                <a:cs typeface="Courier New"/>
              </a:rPr>
              <a:t>(default</a:t>
            </a:r>
            <a:r>
              <a:rPr sz="1200" b="1" spc="-85" dirty="0">
                <a:latin typeface="Courier New"/>
                <a:cs typeface="Courier New"/>
              </a:rPr>
              <a:t> </a:t>
            </a:r>
            <a:r>
              <a:rPr sz="1200" b="1" dirty="0">
                <a:latin typeface="Courier New"/>
                <a:cs typeface="Courier New"/>
              </a:rPr>
              <a:t>=</a:t>
            </a:r>
            <a:endParaRPr sz="1200">
              <a:latin typeface="Courier New"/>
              <a:cs typeface="Courier New"/>
            </a:endParaRPr>
          </a:p>
        </p:txBody>
      </p:sp>
      <p:sp>
        <p:nvSpPr>
          <p:cNvPr id="48" name="object 48"/>
          <p:cNvSpPr txBox="1"/>
          <p:nvPr/>
        </p:nvSpPr>
        <p:spPr>
          <a:xfrm>
            <a:off x="7218902" y="1504822"/>
            <a:ext cx="393700" cy="205740"/>
          </a:xfrm>
          <a:prstGeom prst="rect">
            <a:avLst/>
          </a:prstGeom>
        </p:spPr>
        <p:txBody>
          <a:bodyPr vert="horz" wrap="square" lIns="0" tIns="0" rIns="0" bIns="0" rtlCol="0">
            <a:spAutoFit/>
          </a:bodyPr>
          <a:lstStyle/>
          <a:p>
            <a:pPr marL="12700">
              <a:lnSpc>
                <a:spcPct val="100000"/>
              </a:lnSpc>
            </a:pPr>
            <a:r>
              <a:rPr sz="1200" b="1" spc="-5" dirty="0">
                <a:latin typeface="Courier New"/>
                <a:cs typeface="Courier New"/>
              </a:rPr>
              <a:t>w</a:t>
            </a:r>
            <a:r>
              <a:rPr sz="1200" b="1" spc="10" dirty="0">
                <a:latin typeface="Courier New"/>
                <a:cs typeface="Courier New"/>
              </a:rPr>
              <a:t>e</a:t>
            </a:r>
            <a:r>
              <a:rPr sz="1200" b="1" spc="-5" dirty="0">
                <a:latin typeface="Courier New"/>
                <a:cs typeface="Courier New"/>
              </a:rPr>
              <a:t>b)</a:t>
            </a:r>
            <a:endParaRPr sz="1200">
              <a:latin typeface="Courier New"/>
              <a:cs typeface="Courier New"/>
            </a:endParaRPr>
          </a:p>
        </p:txBody>
      </p:sp>
      <p:sp>
        <p:nvSpPr>
          <p:cNvPr id="49" name="object 49"/>
          <p:cNvSpPr/>
          <p:nvPr/>
        </p:nvSpPr>
        <p:spPr>
          <a:xfrm>
            <a:off x="2117979" y="5915799"/>
            <a:ext cx="2334895" cy="448945"/>
          </a:xfrm>
          <a:custGeom>
            <a:avLst/>
            <a:gdLst/>
            <a:ahLst/>
            <a:cxnLst/>
            <a:rect l="l" t="t" r="r" b="b"/>
            <a:pathLst>
              <a:path w="2334895" h="448945">
                <a:moveTo>
                  <a:pt x="0" y="0"/>
                </a:moveTo>
                <a:lnTo>
                  <a:pt x="9525" y="448868"/>
                </a:lnTo>
                <a:lnTo>
                  <a:pt x="2334768" y="448868"/>
                </a:lnTo>
                <a:lnTo>
                  <a:pt x="2334768" y="47624"/>
                </a:lnTo>
                <a:lnTo>
                  <a:pt x="0" y="0"/>
                </a:lnTo>
                <a:close/>
              </a:path>
            </a:pathLst>
          </a:custGeom>
          <a:solidFill>
            <a:srgbClr val="BC2727"/>
          </a:solidFill>
        </p:spPr>
        <p:txBody>
          <a:bodyPr wrap="square" lIns="0" tIns="0" rIns="0" bIns="0" rtlCol="0"/>
          <a:lstStyle/>
          <a:p>
            <a:endParaRPr/>
          </a:p>
        </p:txBody>
      </p:sp>
      <p:sp>
        <p:nvSpPr>
          <p:cNvPr id="50" name="object 50"/>
          <p:cNvSpPr/>
          <p:nvPr/>
        </p:nvSpPr>
        <p:spPr>
          <a:xfrm>
            <a:off x="6308090" y="5957480"/>
            <a:ext cx="2368550" cy="439420"/>
          </a:xfrm>
          <a:custGeom>
            <a:avLst/>
            <a:gdLst/>
            <a:ahLst/>
            <a:cxnLst/>
            <a:rect l="l" t="t" r="r" b="b"/>
            <a:pathLst>
              <a:path w="2368550" h="439420">
                <a:moveTo>
                  <a:pt x="2368423" y="0"/>
                </a:moveTo>
                <a:lnTo>
                  <a:pt x="0" y="38099"/>
                </a:lnTo>
                <a:lnTo>
                  <a:pt x="0" y="439343"/>
                </a:lnTo>
                <a:lnTo>
                  <a:pt x="2320798" y="439343"/>
                </a:lnTo>
                <a:lnTo>
                  <a:pt x="2368423" y="0"/>
                </a:lnTo>
                <a:close/>
              </a:path>
            </a:pathLst>
          </a:custGeom>
          <a:solidFill>
            <a:srgbClr val="BC2727"/>
          </a:solidFill>
        </p:spPr>
        <p:txBody>
          <a:bodyPr wrap="square" lIns="0" tIns="0" rIns="0" bIns="0" rtlCol="0"/>
          <a:lstStyle/>
          <a:p>
            <a:endParaRPr/>
          </a:p>
        </p:txBody>
      </p:sp>
      <p:sp>
        <p:nvSpPr>
          <p:cNvPr id="51" name="object 51"/>
          <p:cNvSpPr txBox="1"/>
          <p:nvPr/>
        </p:nvSpPr>
        <p:spPr>
          <a:xfrm>
            <a:off x="746251" y="6030551"/>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widget-1.jsp</a:t>
            </a:r>
            <a:endParaRPr sz="1100">
              <a:latin typeface="Courier New"/>
              <a:cs typeface="Courier New"/>
            </a:endParaRPr>
          </a:p>
        </p:txBody>
      </p:sp>
      <p:sp>
        <p:nvSpPr>
          <p:cNvPr id="52" name="object 52"/>
          <p:cNvSpPr txBox="1"/>
          <p:nvPr/>
        </p:nvSpPr>
        <p:spPr>
          <a:xfrm>
            <a:off x="2473579" y="6065298"/>
            <a:ext cx="1624965"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widget-1-mobile.jsp</a:t>
            </a:r>
            <a:endParaRPr sz="1100">
              <a:latin typeface="Courier New"/>
              <a:cs typeface="Courier New"/>
            </a:endParaRPr>
          </a:p>
        </p:txBody>
      </p:sp>
      <p:sp>
        <p:nvSpPr>
          <p:cNvPr id="53" name="object 53"/>
          <p:cNvSpPr txBox="1"/>
          <p:nvPr/>
        </p:nvSpPr>
        <p:spPr>
          <a:xfrm>
            <a:off x="6680961" y="6101955"/>
            <a:ext cx="1624965" cy="166370"/>
          </a:xfrm>
          <a:prstGeom prst="rect">
            <a:avLst/>
          </a:prstGeom>
        </p:spPr>
        <p:txBody>
          <a:bodyPr vert="horz" wrap="square" lIns="0" tIns="0" rIns="0" bIns="0" rtlCol="0">
            <a:spAutoFit/>
          </a:bodyPr>
          <a:lstStyle/>
          <a:p>
            <a:pPr marL="12700">
              <a:lnSpc>
                <a:spcPts val="1135"/>
              </a:lnSpc>
            </a:pPr>
            <a:r>
              <a:rPr sz="1100" b="1" dirty="0">
                <a:latin typeface="Courier New"/>
                <a:cs typeface="Courier New"/>
              </a:rPr>
              <a:t>widget-2-mobile.jsp</a:t>
            </a:r>
            <a:endParaRPr sz="1100">
              <a:latin typeface="Courier New"/>
              <a:cs typeface="Courier New"/>
            </a:endParaRPr>
          </a:p>
        </p:txBody>
      </p:sp>
      <p:sp>
        <p:nvSpPr>
          <p:cNvPr id="54" name="object 54"/>
          <p:cNvSpPr txBox="1"/>
          <p:nvPr/>
        </p:nvSpPr>
        <p:spPr>
          <a:xfrm>
            <a:off x="4899786" y="6116504"/>
            <a:ext cx="1033144" cy="165735"/>
          </a:xfrm>
          <a:prstGeom prst="rect">
            <a:avLst/>
          </a:prstGeom>
        </p:spPr>
        <p:txBody>
          <a:bodyPr vert="horz" wrap="square" lIns="0" tIns="0" rIns="0" bIns="0" rtlCol="0">
            <a:spAutoFit/>
          </a:bodyPr>
          <a:lstStyle/>
          <a:p>
            <a:pPr marL="12700">
              <a:lnSpc>
                <a:spcPts val="1130"/>
              </a:lnSpc>
            </a:pPr>
            <a:r>
              <a:rPr sz="1100" b="1" spc="-5" dirty="0">
                <a:latin typeface="Courier New"/>
                <a:cs typeface="Courier New"/>
              </a:rPr>
              <a:t>widget-2.jsp</a:t>
            </a:r>
            <a:endParaRPr sz="1100">
              <a:latin typeface="Courier New"/>
              <a:cs typeface="Courier New"/>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63134" y="217678"/>
            <a:ext cx="3547745" cy="288290"/>
          </a:xfrm>
          <a:prstGeom prst="rect">
            <a:avLst/>
          </a:prstGeom>
        </p:spPr>
        <p:txBody>
          <a:bodyPr vert="horz" wrap="square" lIns="0" tIns="0" rIns="0" bIns="0" rtlCol="0">
            <a:spAutoFit/>
          </a:bodyPr>
          <a:lstStyle/>
          <a:p>
            <a:pPr marL="12700">
              <a:lnSpc>
                <a:spcPct val="100000"/>
              </a:lnSpc>
            </a:pPr>
            <a:r>
              <a:rPr sz="1800" spc="-50" dirty="0">
                <a:solidFill>
                  <a:srgbClr val="E4DEDC"/>
                </a:solidFill>
                <a:latin typeface="Arial"/>
                <a:cs typeface="Arial"/>
              </a:rPr>
              <a:t>Server Side </a:t>
            </a:r>
            <a:r>
              <a:rPr sz="1800" spc="-95" dirty="0">
                <a:solidFill>
                  <a:srgbClr val="E4DEDC"/>
                </a:solidFill>
                <a:latin typeface="Arial"/>
                <a:cs typeface="Arial"/>
              </a:rPr>
              <a:t>&amp; </a:t>
            </a:r>
            <a:r>
              <a:rPr sz="1800" spc="-25" dirty="0">
                <a:solidFill>
                  <a:srgbClr val="E4DEDC"/>
                </a:solidFill>
                <a:latin typeface="Arial"/>
                <a:cs typeface="Arial"/>
              </a:rPr>
              <a:t>Client </a:t>
            </a:r>
            <a:r>
              <a:rPr sz="1800" spc="-55" dirty="0">
                <a:solidFill>
                  <a:srgbClr val="E4DEDC"/>
                </a:solidFill>
                <a:latin typeface="Arial"/>
                <a:cs typeface="Arial"/>
              </a:rPr>
              <a:t>Side</a:t>
            </a:r>
            <a:r>
              <a:rPr sz="1800" spc="-85" dirty="0">
                <a:solidFill>
                  <a:srgbClr val="E4DEDC"/>
                </a:solidFill>
                <a:latin typeface="Arial"/>
                <a:cs typeface="Arial"/>
              </a:rPr>
              <a:t> </a:t>
            </a:r>
            <a:r>
              <a:rPr sz="1800" spc="-35" dirty="0">
                <a:solidFill>
                  <a:srgbClr val="E4DEDC"/>
                </a:solidFill>
                <a:latin typeface="Arial"/>
                <a:cs typeface="Arial"/>
              </a:rPr>
              <a:t>Rendering</a:t>
            </a:r>
            <a:endParaRPr sz="1800">
              <a:latin typeface="Arial"/>
              <a:cs typeface="Arial"/>
            </a:endParaRPr>
          </a:p>
        </p:txBody>
      </p:sp>
      <p:sp>
        <p:nvSpPr>
          <p:cNvPr id="5" name="object 5"/>
          <p:cNvSpPr txBox="1">
            <a:spLocks noGrp="1"/>
          </p:cNvSpPr>
          <p:nvPr>
            <p:ph type="title"/>
          </p:nvPr>
        </p:nvSpPr>
        <p:spPr>
          <a:xfrm>
            <a:off x="435965" y="1153033"/>
            <a:ext cx="7465695"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60" dirty="0">
                <a:solidFill>
                  <a:srgbClr val="2B2522"/>
                </a:solidFill>
              </a:rPr>
              <a:t>Each</a:t>
            </a:r>
            <a:r>
              <a:rPr sz="2400" spc="-95" dirty="0">
                <a:solidFill>
                  <a:srgbClr val="2B2522"/>
                </a:solidFill>
              </a:rPr>
              <a:t> </a:t>
            </a:r>
            <a:r>
              <a:rPr sz="2400" spc="35" dirty="0">
                <a:solidFill>
                  <a:srgbClr val="2B2522"/>
                </a:solidFill>
              </a:rPr>
              <a:t>item</a:t>
            </a:r>
            <a:r>
              <a:rPr sz="2400" spc="-60" dirty="0">
                <a:solidFill>
                  <a:srgbClr val="2B2522"/>
                </a:solidFill>
              </a:rPr>
              <a:t> </a:t>
            </a:r>
            <a:r>
              <a:rPr sz="2400" dirty="0">
                <a:solidFill>
                  <a:srgbClr val="2B2522"/>
                </a:solidFill>
              </a:rPr>
              <a:t>can</a:t>
            </a:r>
            <a:r>
              <a:rPr sz="2400" spc="-95" dirty="0">
                <a:solidFill>
                  <a:srgbClr val="2B2522"/>
                </a:solidFill>
              </a:rPr>
              <a:t> </a:t>
            </a:r>
            <a:r>
              <a:rPr sz="2400" spc="-45" dirty="0">
                <a:solidFill>
                  <a:srgbClr val="2B2522"/>
                </a:solidFill>
              </a:rPr>
              <a:t>have</a:t>
            </a:r>
            <a:r>
              <a:rPr sz="2400" spc="-90" dirty="0">
                <a:solidFill>
                  <a:srgbClr val="2B2522"/>
                </a:solidFill>
              </a:rPr>
              <a:t> </a:t>
            </a:r>
            <a:r>
              <a:rPr sz="2400" spc="-20" dirty="0">
                <a:solidFill>
                  <a:srgbClr val="2B2522"/>
                </a:solidFill>
              </a:rPr>
              <a:t>separate</a:t>
            </a:r>
            <a:r>
              <a:rPr sz="2400" spc="-90" dirty="0">
                <a:solidFill>
                  <a:srgbClr val="2B2522"/>
                </a:solidFill>
              </a:rPr>
              <a:t> </a:t>
            </a:r>
            <a:r>
              <a:rPr sz="2400" spc="15" dirty="0">
                <a:solidFill>
                  <a:srgbClr val="2B2522"/>
                </a:solidFill>
              </a:rPr>
              <a:t>templates</a:t>
            </a:r>
            <a:r>
              <a:rPr sz="2400" spc="-50" dirty="0">
                <a:solidFill>
                  <a:srgbClr val="2B2522"/>
                </a:solidFill>
              </a:rPr>
              <a:t> </a:t>
            </a:r>
            <a:r>
              <a:rPr sz="2400" spc="45" dirty="0">
                <a:solidFill>
                  <a:srgbClr val="2B2522"/>
                </a:solidFill>
              </a:rPr>
              <a:t>for</a:t>
            </a:r>
            <a:r>
              <a:rPr sz="2400" spc="-100" dirty="0">
                <a:solidFill>
                  <a:srgbClr val="2B2522"/>
                </a:solidFill>
              </a:rPr>
              <a:t> </a:t>
            </a:r>
            <a:r>
              <a:rPr sz="2400" spc="-35" dirty="0">
                <a:solidFill>
                  <a:srgbClr val="2B2522"/>
                </a:solidFill>
              </a:rPr>
              <a:t>server</a:t>
            </a:r>
            <a:r>
              <a:rPr sz="2400" spc="-75" dirty="0">
                <a:solidFill>
                  <a:srgbClr val="2B2522"/>
                </a:solidFill>
              </a:rPr>
              <a:t> </a:t>
            </a:r>
            <a:r>
              <a:rPr sz="2400" spc="-25" dirty="0">
                <a:solidFill>
                  <a:srgbClr val="2B2522"/>
                </a:solidFill>
              </a:rPr>
              <a:t>side  rendering </a:t>
            </a:r>
            <a:r>
              <a:rPr sz="2400" spc="-15" dirty="0">
                <a:solidFill>
                  <a:srgbClr val="2B2522"/>
                </a:solidFill>
              </a:rPr>
              <a:t>and </a:t>
            </a:r>
            <a:r>
              <a:rPr sz="2400" spc="10" dirty="0">
                <a:solidFill>
                  <a:srgbClr val="2B2522"/>
                </a:solidFill>
              </a:rPr>
              <a:t>client </a:t>
            </a:r>
            <a:r>
              <a:rPr sz="2400" spc="-25" dirty="0">
                <a:solidFill>
                  <a:srgbClr val="2B2522"/>
                </a:solidFill>
              </a:rPr>
              <a:t>side</a:t>
            </a:r>
            <a:r>
              <a:rPr sz="2400" spc="-254" dirty="0">
                <a:solidFill>
                  <a:srgbClr val="2B2522"/>
                </a:solidFill>
              </a:rPr>
              <a:t> </a:t>
            </a:r>
            <a:r>
              <a:rPr sz="2400" spc="-25" dirty="0">
                <a:solidFill>
                  <a:srgbClr val="2B2522"/>
                </a:solidFill>
              </a:rPr>
              <a:t>rendering</a:t>
            </a:r>
            <a:endParaRPr sz="2400"/>
          </a:p>
        </p:txBody>
      </p:sp>
      <p:sp>
        <p:nvSpPr>
          <p:cNvPr id="6" name="object 6"/>
          <p:cNvSpPr txBox="1"/>
          <p:nvPr/>
        </p:nvSpPr>
        <p:spPr>
          <a:xfrm>
            <a:off x="435965" y="1958085"/>
            <a:ext cx="8274684" cy="281876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b="1" spc="-75" dirty="0">
                <a:solidFill>
                  <a:srgbClr val="2B2522"/>
                </a:solidFill>
                <a:latin typeface="Arial"/>
                <a:cs typeface="Arial"/>
              </a:rPr>
              <a:t>Server </a:t>
            </a:r>
            <a:r>
              <a:rPr sz="2400" b="1" spc="-80" dirty="0">
                <a:solidFill>
                  <a:srgbClr val="2B2522"/>
                </a:solidFill>
                <a:latin typeface="Arial"/>
                <a:cs typeface="Arial"/>
              </a:rPr>
              <a:t>side</a:t>
            </a:r>
            <a:r>
              <a:rPr sz="2400" b="1" spc="-95" dirty="0">
                <a:solidFill>
                  <a:srgbClr val="2B2522"/>
                </a:solidFill>
                <a:latin typeface="Arial"/>
                <a:cs typeface="Arial"/>
              </a:rPr>
              <a:t> </a:t>
            </a:r>
            <a:r>
              <a:rPr sz="2400" b="1" spc="-80" dirty="0">
                <a:solidFill>
                  <a:srgbClr val="2B2522"/>
                </a:solidFill>
                <a:latin typeface="Arial"/>
                <a:cs typeface="Arial"/>
              </a:rPr>
              <a:t>rendering</a:t>
            </a:r>
            <a:endParaRPr sz="2400">
              <a:latin typeface="Arial"/>
              <a:cs typeface="Arial"/>
            </a:endParaRPr>
          </a:p>
          <a:p>
            <a:pPr marL="641985" marR="5080" lvl="1" indent="-172085">
              <a:lnSpc>
                <a:spcPct val="100000"/>
              </a:lnSpc>
              <a:spcBef>
                <a:spcPts val="495"/>
              </a:spcBef>
              <a:buClr>
                <a:srgbClr val="9E9087"/>
              </a:buClr>
              <a:buSzPct val="80000"/>
              <a:buFont typeface="Wingdings"/>
              <a:buChar char=""/>
              <a:tabLst>
                <a:tab pos="642620" algn="l"/>
              </a:tabLst>
            </a:pPr>
            <a:r>
              <a:rPr sz="2000" spc="-25" dirty="0">
                <a:solidFill>
                  <a:srgbClr val="2B2522"/>
                </a:solidFill>
                <a:latin typeface="Arial"/>
                <a:cs typeface="Arial"/>
              </a:rPr>
              <a:t>Viewable</a:t>
            </a:r>
            <a:r>
              <a:rPr sz="2000" spc="-110" dirty="0">
                <a:solidFill>
                  <a:srgbClr val="2B2522"/>
                </a:solidFill>
                <a:latin typeface="Arial"/>
                <a:cs typeface="Arial"/>
              </a:rPr>
              <a:t> </a:t>
            </a:r>
            <a:r>
              <a:rPr sz="2000" spc="20" dirty="0">
                <a:solidFill>
                  <a:srgbClr val="2B2522"/>
                </a:solidFill>
                <a:latin typeface="Arial"/>
                <a:cs typeface="Arial"/>
              </a:rPr>
              <a:t>content</a:t>
            </a:r>
            <a:r>
              <a:rPr sz="2000" spc="-90" dirty="0">
                <a:solidFill>
                  <a:srgbClr val="2B2522"/>
                </a:solidFill>
                <a:latin typeface="Arial"/>
                <a:cs typeface="Arial"/>
              </a:rPr>
              <a:t> </a:t>
            </a:r>
            <a:r>
              <a:rPr sz="2000" spc="10" dirty="0">
                <a:solidFill>
                  <a:srgbClr val="2B2522"/>
                </a:solidFill>
                <a:latin typeface="Arial"/>
                <a:cs typeface="Arial"/>
              </a:rPr>
              <a:t>is</a:t>
            </a:r>
            <a:r>
              <a:rPr sz="2000" spc="-90" dirty="0">
                <a:solidFill>
                  <a:srgbClr val="2B2522"/>
                </a:solidFill>
                <a:latin typeface="Arial"/>
                <a:cs typeface="Arial"/>
              </a:rPr>
              <a:t> </a:t>
            </a:r>
            <a:r>
              <a:rPr sz="2000" spc="5" dirty="0">
                <a:solidFill>
                  <a:srgbClr val="2B2522"/>
                </a:solidFill>
                <a:latin typeface="Arial"/>
                <a:cs typeface="Arial"/>
              </a:rPr>
              <a:t>completely</a:t>
            </a:r>
            <a:r>
              <a:rPr sz="2000" spc="-120" dirty="0">
                <a:solidFill>
                  <a:srgbClr val="2B2522"/>
                </a:solidFill>
                <a:latin typeface="Arial"/>
                <a:cs typeface="Arial"/>
              </a:rPr>
              <a:t> </a:t>
            </a:r>
            <a:r>
              <a:rPr sz="2000" spc="-20" dirty="0">
                <a:solidFill>
                  <a:srgbClr val="2B2522"/>
                </a:solidFill>
                <a:latin typeface="Arial"/>
                <a:cs typeface="Arial"/>
              </a:rPr>
              <a:t>generated</a:t>
            </a:r>
            <a:r>
              <a:rPr sz="2000" spc="-110" dirty="0">
                <a:solidFill>
                  <a:srgbClr val="2B2522"/>
                </a:solidFill>
                <a:latin typeface="Arial"/>
                <a:cs typeface="Arial"/>
              </a:rPr>
              <a:t> </a:t>
            </a:r>
            <a:r>
              <a:rPr sz="2000" spc="35" dirty="0">
                <a:solidFill>
                  <a:srgbClr val="2B2522"/>
                </a:solidFill>
                <a:latin typeface="Arial"/>
                <a:cs typeface="Arial"/>
              </a:rPr>
              <a:t>at</a:t>
            </a:r>
            <a:r>
              <a:rPr sz="2000" spc="-7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30" dirty="0">
                <a:solidFill>
                  <a:srgbClr val="2B2522"/>
                </a:solidFill>
                <a:latin typeface="Arial"/>
                <a:cs typeface="Arial"/>
              </a:rPr>
              <a:t>server</a:t>
            </a:r>
            <a:r>
              <a:rPr sz="2000" spc="-110" dirty="0">
                <a:solidFill>
                  <a:srgbClr val="2B2522"/>
                </a:solidFill>
                <a:latin typeface="Arial"/>
                <a:cs typeface="Arial"/>
              </a:rPr>
              <a:t> </a:t>
            </a:r>
            <a:r>
              <a:rPr sz="2000" spc="-50" dirty="0">
                <a:solidFill>
                  <a:srgbClr val="2B2522"/>
                </a:solidFill>
                <a:latin typeface="Arial"/>
                <a:cs typeface="Arial"/>
              </a:rPr>
              <a:t>side,</a:t>
            </a:r>
            <a:r>
              <a:rPr sz="2000" spc="-85" dirty="0">
                <a:solidFill>
                  <a:srgbClr val="2B2522"/>
                </a:solidFill>
                <a:latin typeface="Arial"/>
                <a:cs typeface="Arial"/>
              </a:rPr>
              <a:t> </a:t>
            </a:r>
            <a:r>
              <a:rPr sz="2000" spc="5" dirty="0">
                <a:solidFill>
                  <a:srgbClr val="2B2522"/>
                </a:solidFill>
                <a:latin typeface="Arial"/>
                <a:cs typeface="Arial"/>
              </a:rPr>
              <a:t>browser  </a:t>
            </a:r>
            <a:r>
              <a:rPr sz="2000" dirty="0">
                <a:solidFill>
                  <a:srgbClr val="2B2522"/>
                </a:solidFill>
                <a:latin typeface="Arial"/>
                <a:cs typeface="Arial"/>
              </a:rPr>
              <a:t>can </a:t>
            </a:r>
            <a:r>
              <a:rPr sz="2000" spc="5" dirty="0">
                <a:solidFill>
                  <a:srgbClr val="2B2522"/>
                </a:solidFill>
                <a:latin typeface="Arial"/>
                <a:cs typeface="Arial"/>
              </a:rPr>
              <a:t>directly </a:t>
            </a:r>
            <a:r>
              <a:rPr sz="2000" spc="-25" dirty="0">
                <a:solidFill>
                  <a:srgbClr val="2B2522"/>
                </a:solidFill>
                <a:latin typeface="Arial"/>
                <a:cs typeface="Arial"/>
              </a:rPr>
              <a:t>render</a:t>
            </a:r>
            <a:r>
              <a:rPr sz="2000" spc="-355" dirty="0">
                <a:solidFill>
                  <a:srgbClr val="2B2522"/>
                </a:solidFill>
                <a:latin typeface="Arial"/>
                <a:cs typeface="Arial"/>
              </a:rPr>
              <a:t> </a:t>
            </a:r>
            <a:r>
              <a:rPr sz="2000" spc="55" dirty="0">
                <a:solidFill>
                  <a:srgbClr val="2B2522"/>
                </a:solidFill>
                <a:latin typeface="Arial"/>
                <a:cs typeface="Arial"/>
              </a:rPr>
              <a:t>it</a:t>
            </a:r>
            <a:endParaRPr sz="2000">
              <a:latin typeface="Arial"/>
              <a:cs typeface="Arial"/>
            </a:endParaRPr>
          </a:p>
          <a:p>
            <a:pPr marL="195580" indent="-182880">
              <a:lnSpc>
                <a:spcPct val="100000"/>
              </a:lnSpc>
              <a:spcBef>
                <a:spcPts val="560"/>
              </a:spcBef>
              <a:buClr>
                <a:srgbClr val="9E9087"/>
              </a:buClr>
              <a:buSzPct val="79166"/>
              <a:buFont typeface="Wingdings"/>
              <a:buChar char=""/>
              <a:tabLst>
                <a:tab pos="195580" algn="l"/>
              </a:tabLst>
            </a:pPr>
            <a:r>
              <a:rPr sz="2400" b="1" spc="-55" dirty="0">
                <a:solidFill>
                  <a:srgbClr val="2B2522"/>
                </a:solidFill>
                <a:latin typeface="Arial"/>
                <a:cs typeface="Arial"/>
              </a:rPr>
              <a:t>Client </a:t>
            </a:r>
            <a:r>
              <a:rPr sz="2400" b="1" spc="-80" dirty="0">
                <a:solidFill>
                  <a:srgbClr val="2B2522"/>
                </a:solidFill>
                <a:latin typeface="Arial"/>
                <a:cs typeface="Arial"/>
              </a:rPr>
              <a:t>side</a:t>
            </a:r>
            <a:r>
              <a:rPr sz="2400" b="1" spc="-135" dirty="0">
                <a:solidFill>
                  <a:srgbClr val="2B2522"/>
                </a:solidFill>
                <a:latin typeface="Arial"/>
                <a:cs typeface="Arial"/>
              </a:rPr>
              <a:t> </a:t>
            </a:r>
            <a:r>
              <a:rPr sz="2400" b="1" spc="-80" dirty="0">
                <a:solidFill>
                  <a:srgbClr val="2B2522"/>
                </a:solidFill>
                <a:latin typeface="Arial"/>
                <a:cs typeface="Arial"/>
              </a:rPr>
              <a:t>rendering</a:t>
            </a:r>
            <a:endParaRPr sz="240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50" dirty="0">
                <a:solidFill>
                  <a:srgbClr val="2B2522"/>
                </a:solidFill>
                <a:latin typeface="Arial"/>
                <a:cs typeface="Arial"/>
              </a:rPr>
              <a:t>Server</a:t>
            </a:r>
            <a:r>
              <a:rPr sz="2000" spc="-105" dirty="0">
                <a:solidFill>
                  <a:srgbClr val="2B2522"/>
                </a:solidFill>
                <a:latin typeface="Arial"/>
                <a:cs typeface="Arial"/>
              </a:rPr>
              <a:t> </a:t>
            </a:r>
            <a:r>
              <a:rPr sz="2000" spc="-15" dirty="0">
                <a:solidFill>
                  <a:srgbClr val="2B2522"/>
                </a:solidFill>
                <a:latin typeface="Arial"/>
                <a:cs typeface="Arial"/>
              </a:rPr>
              <a:t>does</a:t>
            </a:r>
            <a:r>
              <a:rPr sz="2000" spc="-100" dirty="0">
                <a:solidFill>
                  <a:srgbClr val="2B2522"/>
                </a:solidFill>
                <a:latin typeface="Arial"/>
                <a:cs typeface="Arial"/>
              </a:rPr>
              <a:t> </a:t>
            </a:r>
            <a:r>
              <a:rPr sz="2000" spc="35" dirty="0">
                <a:solidFill>
                  <a:srgbClr val="2B2522"/>
                </a:solidFill>
                <a:latin typeface="Arial"/>
                <a:cs typeface="Arial"/>
              </a:rPr>
              <a:t>not</a:t>
            </a:r>
            <a:r>
              <a:rPr sz="2000" spc="-90" dirty="0">
                <a:solidFill>
                  <a:srgbClr val="2B2522"/>
                </a:solidFill>
                <a:latin typeface="Arial"/>
                <a:cs typeface="Arial"/>
              </a:rPr>
              <a:t> </a:t>
            </a:r>
            <a:r>
              <a:rPr sz="2000" spc="-10" dirty="0">
                <a:solidFill>
                  <a:srgbClr val="2B2522"/>
                </a:solidFill>
                <a:latin typeface="Arial"/>
                <a:cs typeface="Arial"/>
              </a:rPr>
              <a:t>create</a:t>
            </a:r>
            <a:r>
              <a:rPr sz="2000" spc="-105" dirty="0">
                <a:solidFill>
                  <a:srgbClr val="2B2522"/>
                </a:solidFill>
                <a:latin typeface="Arial"/>
                <a:cs typeface="Arial"/>
              </a:rPr>
              <a:t> </a:t>
            </a:r>
            <a:r>
              <a:rPr sz="2000" spc="-20" dirty="0">
                <a:solidFill>
                  <a:srgbClr val="2B2522"/>
                </a:solidFill>
                <a:latin typeface="Arial"/>
                <a:cs typeface="Arial"/>
              </a:rPr>
              <a:t>viewable</a:t>
            </a:r>
            <a:r>
              <a:rPr sz="2000" spc="-114" dirty="0">
                <a:solidFill>
                  <a:srgbClr val="2B2522"/>
                </a:solidFill>
                <a:latin typeface="Arial"/>
                <a:cs typeface="Arial"/>
              </a:rPr>
              <a:t> </a:t>
            </a:r>
            <a:r>
              <a:rPr sz="2000" spc="-5" dirty="0">
                <a:solidFill>
                  <a:srgbClr val="2B2522"/>
                </a:solidFill>
                <a:latin typeface="Arial"/>
                <a:cs typeface="Arial"/>
              </a:rPr>
              <a:t>content,</a:t>
            </a:r>
            <a:r>
              <a:rPr sz="2000" spc="-75" dirty="0">
                <a:solidFill>
                  <a:srgbClr val="2B2522"/>
                </a:solidFill>
                <a:latin typeface="Arial"/>
                <a:cs typeface="Arial"/>
              </a:rPr>
              <a:t> </a:t>
            </a:r>
            <a:r>
              <a:rPr sz="2000" spc="35" dirty="0">
                <a:solidFill>
                  <a:srgbClr val="2B2522"/>
                </a:solidFill>
                <a:latin typeface="Arial"/>
                <a:cs typeface="Arial"/>
              </a:rPr>
              <a:t>but</a:t>
            </a:r>
            <a:r>
              <a:rPr sz="2000" spc="-90" dirty="0">
                <a:solidFill>
                  <a:srgbClr val="2B2522"/>
                </a:solidFill>
                <a:latin typeface="Arial"/>
                <a:cs typeface="Arial"/>
              </a:rPr>
              <a:t> </a:t>
            </a:r>
            <a:r>
              <a:rPr sz="2000" spc="-10" dirty="0">
                <a:solidFill>
                  <a:srgbClr val="2B2522"/>
                </a:solidFill>
                <a:latin typeface="Arial"/>
                <a:cs typeface="Arial"/>
              </a:rPr>
              <a:t>sends</a:t>
            </a:r>
            <a:r>
              <a:rPr sz="2000" spc="-105" dirty="0">
                <a:solidFill>
                  <a:srgbClr val="2B2522"/>
                </a:solidFill>
                <a:latin typeface="Arial"/>
                <a:cs typeface="Arial"/>
              </a:rPr>
              <a:t> </a:t>
            </a:r>
            <a:r>
              <a:rPr sz="2000" spc="50" dirty="0">
                <a:solidFill>
                  <a:srgbClr val="2B2522"/>
                </a:solidFill>
                <a:latin typeface="Arial"/>
                <a:cs typeface="Arial"/>
              </a:rPr>
              <a:t>to</a:t>
            </a:r>
            <a:endParaRPr sz="2000">
              <a:latin typeface="Arial"/>
              <a:cs typeface="Arial"/>
            </a:endParaRPr>
          </a:p>
          <a:p>
            <a:pPr marL="641985">
              <a:lnSpc>
                <a:spcPct val="100000"/>
              </a:lnSpc>
            </a:pPr>
            <a:r>
              <a:rPr sz="2000" spc="5" dirty="0">
                <a:solidFill>
                  <a:srgbClr val="2B2522"/>
                </a:solidFill>
                <a:latin typeface="Arial"/>
                <a:cs typeface="Arial"/>
              </a:rPr>
              <a:t>the</a:t>
            </a:r>
            <a:r>
              <a:rPr sz="2000" spc="-95" dirty="0">
                <a:solidFill>
                  <a:srgbClr val="2B2522"/>
                </a:solidFill>
                <a:latin typeface="Arial"/>
                <a:cs typeface="Arial"/>
              </a:rPr>
              <a:t> </a:t>
            </a:r>
            <a:r>
              <a:rPr sz="2000" spc="10" dirty="0">
                <a:solidFill>
                  <a:srgbClr val="2B2522"/>
                </a:solidFill>
                <a:latin typeface="Arial"/>
                <a:cs typeface="Arial"/>
              </a:rPr>
              <a:t>client</a:t>
            </a:r>
            <a:r>
              <a:rPr sz="2000" spc="-120" dirty="0">
                <a:solidFill>
                  <a:srgbClr val="2B2522"/>
                </a:solidFill>
                <a:latin typeface="Arial"/>
                <a:cs typeface="Arial"/>
              </a:rPr>
              <a:t> </a:t>
            </a:r>
            <a:r>
              <a:rPr sz="2000" spc="10" dirty="0">
                <a:solidFill>
                  <a:srgbClr val="2B2522"/>
                </a:solidFill>
                <a:latin typeface="Arial"/>
                <a:cs typeface="Arial"/>
              </a:rPr>
              <a:t>data</a:t>
            </a:r>
            <a:r>
              <a:rPr sz="2000" spc="-95" dirty="0">
                <a:solidFill>
                  <a:srgbClr val="2B2522"/>
                </a:solidFill>
                <a:latin typeface="Arial"/>
                <a:cs typeface="Arial"/>
              </a:rPr>
              <a:t> </a:t>
            </a:r>
            <a:r>
              <a:rPr sz="2000" spc="50" dirty="0">
                <a:solidFill>
                  <a:srgbClr val="2B2522"/>
                </a:solidFill>
                <a:latin typeface="Arial"/>
                <a:cs typeface="Arial"/>
              </a:rPr>
              <a:t>to</a:t>
            </a:r>
            <a:r>
              <a:rPr sz="2000" spc="-85" dirty="0">
                <a:solidFill>
                  <a:srgbClr val="2B2522"/>
                </a:solidFill>
                <a:latin typeface="Arial"/>
                <a:cs typeface="Arial"/>
              </a:rPr>
              <a:t> </a:t>
            </a:r>
            <a:r>
              <a:rPr sz="2000" spc="-40" dirty="0">
                <a:solidFill>
                  <a:srgbClr val="2B2522"/>
                </a:solidFill>
                <a:latin typeface="Arial"/>
                <a:cs typeface="Arial"/>
              </a:rPr>
              <a:t>be</a:t>
            </a:r>
            <a:r>
              <a:rPr sz="2000" spc="-105" dirty="0">
                <a:solidFill>
                  <a:srgbClr val="2B2522"/>
                </a:solidFill>
                <a:latin typeface="Arial"/>
                <a:cs typeface="Arial"/>
              </a:rPr>
              <a:t> </a:t>
            </a:r>
            <a:r>
              <a:rPr sz="2000" spc="-30" dirty="0">
                <a:solidFill>
                  <a:srgbClr val="2B2522"/>
                </a:solidFill>
                <a:latin typeface="Arial"/>
                <a:cs typeface="Arial"/>
              </a:rPr>
              <a:t>rendered</a:t>
            </a:r>
            <a:endParaRPr sz="2000">
              <a:latin typeface="Arial"/>
              <a:cs typeface="Arial"/>
            </a:endParaRPr>
          </a:p>
          <a:p>
            <a:pPr marL="641985" marR="2799080" lvl="1" indent="-172085">
              <a:lnSpc>
                <a:spcPct val="100000"/>
              </a:lnSpc>
              <a:spcBef>
                <a:spcPts val="480"/>
              </a:spcBef>
              <a:buClr>
                <a:srgbClr val="9E9087"/>
              </a:buClr>
              <a:buSzPct val="80000"/>
              <a:buFont typeface="Wingdings"/>
              <a:buChar char=""/>
              <a:tabLst>
                <a:tab pos="642620" algn="l"/>
              </a:tabLst>
            </a:pPr>
            <a:r>
              <a:rPr sz="2000" spc="-35" dirty="0">
                <a:solidFill>
                  <a:srgbClr val="2B2522"/>
                </a:solidFill>
                <a:latin typeface="Arial"/>
                <a:cs typeface="Arial"/>
              </a:rPr>
              <a:t>Rendering</a:t>
            </a:r>
            <a:r>
              <a:rPr sz="2000" spc="-120" dirty="0">
                <a:solidFill>
                  <a:srgbClr val="2B2522"/>
                </a:solidFill>
                <a:latin typeface="Arial"/>
                <a:cs typeface="Arial"/>
              </a:rPr>
              <a:t> </a:t>
            </a:r>
            <a:r>
              <a:rPr sz="2000" spc="10" dirty="0">
                <a:solidFill>
                  <a:srgbClr val="2B2522"/>
                </a:solidFill>
                <a:latin typeface="Arial"/>
                <a:cs typeface="Arial"/>
              </a:rPr>
              <a:t>is</a:t>
            </a:r>
            <a:r>
              <a:rPr sz="2000" spc="-75" dirty="0">
                <a:solidFill>
                  <a:srgbClr val="2B2522"/>
                </a:solidFill>
                <a:latin typeface="Arial"/>
                <a:cs typeface="Arial"/>
              </a:rPr>
              <a:t> </a:t>
            </a:r>
            <a:r>
              <a:rPr sz="2000" spc="-20" dirty="0">
                <a:solidFill>
                  <a:srgbClr val="2B2522"/>
                </a:solidFill>
                <a:latin typeface="Arial"/>
                <a:cs typeface="Arial"/>
              </a:rPr>
              <a:t>done</a:t>
            </a:r>
            <a:r>
              <a:rPr sz="2000" spc="-100" dirty="0">
                <a:solidFill>
                  <a:srgbClr val="2B2522"/>
                </a:solidFill>
                <a:latin typeface="Arial"/>
                <a:cs typeface="Arial"/>
              </a:rPr>
              <a:t> </a:t>
            </a:r>
            <a:r>
              <a:rPr sz="2000" spc="-10" dirty="0">
                <a:solidFill>
                  <a:srgbClr val="2B2522"/>
                </a:solidFill>
                <a:latin typeface="Arial"/>
                <a:cs typeface="Arial"/>
              </a:rPr>
              <a:t>by</a:t>
            </a:r>
            <a:r>
              <a:rPr sz="2000" spc="-75" dirty="0">
                <a:solidFill>
                  <a:srgbClr val="2B2522"/>
                </a:solidFill>
                <a:latin typeface="Arial"/>
                <a:cs typeface="Arial"/>
              </a:rPr>
              <a:t> </a:t>
            </a:r>
            <a:r>
              <a:rPr sz="2000" spc="10" dirty="0">
                <a:solidFill>
                  <a:srgbClr val="2B2522"/>
                </a:solidFill>
                <a:latin typeface="Arial"/>
                <a:cs typeface="Arial"/>
              </a:rPr>
              <a:t>client</a:t>
            </a:r>
            <a:r>
              <a:rPr sz="2000" spc="-100" dirty="0">
                <a:solidFill>
                  <a:srgbClr val="2B2522"/>
                </a:solidFill>
                <a:latin typeface="Arial"/>
                <a:cs typeface="Arial"/>
              </a:rPr>
              <a:t> </a:t>
            </a:r>
            <a:r>
              <a:rPr sz="2000" spc="15" dirty="0">
                <a:solidFill>
                  <a:srgbClr val="2B2522"/>
                </a:solidFill>
                <a:latin typeface="Arial"/>
                <a:cs typeface="Arial"/>
              </a:rPr>
              <a:t>Javascript</a:t>
            </a:r>
            <a:r>
              <a:rPr sz="2000" spc="-105" dirty="0">
                <a:solidFill>
                  <a:srgbClr val="2B2522"/>
                </a:solidFill>
                <a:latin typeface="Arial"/>
                <a:cs typeface="Arial"/>
              </a:rPr>
              <a:t> </a:t>
            </a:r>
            <a:r>
              <a:rPr sz="2000" spc="-15" dirty="0">
                <a:solidFill>
                  <a:srgbClr val="2B2522"/>
                </a:solidFill>
                <a:latin typeface="Arial"/>
                <a:cs typeface="Arial"/>
              </a:rPr>
              <a:t>code  </a:t>
            </a:r>
            <a:r>
              <a:rPr sz="2000" spc="45" dirty="0">
                <a:solidFill>
                  <a:srgbClr val="2B2522"/>
                </a:solidFill>
                <a:latin typeface="Arial"/>
                <a:cs typeface="Arial"/>
              </a:rPr>
              <a:t>that</a:t>
            </a:r>
            <a:r>
              <a:rPr sz="2000" spc="-85" dirty="0">
                <a:solidFill>
                  <a:srgbClr val="2B2522"/>
                </a:solidFill>
                <a:latin typeface="Arial"/>
                <a:cs typeface="Arial"/>
              </a:rPr>
              <a:t> </a:t>
            </a:r>
            <a:r>
              <a:rPr sz="2000" spc="5" dirty="0">
                <a:solidFill>
                  <a:srgbClr val="2B2522"/>
                </a:solidFill>
                <a:latin typeface="Arial"/>
                <a:cs typeface="Arial"/>
              </a:rPr>
              <a:t>directly</a:t>
            </a:r>
            <a:r>
              <a:rPr sz="2000" spc="-114" dirty="0">
                <a:solidFill>
                  <a:srgbClr val="2B2522"/>
                </a:solidFill>
                <a:latin typeface="Arial"/>
                <a:cs typeface="Arial"/>
              </a:rPr>
              <a:t> </a:t>
            </a:r>
            <a:r>
              <a:rPr sz="2000" dirty="0">
                <a:solidFill>
                  <a:srgbClr val="2B2522"/>
                </a:solidFill>
                <a:latin typeface="Arial"/>
                <a:cs typeface="Arial"/>
              </a:rPr>
              <a:t>updates</a:t>
            </a:r>
            <a:r>
              <a:rPr sz="2000" spc="-100" dirty="0">
                <a:solidFill>
                  <a:srgbClr val="2B2522"/>
                </a:solidFill>
                <a:latin typeface="Arial"/>
                <a:cs typeface="Arial"/>
              </a:rPr>
              <a:t> </a:t>
            </a:r>
            <a:r>
              <a:rPr sz="2000" spc="10" dirty="0">
                <a:solidFill>
                  <a:srgbClr val="2B2522"/>
                </a:solidFill>
                <a:latin typeface="Arial"/>
                <a:cs typeface="Arial"/>
              </a:rPr>
              <a:t>client</a:t>
            </a:r>
            <a:r>
              <a:rPr sz="2000" spc="-105" dirty="0">
                <a:solidFill>
                  <a:srgbClr val="2B2522"/>
                </a:solidFill>
                <a:latin typeface="Arial"/>
                <a:cs typeface="Arial"/>
              </a:rPr>
              <a:t> </a:t>
            </a:r>
            <a:r>
              <a:rPr sz="2000" spc="-30" dirty="0">
                <a:solidFill>
                  <a:srgbClr val="2B2522"/>
                </a:solidFill>
                <a:latin typeface="Arial"/>
                <a:cs typeface="Arial"/>
              </a:rPr>
              <a:t>page</a:t>
            </a:r>
            <a:r>
              <a:rPr sz="2000" spc="-90" dirty="0">
                <a:solidFill>
                  <a:srgbClr val="2B2522"/>
                </a:solidFill>
                <a:latin typeface="Arial"/>
                <a:cs typeface="Arial"/>
              </a:rPr>
              <a:t> </a:t>
            </a:r>
            <a:r>
              <a:rPr sz="2000" spc="-95" dirty="0">
                <a:solidFill>
                  <a:srgbClr val="2B2522"/>
                </a:solidFill>
                <a:latin typeface="Arial"/>
                <a:cs typeface="Arial"/>
              </a:rPr>
              <a:t>DOM</a:t>
            </a:r>
            <a:endParaRPr sz="2000">
              <a:latin typeface="Arial"/>
              <a:cs typeface="Arial"/>
            </a:endParaRPr>
          </a:p>
        </p:txBody>
      </p:sp>
      <p:sp>
        <p:nvSpPr>
          <p:cNvPr id="7" name="object 7"/>
          <p:cNvSpPr txBox="1"/>
          <p:nvPr/>
        </p:nvSpPr>
        <p:spPr>
          <a:xfrm>
            <a:off x="8843009" y="6593433"/>
            <a:ext cx="196215" cy="194310"/>
          </a:xfrm>
          <a:prstGeom prst="rect">
            <a:avLst/>
          </a:prstGeom>
        </p:spPr>
        <p:txBody>
          <a:bodyPr vert="horz" wrap="square" lIns="0" tIns="0" rIns="0" bIns="0" rtlCol="0">
            <a:spAutoFit/>
          </a:bodyPr>
          <a:lstStyle/>
          <a:p>
            <a:pPr marL="12700">
              <a:lnSpc>
                <a:spcPct val="100000"/>
              </a:lnSpc>
            </a:pPr>
            <a:r>
              <a:rPr sz="1200" dirty="0">
                <a:solidFill>
                  <a:srgbClr val="9E9087"/>
                </a:solidFill>
                <a:latin typeface="Arial"/>
                <a:cs typeface="Arial"/>
              </a:rPr>
              <a:t>57</a:t>
            </a:r>
            <a:endParaRPr sz="1200">
              <a:latin typeface="Arial"/>
              <a:cs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25308" y="1393825"/>
            <a:ext cx="1435100" cy="732155"/>
          </a:xfrm>
          <a:custGeom>
            <a:avLst/>
            <a:gdLst/>
            <a:ahLst/>
            <a:cxnLst/>
            <a:rect l="l" t="t" r="r" b="b"/>
            <a:pathLst>
              <a:path w="1435100" h="732155">
                <a:moveTo>
                  <a:pt x="1434719" y="0"/>
                </a:moveTo>
                <a:lnTo>
                  <a:pt x="17399" y="0"/>
                </a:lnTo>
                <a:lnTo>
                  <a:pt x="0" y="731774"/>
                </a:lnTo>
                <a:lnTo>
                  <a:pt x="1434719" y="665099"/>
                </a:lnTo>
                <a:lnTo>
                  <a:pt x="1434719" y="0"/>
                </a:lnTo>
                <a:close/>
              </a:path>
            </a:pathLst>
          </a:custGeom>
          <a:solidFill>
            <a:srgbClr val="669900"/>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6398895">
              <a:lnSpc>
                <a:spcPct val="100000"/>
              </a:lnSpc>
            </a:pPr>
            <a:r>
              <a:rPr spc="-10" dirty="0"/>
              <a:t>Composing </a:t>
            </a:r>
            <a:r>
              <a:rPr spc="5" dirty="0"/>
              <a:t>the</a:t>
            </a:r>
            <a:r>
              <a:rPr spc="-175" dirty="0"/>
              <a:t> </a:t>
            </a:r>
            <a:r>
              <a:rPr spc="-25" dirty="0"/>
              <a:t>View</a:t>
            </a:r>
          </a:p>
        </p:txBody>
      </p:sp>
      <p:sp>
        <p:nvSpPr>
          <p:cNvPr id="6" name="object 6"/>
          <p:cNvSpPr/>
          <p:nvPr/>
        </p:nvSpPr>
        <p:spPr>
          <a:xfrm>
            <a:off x="140703" y="1151000"/>
            <a:ext cx="7023734" cy="2150745"/>
          </a:xfrm>
          <a:custGeom>
            <a:avLst/>
            <a:gdLst/>
            <a:ahLst/>
            <a:cxnLst/>
            <a:rect l="l" t="t" r="r" b="b"/>
            <a:pathLst>
              <a:path w="7023734" h="2150745">
                <a:moveTo>
                  <a:pt x="292646" y="0"/>
                </a:moveTo>
                <a:lnTo>
                  <a:pt x="0" y="2150364"/>
                </a:lnTo>
                <a:lnTo>
                  <a:pt x="7023620" y="2117090"/>
                </a:lnTo>
                <a:lnTo>
                  <a:pt x="7023620" y="18923"/>
                </a:lnTo>
                <a:lnTo>
                  <a:pt x="292646" y="0"/>
                </a:lnTo>
                <a:close/>
              </a:path>
            </a:pathLst>
          </a:custGeom>
          <a:solidFill>
            <a:srgbClr val="9E9087"/>
          </a:solidFill>
        </p:spPr>
        <p:txBody>
          <a:bodyPr wrap="square" lIns="0" tIns="0" rIns="0" bIns="0" rtlCol="0"/>
          <a:lstStyle/>
          <a:p>
            <a:endParaRPr/>
          </a:p>
        </p:txBody>
      </p:sp>
      <p:sp>
        <p:nvSpPr>
          <p:cNvPr id="7" name="object 7"/>
          <p:cNvSpPr/>
          <p:nvPr/>
        </p:nvSpPr>
        <p:spPr>
          <a:xfrm>
            <a:off x="972718" y="4258436"/>
            <a:ext cx="6263640" cy="2303145"/>
          </a:xfrm>
          <a:custGeom>
            <a:avLst/>
            <a:gdLst/>
            <a:ahLst/>
            <a:cxnLst/>
            <a:rect l="l" t="t" r="r" b="b"/>
            <a:pathLst>
              <a:path w="6263640" h="2303145">
                <a:moveTo>
                  <a:pt x="260984" y="0"/>
                </a:moveTo>
                <a:lnTo>
                  <a:pt x="0" y="2302713"/>
                </a:lnTo>
                <a:lnTo>
                  <a:pt x="6263614" y="2267216"/>
                </a:lnTo>
                <a:lnTo>
                  <a:pt x="6263614" y="20319"/>
                </a:lnTo>
                <a:lnTo>
                  <a:pt x="260984" y="0"/>
                </a:lnTo>
                <a:close/>
              </a:path>
            </a:pathLst>
          </a:custGeom>
          <a:solidFill>
            <a:srgbClr val="9E9087"/>
          </a:solidFill>
        </p:spPr>
        <p:txBody>
          <a:bodyPr wrap="square" lIns="0" tIns="0" rIns="0" bIns="0" rtlCol="0"/>
          <a:lstStyle/>
          <a:p>
            <a:endParaRPr/>
          </a:p>
        </p:txBody>
      </p:sp>
      <p:sp>
        <p:nvSpPr>
          <p:cNvPr id="8" name="object 8"/>
          <p:cNvSpPr/>
          <p:nvPr/>
        </p:nvSpPr>
        <p:spPr>
          <a:xfrm>
            <a:off x="7806308" y="4877104"/>
            <a:ext cx="1144231" cy="114418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94093" y="1184859"/>
            <a:ext cx="372567" cy="37101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320291" y="4288993"/>
            <a:ext cx="372567" cy="371017"/>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835863" y="1239139"/>
            <a:ext cx="1174115" cy="25781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Arial"/>
                <a:cs typeface="Arial"/>
              </a:rPr>
              <a:t>Portal</a:t>
            </a:r>
            <a:r>
              <a:rPr sz="1600" spc="-140" dirty="0">
                <a:solidFill>
                  <a:srgbClr val="FFFFFF"/>
                </a:solidFill>
                <a:latin typeface="Arial"/>
                <a:cs typeface="Arial"/>
              </a:rPr>
              <a:t> </a:t>
            </a:r>
            <a:r>
              <a:rPr sz="1600" spc="-45" dirty="0">
                <a:solidFill>
                  <a:srgbClr val="FFFFFF"/>
                </a:solidFill>
                <a:latin typeface="Arial"/>
                <a:cs typeface="Arial"/>
              </a:rPr>
              <a:t>Server</a:t>
            </a:r>
            <a:endParaRPr sz="1600">
              <a:latin typeface="Arial"/>
              <a:cs typeface="Arial"/>
            </a:endParaRPr>
          </a:p>
        </p:txBody>
      </p:sp>
      <p:sp>
        <p:nvSpPr>
          <p:cNvPr id="12" name="object 12"/>
          <p:cNvSpPr/>
          <p:nvPr/>
        </p:nvSpPr>
        <p:spPr>
          <a:xfrm>
            <a:off x="3147186" y="3372358"/>
            <a:ext cx="1693545" cy="826769"/>
          </a:xfrm>
          <a:custGeom>
            <a:avLst/>
            <a:gdLst/>
            <a:ahLst/>
            <a:cxnLst/>
            <a:rect l="l" t="t" r="r" b="b"/>
            <a:pathLst>
              <a:path w="1693545" h="826770">
                <a:moveTo>
                  <a:pt x="1083843" y="747902"/>
                </a:moveTo>
                <a:lnTo>
                  <a:pt x="645667" y="747902"/>
                </a:lnTo>
                <a:lnTo>
                  <a:pt x="645160" y="748156"/>
                </a:lnTo>
                <a:lnTo>
                  <a:pt x="678437" y="775068"/>
                </a:lnTo>
                <a:lnTo>
                  <a:pt x="718407" y="796817"/>
                </a:lnTo>
                <a:lnTo>
                  <a:pt x="763748" y="812933"/>
                </a:lnTo>
                <a:lnTo>
                  <a:pt x="813137" y="822946"/>
                </a:lnTo>
                <a:lnTo>
                  <a:pt x="865251" y="826388"/>
                </a:lnTo>
                <a:lnTo>
                  <a:pt x="922154" y="822281"/>
                </a:lnTo>
                <a:lnTo>
                  <a:pt x="975247" y="810462"/>
                </a:lnTo>
                <a:lnTo>
                  <a:pt x="1022985" y="791686"/>
                </a:lnTo>
                <a:lnTo>
                  <a:pt x="1063822" y="766708"/>
                </a:lnTo>
                <a:lnTo>
                  <a:pt x="1083843" y="747902"/>
                </a:lnTo>
                <a:close/>
              </a:path>
              <a:path w="1693545" h="826770">
                <a:moveTo>
                  <a:pt x="1406562" y="674623"/>
                </a:moveTo>
                <a:lnTo>
                  <a:pt x="228091" y="674623"/>
                </a:lnTo>
                <a:lnTo>
                  <a:pt x="227075" y="675385"/>
                </a:lnTo>
                <a:lnTo>
                  <a:pt x="257752" y="704694"/>
                </a:lnTo>
                <a:lnTo>
                  <a:pt x="295053" y="729577"/>
                </a:lnTo>
                <a:lnTo>
                  <a:pt x="337962" y="749649"/>
                </a:lnTo>
                <a:lnTo>
                  <a:pt x="385412" y="764492"/>
                </a:lnTo>
                <a:lnTo>
                  <a:pt x="436346" y="773699"/>
                </a:lnTo>
                <a:lnTo>
                  <a:pt x="489712" y="776858"/>
                </a:lnTo>
                <a:lnTo>
                  <a:pt x="530653" y="774942"/>
                </a:lnTo>
                <a:lnTo>
                  <a:pt x="570642" y="769429"/>
                </a:lnTo>
                <a:lnTo>
                  <a:pt x="609155" y="760392"/>
                </a:lnTo>
                <a:lnTo>
                  <a:pt x="645667" y="747902"/>
                </a:lnTo>
                <a:lnTo>
                  <a:pt x="1083843" y="747902"/>
                </a:lnTo>
                <a:lnTo>
                  <a:pt x="1096214" y="736283"/>
                </a:lnTo>
                <a:lnTo>
                  <a:pt x="1118615" y="701166"/>
                </a:lnTo>
                <a:lnTo>
                  <a:pt x="1359763" y="701166"/>
                </a:lnTo>
                <a:lnTo>
                  <a:pt x="1398635" y="681370"/>
                </a:lnTo>
                <a:lnTo>
                  <a:pt x="1406562" y="674623"/>
                </a:lnTo>
                <a:close/>
              </a:path>
              <a:path w="1693545" h="826770">
                <a:moveTo>
                  <a:pt x="1359763" y="701166"/>
                </a:moveTo>
                <a:lnTo>
                  <a:pt x="1118615" y="701166"/>
                </a:lnTo>
                <a:lnTo>
                  <a:pt x="1118870" y="702182"/>
                </a:lnTo>
                <a:lnTo>
                  <a:pt x="1146873" y="712077"/>
                </a:lnTo>
                <a:lnTo>
                  <a:pt x="1176496" y="719232"/>
                </a:lnTo>
                <a:lnTo>
                  <a:pt x="1207309" y="723578"/>
                </a:lnTo>
                <a:lnTo>
                  <a:pt x="1238885" y="725042"/>
                </a:lnTo>
                <a:lnTo>
                  <a:pt x="1298875" y="719721"/>
                </a:lnTo>
                <a:lnTo>
                  <a:pt x="1352853" y="704686"/>
                </a:lnTo>
                <a:lnTo>
                  <a:pt x="1359763" y="701166"/>
                </a:lnTo>
                <a:close/>
              </a:path>
              <a:path w="1693545" h="826770">
                <a:moveTo>
                  <a:pt x="82723" y="485263"/>
                </a:moveTo>
                <a:lnTo>
                  <a:pt x="63625" y="501648"/>
                </a:lnTo>
                <a:lnTo>
                  <a:pt x="49164" y="520525"/>
                </a:lnTo>
                <a:lnTo>
                  <a:pt x="40253" y="540855"/>
                </a:lnTo>
                <a:lnTo>
                  <a:pt x="37211" y="562101"/>
                </a:lnTo>
                <a:lnTo>
                  <a:pt x="45918" y="597926"/>
                </a:lnTo>
                <a:lnTo>
                  <a:pt x="70170" y="629025"/>
                </a:lnTo>
                <a:lnTo>
                  <a:pt x="107162" y="653541"/>
                </a:lnTo>
                <a:lnTo>
                  <a:pt x="154091" y="669615"/>
                </a:lnTo>
                <a:lnTo>
                  <a:pt x="208152" y="675385"/>
                </a:lnTo>
                <a:lnTo>
                  <a:pt x="214757" y="675385"/>
                </a:lnTo>
                <a:lnTo>
                  <a:pt x="221361" y="675131"/>
                </a:lnTo>
                <a:lnTo>
                  <a:pt x="228091" y="674623"/>
                </a:lnTo>
                <a:lnTo>
                  <a:pt x="1406562" y="674623"/>
                </a:lnTo>
                <a:lnTo>
                  <a:pt x="1434135" y="651157"/>
                </a:lnTo>
                <a:lnTo>
                  <a:pt x="1457204" y="615461"/>
                </a:lnTo>
                <a:lnTo>
                  <a:pt x="1465707" y="575690"/>
                </a:lnTo>
                <a:lnTo>
                  <a:pt x="1465326" y="575309"/>
                </a:lnTo>
                <a:lnTo>
                  <a:pt x="1519141" y="566323"/>
                </a:lnTo>
                <a:lnTo>
                  <a:pt x="1567725" y="550598"/>
                </a:lnTo>
                <a:lnTo>
                  <a:pt x="1609967" y="528986"/>
                </a:lnTo>
                <a:lnTo>
                  <a:pt x="1644755" y="502338"/>
                </a:lnTo>
                <a:lnTo>
                  <a:pt x="1658626" y="486028"/>
                </a:lnTo>
                <a:lnTo>
                  <a:pt x="84200" y="486028"/>
                </a:lnTo>
                <a:lnTo>
                  <a:pt x="82723" y="485263"/>
                </a:lnTo>
                <a:close/>
              </a:path>
              <a:path w="1693545" h="826770">
                <a:moveTo>
                  <a:pt x="1659706" y="484758"/>
                </a:moveTo>
                <a:lnTo>
                  <a:pt x="83312" y="484758"/>
                </a:lnTo>
                <a:lnTo>
                  <a:pt x="84200" y="486028"/>
                </a:lnTo>
                <a:lnTo>
                  <a:pt x="1658626" y="486028"/>
                </a:lnTo>
                <a:lnTo>
                  <a:pt x="1659706" y="484758"/>
                </a:lnTo>
                <a:close/>
              </a:path>
              <a:path w="1693545" h="826770">
                <a:moveTo>
                  <a:pt x="152242" y="274807"/>
                </a:moveTo>
                <a:lnTo>
                  <a:pt x="92261" y="286702"/>
                </a:lnTo>
                <a:lnTo>
                  <a:pt x="43814" y="311657"/>
                </a:lnTo>
                <a:lnTo>
                  <a:pt x="11656" y="346424"/>
                </a:lnTo>
                <a:lnTo>
                  <a:pt x="0" y="387857"/>
                </a:lnTo>
                <a:lnTo>
                  <a:pt x="5762" y="417377"/>
                </a:lnTo>
                <a:lnTo>
                  <a:pt x="22479" y="444468"/>
                </a:lnTo>
                <a:lnTo>
                  <a:pt x="49006" y="467796"/>
                </a:lnTo>
                <a:lnTo>
                  <a:pt x="82723" y="485263"/>
                </a:lnTo>
                <a:lnTo>
                  <a:pt x="83312" y="484758"/>
                </a:lnTo>
                <a:lnTo>
                  <a:pt x="1659706" y="484758"/>
                </a:lnTo>
                <a:lnTo>
                  <a:pt x="1670978" y="471505"/>
                </a:lnTo>
                <a:lnTo>
                  <a:pt x="1687527" y="437336"/>
                </a:lnTo>
                <a:lnTo>
                  <a:pt x="1693290" y="400684"/>
                </a:lnTo>
                <a:lnTo>
                  <a:pt x="1689717" y="371842"/>
                </a:lnTo>
                <a:lnTo>
                  <a:pt x="1679178" y="343963"/>
                </a:lnTo>
                <a:lnTo>
                  <a:pt x="1661947" y="317585"/>
                </a:lnTo>
                <a:lnTo>
                  <a:pt x="1638300" y="293242"/>
                </a:lnTo>
                <a:lnTo>
                  <a:pt x="1637791" y="293115"/>
                </a:lnTo>
                <a:lnTo>
                  <a:pt x="1645146" y="279917"/>
                </a:lnTo>
                <a:lnTo>
                  <a:pt x="1647071" y="274954"/>
                </a:lnTo>
                <a:lnTo>
                  <a:pt x="152273" y="274954"/>
                </a:lnTo>
                <a:lnTo>
                  <a:pt x="152242" y="274807"/>
                </a:lnTo>
                <a:close/>
              </a:path>
              <a:path w="1693545" h="826770">
                <a:moveTo>
                  <a:pt x="1647170" y="274700"/>
                </a:moveTo>
                <a:lnTo>
                  <a:pt x="152780" y="274700"/>
                </a:lnTo>
                <a:lnTo>
                  <a:pt x="152273" y="274954"/>
                </a:lnTo>
                <a:lnTo>
                  <a:pt x="1647071" y="274954"/>
                </a:lnTo>
                <a:lnTo>
                  <a:pt x="1647170" y="274700"/>
                </a:lnTo>
                <a:close/>
              </a:path>
              <a:path w="1693545" h="826770">
                <a:moveTo>
                  <a:pt x="414527" y="75437"/>
                </a:moveTo>
                <a:lnTo>
                  <a:pt x="361186" y="79010"/>
                </a:lnTo>
                <a:lnTo>
                  <a:pt x="311505" y="89257"/>
                </a:lnTo>
                <a:lnTo>
                  <a:pt x="266547" y="105468"/>
                </a:lnTo>
                <a:lnTo>
                  <a:pt x="227377" y="126936"/>
                </a:lnTo>
                <a:lnTo>
                  <a:pt x="195059" y="152952"/>
                </a:lnTo>
                <a:lnTo>
                  <a:pt x="170658" y="182808"/>
                </a:lnTo>
                <a:lnTo>
                  <a:pt x="149860" y="251205"/>
                </a:lnTo>
                <a:lnTo>
                  <a:pt x="149733" y="259206"/>
                </a:lnTo>
                <a:lnTo>
                  <a:pt x="150622" y="267080"/>
                </a:lnTo>
                <a:lnTo>
                  <a:pt x="152242" y="274807"/>
                </a:lnTo>
                <a:lnTo>
                  <a:pt x="152780" y="274700"/>
                </a:lnTo>
                <a:lnTo>
                  <a:pt x="1647170" y="274700"/>
                </a:lnTo>
                <a:lnTo>
                  <a:pt x="1650428" y="266303"/>
                </a:lnTo>
                <a:lnTo>
                  <a:pt x="1653615" y="252378"/>
                </a:lnTo>
                <a:lnTo>
                  <a:pt x="1654683" y="238251"/>
                </a:lnTo>
                <a:lnTo>
                  <a:pt x="1647391" y="201784"/>
                </a:lnTo>
                <a:lnTo>
                  <a:pt x="1626645" y="168651"/>
                </a:lnTo>
                <a:lnTo>
                  <a:pt x="1594140" y="140328"/>
                </a:lnTo>
                <a:lnTo>
                  <a:pt x="1551571" y="118290"/>
                </a:lnTo>
                <a:lnTo>
                  <a:pt x="1500632" y="104012"/>
                </a:lnTo>
                <a:lnTo>
                  <a:pt x="1501266" y="103758"/>
                </a:lnTo>
                <a:lnTo>
                  <a:pt x="1499176" y="99567"/>
                </a:lnTo>
                <a:lnTo>
                  <a:pt x="548386" y="99567"/>
                </a:lnTo>
                <a:lnTo>
                  <a:pt x="516951" y="89100"/>
                </a:lnTo>
                <a:lnTo>
                  <a:pt x="483885" y="81549"/>
                </a:lnTo>
                <a:lnTo>
                  <a:pt x="449605" y="76975"/>
                </a:lnTo>
                <a:lnTo>
                  <a:pt x="414527" y="75437"/>
                </a:lnTo>
                <a:close/>
              </a:path>
              <a:path w="1693545" h="826770">
                <a:moveTo>
                  <a:pt x="733678" y="24764"/>
                </a:moveTo>
                <a:lnTo>
                  <a:pt x="677304" y="29918"/>
                </a:lnTo>
                <a:lnTo>
                  <a:pt x="625967" y="44656"/>
                </a:lnTo>
                <a:lnTo>
                  <a:pt x="582320" y="67895"/>
                </a:lnTo>
                <a:lnTo>
                  <a:pt x="549021" y="98551"/>
                </a:lnTo>
                <a:lnTo>
                  <a:pt x="548386" y="99567"/>
                </a:lnTo>
                <a:lnTo>
                  <a:pt x="1499176" y="99567"/>
                </a:lnTo>
                <a:lnTo>
                  <a:pt x="1484382" y="69900"/>
                </a:lnTo>
                <a:lnTo>
                  <a:pt x="1479082" y="64769"/>
                </a:lnTo>
                <a:lnTo>
                  <a:pt x="880363" y="64769"/>
                </a:lnTo>
                <a:lnTo>
                  <a:pt x="848657" y="47696"/>
                </a:lnTo>
                <a:lnTo>
                  <a:pt x="812926" y="35147"/>
                </a:lnTo>
                <a:lnTo>
                  <a:pt x="774243" y="27408"/>
                </a:lnTo>
                <a:lnTo>
                  <a:pt x="733678" y="24764"/>
                </a:lnTo>
                <a:close/>
              </a:path>
              <a:path w="1693545" h="826770">
                <a:moveTo>
                  <a:pt x="1032890" y="0"/>
                </a:moveTo>
                <a:lnTo>
                  <a:pt x="985652" y="4357"/>
                </a:lnTo>
                <a:lnTo>
                  <a:pt x="942832" y="16954"/>
                </a:lnTo>
                <a:lnTo>
                  <a:pt x="906750" y="36790"/>
                </a:lnTo>
                <a:lnTo>
                  <a:pt x="879728" y="62864"/>
                </a:lnTo>
                <a:lnTo>
                  <a:pt x="880363" y="64769"/>
                </a:lnTo>
                <a:lnTo>
                  <a:pt x="1479082" y="64769"/>
                </a:lnTo>
                <a:lnTo>
                  <a:pt x="1458355" y="44703"/>
                </a:lnTo>
                <a:lnTo>
                  <a:pt x="1168908" y="44703"/>
                </a:lnTo>
                <a:lnTo>
                  <a:pt x="1168690" y="44553"/>
                </a:lnTo>
                <a:lnTo>
                  <a:pt x="1141547" y="25824"/>
                </a:lnTo>
                <a:lnTo>
                  <a:pt x="1108805" y="11779"/>
                </a:lnTo>
                <a:lnTo>
                  <a:pt x="1072110" y="3020"/>
                </a:lnTo>
                <a:lnTo>
                  <a:pt x="1032890" y="0"/>
                </a:lnTo>
                <a:close/>
              </a:path>
              <a:path w="1693545" h="826770">
                <a:moveTo>
                  <a:pt x="1313941" y="0"/>
                </a:moveTo>
                <a:lnTo>
                  <a:pt x="1272702" y="2928"/>
                </a:lnTo>
                <a:lnTo>
                  <a:pt x="1233868" y="11620"/>
                </a:lnTo>
                <a:lnTo>
                  <a:pt x="1198749" y="25646"/>
                </a:lnTo>
                <a:lnTo>
                  <a:pt x="1168690" y="44553"/>
                </a:lnTo>
                <a:lnTo>
                  <a:pt x="1168908" y="44703"/>
                </a:lnTo>
                <a:lnTo>
                  <a:pt x="1458355" y="44703"/>
                </a:lnTo>
                <a:lnTo>
                  <a:pt x="1454823" y="41285"/>
                </a:lnTo>
                <a:lnTo>
                  <a:pt x="1414975" y="19222"/>
                </a:lnTo>
                <a:lnTo>
                  <a:pt x="1367220" y="5024"/>
                </a:lnTo>
                <a:lnTo>
                  <a:pt x="1313941" y="0"/>
                </a:lnTo>
                <a:close/>
              </a:path>
            </a:pathLst>
          </a:custGeom>
          <a:solidFill>
            <a:srgbClr val="EBE9E7"/>
          </a:solidFill>
        </p:spPr>
        <p:txBody>
          <a:bodyPr wrap="square" lIns="0" tIns="0" rIns="0" bIns="0" rtlCol="0"/>
          <a:lstStyle/>
          <a:p>
            <a:endParaRPr/>
          </a:p>
        </p:txBody>
      </p:sp>
      <p:sp>
        <p:nvSpPr>
          <p:cNvPr id="13" name="object 13"/>
          <p:cNvSpPr/>
          <p:nvPr/>
        </p:nvSpPr>
        <p:spPr>
          <a:xfrm>
            <a:off x="3147186" y="3372358"/>
            <a:ext cx="1693545" cy="826769"/>
          </a:xfrm>
          <a:custGeom>
            <a:avLst/>
            <a:gdLst/>
            <a:ahLst/>
            <a:cxnLst/>
            <a:rect l="l" t="t" r="r" b="b"/>
            <a:pathLst>
              <a:path w="1693545" h="826770">
                <a:moveTo>
                  <a:pt x="152780" y="274700"/>
                </a:moveTo>
                <a:lnTo>
                  <a:pt x="92261" y="286702"/>
                </a:lnTo>
                <a:lnTo>
                  <a:pt x="43814" y="311657"/>
                </a:lnTo>
                <a:lnTo>
                  <a:pt x="11656" y="346424"/>
                </a:lnTo>
                <a:lnTo>
                  <a:pt x="0" y="387857"/>
                </a:lnTo>
                <a:lnTo>
                  <a:pt x="5762" y="417377"/>
                </a:lnTo>
                <a:lnTo>
                  <a:pt x="49006" y="467796"/>
                </a:lnTo>
                <a:lnTo>
                  <a:pt x="84200" y="486028"/>
                </a:lnTo>
                <a:lnTo>
                  <a:pt x="49164" y="520525"/>
                </a:lnTo>
                <a:lnTo>
                  <a:pt x="37211" y="562101"/>
                </a:lnTo>
                <a:lnTo>
                  <a:pt x="70170" y="629025"/>
                </a:lnTo>
                <a:lnTo>
                  <a:pt x="107162" y="653541"/>
                </a:lnTo>
                <a:lnTo>
                  <a:pt x="154091" y="669615"/>
                </a:lnTo>
                <a:lnTo>
                  <a:pt x="208152" y="675385"/>
                </a:lnTo>
                <a:lnTo>
                  <a:pt x="214757" y="675385"/>
                </a:lnTo>
                <a:lnTo>
                  <a:pt x="221361" y="675131"/>
                </a:lnTo>
                <a:lnTo>
                  <a:pt x="228091" y="674623"/>
                </a:lnTo>
                <a:lnTo>
                  <a:pt x="227075" y="675385"/>
                </a:lnTo>
                <a:lnTo>
                  <a:pt x="257740" y="704686"/>
                </a:lnTo>
                <a:lnTo>
                  <a:pt x="295053" y="729577"/>
                </a:lnTo>
                <a:lnTo>
                  <a:pt x="337962" y="749649"/>
                </a:lnTo>
                <a:lnTo>
                  <a:pt x="385412" y="764492"/>
                </a:lnTo>
                <a:lnTo>
                  <a:pt x="436346" y="773699"/>
                </a:lnTo>
                <a:lnTo>
                  <a:pt x="489712" y="776858"/>
                </a:lnTo>
                <a:lnTo>
                  <a:pt x="530653" y="774942"/>
                </a:lnTo>
                <a:lnTo>
                  <a:pt x="570642" y="769429"/>
                </a:lnTo>
                <a:lnTo>
                  <a:pt x="609155" y="760392"/>
                </a:lnTo>
                <a:lnTo>
                  <a:pt x="645667" y="747902"/>
                </a:lnTo>
                <a:lnTo>
                  <a:pt x="645160" y="748156"/>
                </a:lnTo>
                <a:lnTo>
                  <a:pt x="678437" y="775068"/>
                </a:lnTo>
                <a:lnTo>
                  <a:pt x="718407" y="796817"/>
                </a:lnTo>
                <a:lnTo>
                  <a:pt x="763748" y="812933"/>
                </a:lnTo>
                <a:lnTo>
                  <a:pt x="813137" y="822946"/>
                </a:lnTo>
                <a:lnTo>
                  <a:pt x="865251" y="826388"/>
                </a:lnTo>
                <a:lnTo>
                  <a:pt x="922154" y="822281"/>
                </a:lnTo>
                <a:lnTo>
                  <a:pt x="975247" y="810462"/>
                </a:lnTo>
                <a:lnTo>
                  <a:pt x="1022985" y="791686"/>
                </a:lnTo>
                <a:lnTo>
                  <a:pt x="1063822" y="766708"/>
                </a:lnTo>
                <a:lnTo>
                  <a:pt x="1096214" y="736283"/>
                </a:lnTo>
                <a:lnTo>
                  <a:pt x="1118615" y="701166"/>
                </a:lnTo>
                <a:lnTo>
                  <a:pt x="1118870" y="702182"/>
                </a:lnTo>
                <a:lnTo>
                  <a:pt x="1146873" y="712077"/>
                </a:lnTo>
                <a:lnTo>
                  <a:pt x="1176496" y="719232"/>
                </a:lnTo>
                <a:lnTo>
                  <a:pt x="1207309" y="723578"/>
                </a:lnTo>
                <a:lnTo>
                  <a:pt x="1238885" y="725042"/>
                </a:lnTo>
                <a:lnTo>
                  <a:pt x="1298875" y="719721"/>
                </a:lnTo>
                <a:lnTo>
                  <a:pt x="1352836" y="704694"/>
                </a:lnTo>
                <a:lnTo>
                  <a:pt x="1398635" y="681370"/>
                </a:lnTo>
                <a:lnTo>
                  <a:pt x="1434135" y="651157"/>
                </a:lnTo>
                <a:lnTo>
                  <a:pt x="1457204" y="615461"/>
                </a:lnTo>
                <a:lnTo>
                  <a:pt x="1465707" y="575690"/>
                </a:lnTo>
                <a:lnTo>
                  <a:pt x="1465326" y="575309"/>
                </a:lnTo>
                <a:lnTo>
                  <a:pt x="1519141" y="566323"/>
                </a:lnTo>
                <a:lnTo>
                  <a:pt x="1567725" y="550598"/>
                </a:lnTo>
                <a:lnTo>
                  <a:pt x="1609967" y="528986"/>
                </a:lnTo>
                <a:lnTo>
                  <a:pt x="1644755" y="502338"/>
                </a:lnTo>
                <a:lnTo>
                  <a:pt x="1670978" y="471505"/>
                </a:lnTo>
                <a:lnTo>
                  <a:pt x="1693290" y="400684"/>
                </a:lnTo>
                <a:lnTo>
                  <a:pt x="1689717" y="371842"/>
                </a:lnTo>
                <a:lnTo>
                  <a:pt x="1679178" y="343963"/>
                </a:lnTo>
                <a:lnTo>
                  <a:pt x="1661947" y="317585"/>
                </a:lnTo>
                <a:lnTo>
                  <a:pt x="1638300" y="293242"/>
                </a:lnTo>
                <a:lnTo>
                  <a:pt x="1637791" y="293115"/>
                </a:lnTo>
                <a:lnTo>
                  <a:pt x="1645146" y="279917"/>
                </a:lnTo>
                <a:lnTo>
                  <a:pt x="1650428" y="266303"/>
                </a:lnTo>
                <a:lnTo>
                  <a:pt x="1653615" y="252378"/>
                </a:lnTo>
                <a:lnTo>
                  <a:pt x="1654683" y="238251"/>
                </a:lnTo>
                <a:lnTo>
                  <a:pt x="1647391" y="201784"/>
                </a:lnTo>
                <a:lnTo>
                  <a:pt x="1626645" y="168651"/>
                </a:lnTo>
                <a:lnTo>
                  <a:pt x="1594140" y="140328"/>
                </a:lnTo>
                <a:lnTo>
                  <a:pt x="1551571" y="118290"/>
                </a:lnTo>
                <a:lnTo>
                  <a:pt x="1500632" y="104012"/>
                </a:lnTo>
                <a:lnTo>
                  <a:pt x="1501266" y="103758"/>
                </a:lnTo>
                <a:lnTo>
                  <a:pt x="1454823" y="41285"/>
                </a:lnTo>
                <a:lnTo>
                  <a:pt x="1414975" y="19222"/>
                </a:lnTo>
                <a:lnTo>
                  <a:pt x="1367220" y="5024"/>
                </a:lnTo>
                <a:lnTo>
                  <a:pt x="1313941" y="0"/>
                </a:lnTo>
                <a:lnTo>
                  <a:pt x="1272702" y="2928"/>
                </a:lnTo>
                <a:lnTo>
                  <a:pt x="1233868" y="11620"/>
                </a:lnTo>
                <a:lnTo>
                  <a:pt x="1168653" y="44576"/>
                </a:lnTo>
                <a:lnTo>
                  <a:pt x="1108805" y="11779"/>
                </a:lnTo>
                <a:lnTo>
                  <a:pt x="1032890" y="0"/>
                </a:lnTo>
                <a:lnTo>
                  <a:pt x="985652" y="4357"/>
                </a:lnTo>
                <a:lnTo>
                  <a:pt x="942832" y="16954"/>
                </a:lnTo>
                <a:lnTo>
                  <a:pt x="906750" y="36790"/>
                </a:lnTo>
                <a:lnTo>
                  <a:pt x="879728" y="62864"/>
                </a:lnTo>
                <a:lnTo>
                  <a:pt x="880363" y="64769"/>
                </a:lnTo>
                <a:lnTo>
                  <a:pt x="848657" y="47696"/>
                </a:lnTo>
                <a:lnTo>
                  <a:pt x="812926" y="35147"/>
                </a:lnTo>
                <a:lnTo>
                  <a:pt x="774243" y="27408"/>
                </a:lnTo>
                <a:lnTo>
                  <a:pt x="733678" y="24764"/>
                </a:lnTo>
                <a:lnTo>
                  <a:pt x="677304" y="29918"/>
                </a:lnTo>
                <a:lnTo>
                  <a:pt x="625967" y="44656"/>
                </a:lnTo>
                <a:lnTo>
                  <a:pt x="582320" y="67895"/>
                </a:lnTo>
                <a:lnTo>
                  <a:pt x="549021" y="98551"/>
                </a:lnTo>
                <a:lnTo>
                  <a:pt x="548386" y="99567"/>
                </a:lnTo>
                <a:lnTo>
                  <a:pt x="516951" y="89100"/>
                </a:lnTo>
                <a:lnTo>
                  <a:pt x="483885" y="81549"/>
                </a:lnTo>
                <a:lnTo>
                  <a:pt x="449605" y="76975"/>
                </a:lnTo>
                <a:lnTo>
                  <a:pt x="414527" y="75437"/>
                </a:lnTo>
                <a:lnTo>
                  <a:pt x="361186" y="79010"/>
                </a:lnTo>
                <a:lnTo>
                  <a:pt x="311505" y="89257"/>
                </a:lnTo>
                <a:lnTo>
                  <a:pt x="266547" y="105468"/>
                </a:lnTo>
                <a:lnTo>
                  <a:pt x="227377" y="126936"/>
                </a:lnTo>
                <a:lnTo>
                  <a:pt x="195059" y="152952"/>
                </a:lnTo>
                <a:lnTo>
                  <a:pt x="170658" y="182808"/>
                </a:lnTo>
                <a:lnTo>
                  <a:pt x="149860" y="251205"/>
                </a:lnTo>
                <a:lnTo>
                  <a:pt x="149733" y="259206"/>
                </a:lnTo>
                <a:lnTo>
                  <a:pt x="150622" y="267080"/>
                </a:lnTo>
                <a:lnTo>
                  <a:pt x="152273" y="274954"/>
                </a:lnTo>
                <a:lnTo>
                  <a:pt x="152780" y="274700"/>
                </a:lnTo>
                <a:close/>
              </a:path>
            </a:pathLst>
          </a:custGeom>
          <a:ln w="9525">
            <a:solidFill>
              <a:srgbClr val="9E9087"/>
            </a:solidFill>
          </a:ln>
        </p:spPr>
        <p:txBody>
          <a:bodyPr wrap="square" lIns="0" tIns="0" rIns="0" bIns="0" rtlCol="0"/>
          <a:lstStyle/>
          <a:p>
            <a:endParaRPr/>
          </a:p>
        </p:txBody>
      </p:sp>
      <p:sp>
        <p:nvSpPr>
          <p:cNvPr id="14" name="object 14"/>
          <p:cNvSpPr/>
          <p:nvPr/>
        </p:nvSpPr>
        <p:spPr>
          <a:xfrm>
            <a:off x="3231388" y="3858386"/>
            <a:ext cx="99695" cy="15875"/>
          </a:xfrm>
          <a:custGeom>
            <a:avLst/>
            <a:gdLst/>
            <a:ahLst/>
            <a:cxnLst/>
            <a:rect l="l" t="t" r="r" b="b"/>
            <a:pathLst>
              <a:path w="99695" h="15875">
                <a:moveTo>
                  <a:pt x="0" y="0"/>
                </a:moveTo>
                <a:lnTo>
                  <a:pt x="20169" y="6780"/>
                </a:lnTo>
                <a:lnTo>
                  <a:pt x="41433" y="11668"/>
                </a:lnTo>
                <a:lnTo>
                  <a:pt x="63507" y="14626"/>
                </a:lnTo>
                <a:lnTo>
                  <a:pt x="86106" y="15620"/>
                </a:lnTo>
                <a:lnTo>
                  <a:pt x="90424" y="15620"/>
                </a:lnTo>
                <a:lnTo>
                  <a:pt x="94869" y="15493"/>
                </a:lnTo>
                <a:lnTo>
                  <a:pt x="99313" y="15239"/>
                </a:lnTo>
              </a:path>
            </a:pathLst>
          </a:custGeom>
          <a:ln w="9525">
            <a:solidFill>
              <a:srgbClr val="9E9087"/>
            </a:solidFill>
          </a:ln>
        </p:spPr>
        <p:txBody>
          <a:bodyPr wrap="square" lIns="0" tIns="0" rIns="0" bIns="0" rtlCol="0"/>
          <a:lstStyle/>
          <a:p>
            <a:endParaRPr/>
          </a:p>
        </p:txBody>
      </p:sp>
      <p:sp>
        <p:nvSpPr>
          <p:cNvPr id="15" name="object 15"/>
          <p:cNvSpPr/>
          <p:nvPr/>
        </p:nvSpPr>
        <p:spPr>
          <a:xfrm>
            <a:off x="3375278" y="4039742"/>
            <a:ext cx="43815" cy="7620"/>
          </a:xfrm>
          <a:custGeom>
            <a:avLst/>
            <a:gdLst/>
            <a:ahLst/>
            <a:cxnLst/>
            <a:rect l="l" t="t" r="r" b="b"/>
            <a:pathLst>
              <a:path w="43814" h="7620">
                <a:moveTo>
                  <a:pt x="0" y="7238"/>
                </a:moveTo>
                <a:lnTo>
                  <a:pt x="11090" y="6125"/>
                </a:lnTo>
                <a:lnTo>
                  <a:pt x="22050" y="4524"/>
                </a:lnTo>
                <a:lnTo>
                  <a:pt x="32843" y="2470"/>
                </a:lnTo>
                <a:lnTo>
                  <a:pt x="43434" y="0"/>
                </a:lnTo>
              </a:path>
            </a:pathLst>
          </a:custGeom>
          <a:ln w="9525">
            <a:solidFill>
              <a:srgbClr val="9E9087"/>
            </a:solidFill>
          </a:ln>
        </p:spPr>
        <p:txBody>
          <a:bodyPr wrap="square" lIns="0" tIns="0" rIns="0" bIns="0" rtlCol="0"/>
          <a:lstStyle/>
          <a:p>
            <a:endParaRPr/>
          </a:p>
        </p:txBody>
      </p:sp>
      <p:sp>
        <p:nvSpPr>
          <p:cNvPr id="16" name="object 16"/>
          <p:cNvSpPr/>
          <p:nvPr/>
        </p:nvSpPr>
        <p:spPr>
          <a:xfrm>
            <a:off x="3766184" y="4087240"/>
            <a:ext cx="26670" cy="33655"/>
          </a:xfrm>
          <a:custGeom>
            <a:avLst/>
            <a:gdLst/>
            <a:ahLst/>
            <a:cxnLst/>
            <a:rect l="l" t="t" r="r" b="b"/>
            <a:pathLst>
              <a:path w="26670" h="33654">
                <a:moveTo>
                  <a:pt x="0" y="0"/>
                </a:moveTo>
                <a:lnTo>
                  <a:pt x="5498" y="8592"/>
                </a:lnTo>
                <a:lnTo>
                  <a:pt x="11699" y="17017"/>
                </a:lnTo>
                <a:lnTo>
                  <a:pt x="18591" y="25253"/>
                </a:lnTo>
                <a:lnTo>
                  <a:pt x="26162" y="33273"/>
                </a:lnTo>
              </a:path>
            </a:pathLst>
          </a:custGeom>
          <a:ln w="9525">
            <a:solidFill>
              <a:srgbClr val="9E9087"/>
            </a:solidFill>
          </a:ln>
        </p:spPr>
        <p:txBody>
          <a:bodyPr wrap="square" lIns="0" tIns="0" rIns="0" bIns="0" rtlCol="0"/>
          <a:lstStyle/>
          <a:p>
            <a:endParaRPr/>
          </a:p>
        </p:txBody>
      </p:sp>
      <p:sp>
        <p:nvSpPr>
          <p:cNvPr id="17" name="object 17"/>
          <p:cNvSpPr/>
          <p:nvPr/>
        </p:nvSpPr>
        <p:spPr>
          <a:xfrm>
            <a:off x="4265803" y="4037076"/>
            <a:ext cx="10795" cy="36830"/>
          </a:xfrm>
          <a:custGeom>
            <a:avLst/>
            <a:gdLst/>
            <a:ahLst/>
            <a:cxnLst/>
            <a:rect l="l" t="t" r="r" b="b"/>
            <a:pathLst>
              <a:path w="10795" h="36829">
                <a:moveTo>
                  <a:pt x="0" y="36449"/>
                </a:moveTo>
                <a:lnTo>
                  <a:pt x="3645" y="27503"/>
                </a:lnTo>
                <a:lnTo>
                  <a:pt x="6588" y="18415"/>
                </a:lnTo>
                <a:lnTo>
                  <a:pt x="8840" y="9231"/>
                </a:lnTo>
                <a:lnTo>
                  <a:pt x="10413" y="0"/>
                </a:lnTo>
              </a:path>
            </a:pathLst>
          </a:custGeom>
          <a:ln w="9525">
            <a:solidFill>
              <a:srgbClr val="9E9087"/>
            </a:solidFill>
          </a:ln>
        </p:spPr>
        <p:txBody>
          <a:bodyPr wrap="square" lIns="0" tIns="0" rIns="0" bIns="0" rtlCol="0"/>
          <a:lstStyle/>
          <a:p>
            <a:endParaRPr/>
          </a:p>
        </p:txBody>
      </p:sp>
      <p:sp>
        <p:nvSpPr>
          <p:cNvPr id="18" name="object 18"/>
          <p:cNvSpPr/>
          <p:nvPr/>
        </p:nvSpPr>
        <p:spPr>
          <a:xfrm>
            <a:off x="4485513" y="3811523"/>
            <a:ext cx="127635" cy="136525"/>
          </a:xfrm>
          <a:custGeom>
            <a:avLst/>
            <a:gdLst/>
            <a:ahLst/>
            <a:cxnLst/>
            <a:rect l="l" t="t" r="r" b="b"/>
            <a:pathLst>
              <a:path w="127635" h="136525">
                <a:moveTo>
                  <a:pt x="127381" y="136525"/>
                </a:moveTo>
                <a:lnTo>
                  <a:pt x="127381" y="136144"/>
                </a:lnTo>
                <a:lnTo>
                  <a:pt x="127381" y="135762"/>
                </a:lnTo>
                <a:lnTo>
                  <a:pt x="127381" y="135381"/>
                </a:lnTo>
                <a:lnTo>
                  <a:pt x="118425" y="93458"/>
                </a:lnTo>
                <a:lnTo>
                  <a:pt x="92884" y="55546"/>
                </a:lnTo>
                <a:lnTo>
                  <a:pt x="52746" y="23707"/>
                </a:lnTo>
                <a:lnTo>
                  <a:pt x="0" y="0"/>
                </a:lnTo>
              </a:path>
            </a:pathLst>
          </a:custGeom>
          <a:ln w="9525">
            <a:solidFill>
              <a:srgbClr val="9E9087"/>
            </a:solidFill>
          </a:ln>
        </p:spPr>
        <p:txBody>
          <a:bodyPr wrap="square" lIns="0" tIns="0" rIns="0" bIns="0" rtlCol="0"/>
          <a:lstStyle/>
          <a:p>
            <a:endParaRPr/>
          </a:p>
        </p:txBody>
      </p:sp>
      <p:sp>
        <p:nvSpPr>
          <p:cNvPr id="19" name="object 19"/>
          <p:cNvSpPr/>
          <p:nvPr/>
        </p:nvSpPr>
        <p:spPr>
          <a:xfrm>
            <a:off x="4728209" y="3665473"/>
            <a:ext cx="57150" cy="51435"/>
          </a:xfrm>
          <a:custGeom>
            <a:avLst/>
            <a:gdLst/>
            <a:ahLst/>
            <a:cxnLst/>
            <a:rect l="l" t="t" r="r" b="b"/>
            <a:pathLst>
              <a:path w="57150" h="51435">
                <a:moveTo>
                  <a:pt x="0" y="51181"/>
                </a:moveTo>
                <a:lnTo>
                  <a:pt x="17460" y="40130"/>
                </a:lnTo>
                <a:lnTo>
                  <a:pt x="32813" y="27828"/>
                </a:lnTo>
                <a:lnTo>
                  <a:pt x="45952" y="14408"/>
                </a:lnTo>
                <a:lnTo>
                  <a:pt x="56768" y="0"/>
                </a:lnTo>
              </a:path>
            </a:pathLst>
          </a:custGeom>
          <a:ln w="9525">
            <a:solidFill>
              <a:srgbClr val="9E9087"/>
            </a:solidFill>
          </a:ln>
        </p:spPr>
        <p:txBody>
          <a:bodyPr wrap="square" lIns="0" tIns="0" rIns="0" bIns="0" rtlCol="0"/>
          <a:lstStyle/>
          <a:p>
            <a:endParaRPr/>
          </a:p>
        </p:txBody>
      </p:sp>
      <p:sp>
        <p:nvSpPr>
          <p:cNvPr id="20" name="object 20"/>
          <p:cNvSpPr/>
          <p:nvPr/>
        </p:nvSpPr>
        <p:spPr>
          <a:xfrm>
            <a:off x="4648453" y="3476116"/>
            <a:ext cx="3175" cy="24130"/>
          </a:xfrm>
          <a:custGeom>
            <a:avLst/>
            <a:gdLst/>
            <a:ahLst/>
            <a:cxnLst/>
            <a:rect l="l" t="t" r="r" b="b"/>
            <a:pathLst>
              <a:path w="3175" h="24129">
                <a:moveTo>
                  <a:pt x="3048" y="24130"/>
                </a:moveTo>
                <a:lnTo>
                  <a:pt x="3048" y="23495"/>
                </a:lnTo>
                <a:lnTo>
                  <a:pt x="3048" y="22987"/>
                </a:lnTo>
                <a:lnTo>
                  <a:pt x="3048" y="22352"/>
                </a:lnTo>
                <a:lnTo>
                  <a:pt x="3048" y="14859"/>
                </a:lnTo>
                <a:lnTo>
                  <a:pt x="2032" y="7366"/>
                </a:lnTo>
                <a:lnTo>
                  <a:pt x="0" y="0"/>
                </a:lnTo>
              </a:path>
            </a:pathLst>
          </a:custGeom>
          <a:ln w="9525">
            <a:solidFill>
              <a:srgbClr val="9E9087"/>
            </a:solidFill>
          </a:ln>
        </p:spPr>
        <p:txBody>
          <a:bodyPr wrap="square" lIns="0" tIns="0" rIns="0" bIns="0" rtlCol="0"/>
          <a:lstStyle/>
          <a:p>
            <a:endParaRPr/>
          </a:p>
        </p:txBody>
      </p:sp>
      <p:sp>
        <p:nvSpPr>
          <p:cNvPr id="21" name="object 21"/>
          <p:cNvSpPr/>
          <p:nvPr/>
        </p:nvSpPr>
        <p:spPr>
          <a:xfrm>
            <a:off x="4286758" y="3416934"/>
            <a:ext cx="29209" cy="31115"/>
          </a:xfrm>
          <a:custGeom>
            <a:avLst/>
            <a:gdLst/>
            <a:ahLst/>
            <a:cxnLst/>
            <a:rect l="l" t="t" r="r" b="b"/>
            <a:pathLst>
              <a:path w="29210" h="31114">
                <a:moveTo>
                  <a:pt x="29082" y="0"/>
                </a:moveTo>
                <a:lnTo>
                  <a:pt x="20538" y="7161"/>
                </a:lnTo>
                <a:lnTo>
                  <a:pt x="12826" y="14716"/>
                </a:lnTo>
                <a:lnTo>
                  <a:pt x="5972" y="22627"/>
                </a:lnTo>
                <a:lnTo>
                  <a:pt x="0" y="30861"/>
                </a:lnTo>
              </a:path>
            </a:pathLst>
          </a:custGeom>
          <a:ln w="9525">
            <a:solidFill>
              <a:srgbClr val="9E9087"/>
            </a:solidFill>
          </a:ln>
        </p:spPr>
        <p:txBody>
          <a:bodyPr wrap="square" lIns="0" tIns="0" rIns="0" bIns="0" rtlCol="0"/>
          <a:lstStyle/>
          <a:p>
            <a:endParaRPr/>
          </a:p>
        </p:txBody>
      </p:sp>
      <p:sp>
        <p:nvSpPr>
          <p:cNvPr id="22" name="object 22"/>
          <p:cNvSpPr/>
          <p:nvPr/>
        </p:nvSpPr>
        <p:spPr>
          <a:xfrm>
            <a:off x="4012819" y="3435222"/>
            <a:ext cx="14604" cy="26670"/>
          </a:xfrm>
          <a:custGeom>
            <a:avLst/>
            <a:gdLst/>
            <a:ahLst/>
            <a:cxnLst/>
            <a:rect l="l" t="t" r="r" b="b"/>
            <a:pathLst>
              <a:path w="14604" h="26670">
                <a:moveTo>
                  <a:pt x="14096" y="0"/>
                </a:moveTo>
                <a:lnTo>
                  <a:pt x="9644" y="6453"/>
                </a:lnTo>
                <a:lnTo>
                  <a:pt x="5810" y="13049"/>
                </a:lnTo>
                <a:lnTo>
                  <a:pt x="2595" y="19788"/>
                </a:lnTo>
                <a:lnTo>
                  <a:pt x="0" y="26669"/>
                </a:lnTo>
              </a:path>
            </a:pathLst>
          </a:custGeom>
          <a:ln w="9525">
            <a:solidFill>
              <a:srgbClr val="9E9087"/>
            </a:solidFill>
          </a:ln>
        </p:spPr>
        <p:txBody>
          <a:bodyPr wrap="square" lIns="0" tIns="0" rIns="0" bIns="0" rtlCol="0"/>
          <a:lstStyle/>
          <a:p>
            <a:endParaRPr/>
          </a:p>
        </p:txBody>
      </p:sp>
      <p:sp>
        <p:nvSpPr>
          <p:cNvPr id="23" name="object 23"/>
          <p:cNvSpPr/>
          <p:nvPr/>
        </p:nvSpPr>
        <p:spPr>
          <a:xfrm>
            <a:off x="3695572" y="3471926"/>
            <a:ext cx="51435" cy="26034"/>
          </a:xfrm>
          <a:custGeom>
            <a:avLst/>
            <a:gdLst/>
            <a:ahLst/>
            <a:cxnLst/>
            <a:rect l="l" t="t" r="r" b="b"/>
            <a:pathLst>
              <a:path w="51435" h="26035">
                <a:moveTo>
                  <a:pt x="51053" y="25781"/>
                </a:moveTo>
                <a:lnTo>
                  <a:pt x="39147" y="18520"/>
                </a:lnTo>
                <a:lnTo>
                  <a:pt x="26669" y="11795"/>
                </a:lnTo>
                <a:lnTo>
                  <a:pt x="13620" y="5617"/>
                </a:lnTo>
                <a:lnTo>
                  <a:pt x="0" y="0"/>
                </a:lnTo>
              </a:path>
            </a:pathLst>
          </a:custGeom>
          <a:ln w="9525">
            <a:solidFill>
              <a:srgbClr val="9E9087"/>
            </a:solidFill>
          </a:ln>
        </p:spPr>
        <p:txBody>
          <a:bodyPr wrap="square" lIns="0" tIns="0" rIns="0" bIns="0" rtlCol="0"/>
          <a:lstStyle/>
          <a:p>
            <a:endParaRPr/>
          </a:p>
        </p:txBody>
      </p:sp>
      <p:sp>
        <p:nvSpPr>
          <p:cNvPr id="24" name="object 24"/>
          <p:cNvSpPr/>
          <p:nvPr/>
        </p:nvSpPr>
        <p:spPr>
          <a:xfrm>
            <a:off x="3299459" y="3647313"/>
            <a:ext cx="8890" cy="27305"/>
          </a:xfrm>
          <a:custGeom>
            <a:avLst/>
            <a:gdLst/>
            <a:ahLst/>
            <a:cxnLst/>
            <a:rect l="l" t="t" r="r" b="b"/>
            <a:pathLst>
              <a:path w="8889" h="27304">
                <a:moveTo>
                  <a:pt x="0" y="0"/>
                </a:moveTo>
                <a:lnTo>
                  <a:pt x="1567" y="6854"/>
                </a:lnTo>
                <a:lnTo>
                  <a:pt x="3587" y="13684"/>
                </a:lnTo>
                <a:lnTo>
                  <a:pt x="6036" y="20466"/>
                </a:lnTo>
                <a:lnTo>
                  <a:pt x="8889" y="27178"/>
                </a:lnTo>
              </a:path>
            </a:pathLst>
          </a:custGeom>
          <a:ln w="9525">
            <a:solidFill>
              <a:srgbClr val="9E9087"/>
            </a:solidFill>
          </a:ln>
        </p:spPr>
        <p:txBody>
          <a:bodyPr wrap="square" lIns="0" tIns="0" rIns="0" bIns="0" rtlCol="0"/>
          <a:lstStyle/>
          <a:p>
            <a:endParaRPr/>
          </a:p>
        </p:txBody>
      </p:sp>
      <p:sp>
        <p:nvSpPr>
          <p:cNvPr id="25" name="object 25"/>
          <p:cNvSpPr txBox="1"/>
          <p:nvPr/>
        </p:nvSpPr>
        <p:spPr>
          <a:xfrm>
            <a:off x="3574541" y="3635755"/>
            <a:ext cx="718820" cy="257810"/>
          </a:xfrm>
          <a:prstGeom prst="rect">
            <a:avLst/>
          </a:prstGeom>
        </p:spPr>
        <p:txBody>
          <a:bodyPr vert="horz" wrap="square" lIns="0" tIns="0" rIns="0" bIns="0" rtlCol="0">
            <a:spAutoFit/>
          </a:bodyPr>
          <a:lstStyle/>
          <a:p>
            <a:pPr marL="12700">
              <a:lnSpc>
                <a:spcPct val="100000"/>
              </a:lnSpc>
            </a:pPr>
            <a:r>
              <a:rPr sz="1600" spc="-10" dirty="0">
                <a:latin typeface="Arial"/>
                <a:cs typeface="Arial"/>
              </a:rPr>
              <a:t>Intern</a:t>
            </a:r>
            <a:r>
              <a:rPr sz="1600" spc="-15" dirty="0">
                <a:latin typeface="Arial"/>
                <a:cs typeface="Arial"/>
              </a:rPr>
              <a:t>e</a:t>
            </a:r>
            <a:r>
              <a:rPr sz="1600" spc="85" dirty="0">
                <a:latin typeface="Arial"/>
                <a:cs typeface="Arial"/>
              </a:rPr>
              <a:t>t</a:t>
            </a:r>
            <a:endParaRPr sz="1600">
              <a:latin typeface="Arial"/>
              <a:cs typeface="Arial"/>
            </a:endParaRPr>
          </a:p>
        </p:txBody>
      </p:sp>
      <p:sp>
        <p:nvSpPr>
          <p:cNvPr id="26" name="object 26"/>
          <p:cNvSpPr/>
          <p:nvPr/>
        </p:nvSpPr>
        <p:spPr>
          <a:xfrm>
            <a:off x="494093" y="1811654"/>
            <a:ext cx="6466840" cy="1271270"/>
          </a:xfrm>
          <a:custGeom>
            <a:avLst/>
            <a:gdLst/>
            <a:ahLst/>
            <a:cxnLst/>
            <a:rect l="l" t="t" r="r" b="b"/>
            <a:pathLst>
              <a:path w="6466840" h="1271270">
                <a:moveTo>
                  <a:pt x="6466268" y="0"/>
                </a:moveTo>
                <a:lnTo>
                  <a:pt x="0" y="47625"/>
                </a:lnTo>
                <a:lnTo>
                  <a:pt x="0" y="1271270"/>
                </a:lnTo>
                <a:lnTo>
                  <a:pt x="6390830" y="1271270"/>
                </a:lnTo>
                <a:lnTo>
                  <a:pt x="6466268" y="0"/>
                </a:lnTo>
                <a:close/>
              </a:path>
            </a:pathLst>
          </a:custGeom>
          <a:solidFill>
            <a:srgbClr val="CFC7C3"/>
          </a:solidFill>
        </p:spPr>
        <p:txBody>
          <a:bodyPr wrap="square" lIns="0" tIns="0" rIns="0" bIns="0" rtlCol="0"/>
          <a:lstStyle/>
          <a:p>
            <a:endParaRPr/>
          </a:p>
        </p:txBody>
      </p:sp>
      <p:sp>
        <p:nvSpPr>
          <p:cNvPr id="27" name="object 27"/>
          <p:cNvSpPr txBox="1"/>
          <p:nvPr/>
        </p:nvSpPr>
        <p:spPr>
          <a:xfrm>
            <a:off x="566724" y="1875028"/>
            <a:ext cx="1196975" cy="227329"/>
          </a:xfrm>
          <a:prstGeom prst="rect">
            <a:avLst/>
          </a:prstGeom>
        </p:spPr>
        <p:txBody>
          <a:bodyPr vert="horz" wrap="square" lIns="0" tIns="0" rIns="0" bIns="0" rtlCol="0">
            <a:spAutoFit/>
          </a:bodyPr>
          <a:lstStyle/>
          <a:p>
            <a:pPr marL="12700">
              <a:lnSpc>
                <a:spcPct val="100000"/>
              </a:lnSpc>
            </a:pPr>
            <a:r>
              <a:rPr sz="1400" spc="-10" dirty="0">
                <a:solidFill>
                  <a:srgbClr val="585858"/>
                </a:solidFill>
                <a:latin typeface="Arial"/>
                <a:cs typeface="Arial"/>
              </a:rPr>
              <a:t>Complete</a:t>
            </a:r>
            <a:r>
              <a:rPr sz="1400" spc="-170" dirty="0">
                <a:solidFill>
                  <a:srgbClr val="585858"/>
                </a:solidFill>
                <a:latin typeface="Arial"/>
                <a:cs typeface="Arial"/>
              </a:rPr>
              <a:t> </a:t>
            </a:r>
            <a:r>
              <a:rPr sz="1400" spc="-20" dirty="0">
                <a:solidFill>
                  <a:srgbClr val="585858"/>
                </a:solidFill>
                <a:latin typeface="Arial"/>
                <a:cs typeface="Arial"/>
              </a:rPr>
              <a:t>View</a:t>
            </a:r>
            <a:endParaRPr sz="1400">
              <a:latin typeface="Arial"/>
              <a:cs typeface="Arial"/>
            </a:endParaRPr>
          </a:p>
        </p:txBody>
      </p:sp>
      <p:sp>
        <p:nvSpPr>
          <p:cNvPr id="28" name="object 28"/>
          <p:cNvSpPr txBox="1"/>
          <p:nvPr/>
        </p:nvSpPr>
        <p:spPr>
          <a:xfrm>
            <a:off x="1674622" y="4340479"/>
            <a:ext cx="1111885" cy="25781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Arial"/>
                <a:cs typeface="Arial"/>
              </a:rPr>
              <a:t>Portal</a:t>
            </a:r>
            <a:r>
              <a:rPr sz="1600" spc="-135" dirty="0">
                <a:solidFill>
                  <a:srgbClr val="FFFFFF"/>
                </a:solidFill>
                <a:latin typeface="Arial"/>
                <a:cs typeface="Arial"/>
              </a:rPr>
              <a:t> </a:t>
            </a:r>
            <a:r>
              <a:rPr sz="1600" spc="-20" dirty="0">
                <a:solidFill>
                  <a:srgbClr val="FFFFFF"/>
                </a:solidFill>
                <a:latin typeface="Arial"/>
                <a:cs typeface="Arial"/>
              </a:rPr>
              <a:t>Client</a:t>
            </a:r>
            <a:endParaRPr sz="1600">
              <a:latin typeface="Arial"/>
              <a:cs typeface="Arial"/>
            </a:endParaRPr>
          </a:p>
        </p:txBody>
      </p:sp>
      <p:sp>
        <p:nvSpPr>
          <p:cNvPr id="29" name="object 29"/>
          <p:cNvSpPr/>
          <p:nvPr/>
        </p:nvSpPr>
        <p:spPr>
          <a:xfrm>
            <a:off x="7425308" y="1393825"/>
            <a:ext cx="1435100" cy="732155"/>
          </a:xfrm>
          <a:custGeom>
            <a:avLst/>
            <a:gdLst/>
            <a:ahLst/>
            <a:cxnLst/>
            <a:rect l="l" t="t" r="r" b="b"/>
            <a:pathLst>
              <a:path w="1435100" h="732155">
                <a:moveTo>
                  <a:pt x="1434719" y="0"/>
                </a:moveTo>
                <a:lnTo>
                  <a:pt x="17399" y="0"/>
                </a:lnTo>
                <a:lnTo>
                  <a:pt x="0" y="731774"/>
                </a:lnTo>
                <a:lnTo>
                  <a:pt x="1434719" y="665099"/>
                </a:lnTo>
                <a:lnTo>
                  <a:pt x="1434719" y="0"/>
                </a:lnTo>
                <a:close/>
              </a:path>
            </a:pathLst>
          </a:custGeom>
          <a:solidFill>
            <a:srgbClr val="669900"/>
          </a:solidFill>
        </p:spPr>
        <p:txBody>
          <a:bodyPr wrap="square" lIns="0" tIns="0" rIns="0" bIns="0" rtlCol="0"/>
          <a:lstStyle/>
          <a:p>
            <a:endParaRPr/>
          </a:p>
        </p:txBody>
      </p:sp>
      <p:sp>
        <p:nvSpPr>
          <p:cNvPr id="30" name="object 30"/>
          <p:cNvSpPr txBox="1"/>
          <p:nvPr/>
        </p:nvSpPr>
        <p:spPr>
          <a:xfrm>
            <a:off x="7996555" y="1683639"/>
            <a:ext cx="294640" cy="181610"/>
          </a:xfrm>
          <a:prstGeom prst="rect">
            <a:avLst/>
          </a:prstGeom>
        </p:spPr>
        <p:txBody>
          <a:bodyPr vert="horz" wrap="square" lIns="0" tIns="0" rIns="0" bIns="0" rtlCol="0">
            <a:spAutoFit/>
          </a:bodyPr>
          <a:lstStyle/>
          <a:p>
            <a:pPr marL="12700">
              <a:lnSpc>
                <a:spcPct val="100000"/>
              </a:lnSpc>
            </a:pPr>
            <a:r>
              <a:rPr sz="1100" b="1" spc="-55" dirty="0">
                <a:solidFill>
                  <a:srgbClr val="FFFFFF"/>
                </a:solidFill>
                <a:latin typeface="Arial"/>
                <a:cs typeface="Arial"/>
              </a:rPr>
              <a:t>SSR</a:t>
            </a:r>
            <a:endParaRPr sz="1100">
              <a:latin typeface="Arial"/>
              <a:cs typeface="Arial"/>
            </a:endParaRPr>
          </a:p>
        </p:txBody>
      </p:sp>
      <p:sp>
        <p:nvSpPr>
          <p:cNvPr id="31" name="object 31"/>
          <p:cNvSpPr/>
          <p:nvPr/>
        </p:nvSpPr>
        <p:spPr>
          <a:xfrm>
            <a:off x="2123694" y="2362835"/>
            <a:ext cx="887730" cy="281305"/>
          </a:xfrm>
          <a:custGeom>
            <a:avLst/>
            <a:gdLst/>
            <a:ahLst/>
            <a:cxnLst/>
            <a:rect l="l" t="t" r="r" b="b"/>
            <a:pathLst>
              <a:path w="887730" h="281305">
                <a:moveTo>
                  <a:pt x="746632" y="0"/>
                </a:moveTo>
                <a:lnTo>
                  <a:pt x="746632" y="70357"/>
                </a:lnTo>
                <a:lnTo>
                  <a:pt x="0" y="70357"/>
                </a:lnTo>
                <a:lnTo>
                  <a:pt x="0" y="210947"/>
                </a:lnTo>
                <a:lnTo>
                  <a:pt x="746632" y="210947"/>
                </a:lnTo>
                <a:lnTo>
                  <a:pt x="746632" y="281304"/>
                </a:lnTo>
                <a:lnTo>
                  <a:pt x="887222" y="140588"/>
                </a:lnTo>
                <a:lnTo>
                  <a:pt x="746632" y="0"/>
                </a:lnTo>
                <a:close/>
              </a:path>
            </a:pathLst>
          </a:custGeom>
          <a:solidFill>
            <a:srgbClr val="70952C"/>
          </a:solidFill>
        </p:spPr>
        <p:txBody>
          <a:bodyPr wrap="square" lIns="0" tIns="0" rIns="0" bIns="0" rtlCol="0"/>
          <a:lstStyle/>
          <a:p>
            <a:endParaRPr/>
          </a:p>
        </p:txBody>
      </p:sp>
      <p:sp>
        <p:nvSpPr>
          <p:cNvPr id="32" name="object 32"/>
          <p:cNvSpPr/>
          <p:nvPr/>
        </p:nvSpPr>
        <p:spPr>
          <a:xfrm>
            <a:off x="725004" y="2235835"/>
            <a:ext cx="1471295" cy="523240"/>
          </a:xfrm>
          <a:custGeom>
            <a:avLst/>
            <a:gdLst/>
            <a:ahLst/>
            <a:cxnLst/>
            <a:rect l="l" t="t" r="r" b="b"/>
            <a:pathLst>
              <a:path w="1471295" h="523239">
                <a:moveTo>
                  <a:pt x="1470698" y="0"/>
                </a:moveTo>
                <a:lnTo>
                  <a:pt x="0" y="19050"/>
                </a:lnTo>
                <a:lnTo>
                  <a:pt x="0" y="523239"/>
                </a:lnTo>
                <a:lnTo>
                  <a:pt x="1404023" y="523239"/>
                </a:lnTo>
                <a:lnTo>
                  <a:pt x="1470698" y="0"/>
                </a:lnTo>
                <a:close/>
              </a:path>
            </a:pathLst>
          </a:custGeom>
          <a:solidFill>
            <a:srgbClr val="FFFFFF"/>
          </a:solidFill>
        </p:spPr>
        <p:txBody>
          <a:bodyPr wrap="square" lIns="0" tIns="0" rIns="0" bIns="0" rtlCol="0"/>
          <a:lstStyle/>
          <a:p>
            <a:endParaRPr/>
          </a:p>
        </p:txBody>
      </p:sp>
      <p:sp>
        <p:nvSpPr>
          <p:cNvPr id="33" name="object 33"/>
          <p:cNvSpPr txBox="1"/>
          <p:nvPr/>
        </p:nvSpPr>
        <p:spPr>
          <a:xfrm>
            <a:off x="1272286" y="2406903"/>
            <a:ext cx="377825" cy="181610"/>
          </a:xfrm>
          <a:prstGeom prst="rect">
            <a:avLst/>
          </a:prstGeom>
        </p:spPr>
        <p:txBody>
          <a:bodyPr vert="horz" wrap="square" lIns="0" tIns="0" rIns="0" bIns="0" rtlCol="0">
            <a:spAutoFit/>
          </a:bodyPr>
          <a:lstStyle/>
          <a:p>
            <a:pPr marL="12700">
              <a:lnSpc>
                <a:spcPct val="100000"/>
              </a:lnSpc>
            </a:pPr>
            <a:r>
              <a:rPr sz="1100" b="1" spc="-15" dirty="0">
                <a:solidFill>
                  <a:srgbClr val="585858"/>
                </a:solidFill>
                <a:latin typeface="Arial"/>
                <a:cs typeface="Arial"/>
              </a:rPr>
              <a:t>P</a:t>
            </a:r>
            <a:r>
              <a:rPr sz="1100" b="1" spc="-105" dirty="0">
                <a:solidFill>
                  <a:srgbClr val="585858"/>
                </a:solidFill>
                <a:latin typeface="Arial"/>
                <a:cs typeface="Arial"/>
              </a:rPr>
              <a:t>A</a:t>
            </a:r>
            <a:r>
              <a:rPr sz="1100" b="1" spc="-125" dirty="0">
                <a:solidFill>
                  <a:srgbClr val="585858"/>
                </a:solidFill>
                <a:latin typeface="Arial"/>
                <a:cs typeface="Arial"/>
              </a:rPr>
              <a:t>GE</a:t>
            </a:r>
            <a:endParaRPr sz="1100">
              <a:latin typeface="Arial"/>
              <a:cs typeface="Arial"/>
            </a:endParaRPr>
          </a:p>
        </p:txBody>
      </p:sp>
      <p:sp>
        <p:nvSpPr>
          <p:cNvPr id="34" name="object 34"/>
          <p:cNvSpPr/>
          <p:nvPr/>
        </p:nvSpPr>
        <p:spPr>
          <a:xfrm>
            <a:off x="5287390" y="2221483"/>
            <a:ext cx="1452245" cy="551815"/>
          </a:xfrm>
          <a:custGeom>
            <a:avLst/>
            <a:gdLst/>
            <a:ahLst/>
            <a:cxnLst/>
            <a:rect l="l" t="t" r="r" b="b"/>
            <a:pathLst>
              <a:path w="1452245" h="551814">
                <a:moveTo>
                  <a:pt x="0" y="0"/>
                </a:moveTo>
                <a:lnTo>
                  <a:pt x="47625" y="551814"/>
                </a:lnTo>
                <a:lnTo>
                  <a:pt x="1451737" y="551814"/>
                </a:lnTo>
                <a:lnTo>
                  <a:pt x="1451737" y="47625"/>
                </a:lnTo>
                <a:lnTo>
                  <a:pt x="0" y="0"/>
                </a:lnTo>
                <a:close/>
              </a:path>
            </a:pathLst>
          </a:custGeom>
          <a:solidFill>
            <a:srgbClr val="FFFFFF"/>
          </a:solidFill>
        </p:spPr>
        <p:txBody>
          <a:bodyPr wrap="square" lIns="0" tIns="0" rIns="0" bIns="0" rtlCol="0"/>
          <a:lstStyle/>
          <a:p>
            <a:endParaRPr/>
          </a:p>
        </p:txBody>
      </p:sp>
      <p:sp>
        <p:nvSpPr>
          <p:cNvPr id="35" name="object 35"/>
          <p:cNvSpPr txBox="1"/>
          <p:nvPr/>
        </p:nvSpPr>
        <p:spPr>
          <a:xfrm>
            <a:off x="5702934" y="2406903"/>
            <a:ext cx="622935" cy="181610"/>
          </a:xfrm>
          <a:prstGeom prst="rect">
            <a:avLst/>
          </a:prstGeom>
        </p:spPr>
        <p:txBody>
          <a:bodyPr vert="horz" wrap="square" lIns="0" tIns="0" rIns="0" bIns="0" rtlCol="0">
            <a:spAutoFit/>
          </a:bodyPr>
          <a:lstStyle/>
          <a:p>
            <a:pPr marL="12700">
              <a:lnSpc>
                <a:spcPct val="100000"/>
              </a:lnSpc>
            </a:pPr>
            <a:r>
              <a:rPr sz="1100" b="1" spc="-60" dirty="0">
                <a:solidFill>
                  <a:srgbClr val="585858"/>
                </a:solidFill>
                <a:latin typeface="Arial"/>
                <a:cs typeface="Arial"/>
              </a:rPr>
              <a:t>W</a:t>
            </a:r>
            <a:r>
              <a:rPr sz="1100" b="1" spc="10" dirty="0">
                <a:solidFill>
                  <a:srgbClr val="585858"/>
                </a:solidFill>
                <a:latin typeface="Arial"/>
                <a:cs typeface="Arial"/>
              </a:rPr>
              <a:t>I</a:t>
            </a:r>
            <a:r>
              <a:rPr sz="1100" b="1" spc="-110" dirty="0">
                <a:solidFill>
                  <a:srgbClr val="585858"/>
                </a:solidFill>
                <a:latin typeface="Arial"/>
                <a:cs typeface="Arial"/>
              </a:rPr>
              <a:t>DGE</a:t>
            </a:r>
            <a:r>
              <a:rPr sz="1100" b="1" spc="-45" dirty="0">
                <a:solidFill>
                  <a:srgbClr val="585858"/>
                </a:solidFill>
                <a:latin typeface="Arial"/>
                <a:cs typeface="Arial"/>
              </a:rPr>
              <a:t>TS</a:t>
            </a:r>
            <a:endParaRPr sz="1100">
              <a:latin typeface="Arial"/>
              <a:cs typeface="Arial"/>
            </a:endParaRPr>
          </a:p>
        </p:txBody>
      </p:sp>
      <p:sp>
        <p:nvSpPr>
          <p:cNvPr id="36" name="object 36"/>
          <p:cNvSpPr/>
          <p:nvPr/>
        </p:nvSpPr>
        <p:spPr>
          <a:xfrm>
            <a:off x="4355972" y="2362835"/>
            <a:ext cx="969644" cy="281305"/>
          </a:xfrm>
          <a:custGeom>
            <a:avLst/>
            <a:gdLst/>
            <a:ahLst/>
            <a:cxnLst/>
            <a:rect l="l" t="t" r="r" b="b"/>
            <a:pathLst>
              <a:path w="969645" h="281305">
                <a:moveTo>
                  <a:pt x="828928" y="0"/>
                </a:moveTo>
                <a:lnTo>
                  <a:pt x="828928" y="70357"/>
                </a:lnTo>
                <a:lnTo>
                  <a:pt x="0" y="70357"/>
                </a:lnTo>
                <a:lnTo>
                  <a:pt x="0" y="210947"/>
                </a:lnTo>
                <a:lnTo>
                  <a:pt x="828928" y="210947"/>
                </a:lnTo>
                <a:lnTo>
                  <a:pt x="828928" y="281304"/>
                </a:lnTo>
                <a:lnTo>
                  <a:pt x="969517" y="140588"/>
                </a:lnTo>
                <a:lnTo>
                  <a:pt x="828928" y="0"/>
                </a:lnTo>
                <a:close/>
              </a:path>
            </a:pathLst>
          </a:custGeom>
          <a:solidFill>
            <a:srgbClr val="70952C"/>
          </a:solidFill>
        </p:spPr>
        <p:txBody>
          <a:bodyPr wrap="square" lIns="0" tIns="0" rIns="0" bIns="0" rtlCol="0"/>
          <a:lstStyle/>
          <a:p>
            <a:endParaRPr/>
          </a:p>
        </p:txBody>
      </p:sp>
      <p:sp>
        <p:nvSpPr>
          <p:cNvPr id="37" name="object 37"/>
          <p:cNvSpPr/>
          <p:nvPr/>
        </p:nvSpPr>
        <p:spPr>
          <a:xfrm>
            <a:off x="3010916" y="2226310"/>
            <a:ext cx="1461770" cy="542290"/>
          </a:xfrm>
          <a:custGeom>
            <a:avLst/>
            <a:gdLst/>
            <a:ahLst/>
            <a:cxnLst/>
            <a:rect l="l" t="t" r="r" b="b"/>
            <a:pathLst>
              <a:path w="1461770" h="542289">
                <a:moveTo>
                  <a:pt x="1404111" y="0"/>
                </a:moveTo>
                <a:lnTo>
                  <a:pt x="0" y="0"/>
                </a:lnTo>
                <a:lnTo>
                  <a:pt x="0" y="504189"/>
                </a:lnTo>
                <a:lnTo>
                  <a:pt x="1461261" y="542289"/>
                </a:lnTo>
                <a:lnTo>
                  <a:pt x="1404111" y="0"/>
                </a:lnTo>
                <a:close/>
              </a:path>
            </a:pathLst>
          </a:custGeom>
          <a:solidFill>
            <a:srgbClr val="FFFFFF"/>
          </a:solidFill>
        </p:spPr>
        <p:txBody>
          <a:bodyPr wrap="square" lIns="0" tIns="0" rIns="0" bIns="0" rtlCol="0"/>
          <a:lstStyle/>
          <a:p>
            <a:endParaRPr/>
          </a:p>
        </p:txBody>
      </p:sp>
      <p:sp>
        <p:nvSpPr>
          <p:cNvPr id="38" name="object 38"/>
          <p:cNvSpPr txBox="1"/>
          <p:nvPr/>
        </p:nvSpPr>
        <p:spPr>
          <a:xfrm>
            <a:off x="3302634" y="2406903"/>
            <a:ext cx="879475" cy="181610"/>
          </a:xfrm>
          <a:prstGeom prst="rect">
            <a:avLst/>
          </a:prstGeom>
        </p:spPr>
        <p:txBody>
          <a:bodyPr vert="horz" wrap="square" lIns="0" tIns="0" rIns="0" bIns="0" rtlCol="0">
            <a:spAutoFit/>
          </a:bodyPr>
          <a:lstStyle/>
          <a:p>
            <a:pPr marL="12700">
              <a:lnSpc>
                <a:spcPct val="100000"/>
              </a:lnSpc>
            </a:pPr>
            <a:r>
              <a:rPr sz="1100" b="1" spc="-60" dirty="0">
                <a:solidFill>
                  <a:srgbClr val="585858"/>
                </a:solidFill>
                <a:latin typeface="Arial"/>
                <a:cs typeface="Arial"/>
              </a:rPr>
              <a:t>CONTAINERS</a:t>
            </a:r>
            <a:endParaRPr sz="1100">
              <a:latin typeface="Arial"/>
              <a:cs typeface="Arial"/>
            </a:endParaRPr>
          </a:p>
        </p:txBody>
      </p:sp>
      <p:sp>
        <p:nvSpPr>
          <p:cNvPr id="39" name="object 39"/>
          <p:cNvSpPr/>
          <p:nvPr/>
        </p:nvSpPr>
        <p:spPr>
          <a:xfrm>
            <a:off x="5821045" y="2776473"/>
            <a:ext cx="1985645" cy="2884805"/>
          </a:xfrm>
          <a:custGeom>
            <a:avLst/>
            <a:gdLst/>
            <a:ahLst/>
            <a:cxnLst/>
            <a:rect l="l" t="t" r="r" b="b"/>
            <a:pathLst>
              <a:path w="1985645" h="2884804">
                <a:moveTo>
                  <a:pt x="92709" y="0"/>
                </a:moveTo>
                <a:lnTo>
                  <a:pt x="0" y="0"/>
                </a:lnTo>
                <a:lnTo>
                  <a:pt x="0" y="1965959"/>
                </a:lnTo>
                <a:lnTo>
                  <a:pt x="1285" y="2013614"/>
                </a:lnTo>
                <a:lnTo>
                  <a:pt x="5096" y="2060596"/>
                </a:lnTo>
                <a:lnTo>
                  <a:pt x="11368" y="2106841"/>
                </a:lnTo>
                <a:lnTo>
                  <a:pt x="20033" y="2152282"/>
                </a:lnTo>
                <a:lnTo>
                  <a:pt x="31026" y="2196853"/>
                </a:lnTo>
                <a:lnTo>
                  <a:pt x="44280" y="2240487"/>
                </a:lnTo>
                <a:lnTo>
                  <a:pt x="59729" y="2283118"/>
                </a:lnTo>
                <a:lnTo>
                  <a:pt x="77307" y="2324681"/>
                </a:lnTo>
                <a:lnTo>
                  <a:pt x="96948" y="2365108"/>
                </a:lnTo>
                <a:lnTo>
                  <a:pt x="118585" y="2404334"/>
                </a:lnTo>
                <a:lnTo>
                  <a:pt x="142152" y="2442292"/>
                </a:lnTo>
                <a:lnTo>
                  <a:pt x="167583" y="2478916"/>
                </a:lnTo>
                <a:lnTo>
                  <a:pt x="194811" y="2514140"/>
                </a:lnTo>
                <a:lnTo>
                  <a:pt x="223771" y="2547897"/>
                </a:lnTo>
                <a:lnTo>
                  <a:pt x="254396" y="2580122"/>
                </a:lnTo>
                <a:lnTo>
                  <a:pt x="286620" y="2610748"/>
                </a:lnTo>
                <a:lnTo>
                  <a:pt x="320377" y="2639708"/>
                </a:lnTo>
                <a:lnTo>
                  <a:pt x="355601" y="2666938"/>
                </a:lnTo>
                <a:lnTo>
                  <a:pt x="392224" y="2692369"/>
                </a:lnTo>
                <a:lnTo>
                  <a:pt x="430181" y="2715937"/>
                </a:lnTo>
                <a:lnTo>
                  <a:pt x="469407" y="2737574"/>
                </a:lnTo>
                <a:lnTo>
                  <a:pt x="509833" y="2757215"/>
                </a:lnTo>
                <a:lnTo>
                  <a:pt x="551395" y="2774794"/>
                </a:lnTo>
                <a:lnTo>
                  <a:pt x="594026" y="2790244"/>
                </a:lnTo>
                <a:lnTo>
                  <a:pt x="637660" y="2803498"/>
                </a:lnTo>
                <a:lnTo>
                  <a:pt x="682230" y="2814491"/>
                </a:lnTo>
                <a:lnTo>
                  <a:pt x="727671" y="2823157"/>
                </a:lnTo>
                <a:lnTo>
                  <a:pt x="773916" y="2829428"/>
                </a:lnTo>
                <a:lnTo>
                  <a:pt x="820898" y="2833240"/>
                </a:lnTo>
                <a:lnTo>
                  <a:pt x="868552" y="2834525"/>
                </a:lnTo>
                <a:lnTo>
                  <a:pt x="1861438" y="2834525"/>
                </a:lnTo>
                <a:lnTo>
                  <a:pt x="1861438" y="2884766"/>
                </a:lnTo>
                <a:lnTo>
                  <a:pt x="1985263" y="2788158"/>
                </a:lnTo>
                <a:lnTo>
                  <a:pt x="1925873" y="2741803"/>
                </a:lnTo>
                <a:lnTo>
                  <a:pt x="868552" y="2741803"/>
                </a:lnTo>
                <a:lnTo>
                  <a:pt x="821289" y="2740387"/>
                </a:lnTo>
                <a:lnTo>
                  <a:pt x="774775" y="2736193"/>
                </a:lnTo>
                <a:lnTo>
                  <a:pt x="729091" y="2729303"/>
                </a:lnTo>
                <a:lnTo>
                  <a:pt x="684318" y="2719798"/>
                </a:lnTo>
                <a:lnTo>
                  <a:pt x="640538" y="2707758"/>
                </a:lnTo>
                <a:lnTo>
                  <a:pt x="597831" y="2693265"/>
                </a:lnTo>
                <a:lnTo>
                  <a:pt x="556279" y="2676400"/>
                </a:lnTo>
                <a:lnTo>
                  <a:pt x="515963" y="2657245"/>
                </a:lnTo>
                <a:lnTo>
                  <a:pt x="476964" y="2635880"/>
                </a:lnTo>
                <a:lnTo>
                  <a:pt x="439364" y="2612386"/>
                </a:lnTo>
                <a:lnTo>
                  <a:pt x="403243" y="2586845"/>
                </a:lnTo>
                <a:lnTo>
                  <a:pt x="368682" y="2559338"/>
                </a:lnTo>
                <a:lnTo>
                  <a:pt x="335763" y="2529945"/>
                </a:lnTo>
                <a:lnTo>
                  <a:pt x="304567" y="2498749"/>
                </a:lnTo>
                <a:lnTo>
                  <a:pt x="275174" y="2465830"/>
                </a:lnTo>
                <a:lnTo>
                  <a:pt x="247667" y="2431269"/>
                </a:lnTo>
                <a:lnTo>
                  <a:pt x="222126" y="2395148"/>
                </a:lnTo>
                <a:lnTo>
                  <a:pt x="198632" y="2357548"/>
                </a:lnTo>
                <a:lnTo>
                  <a:pt x="177267" y="2318549"/>
                </a:lnTo>
                <a:lnTo>
                  <a:pt x="158112" y="2278233"/>
                </a:lnTo>
                <a:lnTo>
                  <a:pt x="141247" y="2236681"/>
                </a:lnTo>
                <a:lnTo>
                  <a:pt x="126754" y="2193974"/>
                </a:lnTo>
                <a:lnTo>
                  <a:pt x="114714" y="2150194"/>
                </a:lnTo>
                <a:lnTo>
                  <a:pt x="105209" y="2105421"/>
                </a:lnTo>
                <a:lnTo>
                  <a:pt x="98319" y="2059737"/>
                </a:lnTo>
                <a:lnTo>
                  <a:pt x="94125" y="2013223"/>
                </a:lnTo>
                <a:lnTo>
                  <a:pt x="92709" y="1965959"/>
                </a:lnTo>
                <a:lnTo>
                  <a:pt x="92709" y="0"/>
                </a:lnTo>
                <a:close/>
              </a:path>
              <a:path w="1985645" h="2884804">
                <a:moveTo>
                  <a:pt x="1861438" y="2691511"/>
                </a:moveTo>
                <a:lnTo>
                  <a:pt x="1861438" y="2741803"/>
                </a:lnTo>
                <a:lnTo>
                  <a:pt x="1925873" y="2741803"/>
                </a:lnTo>
                <a:lnTo>
                  <a:pt x="1861438" y="2691511"/>
                </a:lnTo>
                <a:close/>
              </a:path>
            </a:pathLst>
          </a:custGeom>
          <a:solidFill>
            <a:srgbClr val="70952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0703" y="1151000"/>
            <a:ext cx="7023734" cy="2150745"/>
          </a:xfrm>
          <a:custGeom>
            <a:avLst/>
            <a:gdLst/>
            <a:ahLst/>
            <a:cxnLst/>
            <a:rect l="l" t="t" r="r" b="b"/>
            <a:pathLst>
              <a:path w="7023734" h="2150745">
                <a:moveTo>
                  <a:pt x="292646" y="0"/>
                </a:moveTo>
                <a:lnTo>
                  <a:pt x="0" y="2150364"/>
                </a:lnTo>
                <a:lnTo>
                  <a:pt x="7023620" y="2117090"/>
                </a:lnTo>
                <a:lnTo>
                  <a:pt x="7023620" y="18923"/>
                </a:lnTo>
                <a:lnTo>
                  <a:pt x="292646" y="0"/>
                </a:lnTo>
                <a:close/>
              </a:path>
            </a:pathLst>
          </a:custGeom>
          <a:solidFill>
            <a:srgbClr val="9E9087"/>
          </a:solidFill>
        </p:spPr>
        <p:txBody>
          <a:bodyPr wrap="square" lIns="0" tIns="0" rIns="0" bIns="0" rtlCol="0"/>
          <a:lstStyle/>
          <a:p>
            <a:endParaRPr/>
          </a:p>
        </p:txBody>
      </p:sp>
      <p:sp>
        <p:nvSpPr>
          <p:cNvPr id="5" name="object 5"/>
          <p:cNvSpPr/>
          <p:nvPr/>
        </p:nvSpPr>
        <p:spPr>
          <a:xfrm>
            <a:off x="494093" y="1811654"/>
            <a:ext cx="2113915" cy="1271270"/>
          </a:xfrm>
          <a:custGeom>
            <a:avLst/>
            <a:gdLst/>
            <a:ahLst/>
            <a:cxnLst/>
            <a:rect l="l" t="t" r="r" b="b"/>
            <a:pathLst>
              <a:path w="2113915" h="1271270">
                <a:moveTo>
                  <a:pt x="2113597" y="0"/>
                </a:moveTo>
                <a:lnTo>
                  <a:pt x="0" y="47625"/>
                </a:lnTo>
                <a:lnTo>
                  <a:pt x="0" y="1271270"/>
                </a:lnTo>
                <a:lnTo>
                  <a:pt x="2088959" y="1271270"/>
                </a:lnTo>
                <a:lnTo>
                  <a:pt x="2113597" y="0"/>
                </a:lnTo>
                <a:close/>
              </a:path>
            </a:pathLst>
          </a:custGeom>
          <a:solidFill>
            <a:srgbClr val="CFC7C3"/>
          </a:solidFill>
        </p:spPr>
        <p:txBody>
          <a:bodyPr wrap="square" lIns="0" tIns="0" rIns="0" bIns="0" rtlCol="0"/>
          <a:lstStyle/>
          <a:p>
            <a:endParaRPr/>
          </a:p>
        </p:txBody>
      </p:sp>
      <p:sp>
        <p:nvSpPr>
          <p:cNvPr id="6" name="object 6"/>
          <p:cNvSpPr txBox="1"/>
          <p:nvPr/>
        </p:nvSpPr>
        <p:spPr>
          <a:xfrm>
            <a:off x="566724" y="1875028"/>
            <a:ext cx="944244" cy="227329"/>
          </a:xfrm>
          <a:prstGeom prst="rect">
            <a:avLst/>
          </a:prstGeom>
        </p:spPr>
        <p:txBody>
          <a:bodyPr vert="horz" wrap="square" lIns="0" tIns="0" rIns="0" bIns="0" rtlCol="0">
            <a:spAutoFit/>
          </a:bodyPr>
          <a:lstStyle/>
          <a:p>
            <a:pPr marL="12700">
              <a:lnSpc>
                <a:spcPct val="100000"/>
              </a:lnSpc>
            </a:pPr>
            <a:r>
              <a:rPr sz="1400" spc="-5" dirty="0">
                <a:solidFill>
                  <a:srgbClr val="585858"/>
                </a:solidFill>
                <a:latin typeface="Arial"/>
                <a:cs typeface="Arial"/>
              </a:rPr>
              <a:t>Partial</a:t>
            </a:r>
            <a:r>
              <a:rPr sz="1400" spc="-165" dirty="0">
                <a:solidFill>
                  <a:srgbClr val="585858"/>
                </a:solidFill>
                <a:latin typeface="Arial"/>
                <a:cs typeface="Arial"/>
              </a:rPr>
              <a:t> </a:t>
            </a:r>
            <a:r>
              <a:rPr sz="1400" spc="-20" dirty="0">
                <a:solidFill>
                  <a:srgbClr val="585858"/>
                </a:solidFill>
                <a:latin typeface="Arial"/>
                <a:cs typeface="Arial"/>
              </a:rPr>
              <a:t>View</a:t>
            </a:r>
            <a:endParaRPr sz="1400">
              <a:latin typeface="Arial"/>
              <a:cs typeface="Arial"/>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6398895">
              <a:lnSpc>
                <a:spcPct val="100000"/>
              </a:lnSpc>
            </a:pPr>
            <a:r>
              <a:rPr spc="-10" dirty="0"/>
              <a:t>Composing </a:t>
            </a:r>
            <a:r>
              <a:rPr spc="5" dirty="0"/>
              <a:t>the</a:t>
            </a:r>
            <a:r>
              <a:rPr spc="-175" dirty="0"/>
              <a:t> </a:t>
            </a:r>
            <a:r>
              <a:rPr spc="-25" dirty="0"/>
              <a:t>View</a:t>
            </a:r>
          </a:p>
        </p:txBody>
      </p:sp>
      <p:sp>
        <p:nvSpPr>
          <p:cNvPr id="8" name="object 8"/>
          <p:cNvSpPr/>
          <p:nvPr/>
        </p:nvSpPr>
        <p:spPr>
          <a:xfrm>
            <a:off x="972718" y="4258436"/>
            <a:ext cx="6263640" cy="2303145"/>
          </a:xfrm>
          <a:custGeom>
            <a:avLst/>
            <a:gdLst/>
            <a:ahLst/>
            <a:cxnLst/>
            <a:rect l="l" t="t" r="r" b="b"/>
            <a:pathLst>
              <a:path w="6263640" h="2303145">
                <a:moveTo>
                  <a:pt x="260984" y="0"/>
                </a:moveTo>
                <a:lnTo>
                  <a:pt x="0" y="2302713"/>
                </a:lnTo>
                <a:lnTo>
                  <a:pt x="6263614" y="2267216"/>
                </a:lnTo>
                <a:lnTo>
                  <a:pt x="6263614" y="20319"/>
                </a:lnTo>
                <a:lnTo>
                  <a:pt x="260984" y="0"/>
                </a:lnTo>
                <a:close/>
              </a:path>
            </a:pathLst>
          </a:custGeom>
          <a:solidFill>
            <a:srgbClr val="9E9087"/>
          </a:solidFill>
        </p:spPr>
        <p:txBody>
          <a:bodyPr wrap="square" lIns="0" tIns="0" rIns="0" bIns="0" rtlCol="0"/>
          <a:lstStyle/>
          <a:p>
            <a:endParaRPr/>
          </a:p>
        </p:txBody>
      </p:sp>
      <p:sp>
        <p:nvSpPr>
          <p:cNvPr id="9" name="object 9"/>
          <p:cNvSpPr/>
          <p:nvPr/>
        </p:nvSpPr>
        <p:spPr>
          <a:xfrm>
            <a:off x="7806308" y="4877104"/>
            <a:ext cx="1144231" cy="114418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94093" y="1184859"/>
            <a:ext cx="372567" cy="371017"/>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320291" y="4288993"/>
            <a:ext cx="372567" cy="371017"/>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835863" y="1239139"/>
            <a:ext cx="1174115" cy="25781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Arial"/>
                <a:cs typeface="Arial"/>
              </a:rPr>
              <a:t>Portal</a:t>
            </a:r>
            <a:r>
              <a:rPr sz="1600" spc="-140" dirty="0">
                <a:solidFill>
                  <a:srgbClr val="FFFFFF"/>
                </a:solidFill>
                <a:latin typeface="Arial"/>
                <a:cs typeface="Arial"/>
              </a:rPr>
              <a:t> </a:t>
            </a:r>
            <a:r>
              <a:rPr sz="1600" spc="-45" dirty="0">
                <a:solidFill>
                  <a:srgbClr val="FFFFFF"/>
                </a:solidFill>
                <a:latin typeface="Arial"/>
                <a:cs typeface="Arial"/>
              </a:rPr>
              <a:t>Server</a:t>
            </a:r>
            <a:endParaRPr sz="1600">
              <a:latin typeface="Arial"/>
              <a:cs typeface="Arial"/>
            </a:endParaRPr>
          </a:p>
        </p:txBody>
      </p:sp>
      <p:sp>
        <p:nvSpPr>
          <p:cNvPr id="13" name="object 13"/>
          <p:cNvSpPr/>
          <p:nvPr/>
        </p:nvSpPr>
        <p:spPr>
          <a:xfrm>
            <a:off x="3147186" y="3372358"/>
            <a:ext cx="1693545" cy="826769"/>
          </a:xfrm>
          <a:custGeom>
            <a:avLst/>
            <a:gdLst/>
            <a:ahLst/>
            <a:cxnLst/>
            <a:rect l="l" t="t" r="r" b="b"/>
            <a:pathLst>
              <a:path w="1693545" h="826770">
                <a:moveTo>
                  <a:pt x="1083843" y="747902"/>
                </a:moveTo>
                <a:lnTo>
                  <a:pt x="645667" y="747902"/>
                </a:lnTo>
                <a:lnTo>
                  <a:pt x="645160" y="748156"/>
                </a:lnTo>
                <a:lnTo>
                  <a:pt x="678437" y="775068"/>
                </a:lnTo>
                <a:lnTo>
                  <a:pt x="718407" y="796817"/>
                </a:lnTo>
                <a:lnTo>
                  <a:pt x="763748" y="812933"/>
                </a:lnTo>
                <a:lnTo>
                  <a:pt x="813137" y="822946"/>
                </a:lnTo>
                <a:lnTo>
                  <a:pt x="865251" y="826388"/>
                </a:lnTo>
                <a:lnTo>
                  <a:pt x="922154" y="822281"/>
                </a:lnTo>
                <a:lnTo>
                  <a:pt x="975247" y="810462"/>
                </a:lnTo>
                <a:lnTo>
                  <a:pt x="1022985" y="791686"/>
                </a:lnTo>
                <a:lnTo>
                  <a:pt x="1063822" y="766708"/>
                </a:lnTo>
                <a:lnTo>
                  <a:pt x="1083843" y="747902"/>
                </a:lnTo>
                <a:close/>
              </a:path>
              <a:path w="1693545" h="826770">
                <a:moveTo>
                  <a:pt x="1406562" y="674623"/>
                </a:moveTo>
                <a:lnTo>
                  <a:pt x="228091" y="674623"/>
                </a:lnTo>
                <a:lnTo>
                  <a:pt x="227075" y="675385"/>
                </a:lnTo>
                <a:lnTo>
                  <a:pt x="257752" y="704694"/>
                </a:lnTo>
                <a:lnTo>
                  <a:pt x="295053" y="729577"/>
                </a:lnTo>
                <a:lnTo>
                  <a:pt x="337962" y="749649"/>
                </a:lnTo>
                <a:lnTo>
                  <a:pt x="385412" y="764492"/>
                </a:lnTo>
                <a:lnTo>
                  <a:pt x="436346" y="773699"/>
                </a:lnTo>
                <a:lnTo>
                  <a:pt x="489712" y="776858"/>
                </a:lnTo>
                <a:lnTo>
                  <a:pt x="530653" y="774942"/>
                </a:lnTo>
                <a:lnTo>
                  <a:pt x="570642" y="769429"/>
                </a:lnTo>
                <a:lnTo>
                  <a:pt x="609155" y="760392"/>
                </a:lnTo>
                <a:lnTo>
                  <a:pt x="645667" y="747902"/>
                </a:lnTo>
                <a:lnTo>
                  <a:pt x="1083843" y="747902"/>
                </a:lnTo>
                <a:lnTo>
                  <a:pt x="1096214" y="736283"/>
                </a:lnTo>
                <a:lnTo>
                  <a:pt x="1118615" y="701166"/>
                </a:lnTo>
                <a:lnTo>
                  <a:pt x="1359763" y="701166"/>
                </a:lnTo>
                <a:lnTo>
                  <a:pt x="1398635" y="681370"/>
                </a:lnTo>
                <a:lnTo>
                  <a:pt x="1406562" y="674623"/>
                </a:lnTo>
                <a:close/>
              </a:path>
              <a:path w="1693545" h="826770">
                <a:moveTo>
                  <a:pt x="1359763" y="701166"/>
                </a:moveTo>
                <a:lnTo>
                  <a:pt x="1118615" y="701166"/>
                </a:lnTo>
                <a:lnTo>
                  <a:pt x="1118870" y="702182"/>
                </a:lnTo>
                <a:lnTo>
                  <a:pt x="1146873" y="712077"/>
                </a:lnTo>
                <a:lnTo>
                  <a:pt x="1176496" y="719232"/>
                </a:lnTo>
                <a:lnTo>
                  <a:pt x="1207309" y="723578"/>
                </a:lnTo>
                <a:lnTo>
                  <a:pt x="1238885" y="725042"/>
                </a:lnTo>
                <a:lnTo>
                  <a:pt x="1298875" y="719721"/>
                </a:lnTo>
                <a:lnTo>
                  <a:pt x="1352853" y="704686"/>
                </a:lnTo>
                <a:lnTo>
                  <a:pt x="1359763" y="701166"/>
                </a:lnTo>
                <a:close/>
              </a:path>
              <a:path w="1693545" h="826770">
                <a:moveTo>
                  <a:pt x="82723" y="485263"/>
                </a:moveTo>
                <a:lnTo>
                  <a:pt x="63625" y="501648"/>
                </a:lnTo>
                <a:lnTo>
                  <a:pt x="49164" y="520525"/>
                </a:lnTo>
                <a:lnTo>
                  <a:pt x="40253" y="540855"/>
                </a:lnTo>
                <a:lnTo>
                  <a:pt x="37211" y="562101"/>
                </a:lnTo>
                <a:lnTo>
                  <a:pt x="45918" y="597926"/>
                </a:lnTo>
                <a:lnTo>
                  <a:pt x="70170" y="629025"/>
                </a:lnTo>
                <a:lnTo>
                  <a:pt x="107162" y="653541"/>
                </a:lnTo>
                <a:lnTo>
                  <a:pt x="154091" y="669615"/>
                </a:lnTo>
                <a:lnTo>
                  <a:pt x="208152" y="675385"/>
                </a:lnTo>
                <a:lnTo>
                  <a:pt x="214757" y="675385"/>
                </a:lnTo>
                <a:lnTo>
                  <a:pt x="221361" y="675131"/>
                </a:lnTo>
                <a:lnTo>
                  <a:pt x="228091" y="674623"/>
                </a:lnTo>
                <a:lnTo>
                  <a:pt x="1406562" y="674623"/>
                </a:lnTo>
                <a:lnTo>
                  <a:pt x="1434135" y="651157"/>
                </a:lnTo>
                <a:lnTo>
                  <a:pt x="1457204" y="615461"/>
                </a:lnTo>
                <a:lnTo>
                  <a:pt x="1465707" y="575690"/>
                </a:lnTo>
                <a:lnTo>
                  <a:pt x="1465326" y="575309"/>
                </a:lnTo>
                <a:lnTo>
                  <a:pt x="1519141" y="566323"/>
                </a:lnTo>
                <a:lnTo>
                  <a:pt x="1567725" y="550598"/>
                </a:lnTo>
                <a:lnTo>
                  <a:pt x="1609967" y="528986"/>
                </a:lnTo>
                <a:lnTo>
                  <a:pt x="1644755" y="502338"/>
                </a:lnTo>
                <a:lnTo>
                  <a:pt x="1658626" y="486028"/>
                </a:lnTo>
                <a:lnTo>
                  <a:pt x="84200" y="486028"/>
                </a:lnTo>
                <a:lnTo>
                  <a:pt x="82723" y="485263"/>
                </a:lnTo>
                <a:close/>
              </a:path>
              <a:path w="1693545" h="826770">
                <a:moveTo>
                  <a:pt x="1659706" y="484758"/>
                </a:moveTo>
                <a:lnTo>
                  <a:pt x="83312" y="484758"/>
                </a:lnTo>
                <a:lnTo>
                  <a:pt x="84200" y="486028"/>
                </a:lnTo>
                <a:lnTo>
                  <a:pt x="1658626" y="486028"/>
                </a:lnTo>
                <a:lnTo>
                  <a:pt x="1659706" y="484758"/>
                </a:lnTo>
                <a:close/>
              </a:path>
              <a:path w="1693545" h="826770">
                <a:moveTo>
                  <a:pt x="152242" y="274807"/>
                </a:moveTo>
                <a:lnTo>
                  <a:pt x="92261" y="286702"/>
                </a:lnTo>
                <a:lnTo>
                  <a:pt x="43814" y="311657"/>
                </a:lnTo>
                <a:lnTo>
                  <a:pt x="11656" y="346424"/>
                </a:lnTo>
                <a:lnTo>
                  <a:pt x="0" y="387857"/>
                </a:lnTo>
                <a:lnTo>
                  <a:pt x="5762" y="417377"/>
                </a:lnTo>
                <a:lnTo>
                  <a:pt x="22479" y="444468"/>
                </a:lnTo>
                <a:lnTo>
                  <a:pt x="49006" y="467796"/>
                </a:lnTo>
                <a:lnTo>
                  <a:pt x="82723" y="485263"/>
                </a:lnTo>
                <a:lnTo>
                  <a:pt x="83312" y="484758"/>
                </a:lnTo>
                <a:lnTo>
                  <a:pt x="1659706" y="484758"/>
                </a:lnTo>
                <a:lnTo>
                  <a:pt x="1670978" y="471505"/>
                </a:lnTo>
                <a:lnTo>
                  <a:pt x="1687527" y="437336"/>
                </a:lnTo>
                <a:lnTo>
                  <a:pt x="1693290" y="400684"/>
                </a:lnTo>
                <a:lnTo>
                  <a:pt x="1689717" y="371842"/>
                </a:lnTo>
                <a:lnTo>
                  <a:pt x="1679178" y="343963"/>
                </a:lnTo>
                <a:lnTo>
                  <a:pt x="1661947" y="317585"/>
                </a:lnTo>
                <a:lnTo>
                  <a:pt x="1638300" y="293242"/>
                </a:lnTo>
                <a:lnTo>
                  <a:pt x="1637791" y="293115"/>
                </a:lnTo>
                <a:lnTo>
                  <a:pt x="1645146" y="279917"/>
                </a:lnTo>
                <a:lnTo>
                  <a:pt x="1647071" y="274954"/>
                </a:lnTo>
                <a:lnTo>
                  <a:pt x="152273" y="274954"/>
                </a:lnTo>
                <a:lnTo>
                  <a:pt x="152242" y="274807"/>
                </a:lnTo>
                <a:close/>
              </a:path>
              <a:path w="1693545" h="826770">
                <a:moveTo>
                  <a:pt x="1647170" y="274700"/>
                </a:moveTo>
                <a:lnTo>
                  <a:pt x="152780" y="274700"/>
                </a:lnTo>
                <a:lnTo>
                  <a:pt x="152273" y="274954"/>
                </a:lnTo>
                <a:lnTo>
                  <a:pt x="1647071" y="274954"/>
                </a:lnTo>
                <a:lnTo>
                  <a:pt x="1647170" y="274700"/>
                </a:lnTo>
                <a:close/>
              </a:path>
              <a:path w="1693545" h="826770">
                <a:moveTo>
                  <a:pt x="414527" y="75437"/>
                </a:moveTo>
                <a:lnTo>
                  <a:pt x="361186" y="79010"/>
                </a:lnTo>
                <a:lnTo>
                  <a:pt x="311505" y="89257"/>
                </a:lnTo>
                <a:lnTo>
                  <a:pt x="266547" y="105468"/>
                </a:lnTo>
                <a:lnTo>
                  <a:pt x="227377" y="126936"/>
                </a:lnTo>
                <a:lnTo>
                  <a:pt x="195059" y="152952"/>
                </a:lnTo>
                <a:lnTo>
                  <a:pt x="170658" y="182808"/>
                </a:lnTo>
                <a:lnTo>
                  <a:pt x="149860" y="251205"/>
                </a:lnTo>
                <a:lnTo>
                  <a:pt x="149733" y="259206"/>
                </a:lnTo>
                <a:lnTo>
                  <a:pt x="150622" y="267080"/>
                </a:lnTo>
                <a:lnTo>
                  <a:pt x="152242" y="274807"/>
                </a:lnTo>
                <a:lnTo>
                  <a:pt x="152780" y="274700"/>
                </a:lnTo>
                <a:lnTo>
                  <a:pt x="1647170" y="274700"/>
                </a:lnTo>
                <a:lnTo>
                  <a:pt x="1650428" y="266303"/>
                </a:lnTo>
                <a:lnTo>
                  <a:pt x="1653615" y="252378"/>
                </a:lnTo>
                <a:lnTo>
                  <a:pt x="1654683" y="238251"/>
                </a:lnTo>
                <a:lnTo>
                  <a:pt x="1647391" y="201784"/>
                </a:lnTo>
                <a:lnTo>
                  <a:pt x="1626645" y="168651"/>
                </a:lnTo>
                <a:lnTo>
                  <a:pt x="1594140" y="140328"/>
                </a:lnTo>
                <a:lnTo>
                  <a:pt x="1551571" y="118290"/>
                </a:lnTo>
                <a:lnTo>
                  <a:pt x="1500632" y="104012"/>
                </a:lnTo>
                <a:lnTo>
                  <a:pt x="1501266" y="103758"/>
                </a:lnTo>
                <a:lnTo>
                  <a:pt x="1499176" y="99567"/>
                </a:lnTo>
                <a:lnTo>
                  <a:pt x="548386" y="99567"/>
                </a:lnTo>
                <a:lnTo>
                  <a:pt x="516951" y="89100"/>
                </a:lnTo>
                <a:lnTo>
                  <a:pt x="483885" y="81549"/>
                </a:lnTo>
                <a:lnTo>
                  <a:pt x="449605" y="76975"/>
                </a:lnTo>
                <a:lnTo>
                  <a:pt x="414527" y="75437"/>
                </a:lnTo>
                <a:close/>
              </a:path>
              <a:path w="1693545" h="826770">
                <a:moveTo>
                  <a:pt x="733678" y="24764"/>
                </a:moveTo>
                <a:lnTo>
                  <a:pt x="677304" y="29918"/>
                </a:lnTo>
                <a:lnTo>
                  <a:pt x="625967" y="44656"/>
                </a:lnTo>
                <a:lnTo>
                  <a:pt x="582320" y="67895"/>
                </a:lnTo>
                <a:lnTo>
                  <a:pt x="549021" y="98551"/>
                </a:lnTo>
                <a:lnTo>
                  <a:pt x="548386" y="99567"/>
                </a:lnTo>
                <a:lnTo>
                  <a:pt x="1499176" y="99567"/>
                </a:lnTo>
                <a:lnTo>
                  <a:pt x="1484382" y="69900"/>
                </a:lnTo>
                <a:lnTo>
                  <a:pt x="1479082" y="64769"/>
                </a:lnTo>
                <a:lnTo>
                  <a:pt x="880363" y="64769"/>
                </a:lnTo>
                <a:lnTo>
                  <a:pt x="848657" y="47696"/>
                </a:lnTo>
                <a:lnTo>
                  <a:pt x="812926" y="35147"/>
                </a:lnTo>
                <a:lnTo>
                  <a:pt x="774243" y="27408"/>
                </a:lnTo>
                <a:lnTo>
                  <a:pt x="733678" y="24764"/>
                </a:lnTo>
                <a:close/>
              </a:path>
              <a:path w="1693545" h="826770">
                <a:moveTo>
                  <a:pt x="1032890" y="0"/>
                </a:moveTo>
                <a:lnTo>
                  <a:pt x="985652" y="4357"/>
                </a:lnTo>
                <a:lnTo>
                  <a:pt x="942832" y="16954"/>
                </a:lnTo>
                <a:lnTo>
                  <a:pt x="906750" y="36790"/>
                </a:lnTo>
                <a:lnTo>
                  <a:pt x="879728" y="62864"/>
                </a:lnTo>
                <a:lnTo>
                  <a:pt x="880363" y="64769"/>
                </a:lnTo>
                <a:lnTo>
                  <a:pt x="1479082" y="64769"/>
                </a:lnTo>
                <a:lnTo>
                  <a:pt x="1458355" y="44703"/>
                </a:lnTo>
                <a:lnTo>
                  <a:pt x="1168908" y="44703"/>
                </a:lnTo>
                <a:lnTo>
                  <a:pt x="1168690" y="44553"/>
                </a:lnTo>
                <a:lnTo>
                  <a:pt x="1141547" y="25824"/>
                </a:lnTo>
                <a:lnTo>
                  <a:pt x="1108805" y="11779"/>
                </a:lnTo>
                <a:lnTo>
                  <a:pt x="1072110" y="3020"/>
                </a:lnTo>
                <a:lnTo>
                  <a:pt x="1032890" y="0"/>
                </a:lnTo>
                <a:close/>
              </a:path>
              <a:path w="1693545" h="826770">
                <a:moveTo>
                  <a:pt x="1313941" y="0"/>
                </a:moveTo>
                <a:lnTo>
                  <a:pt x="1272702" y="2928"/>
                </a:lnTo>
                <a:lnTo>
                  <a:pt x="1233868" y="11620"/>
                </a:lnTo>
                <a:lnTo>
                  <a:pt x="1198749" y="25646"/>
                </a:lnTo>
                <a:lnTo>
                  <a:pt x="1168690" y="44553"/>
                </a:lnTo>
                <a:lnTo>
                  <a:pt x="1168908" y="44703"/>
                </a:lnTo>
                <a:lnTo>
                  <a:pt x="1458355" y="44703"/>
                </a:lnTo>
                <a:lnTo>
                  <a:pt x="1454823" y="41285"/>
                </a:lnTo>
                <a:lnTo>
                  <a:pt x="1414975" y="19222"/>
                </a:lnTo>
                <a:lnTo>
                  <a:pt x="1367220" y="5024"/>
                </a:lnTo>
                <a:lnTo>
                  <a:pt x="1313941" y="0"/>
                </a:lnTo>
                <a:close/>
              </a:path>
            </a:pathLst>
          </a:custGeom>
          <a:solidFill>
            <a:srgbClr val="EBE9E7"/>
          </a:solidFill>
        </p:spPr>
        <p:txBody>
          <a:bodyPr wrap="square" lIns="0" tIns="0" rIns="0" bIns="0" rtlCol="0"/>
          <a:lstStyle/>
          <a:p>
            <a:endParaRPr/>
          </a:p>
        </p:txBody>
      </p:sp>
      <p:sp>
        <p:nvSpPr>
          <p:cNvPr id="14" name="object 14"/>
          <p:cNvSpPr/>
          <p:nvPr/>
        </p:nvSpPr>
        <p:spPr>
          <a:xfrm>
            <a:off x="3147186" y="3372358"/>
            <a:ext cx="1693545" cy="826769"/>
          </a:xfrm>
          <a:custGeom>
            <a:avLst/>
            <a:gdLst/>
            <a:ahLst/>
            <a:cxnLst/>
            <a:rect l="l" t="t" r="r" b="b"/>
            <a:pathLst>
              <a:path w="1693545" h="826770">
                <a:moveTo>
                  <a:pt x="152780" y="274700"/>
                </a:moveTo>
                <a:lnTo>
                  <a:pt x="92261" y="286702"/>
                </a:lnTo>
                <a:lnTo>
                  <a:pt x="43814" y="311657"/>
                </a:lnTo>
                <a:lnTo>
                  <a:pt x="11656" y="346424"/>
                </a:lnTo>
                <a:lnTo>
                  <a:pt x="0" y="387857"/>
                </a:lnTo>
                <a:lnTo>
                  <a:pt x="5762" y="417377"/>
                </a:lnTo>
                <a:lnTo>
                  <a:pt x="49006" y="467796"/>
                </a:lnTo>
                <a:lnTo>
                  <a:pt x="84200" y="486028"/>
                </a:lnTo>
                <a:lnTo>
                  <a:pt x="49164" y="520525"/>
                </a:lnTo>
                <a:lnTo>
                  <a:pt x="37211" y="562101"/>
                </a:lnTo>
                <a:lnTo>
                  <a:pt x="70170" y="629025"/>
                </a:lnTo>
                <a:lnTo>
                  <a:pt x="107162" y="653541"/>
                </a:lnTo>
                <a:lnTo>
                  <a:pt x="154091" y="669615"/>
                </a:lnTo>
                <a:lnTo>
                  <a:pt x="208152" y="675385"/>
                </a:lnTo>
                <a:lnTo>
                  <a:pt x="214757" y="675385"/>
                </a:lnTo>
                <a:lnTo>
                  <a:pt x="221361" y="675131"/>
                </a:lnTo>
                <a:lnTo>
                  <a:pt x="228091" y="674623"/>
                </a:lnTo>
                <a:lnTo>
                  <a:pt x="227075" y="675385"/>
                </a:lnTo>
                <a:lnTo>
                  <a:pt x="257740" y="704686"/>
                </a:lnTo>
                <a:lnTo>
                  <a:pt x="295053" y="729577"/>
                </a:lnTo>
                <a:lnTo>
                  <a:pt x="337962" y="749649"/>
                </a:lnTo>
                <a:lnTo>
                  <a:pt x="385412" y="764492"/>
                </a:lnTo>
                <a:lnTo>
                  <a:pt x="436346" y="773699"/>
                </a:lnTo>
                <a:lnTo>
                  <a:pt x="489712" y="776858"/>
                </a:lnTo>
                <a:lnTo>
                  <a:pt x="530653" y="774942"/>
                </a:lnTo>
                <a:lnTo>
                  <a:pt x="570642" y="769429"/>
                </a:lnTo>
                <a:lnTo>
                  <a:pt x="609155" y="760392"/>
                </a:lnTo>
                <a:lnTo>
                  <a:pt x="645667" y="747902"/>
                </a:lnTo>
                <a:lnTo>
                  <a:pt x="645160" y="748156"/>
                </a:lnTo>
                <a:lnTo>
                  <a:pt x="678437" y="775068"/>
                </a:lnTo>
                <a:lnTo>
                  <a:pt x="718407" y="796817"/>
                </a:lnTo>
                <a:lnTo>
                  <a:pt x="763748" y="812933"/>
                </a:lnTo>
                <a:lnTo>
                  <a:pt x="813137" y="822946"/>
                </a:lnTo>
                <a:lnTo>
                  <a:pt x="865251" y="826388"/>
                </a:lnTo>
                <a:lnTo>
                  <a:pt x="922154" y="822281"/>
                </a:lnTo>
                <a:lnTo>
                  <a:pt x="975247" y="810462"/>
                </a:lnTo>
                <a:lnTo>
                  <a:pt x="1022985" y="791686"/>
                </a:lnTo>
                <a:lnTo>
                  <a:pt x="1063822" y="766708"/>
                </a:lnTo>
                <a:lnTo>
                  <a:pt x="1096214" y="736283"/>
                </a:lnTo>
                <a:lnTo>
                  <a:pt x="1118615" y="701166"/>
                </a:lnTo>
                <a:lnTo>
                  <a:pt x="1118870" y="702182"/>
                </a:lnTo>
                <a:lnTo>
                  <a:pt x="1146873" y="712077"/>
                </a:lnTo>
                <a:lnTo>
                  <a:pt x="1176496" y="719232"/>
                </a:lnTo>
                <a:lnTo>
                  <a:pt x="1207309" y="723578"/>
                </a:lnTo>
                <a:lnTo>
                  <a:pt x="1238885" y="725042"/>
                </a:lnTo>
                <a:lnTo>
                  <a:pt x="1298875" y="719721"/>
                </a:lnTo>
                <a:lnTo>
                  <a:pt x="1352836" y="704694"/>
                </a:lnTo>
                <a:lnTo>
                  <a:pt x="1398635" y="681370"/>
                </a:lnTo>
                <a:lnTo>
                  <a:pt x="1434135" y="651157"/>
                </a:lnTo>
                <a:lnTo>
                  <a:pt x="1457204" y="615461"/>
                </a:lnTo>
                <a:lnTo>
                  <a:pt x="1465707" y="575690"/>
                </a:lnTo>
                <a:lnTo>
                  <a:pt x="1465326" y="575309"/>
                </a:lnTo>
                <a:lnTo>
                  <a:pt x="1519141" y="566323"/>
                </a:lnTo>
                <a:lnTo>
                  <a:pt x="1567725" y="550598"/>
                </a:lnTo>
                <a:lnTo>
                  <a:pt x="1609967" y="528986"/>
                </a:lnTo>
                <a:lnTo>
                  <a:pt x="1644755" y="502338"/>
                </a:lnTo>
                <a:lnTo>
                  <a:pt x="1670978" y="471505"/>
                </a:lnTo>
                <a:lnTo>
                  <a:pt x="1693290" y="400684"/>
                </a:lnTo>
                <a:lnTo>
                  <a:pt x="1689717" y="371842"/>
                </a:lnTo>
                <a:lnTo>
                  <a:pt x="1679178" y="343963"/>
                </a:lnTo>
                <a:lnTo>
                  <a:pt x="1661947" y="317585"/>
                </a:lnTo>
                <a:lnTo>
                  <a:pt x="1638300" y="293242"/>
                </a:lnTo>
                <a:lnTo>
                  <a:pt x="1637791" y="293115"/>
                </a:lnTo>
                <a:lnTo>
                  <a:pt x="1645146" y="279917"/>
                </a:lnTo>
                <a:lnTo>
                  <a:pt x="1650428" y="266303"/>
                </a:lnTo>
                <a:lnTo>
                  <a:pt x="1653615" y="252378"/>
                </a:lnTo>
                <a:lnTo>
                  <a:pt x="1654683" y="238251"/>
                </a:lnTo>
                <a:lnTo>
                  <a:pt x="1647391" y="201784"/>
                </a:lnTo>
                <a:lnTo>
                  <a:pt x="1626645" y="168651"/>
                </a:lnTo>
                <a:lnTo>
                  <a:pt x="1594140" y="140328"/>
                </a:lnTo>
                <a:lnTo>
                  <a:pt x="1551571" y="118290"/>
                </a:lnTo>
                <a:lnTo>
                  <a:pt x="1500632" y="104012"/>
                </a:lnTo>
                <a:lnTo>
                  <a:pt x="1501266" y="103758"/>
                </a:lnTo>
                <a:lnTo>
                  <a:pt x="1454823" y="41285"/>
                </a:lnTo>
                <a:lnTo>
                  <a:pt x="1414975" y="19222"/>
                </a:lnTo>
                <a:lnTo>
                  <a:pt x="1367220" y="5024"/>
                </a:lnTo>
                <a:lnTo>
                  <a:pt x="1313941" y="0"/>
                </a:lnTo>
                <a:lnTo>
                  <a:pt x="1272702" y="2928"/>
                </a:lnTo>
                <a:lnTo>
                  <a:pt x="1233868" y="11620"/>
                </a:lnTo>
                <a:lnTo>
                  <a:pt x="1168653" y="44576"/>
                </a:lnTo>
                <a:lnTo>
                  <a:pt x="1108805" y="11779"/>
                </a:lnTo>
                <a:lnTo>
                  <a:pt x="1032890" y="0"/>
                </a:lnTo>
                <a:lnTo>
                  <a:pt x="985652" y="4357"/>
                </a:lnTo>
                <a:lnTo>
                  <a:pt x="942832" y="16954"/>
                </a:lnTo>
                <a:lnTo>
                  <a:pt x="906750" y="36790"/>
                </a:lnTo>
                <a:lnTo>
                  <a:pt x="879728" y="62864"/>
                </a:lnTo>
                <a:lnTo>
                  <a:pt x="880363" y="64769"/>
                </a:lnTo>
                <a:lnTo>
                  <a:pt x="848657" y="47696"/>
                </a:lnTo>
                <a:lnTo>
                  <a:pt x="812926" y="35147"/>
                </a:lnTo>
                <a:lnTo>
                  <a:pt x="774243" y="27408"/>
                </a:lnTo>
                <a:lnTo>
                  <a:pt x="733678" y="24764"/>
                </a:lnTo>
                <a:lnTo>
                  <a:pt x="677304" y="29918"/>
                </a:lnTo>
                <a:lnTo>
                  <a:pt x="625967" y="44656"/>
                </a:lnTo>
                <a:lnTo>
                  <a:pt x="582320" y="67895"/>
                </a:lnTo>
                <a:lnTo>
                  <a:pt x="549021" y="98551"/>
                </a:lnTo>
                <a:lnTo>
                  <a:pt x="548386" y="99567"/>
                </a:lnTo>
                <a:lnTo>
                  <a:pt x="516951" y="89100"/>
                </a:lnTo>
                <a:lnTo>
                  <a:pt x="483885" y="81549"/>
                </a:lnTo>
                <a:lnTo>
                  <a:pt x="449605" y="76975"/>
                </a:lnTo>
                <a:lnTo>
                  <a:pt x="414527" y="75437"/>
                </a:lnTo>
                <a:lnTo>
                  <a:pt x="361186" y="79010"/>
                </a:lnTo>
                <a:lnTo>
                  <a:pt x="311505" y="89257"/>
                </a:lnTo>
                <a:lnTo>
                  <a:pt x="266547" y="105468"/>
                </a:lnTo>
                <a:lnTo>
                  <a:pt x="227377" y="126936"/>
                </a:lnTo>
                <a:lnTo>
                  <a:pt x="195059" y="152952"/>
                </a:lnTo>
                <a:lnTo>
                  <a:pt x="170658" y="182808"/>
                </a:lnTo>
                <a:lnTo>
                  <a:pt x="149860" y="251205"/>
                </a:lnTo>
                <a:lnTo>
                  <a:pt x="149733" y="259206"/>
                </a:lnTo>
                <a:lnTo>
                  <a:pt x="150622" y="267080"/>
                </a:lnTo>
                <a:lnTo>
                  <a:pt x="152273" y="274954"/>
                </a:lnTo>
                <a:lnTo>
                  <a:pt x="152780" y="274700"/>
                </a:lnTo>
                <a:close/>
              </a:path>
            </a:pathLst>
          </a:custGeom>
          <a:ln w="9525">
            <a:solidFill>
              <a:srgbClr val="9E9087"/>
            </a:solidFill>
          </a:ln>
        </p:spPr>
        <p:txBody>
          <a:bodyPr wrap="square" lIns="0" tIns="0" rIns="0" bIns="0" rtlCol="0"/>
          <a:lstStyle/>
          <a:p>
            <a:endParaRPr/>
          </a:p>
        </p:txBody>
      </p:sp>
      <p:sp>
        <p:nvSpPr>
          <p:cNvPr id="15" name="object 15"/>
          <p:cNvSpPr/>
          <p:nvPr/>
        </p:nvSpPr>
        <p:spPr>
          <a:xfrm>
            <a:off x="3231388" y="3858386"/>
            <a:ext cx="99695" cy="15875"/>
          </a:xfrm>
          <a:custGeom>
            <a:avLst/>
            <a:gdLst/>
            <a:ahLst/>
            <a:cxnLst/>
            <a:rect l="l" t="t" r="r" b="b"/>
            <a:pathLst>
              <a:path w="99695" h="15875">
                <a:moveTo>
                  <a:pt x="0" y="0"/>
                </a:moveTo>
                <a:lnTo>
                  <a:pt x="20169" y="6780"/>
                </a:lnTo>
                <a:lnTo>
                  <a:pt x="41433" y="11668"/>
                </a:lnTo>
                <a:lnTo>
                  <a:pt x="63507" y="14626"/>
                </a:lnTo>
                <a:lnTo>
                  <a:pt x="86106" y="15620"/>
                </a:lnTo>
                <a:lnTo>
                  <a:pt x="90424" y="15620"/>
                </a:lnTo>
                <a:lnTo>
                  <a:pt x="94869" y="15493"/>
                </a:lnTo>
                <a:lnTo>
                  <a:pt x="99313" y="15239"/>
                </a:lnTo>
              </a:path>
            </a:pathLst>
          </a:custGeom>
          <a:ln w="9525">
            <a:solidFill>
              <a:srgbClr val="9E9087"/>
            </a:solidFill>
          </a:ln>
        </p:spPr>
        <p:txBody>
          <a:bodyPr wrap="square" lIns="0" tIns="0" rIns="0" bIns="0" rtlCol="0"/>
          <a:lstStyle/>
          <a:p>
            <a:endParaRPr/>
          </a:p>
        </p:txBody>
      </p:sp>
      <p:sp>
        <p:nvSpPr>
          <p:cNvPr id="16" name="object 16"/>
          <p:cNvSpPr/>
          <p:nvPr/>
        </p:nvSpPr>
        <p:spPr>
          <a:xfrm>
            <a:off x="3375278" y="4039742"/>
            <a:ext cx="43815" cy="7620"/>
          </a:xfrm>
          <a:custGeom>
            <a:avLst/>
            <a:gdLst/>
            <a:ahLst/>
            <a:cxnLst/>
            <a:rect l="l" t="t" r="r" b="b"/>
            <a:pathLst>
              <a:path w="43814" h="7620">
                <a:moveTo>
                  <a:pt x="0" y="7238"/>
                </a:moveTo>
                <a:lnTo>
                  <a:pt x="11090" y="6125"/>
                </a:lnTo>
                <a:lnTo>
                  <a:pt x="22050" y="4524"/>
                </a:lnTo>
                <a:lnTo>
                  <a:pt x="32843" y="2470"/>
                </a:lnTo>
                <a:lnTo>
                  <a:pt x="43434" y="0"/>
                </a:lnTo>
              </a:path>
            </a:pathLst>
          </a:custGeom>
          <a:ln w="9525">
            <a:solidFill>
              <a:srgbClr val="9E9087"/>
            </a:solidFill>
          </a:ln>
        </p:spPr>
        <p:txBody>
          <a:bodyPr wrap="square" lIns="0" tIns="0" rIns="0" bIns="0" rtlCol="0"/>
          <a:lstStyle/>
          <a:p>
            <a:endParaRPr/>
          </a:p>
        </p:txBody>
      </p:sp>
      <p:sp>
        <p:nvSpPr>
          <p:cNvPr id="17" name="object 17"/>
          <p:cNvSpPr/>
          <p:nvPr/>
        </p:nvSpPr>
        <p:spPr>
          <a:xfrm>
            <a:off x="3766184" y="4087240"/>
            <a:ext cx="26670" cy="33655"/>
          </a:xfrm>
          <a:custGeom>
            <a:avLst/>
            <a:gdLst/>
            <a:ahLst/>
            <a:cxnLst/>
            <a:rect l="l" t="t" r="r" b="b"/>
            <a:pathLst>
              <a:path w="26670" h="33654">
                <a:moveTo>
                  <a:pt x="0" y="0"/>
                </a:moveTo>
                <a:lnTo>
                  <a:pt x="5498" y="8592"/>
                </a:lnTo>
                <a:lnTo>
                  <a:pt x="11699" y="17017"/>
                </a:lnTo>
                <a:lnTo>
                  <a:pt x="18591" y="25253"/>
                </a:lnTo>
                <a:lnTo>
                  <a:pt x="26162" y="33273"/>
                </a:lnTo>
              </a:path>
            </a:pathLst>
          </a:custGeom>
          <a:ln w="9525">
            <a:solidFill>
              <a:srgbClr val="9E9087"/>
            </a:solidFill>
          </a:ln>
        </p:spPr>
        <p:txBody>
          <a:bodyPr wrap="square" lIns="0" tIns="0" rIns="0" bIns="0" rtlCol="0"/>
          <a:lstStyle/>
          <a:p>
            <a:endParaRPr/>
          </a:p>
        </p:txBody>
      </p:sp>
      <p:sp>
        <p:nvSpPr>
          <p:cNvPr id="18" name="object 18"/>
          <p:cNvSpPr/>
          <p:nvPr/>
        </p:nvSpPr>
        <p:spPr>
          <a:xfrm>
            <a:off x="4265803" y="4037076"/>
            <a:ext cx="10795" cy="36830"/>
          </a:xfrm>
          <a:custGeom>
            <a:avLst/>
            <a:gdLst/>
            <a:ahLst/>
            <a:cxnLst/>
            <a:rect l="l" t="t" r="r" b="b"/>
            <a:pathLst>
              <a:path w="10795" h="36829">
                <a:moveTo>
                  <a:pt x="0" y="36449"/>
                </a:moveTo>
                <a:lnTo>
                  <a:pt x="3645" y="27503"/>
                </a:lnTo>
                <a:lnTo>
                  <a:pt x="6588" y="18415"/>
                </a:lnTo>
                <a:lnTo>
                  <a:pt x="8840" y="9231"/>
                </a:lnTo>
                <a:lnTo>
                  <a:pt x="10413" y="0"/>
                </a:lnTo>
              </a:path>
            </a:pathLst>
          </a:custGeom>
          <a:ln w="9525">
            <a:solidFill>
              <a:srgbClr val="9E9087"/>
            </a:solidFill>
          </a:ln>
        </p:spPr>
        <p:txBody>
          <a:bodyPr wrap="square" lIns="0" tIns="0" rIns="0" bIns="0" rtlCol="0"/>
          <a:lstStyle/>
          <a:p>
            <a:endParaRPr/>
          </a:p>
        </p:txBody>
      </p:sp>
      <p:sp>
        <p:nvSpPr>
          <p:cNvPr id="19" name="object 19"/>
          <p:cNvSpPr/>
          <p:nvPr/>
        </p:nvSpPr>
        <p:spPr>
          <a:xfrm>
            <a:off x="4485513" y="3811523"/>
            <a:ext cx="127635" cy="136525"/>
          </a:xfrm>
          <a:custGeom>
            <a:avLst/>
            <a:gdLst/>
            <a:ahLst/>
            <a:cxnLst/>
            <a:rect l="l" t="t" r="r" b="b"/>
            <a:pathLst>
              <a:path w="127635" h="136525">
                <a:moveTo>
                  <a:pt x="127381" y="136525"/>
                </a:moveTo>
                <a:lnTo>
                  <a:pt x="127381" y="136144"/>
                </a:lnTo>
                <a:lnTo>
                  <a:pt x="127381" y="135762"/>
                </a:lnTo>
                <a:lnTo>
                  <a:pt x="127381" y="135381"/>
                </a:lnTo>
                <a:lnTo>
                  <a:pt x="118425" y="93458"/>
                </a:lnTo>
                <a:lnTo>
                  <a:pt x="92884" y="55546"/>
                </a:lnTo>
                <a:lnTo>
                  <a:pt x="52746" y="23707"/>
                </a:lnTo>
                <a:lnTo>
                  <a:pt x="0" y="0"/>
                </a:lnTo>
              </a:path>
            </a:pathLst>
          </a:custGeom>
          <a:ln w="9525">
            <a:solidFill>
              <a:srgbClr val="9E9087"/>
            </a:solidFill>
          </a:ln>
        </p:spPr>
        <p:txBody>
          <a:bodyPr wrap="square" lIns="0" tIns="0" rIns="0" bIns="0" rtlCol="0"/>
          <a:lstStyle/>
          <a:p>
            <a:endParaRPr/>
          </a:p>
        </p:txBody>
      </p:sp>
      <p:sp>
        <p:nvSpPr>
          <p:cNvPr id="20" name="object 20"/>
          <p:cNvSpPr/>
          <p:nvPr/>
        </p:nvSpPr>
        <p:spPr>
          <a:xfrm>
            <a:off x="4728209" y="3665473"/>
            <a:ext cx="57150" cy="51435"/>
          </a:xfrm>
          <a:custGeom>
            <a:avLst/>
            <a:gdLst/>
            <a:ahLst/>
            <a:cxnLst/>
            <a:rect l="l" t="t" r="r" b="b"/>
            <a:pathLst>
              <a:path w="57150" h="51435">
                <a:moveTo>
                  <a:pt x="0" y="51181"/>
                </a:moveTo>
                <a:lnTo>
                  <a:pt x="17460" y="40130"/>
                </a:lnTo>
                <a:lnTo>
                  <a:pt x="32813" y="27828"/>
                </a:lnTo>
                <a:lnTo>
                  <a:pt x="45952" y="14408"/>
                </a:lnTo>
                <a:lnTo>
                  <a:pt x="56768" y="0"/>
                </a:lnTo>
              </a:path>
            </a:pathLst>
          </a:custGeom>
          <a:ln w="9525">
            <a:solidFill>
              <a:srgbClr val="9E9087"/>
            </a:solidFill>
          </a:ln>
        </p:spPr>
        <p:txBody>
          <a:bodyPr wrap="square" lIns="0" tIns="0" rIns="0" bIns="0" rtlCol="0"/>
          <a:lstStyle/>
          <a:p>
            <a:endParaRPr/>
          </a:p>
        </p:txBody>
      </p:sp>
      <p:sp>
        <p:nvSpPr>
          <p:cNvPr id="21" name="object 21"/>
          <p:cNvSpPr/>
          <p:nvPr/>
        </p:nvSpPr>
        <p:spPr>
          <a:xfrm>
            <a:off x="4648453" y="3476116"/>
            <a:ext cx="3175" cy="24130"/>
          </a:xfrm>
          <a:custGeom>
            <a:avLst/>
            <a:gdLst/>
            <a:ahLst/>
            <a:cxnLst/>
            <a:rect l="l" t="t" r="r" b="b"/>
            <a:pathLst>
              <a:path w="3175" h="24129">
                <a:moveTo>
                  <a:pt x="3048" y="24130"/>
                </a:moveTo>
                <a:lnTo>
                  <a:pt x="3048" y="23495"/>
                </a:lnTo>
                <a:lnTo>
                  <a:pt x="3048" y="22987"/>
                </a:lnTo>
                <a:lnTo>
                  <a:pt x="3048" y="22352"/>
                </a:lnTo>
                <a:lnTo>
                  <a:pt x="3048" y="14859"/>
                </a:lnTo>
                <a:lnTo>
                  <a:pt x="2032" y="7366"/>
                </a:lnTo>
                <a:lnTo>
                  <a:pt x="0" y="0"/>
                </a:lnTo>
              </a:path>
            </a:pathLst>
          </a:custGeom>
          <a:ln w="9525">
            <a:solidFill>
              <a:srgbClr val="9E9087"/>
            </a:solidFill>
          </a:ln>
        </p:spPr>
        <p:txBody>
          <a:bodyPr wrap="square" lIns="0" tIns="0" rIns="0" bIns="0" rtlCol="0"/>
          <a:lstStyle/>
          <a:p>
            <a:endParaRPr/>
          </a:p>
        </p:txBody>
      </p:sp>
      <p:sp>
        <p:nvSpPr>
          <p:cNvPr id="22" name="object 22"/>
          <p:cNvSpPr/>
          <p:nvPr/>
        </p:nvSpPr>
        <p:spPr>
          <a:xfrm>
            <a:off x="4286758" y="3416934"/>
            <a:ext cx="29209" cy="31115"/>
          </a:xfrm>
          <a:custGeom>
            <a:avLst/>
            <a:gdLst/>
            <a:ahLst/>
            <a:cxnLst/>
            <a:rect l="l" t="t" r="r" b="b"/>
            <a:pathLst>
              <a:path w="29210" h="31114">
                <a:moveTo>
                  <a:pt x="29082" y="0"/>
                </a:moveTo>
                <a:lnTo>
                  <a:pt x="20538" y="7161"/>
                </a:lnTo>
                <a:lnTo>
                  <a:pt x="12826" y="14716"/>
                </a:lnTo>
                <a:lnTo>
                  <a:pt x="5972" y="22627"/>
                </a:lnTo>
                <a:lnTo>
                  <a:pt x="0" y="30861"/>
                </a:lnTo>
              </a:path>
            </a:pathLst>
          </a:custGeom>
          <a:ln w="9525">
            <a:solidFill>
              <a:srgbClr val="9E9087"/>
            </a:solidFill>
          </a:ln>
        </p:spPr>
        <p:txBody>
          <a:bodyPr wrap="square" lIns="0" tIns="0" rIns="0" bIns="0" rtlCol="0"/>
          <a:lstStyle/>
          <a:p>
            <a:endParaRPr/>
          </a:p>
        </p:txBody>
      </p:sp>
      <p:sp>
        <p:nvSpPr>
          <p:cNvPr id="23" name="object 23"/>
          <p:cNvSpPr/>
          <p:nvPr/>
        </p:nvSpPr>
        <p:spPr>
          <a:xfrm>
            <a:off x="4012819" y="3435222"/>
            <a:ext cx="14604" cy="26670"/>
          </a:xfrm>
          <a:custGeom>
            <a:avLst/>
            <a:gdLst/>
            <a:ahLst/>
            <a:cxnLst/>
            <a:rect l="l" t="t" r="r" b="b"/>
            <a:pathLst>
              <a:path w="14604" h="26670">
                <a:moveTo>
                  <a:pt x="14096" y="0"/>
                </a:moveTo>
                <a:lnTo>
                  <a:pt x="9644" y="6453"/>
                </a:lnTo>
                <a:lnTo>
                  <a:pt x="5810" y="13049"/>
                </a:lnTo>
                <a:lnTo>
                  <a:pt x="2595" y="19788"/>
                </a:lnTo>
                <a:lnTo>
                  <a:pt x="0" y="26669"/>
                </a:lnTo>
              </a:path>
            </a:pathLst>
          </a:custGeom>
          <a:ln w="9525">
            <a:solidFill>
              <a:srgbClr val="9E9087"/>
            </a:solidFill>
          </a:ln>
        </p:spPr>
        <p:txBody>
          <a:bodyPr wrap="square" lIns="0" tIns="0" rIns="0" bIns="0" rtlCol="0"/>
          <a:lstStyle/>
          <a:p>
            <a:endParaRPr/>
          </a:p>
        </p:txBody>
      </p:sp>
      <p:sp>
        <p:nvSpPr>
          <p:cNvPr id="24" name="object 24"/>
          <p:cNvSpPr/>
          <p:nvPr/>
        </p:nvSpPr>
        <p:spPr>
          <a:xfrm>
            <a:off x="3695572" y="3471926"/>
            <a:ext cx="51435" cy="26034"/>
          </a:xfrm>
          <a:custGeom>
            <a:avLst/>
            <a:gdLst/>
            <a:ahLst/>
            <a:cxnLst/>
            <a:rect l="l" t="t" r="r" b="b"/>
            <a:pathLst>
              <a:path w="51435" h="26035">
                <a:moveTo>
                  <a:pt x="51053" y="25781"/>
                </a:moveTo>
                <a:lnTo>
                  <a:pt x="39147" y="18520"/>
                </a:lnTo>
                <a:lnTo>
                  <a:pt x="26669" y="11795"/>
                </a:lnTo>
                <a:lnTo>
                  <a:pt x="13620" y="5617"/>
                </a:lnTo>
                <a:lnTo>
                  <a:pt x="0" y="0"/>
                </a:lnTo>
              </a:path>
            </a:pathLst>
          </a:custGeom>
          <a:ln w="9525">
            <a:solidFill>
              <a:srgbClr val="9E9087"/>
            </a:solidFill>
          </a:ln>
        </p:spPr>
        <p:txBody>
          <a:bodyPr wrap="square" lIns="0" tIns="0" rIns="0" bIns="0" rtlCol="0"/>
          <a:lstStyle/>
          <a:p>
            <a:endParaRPr/>
          </a:p>
        </p:txBody>
      </p:sp>
      <p:sp>
        <p:nvSpPr>
          <p:cNvPr id="25" name="object 25"/>
          <p:cNvSpPr/>
          <p:nvPr/>
        </p:nvSpPr>
        <p:spPr>
          <a:xfrm>
            <a:off x="3299459" y="3647313"/>
            <a:ext cx="8890" cy="27305"/>
          </a:xfrm>
          <a:custGeom>
            <a:avLst/>
            <a:gdLst/>
            <a:ahLst/>
            <a:cxnLst/>
            <a:rect l="l" t="t" r="r" b="b"/>
            <a:pathLst>
              <a:path w="8889" h="27304">
                <a:moveTo>
                  <a:pt x="0" y="0"/>
                </a:moveTo>
                <a:lnTo>
                  <a:pt x="1567" y="6854"/>
                </a:lnTo>
                <a:lnTo>
                  <a:pt x="3587" y="13684"/>
                </a:lnTo>
                <a:lnTo>
                  <a:pt x="6036" y="20466"/>
                </a:lnTo>
                <a:lnTo>
                  <a:pt x="8889" y="27178"/>
                </a:lnTo>
              </a:path>
            </a:pathLst>
          </a:custGeom>
          <a:ln w="9525">
            <a:solidFill>
              <a:srgbClr val="9E9087"/>
            </a:solidFill>
          </a:ln>
        </p:spPr>
        <p:txBody>
          <a:bodyPr wrap="square" lIns="0" tIns="0" rIns="0" bIns="0" rtlCol="0"/>
          <a:lstStyle/>
          <a:p>
            <a:endParaRPr/>
          </a:p>
        </p:txBody>
      </p:sp>
      <p:sp>
        <p:nvSpPr>
          <p:cNvPr id="26" name="object 26"/>
          <p:cNvSpPr txBox="1"/>
          <p:nvPr/>
        </p:nvSpPr>
        <p:spPr>
          <a:xfrm>
            <a:off x="3574541" y="3635755"/>
            <a:ext cx="718820" cy="257810"/>
          </a:xfrm>
          <a:prstGeom prst="rect">
            <a:avLst/>
          </a:prstGeom>
        </p:spPr>
        <p:txBody>
          <a:bodyPr vert="horz" wrap="square" lIns="0" tIns="0" rIns="0" bIns="0" rtlCol="0">
            <a:spAutoFit/>
          </a:bodyPr>
          <a:lstStyle/>
          <a:p>
            <a:pPr marL="12700">
              <a:lnSpc>
                <a:spcPct val="100000"/>
              </a:lnSpc>
            </a:pPr>
            <a:r>
              <a:rPr sz="1600" spc="-10" dirty="0">
                <a:latin typeface="Arial"/>
                <a:cs typeface="Arial"/>
              </a:rPr>
              <a:t>Intern</a:t>
            </a:r>
            <a:r>
              <a:rPr sz="1600" spc="-15" dirty="0">
                <a:latin typeface="Arial"/>
                <a:cs typeface="Arial"/>
              </a:rPr>
              <a:t>e</a:t>
            </a:r>
            <a:r>
              <a:rPr sz="1600" spc="85" dirty="0">
                <a:latin typeface="Arial"/>
                <a:cs typeface="Arial"/>
              </a:rPr>
              <a:t>t</a:t>
            </a:r>
            <a:endParaRPr sz="1600">
              <a:latin typeface="Arial"/>
              <a:cs typeface="Arial"/>
            </a:endParaRPr>
          </a:p>
        </p:txBody>
      </p:sp>
      <p:sp>
        <p:nvSpPr>
          <p:cNvPr id="27" name="object 27"/>
          <p:cNvSpPr txBox="1"/>
          <p:nvPr/>
        </p:nvSpPr>
        <p:spPr>
          <a:xfrm>
            <a:off x="1674622" y="4340479"/>
            <a:ext cx="1111885" cy="257810"/>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Arial"/>
                <a:cs typeface="Arial"/>
              </a:rPr>
              <a:t>Portal</a:t>
            </a:r>
            <a:r>
              <a:rPr sz="1600" spc="-135" dirty="0">
                <a:solidFill>
                  <a:srgbClr val="FFFFFF"/>
                </a:solidFill>
                <a:latin typeface="Arial"/>
                <a:cs typeface="Arial"/>
              </a:rPr>
              <a:t> </a:t>
            </a:r>
            <a:r>
              <a:rPr sz="1600" spc="-20" dirty="0">
                <a:solidFill>
                  <a:srgbClr val="FFFFFF"/>
                </a:solidFill>
                <a:latin typeface="Arial"/>
                <a:cs typeface="Arial"/>
              </a:rPr>
              <a:t>Client</a:t>
            </a:r>
            <a:endParaRPr sz="1600">
              <a:latin typeface="Arial"/>
              <a:cs typeface="Arial"/>
            </a:endParaRPr>
          </a:p>
        </p:txBody>
      </p:sp>
      <p:sp>
        <p:nvSpPr>
          <p:cNvPr id="28" name="object 28"/>
          <p:cNvSpPr/>
          <p:nvPr/>
        </p:nvSpPr>
        <p:spPr>
          <a:xfrm>
            <a:off x="7425308" y="1393825"/>
            <a:ext cx="1435100" cy="732155"/>
          </a:xfrm>
          <a:custGeom>
            <a:avLst/>
            <a:gdLst/>
            <a:ahLst/>
            <a:cxnLst/>
            <a:rect l="l" t="t" r="r" b="b"/>
            <a:pathLst>
              <a:path w="1435100" h="732155">
                <a:moveTo>
                  <a:pt x="1434719" y="0"/>
                </a:moveTo>
                <a:lnTo>
                  <a:pt x="17399" y="0"/>
                </a:lnTo>
                <a:lnTo>
                  <a:pt x="0" y="731774"/>
                </a:lnTo>
                <a:lnTo>
                  <a:pt x="1434719" y="665099"/>
                </a:lnTo>
                <a:lnTo>
                  <a:pt x="1434719" y="0"/>
                </a:lnTo>
                <a:close/>
              </a:path>
            </a:pathLst>
          </a:custGeom>
          <a:solidFill>
            <a:srgbClr val="669900"/>
          </a:solidFill>
        </p:spPr>
        <p:txBody>
          <a:bodyPr wrap="square" lIns="0" tIns="0" rIns="0" bIns="0" rtlCol="0"/>
          <a:lstStyle/>
          <a:p>
            <a:endParaRPr/>
          </a:p>
        </p:txBody>
      </p:sp>
      <p:sp>
        <p:nvSpPr>
          <p:cNvPr id="29" name="object 29"/>
          <p:cNvSpPr txBox="1"/>
          <p:nvPr/>
        </p:nvSpPr>
        <p:spPr>
          <a:xfrm>
            <a:off x="7995031" y="1683639"/>
            <a:ext cx="297180" cy="181610"/>
          </a:xfrm>
          <a:prstGeom prst="rect">
            <a:avLst/>
          </a:prstGeom>
        </p:spPr>
        <p:txBody>
          <a:bodyPr vert="horz" wrap="square" lIns="0" tIns="0" rIns="0" bIns="0" rtlCol="0">
            <a:spAutoFit/>
          </a:bodyPr>
          <a:lstStyle/>
          <a:p>
            <a:pPr marL="12700">
              <a:lnSpc>
                <a:spcPct val="100000"/>
              </a:lnSpc>
            </a:pPr>
            <a:r>
              <a:rPr sz="1100" b="1" spc="-65" dirty="0">
                <a:solidFill>
                  <a:srgbClr val="FFFFFF"/>
                </a:solidFill>
                <a:latin typeface="Arial"/>
                <a:cs typeface="Arial"/>
              </a:rPr>
              <a:t>CSR</a:t>
            </a:r>
            <a:endParaRPr sz="1100">
              <a:latin typeface="Arial"/>
              <a:cs typeface="Arial"/>
            </a:endParaRPr>
          </a:p>
        </p:txBody>
      </p:sp>
      <p:sp>
        <p:nvSpPr>
          <p:cNvPr id="30" name="object 30"/>
          <p:cNvSpPr/>
          <p:nvPr/>
        </p:nvSpPr>
        <p:spPr>
          <a:xfrm>
            <a:off x="725004" y="2235835"/>
            <a:ext cx="1471295" cy="523240"/>
          </a:xfrm>
          <a:custGeom>
            <a:avLst/>
            <a:gdLst/>
            <a:ahLst/>
            <a:cxnLst/>
            <a:rect l="l" t="t" r="r" b="b"/>
            <a:pathLst>
              <a:path w="1471295" h="523239">
                <a:moveTo>
                  <a:pt x="1470698" y="0"/>
                </a:moveTo>
                <a:lnTo>
                  <a:pt x="0" y="19050"/>
                </a:lnTo>
                <a:lnTo>
                  <a:pt x="0" y="523239"/>
                </a:lnTo>
                <a:lnTo>
                  <a:pt x="1404023" y="523239"/>
                </a:lnTo>
                <a:lnTo>
                  <a:pt x="1470698" y="0"/>
                </a:lnTo>
                <a:close/>
              </a:path>
            </a:pathLst>
          </a:custGeom>
          <a:solidFill>
            <a:srgbClr val="FFFFFF"/>
          </a:solidFill>
        </p:spPr>
        <p:txBody>
          <a:bodyPr wrap="square" lIns="0" tIns="0" rIns="0" bIns="0" rtlCol="0"/>
          <a:lstStyle/>
          <a:p>
            <a:endParaRPr/>
          </a:p>
        </p:txBody>
      </p:sp>
      <p:sp>
        <p:nvSpPr>
          <p:cNvPr id="31" name="object 31"/>
          <p:cNvSpPr txBox="1"/>
          <p:nvPr/>
        </p:nvSpPr>
        <p:spPr>
          <a:xfrm>
            <a:off x="1272286" y="2406903"/>
            <a:ext cx="377825" cy="181610"/>
          </a:xfrm>
          <a:prstGeom prst="rect">
            <a:avLst/>
          </a:prstGeom>
        </p:spPr>
        <p:txBody>
          <a:bodyPr vert="horz" wrap="square" lIns="0" tIns="0" rIns="0" bIns="0" rtlCol="0">
            <a:spAutoFit/>
          </a:bodyPr>
          <a:lstStyle/>
          <a:p>
            <a:pPr marL="12700">
              <a:lnSpc>
                <a:spcPct val="100000"/>
              </a:lnSpc>
            </a:pPr>
            <a:r>
              <a:rPr sz="1100" b="1" spc="-15" dirty="0">
                <a:solidFill>
                  <a:srgbClr val="585858"/>
                </a:solidFill>
                <a:latin typeface="Arial"/>
                <a:cs typeface="Arial"/>
              </a:rPr>
              <a:t>P</a:t>
            </a:r>
            <a:r>
              <a:rPr sz="1100" b="1" spc="-105" dirty="0">
                <a:solidFill>
                  <a:srgbClr val="585858"/>
                </a:solidFill>
                <a:latin typeface="Arial"/>
                <a:cs typeface="Arial"/>
              </a:rPr>
              <a:t>A</a:t>
            </a:r>
            <a:r>
              <a:rPr sz="1100" b="1" spc="-125" dirty="0">
                <a:solidFill>
                  <a:srgbClr val="585858"/>
                </a:solidFill>
                <a:latin typeface="Arial"/>
                <a:cs typeface="Arial"/>
              </a:rPr>
              <a:t>GE</a:t>
            </a:r>
            <a:endParaRPr sz="1100">
              <a:latin typeface="Arial"/>
              <a:cs typeface="Arial"/>
            </a:endParaRPr>
          </a:p>
        </p:txBody>
      </p:sp>
      <p:sp>
        <p:nvSpPr>
          <p:cNvPr id="32" name="object 32"/>
          <p:cNvSpPr/>
          <p:nvPr/>
        </p:nvSpPr>
        <p:spPr>
          <a:xfrm>
            <a:off x="1613153" y="4869179"/>
            <a:ext cx="5096510" cy="1368425"/>
          </a:xfrm>
          <a:custGeom>
            <a:avLst/>
            <a:gdLst/>
            <a:ahLst/>
            <a:cxnLst/>
            <a:rect l="l" t="t" r="r" b="b"/>
            <a:pathLst>
              <a:path w="5096509" h="1368425">
                <a:moveTo>
                  <a:pt x="5096129" y="0"/>
                </a:moveTo>
                <a:lnTo>
                  <a:pt x="0" y="53848"/>
                </a:lnTo>
                <a:lnTo>
                  <a:pt x="0" y="1368132"/>
                </a:lnTo>
                <a:lnTo>
                  <a:pt x="5038979" y="1368132"/>
                </a:lnTo>
                <a:lnTo>
                  <a:pt x="5096129" y="0"/>
                </a:lnTo>
                <a:close/>
              </a:path>
            </a:pathLst>
          </a:custGeom>
          <a:solidFill>
            <a:srgbClr val="CFC7C3"/>
          </a:solidFill>
        </p:spPr>
        <p:txBody>
          <a:bodyPr wrap="square" lIns="0" tIns="0" rIns="0" bIns="0" rtlCol="0"/>
          <a:lstStyle/>
          <a:p>
            <a:endParaRPr/>
          </a:p>
        </p:txBody>
      </p:sp>
      <p:sp>
        <p:nvSpPr>
          <p:cNvPr id="33" name="object 33"/>
          <p:cNvSpPr txBox="1"/>
          <p:nvPr/>
        </p:nvSpPr>
        <p:spPr>
          <a:xfrm>
            <a:off x="1685925" y="4933060"/>
            <a:ext cx="1296035" cy="227329"/>
          </a:xfrm>
          <a:prstGeom prst="rect">
            <a:avLst/>
          </a:prstGeom>
        </p:spPr>
        <p:txBody>
          <a:bodyPr vert="horz" wrap="square" lIns="0" tIns="0" rIns="0" bIns="0" rtlCol="0">
            <a:spAutoFit/>
          </a:bodyPr>
          <a:lstStyle/>
          <a:p>
            <a:pPr marL="12700">
              <a:lnSpc>
                <a:spcPct val="100000"/>
              </a:lnSpc>
            </a:pPr>
            <a:r>
              <a:rPr sz="1400" spc="-10" dirty="0">
                <a:solidFill>
                  <a:srgbClr val="585858"/>
                </a:solidFill>
                <a:latin typeface="Arial"/>
                <a:cs typeface="Arial"/>
              </a:rPr>
              <a:t>Completed</a:t>
            </a:r>
            <a:r>
              <a:rPr sz="1400" spc="-155" dirty="0">
                <a:solidFill>
                  <a:srgbClr val="585858"/>
                </a:solidFill>
                <a:latin typeface="Arial"/>
                <a:cs typeface="Arial"/>
              </a:rPr>
              <a:t> </a:t>
            </a:r>
            <a:r>
              <a:rPr sz="1400" spc="-20" dirty="0">
                <a:solidFill>
                  <a:srgbClr val="585858"/>
                </a:solidFill>
                <a:latin typeface="Arial"/>
                <a:cs typeface="Arial"/>
              </a:rPr>
              <a:t>View</a:t>
            </a:r>
            <a:endParaRPr sz="1400">
              <a:latin typeface="Arial"/>
              <a:cs typeface="Arial"/>
            </a:endParaRPr>
          </a:p>
        </p:txBody>
      </p:sp>
      <p:sp>
        <p:nvSpPr>
          <p:cNvPr id="34" name="object 34"/>
          <p:cNvSpPr/>
          <p:nvPr/>
        </p:nvSpPr>
        <p:spPr>
          <a:xfrm>
            <a:off x="3493896" y="5449315"/>
            <a:ext cx="1316355" cy="281305"/>
          </a:xfrm>
          <a:custGeom>
            <a:avLst/>
            <a:gdLst/>
            <a:ahLst/>
            <a:cxnLst/>
            <a:rect l="l" t="t" r="r" b="b"/>
            <a:pathLst>
              <a:path w="1316354" h="281304">
                <a:moveTo>
                  <a:pt x="1175257" y="0"/>
                </a:moveTo>
                <a:lnTo>
                  <a:pt x="1175257" y="70231"/>
                </a:lnTo>
                <a:lnTo>
                  <a:pt x="0" y="70231"/>
                </a:lnTo>
                <a:lnTo>
                  <a:pt x="0" y="210908"/>
                </a:lnTo>
                <a:lnTo>
                  <a:pt x="1175257" y="210908"/>
                </a:lnTo>
                <a:lnTo>
                  <a:pt x="1175257" y="281203"/>
                </a:lnTo>
                <a:lnTo>
                  <a:pt x="1315847" y="140601"/>
                </a:lnTo>
                <a:lnTo>
                  <a:pt x="1175257" y="0"/>
                </a:lnTo>
                <a:close/>
              </a:path>
            </a:pathLst>
          </a:custGeom>
          <a:solidFill>
            <a:srgbClr val="70952C"/>
          </a:solidFill>
        </p:spPr>
        <p:txBody>
          <a:bodyPr wrap="square" lIns="0" tIns="0" rIns="0" bIns="0" rtlCol="0"/>
          <a:lstStyle/>
          <a:p>
            <a:endParaRPr/>
          </a:p>
        </p:txBody>
      </p:sp>
      <p:sp>
        <p:nvSpPr>
          <p:cNvPr id="35" name="object 35"/>
          <p:cNvSpPr/>
          <p:nvPr/>
        </p:nvSpPr>
        <p:spPr>
          <a:xfrm>
            <a:off x="4779264" y="5318759"/>
            <a:ext cx="1442720" cy="542290"/>
          </a:xfrm>
          <a:custGeom>
            <a:avLst/>
            <a:gdLst/>
            <a:ahLst/>
            <a:cxnLst/>
            <a:rect l="l" t="t" r="r" b="b"/>
            <a:pathLst>
              <a:path w="1442720" h="542289">
                <a:moveTo>
                  <a:pt x="1442212" y="0"/>
                </a:moveTo>
                <a:lnTo>
                  <a:pt x="38100" y="0"/>
                </a:lnTo>
                <a:lnTo>
                  <a:pt x="0" y="542289"/>
                </a:lnTo>
                <a:lnTo>
                  <a:pt x="1442212" y="504189"/>
                </a:lnTo>
                <a:lnTo>
                  <a:pt x="1442212" y="0"/>
                </a:lnTo>
                <a:close/>
              </a:path>
            </a:pathLst>
          </a:custGeom>
          <a:solidFill>
            <a:srgbClr val="FFFFFF"/>
          </a:solidFill>
        </p:spPr>
        <p:txBody>
          <a:bodyPr wrap="square" lIns="0" tIns="0" rIns="0" bIns="0" rtlCol="0"/>
          <a:lstStyle/>
          <a:p>
            <a:endParaRPr/>
          </a:p>
        </p:txBody>
      </p:sp>
      <p:sp>
        <p:nvSpPr>
          <p:cNvPr id="36" name="object 36"/>
          <p:cNvSpPr txBox="1"/>
          <p:nvPr/>
        </p:nvSpPr>
        <p:spPr>
          <a:xfrm>
            <a:off x="5189982" y="5500014"/>
            <a:ext cx="622935" cy="181610"/>
          </a:xfrm>
          <a:prstGeom prst="rect">
            <a:avLst/>
          </a:prstGeom>
        </p:spPr>
        <p:txBody>
          <a:bodyPr vert="horz" wrap="square" lIns="0" tIns="0" rIns="0" bIns="0" rtlCol="0">
            <a:spAutoFit/>
          </a:bodyPr>
          <a:lstStyle/>
          <a:p>
            <a:pPr marL="12700">
              <a:lnSpc>
                <a:spcPct val="100000"/>
              </a:lnSpc>
            </a:pPr>
            <a:r>
              <a:rPr sz="1100" b="1" spc="-25" dirty="0">
                <a:solidFill>
                  <a:srgbClr val="585858"/>
                </a:solidFill>
                <a:latin typeface="Arial"/>
                <a:cs typeface="Arial"/>
              </a:rPr>
              <a:t>WI</a:t>
            </a:r>
            <a:r>
              <a:rPr sz="1100" b="1" spc="-110" dirty="0">
                <a:solidFill>
                  <a:srgbClr val="585858"/>
                </a:solidFill>
                <a:latin typeface="Arial"/>
                <a:cs typeface="Arial"/>
              </a:rPr>
              <a:t>DG</a:t>
            </a:r>
            <a:r>
              <a:rPr sz="1100" b="1" spc="-105" dirty="0">
                <a:solidFill>
                  <a:srgbClr val="585858"/>
                </a:solidFill>
                <a:latin typeface="Arial"/>
                <a:cs typeface="Arial"/>
              </a:rPr>
              <a:t>E</a:t>
            </a:r>
            <a:r>
              <a:rPr sz="1100" b="1" spc="-45" dirty="0">
                <a:solidFill>
                  <a:srgbClr val="585858"/>
                </a:solidFill>
                <a:latin typeface="Arial"/>
                <a:cs typeface="Arial"/>
              </a:rPr>
              <a:t>TS</a:t>
            </a:r>
            <a:endParaRPr sz="1100">
              <a:latin typeface="Arial"/>
              <a:cs typeface="Arial"/>
            </a:endParaRPr>
          </a:p>
        </p:txBody>
      </p:sp>
      <p:sp>
        <p:nvSpPr>
          <p:cNvPr id="37" name="object 37"/>
          <p:cNvSpPr/>
          <p:nvPr/>
        </p:nvSpPr>
        <p:spPr>
          <a:xfrm>
            <a:off x="2051685" y="5323585"/>
            <a:ext cx="1442720" cy="532765"/>
          </a:xfrm>
          <a:custGeom>
            <a:avLst/>
            <a:gdLst/>
            <a:ahLst/>
            <a:cxnLst/>
            <a:rect l="l" t="t" r="r" b="b"/>
            <a:pathLst>
              <a:path w="1442720" h="532764">
                <a:moveTo>
                  <a:pt x="0" y="0"/>
                </a:moveTo>
                <a:lnTo>
                  <a:pt x="38100" y="532701"/>
                </a:lnTo>
                <a:lnTo>
                  <a:pt x="1442212" y="532701"/>
                </a:lnTo>
                <a:lnTo>
                  <a:pt x="1442212" y="28575"/>
                </a:lnTo>
                <a:lnTo>
                  <a:pt x="0" y="0"/>
                </a:lnTo>
                <a:close/>
              </a:path>
            </a:pathLst>
          </a:custGeom>
          <a:solidFill>
            <a:srgbClr val="FFFFFF"/>
          </a:solidFill>
        </p:spPr>
        <p:txBody>
          <a:bodyPr wrap="square" lIns="0" tIns="0" rIns="0" bIns="0" rtlCol="0"/>
          <a:lstStyle/>
          <a:p>
            <a:endParaRPr/>
          </a:p>
        </p:txBody>
      </p:sp>
      <p:sp>
        <p:nvSpPr>
          <p:cNvPr id="38" name="object 38"/>
          <p:cNvSpPr txBox="1"/>
          <p:nvPr/>
        </p:nvSpPr>
        <p:spPr>
          <a:xfrm>
            <a:off x="2334005" y="5500014"/>
            <a:ext cx="879475" cy="181610"/>
          </a:xfrm>
          <a:prstGeom prst="rect">
            <a:avLst/>
          </a:prstGeom>
        </p:spPr>
        <p:txBody>
          <a:bodyPr vert="horz" wrap="square" lIns="0" tIns="0" rIns="0" bIns="0" rtlCol="0">
            <a:spAutoFit/>
          </a:bodyPr>
          <a:lstStyle/>
          <a:p>
            <a:pPr marL="12700">
              <a:lnSpc>
                <a:spcPct val="100000"/>
              </a:lnSpc>
            </a:pPr>
            <a:r>
              <a:rPr sz="1100" b="1" spc="-60" dirty="0">
                <a:solidFill>
                  <a:srgbClr val="585858"/>
                </a:solidFill>
                <a:latin typeface="Arial"/>
                <a:cs typeface="Arial"/>
              </a:rPr>
              <a:t>CONTAINERS</a:t>
            </a:r>
            <a:endParaRPr sz="1100">
              <a:latin typeface="Arial"/>
              <a:cs typeface="Arial"/>
            </a:endParaRPr>
          </a:p>
        </p:txBody>
      </p:sp>
      <p:sp>
        <p:nvSpPr>
          <p:cNvPr id="39" name="object 39"/>
          <p:cNvSpPr/>
          <p:nvPr/>
        </p:nvSpPr>
        <p:spPr>
          <a:xfrm>
            <a:off x="6221476" y="5470905"/>
            <a:ext cx="1584960" cy="238125"/>
          </a:xfrm>
          <a:custGeom>
            <a:avLst/>
            <a:gdLst/>
            <a:ahLst/>
            <a:cxnLst/>
            <a:rect l="l" t="t" r="r" b="b"/>
            <a:pathLst>
              <a:path w="1584959" h="238125">
                <a:moveTo>
                  <a:pt x="1465833" y="0"/>
                </a:moveTo>
                <a:lnTo>
                  <a:pt x="1465833" y="59563"/>
                </a:lnTo>
                <a:lnTo>
                  <a:pt x="0" y="59563"/>
                </a:lnTo>
                <a:lnTo>
                  <a:pt x="0" y="178511"/>
                </a:lnTo>
                <a:lnTo>
                  <a:pt x="1465833" y="178511"/>
                </a:lnTo>
                <a:lnTo>
                  <a:pt x="1465833" y="238010"/>
                </a:lnTo>
                <a:lnTo>
                  <a:pt x="1584832" y="119011"/>
                </a:lnTo>
                <a:lnTo>
                  <a:pt x="1465833" y="0"/>
                </a:lnTo>
                <a:close/>
              </a:path>
            </a:pathLst>
          </a:custGeom>
          <a:solidFill>
            <a:srgbClr val="70952C"/>
          </a:solidFill>
        </p:spPr>
        <p:txBody>
          <a:bodyPr wrap="square" lIns="0" tIns="0" rIns="0" bIns="0" rtlCol="0"/>
          <a:lstStyle/>
          <a:p>
            <a:endParaRPr/>
          </a:p>
        </p:txBody>
      </p:sp>
      <p:sp>
        <p:nvSpPr>
          <p:cNvPr id="40" name="object 40"/>
          <p:cNvSpPr/>
          <p:nvPr/>
        </p:nvSpPr>
        <p:spPr>
          <a:xfrm>
            <a:off x="828675" y="2758948"/>
            <a:ext cx="1223010" cy="2971800"/>
          </a:xfrm>
          <a:custGeom>
            <a:avLst/>
            <a:gdLst/>
            <a:ahLst/>
            <a:cxnLst/>
            <a:rect l="l" t="t" r="r" b="b"/>
            <a:pathLst>
              <a:path w="1223010" h="2971800">
                <a:moveTo>
                  <a:pt x="98247" y="0"/>
                </a:moveTo>
                <a:lnTo>
                  <a:pt x="0" y="0"/>
                </a:lnTo>
                <a:lnTo>
                  <a:pt x="0" y="2311527"/>
                </a:lnTo>
                <a:lnTo>
                  <a:pt x="2186" y="2360232"/>
                </a:lnTo>
                <a:lnTo>
                  <a:pt x="8620" y="2407713"/>
                </a:lnTo>
                <a:lnTo>
                  <a:pt x="19113" y="2453781"/>
                </a:lnTo>
                <a:lnTo>
                  <a:pt x="33475" y="2498246"/>
                </a:lnTo>
                <a:lnTo>
                  <a:pt x="51517" y="2540919"/>
                </a:lnTo>
                <a:lnTo>
                  <a:pt x="73052" y="2581613"/>
                </a:lnTo>
                <a:lnTo>
                  <a:pt x="97889" y="2620136"/>
                </a:lnTo>
                <a:lnTo>
                  <a:pt x="125840" y="2656302"/>
                </a:lnTo>
                <a:lnTo>
                  <a:pt x="156716" y="2689920"/>
                </a:lnTo>
                <a:lnTo>
                  <a:pt x="190328" y="2720801"/>
                </a:lnTo>
                <a:lnTo>
                  <a:pt x="226487" y="2748758"/>
                </a:lnTo>
                <a:lnTo>
                  <a:pt x="265004" y="2773600"/>
                </a:lnTo>
                <a:lnTo>
                  <a:pt x="305691" y="2795138"/>
                </a:lnTo>
                <a:lnTo>
                  <a:pt x="348358" y="2813184"/>
                </a:lnTo>
                <a:lnTo>
                  <a:pt x="392816" y="2827549"/>
                </a:lnTo>
                <a:lnTo>
                  <a:pt x="438877" y="2838044"/>
                </a:lnTo>
                <a:lnTo>
                  <a:pt x="486351" y="2844479"/>
                </a:lnTo>
                <a:lnTo>
                  <a:pt x="535051" y="2846666"/>
                </a:lnTo>
                <a:lnTo>
                  <a:pt x="1035176" y="2846666"/>
                </a:lnTo>
                <a:lnTo>
                  <a:pt x="1035176" y="2971571"/>
                </a:lnTo>
                <a:lnTo>
                  <a:pt x="1223010" y="2797555"/>
                </a:lnTo>
                <a:lnTo>
                  <a:pt x="1169950" y="2748407"/>
                </a:lnTo>
                <a:lnTo>
                  <a:pt x="535051" y="2748407"/>
                </a:lnTo>
                <a:lnTo>
                  <a:pt x="487459" y="2745843"/>
                </a:lnTo>
                <a:lnTo>
                  <a:pt x="441351" y="2738331"/>
                </a:lnTo>
                <a:lnTo>
                  <a:pt x="396993" y="2726136"/>
                </a:lnTo>
                <a:lnTo>
                  <a:pt x="354652" y="2709525"/>
                </a:lnTo>
                <a:lnTo>
                  <a:pt x="314594" y="2688764"/>
                </a:lnTo>
                <a:lnTo>
                  <a:pt x="277087" y="2664119"/>
                </a:lnTo>
                <a:lnTo>
                  <a:pt x="242396" y="2635858"/>
                </a:lnTo>
                <a:lnTo>
                  <a:pt x="210788" y="2604246"/>
                </a:lnTo>
                <a:lnTo>
                  <a:pt x="182529" y="2569550"/>
                </a:lnTo>
                <a:lnTo>
                  <a:pt x="157887" y="2532036"/>
                </a:lnTo>
                <a:lnTo>
                  <a:pt x="137127" y="2491971"/>
                </a:lnTo>
                <a:lnTo>
                  <a:pt x="120517" y="2449621"/>
                </a:lnTo>
                <a:lnTo>
                  <a:pt x="108322" y="2405253"/>
                </a:lnTo>
                <a:lnTo>
                  <a:pt x="100810" y="2359132"/>
                </a:lnTo>
                <a:lnTo>
                  <a:pt x="98247" y="2311527"/>
                </a:lnTo>
                <a:lnTo>
                  <a:pt x="98247" y="0"/>
                </a:lnTo>
                <a:close/>
              </a:path>
              <a:path w="1223010" h="2971800">
                <a:moveTo>
                  <a:pt x="1035176" y="2623566"/>
                </a:moveTo>
                <a:lnTo>
                  <a:pt x="1035176" y="2748407"/>
                </a:lnTo>
                <a:lnTo>
                  <a:pt x="1169950" y="2748407"/>
                </a:lnTo>
                <a:lnTo>
                  <a:pt x="1035176" y="2623566"/>
                </a:lnTo>
                <a:close/>
              </a:path>
            </a:pathLst>
          </a:custGeom>
          <a:solidFill>
            <a:srgbClr val="70952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49415" y="217678"/>
            <a:ext cx="2564130" cy="288290"/>
          </a:xfrm>
          <a:prstGeom prst="rect">
            <a:avLst/>
          </a:prstGeom>
        </p:spPr>
        <p:txBody>
          <a:bodyPr vert="horz" wrap="square" lIns="0" tIns="0" rIns="0" bIns="0" rtlCol="0">
            <a:spAutoFit/>
          </a:bodyPr>
          <a:lstStyle/>
          <a:p>
            <a:pPr marL="12700">
              <a:lnSpc>
                <a:spcPct val="100000"/>
              </a:lnSpc>
            </a:pPr>
            <a:r>
              <a:rPr sz="1800" dirty="0">
                <a:solidFill>
                  <a:srgbClr val="E4DEDC"/>
                </a:solidFill>
                <a:latin typeface="Arial"/>
                <a:cs typeface="Arial"/>
              </a:rPr>
              <a:t>Templating</a:t>
            </a:r>
            <a:r>
              <a:rPr sz="1800" spc="-100" dirty="0">
                <a:solidFill>
                  <a:srgbClr val="E4DEDC"/>
                </a:solidFill>
                <a:latin typeface="Arial"/>
                <a:cs typeface="Arial"/>
              </a:rPr>
              <a:t> </a:t>
            </a:r>
            <a:r>
              <a:rPr sz="1800" spc="-15" dirty="0">
                <a:solidFill>
                  <a:srgbClr val="E4DEDC"/>
                </a:solidFill>
                <a:latin typeface="Arial"/>
                <a:cs typeface="Arial"/>
              </a:rPr>
              <a:t>Technologies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60</a:t>
            </a:r>
          </a:p>
        </p:txBody>
      </p:sp>
      <p:sp>
        <p:nvSpPr>
          <p:cNvPr id="5" name="object 5"/>
          <p:cNvSpPr txBox="1">
            <a:spLocks noGrp="1"/>
          </p:cNvSpPr>
          <p:nvPr>
            <p:ph type="title"/>
          </p:nvPr>
        </p:nvSpPr>
        <p:spPr>
          <a:xfrm>
            <a:off x="435965" y="1153033"/>
            <a:ext cx="7527290"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5" dirty="0">
                <a:solidFill>
                  <a:srgbClr val="2B2522"/>
                </a:solidFill>
              </a:rPr>
              <a:t>Templates</a:t>
            </a:r>
            <a:r>
              <a:rPr sz="2400" spc="-70" dirty="0">
                <a:solidFill>
                  <a:srgbClr val="2B2522"/>
                </a:solidFill>
              </a:rPr>
              <a:t> </a:t>
            </a:r>
            <a:r>
              <a:rPr sz="2400" spc="60" dirty="0">
                <a:solidFill>
                  <a:srgbClr val="2B2522"/>
                </a:solidFill>
              </a:rPr>
              <a:t>of</a:t>
            </a:r>
            <a:r>
              <a:rPr sz="2400" spc="-90" dirty="0">
                <a:solidFill>
                  <a:srgbClr val="2B2522"/>
                </a:solidFill>
              </a:rPr>
              <a:t> </a:t>
            </a:r>
            <a:r>
              <a:rPr sz="2400" spc="-20" dirty="0">
                <a:solidFill>
                  <a:srgbClr val="2B2522"/>
                </a:solidFill>
              </a:rPr>
              <a:t>nodes</a:t>
            </a:r>
            <a:r>
              <a:rPr sz="2400" spc="-65" dirty="0">
                <a:solidFill>
                  <a:srgbClr val="2B2522"/>
                </a:solidFill>
              </a:rPr>
              <a:t> </a:t>
            </a:r>
            <a:r>
              <a:rPr sz="2400" dirty="0">
                <a:solidFill>
                  <a:srgbClr val="2B2522"/>
                </a:solidFill>
              </a:rPr>
              <a:t>can</a:t>
            </a:r>
            <a:r>
              <a:rPr sz="2400" spc="-100" dirty="0">
                <a:solidFill>
                  <a:srgbClr val="2B2522"/>
                </a:solidFill>
              </a:rPr>
              <a:t> </a:t>
            </a:r>
            <a:r>
              <a:rPr sz="2400" spc="-50" dirty="0">
                <a:solidFill>
                  <a:srgbClr val="2B2522"/>
                </a:solidFill>
              </a:rPr>
              <a:t>be</a:t>
            </a:r>
            <a:r>
              <a:rPr sz="2400" spc="-90" dirty="0">
                <a:solidFill>
                  <a:srgbClr val="2B2522"/>
                </a:solidFill>
              </a:rPr>
              <a:t> </a:t>
            </a:r>
            <a:r>
              <a:rPr sz="2400" spc="5" dirty="0">
                <a:solidFill>
                  <a:srgbClr val="2B2522"/>
                </a:solidFill>
              </a:rPr>
              <a:t>implemented</a:t>
            </a:r>
            <a:r>
              <a:rPr sz="2400" spc="-40" dirty="0">
                <a:solidFill>
                  <a:srgbClr val="2B2522"/>
                </a:solidFill>
              </a:rPr>
              <a:t> </a:t>
            </a:r>
            <a:r>
              <a:rPr sz="2400" spc="50" dirty="0">
                <a:solidFill>
                  <a:srgbClr val="2B2522"/>
                </a:solidFill>
              </a:rPr>
              <a:t>with</a:t>
            </a:r>
            <a:r>
              <a:rPr sz="2400" spc="-75" dirty="0">
                <a:solidFill>
                  <a:srgbClr val="2B2522"/>
                </a:solidFill>
              </a:rPr>
              <a:t> </a:t>
            </a:r>
            <a:r>
              <a:rPr sz="2400" spc="20" dirty="0">
                <a:solidFill>
                  <a:srgbClr val="2B2522"/>
                </a:solidFill>
              </a:rPr>
              <a:t>different  templating</a:t>
            </a:r>
            <a:r>
              <a:rPr sz="2400" spc="-55" dirty="0">
                <a:solidFill>
                  <a:srgbClr val="2B2522"/>
                </a:solidFill>
              </a:rPr>
              <a:t> </a:t>
            </a:r>
            <a:r>
              <a:rPr sz="2400" spc="-5" dirty="0">
                <a:solidFill>
                  <a:srgbClr val="2B2522"/>
                </a:solidFill>
              </a:rPr>
              <a:t>technologies</a:t>
            </a:r>
            <a:endParaRPr sz="2400"/>
          </a:p>
        </p:txBody>
      </p:sp>
      <p:sp>
        <p:nvSpPr>
          <p:cNvPr id="6" name="object 6"/>
          <p:cNvSpPr txBox="1"/>
          <p:nvPr/>
        </p:nvSpPr>
        <p:spPr>
          <a:xfrm>
            <a:off x="435965" y="1958085"/>
            <a:ext cx="4705350" cy="1904364"/>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0" dirty="0">
                <a:solidFill>
                  <a:srgbClr val="2B2522"/>
                </a:solidFill>
                <a:latin typeface="Arial"/>
                <a:cs typeface="Arial"/>
              </a:rPr>
              <a:t>Pages </a:t>
            </a:r>
            <a:r>
              <a:rPr sz="2400" spc="-15" dirty="0">
                <a:solidFill>
                  <a:srgbClr val="2B2522"/>
                </a:solidFill>
                <a:latin typeface="Arial"/>
                <a:cs typeface="Arial"/>
              </a:rPr>
              <a:t>and</a:t>
            </a:r>
            <a:r>
              <a:rPr sz="2400" spc="-175" dirty="0">
                <a:solidFill>
                  <a:srgbClr val="2B2522"/>
                </a:solidFill>
                <a:latin typeface="Arial"/>
                <a:cs typeface="Arial"/>
              </a:rPr>
              <a:t> </a:t>
            </a:r>
            <a:r>
              <a:rPr sz="2400" spc="-35" dirty="0">
                <a:solidFill>
                  <a:srgbClr val="2B2522"/>
                </a:solidFill>
                <a:latin typeface="Arial"/>
                <a:cs typeface="Arial"/>
              </a:rPr>
              <a:t>Containers:</a:t>
            </a:r>
            <a:endParaRPr sz="240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45" dirty="0">
                <a:solidFill>
                  <a:srgbClr val="2B2522"/>
                </a:solidFill>
                <a:latin typeface="Arial"/>
                <a:cs typeface="Arial"/>
              </a:rPr>
              <a:t>Google </a:t>
            </a:r>
            <a:r>
              <a:rPr sz="2000" spc="-35" dirty="0">
                <a:solidFill>
                  <a:srgbClr val="2B2522"/>
                </a:solidFill>
                <a:latin typeface="Arial"/>
                <a:cs typeface="Arial"/>
              </a:rPr>
              <a:t>Closure </a:t>
            </a:r>
            <a:r>
              <a:rPr sz="2000" spc="-370" dirty="0">
                <a:solidFill>
                  <a:srgbClr val="2B2522"/>
                </a:solidFill>
                <a:latin typeface="Arial"/>
                <a:cs typeface="Arial"/>
              </a:rPr>
              <a:t>—  </a:t>
            </a:r>
            <a:r>
              <a:rPr sz="2000" spc="-10" dirty="0">
                <a:solidFill>
                  <a:srgbClr val="2B2522"/>
                </a:solidFill>
                <a:latin typeface="Arial"/>
                <a:cs typeface="Arial"/>
              </a:rPr>
              <a:t>extension </a:t>
            </a:r>
            <a:r>
              <a:rPr sz="2000" spc="10" dirty="0">
                <a:solidFill>
                  <a:srgbClr val="2B2522"/>
                </a:solidFill>
                <a:latin typeface="Arial"/>
                <a:cs typeface="Arial"/>
              </a:rPr>
              <a:t>is</a:t>
            </a:r>
            <a:r>
              <a:rPr sz="2000" spc="-229" dirty="0">
                <a:solidFill>
                  <a:srgbClr val="2B2522"/>
                </a:solidFill>
                <a:latin typeface="Arial"/>
                <a:cs typeface="Arial"/>
              </a:rPr>
              <a:t> </a:t>
            </a:r>
            <a:r>
              <a:rPr sz="2000" spc="-5" dirty="0">
                <a:solidFill>
                  <a:srgbClr val="2B2522"/>
                </a:solidFill>
                <a:latin typeface="Arial"/>
                <a:cs typeface="Arial"/>
              </a:rPr>
              <a:t>soy</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30" dirty="0">
                <a:solidFill>
                  <a:srgbClr val="2B2522"/>
                </a:solidFill>
                <a:latin typeface="Arial"/>
                <a:cs typeface="Arial"/>
              </a:rPr>
              <a:t>JavaServer </a:t>
            </a:r>
            <a:r>
              <a:rPr sz="2000" spc="-40" dirty="0">
                <a:solidFill>
                  <a:srgbClr val="2B2522"/>
                </a:solidFill>
                <a:latin typeface="Arial"/>
                <a:cs typeface="Arial"/>
              </a:rPr>
              <a:t>Pages </a:t>
            </a:r>
            <a:r>
              <a:rPr sz="2000" spc="-370" dirty="0">
                <a:solidFill>
                  <a:srgbClr val="2B2522"/>
                </a:solidFill>
                <a:latin typeface="Arial"/>
                <a:cs typeface="Arial"/>
              </a:rPr>
              <a:t>—  </a:t>
            </a:r>
            <a:r>
              <a:rPr sz="2000" spc="-10" dirty="0">
                <a:solidFill>
                  <a:srgbClr val="2B2522"/>
                </a:solidFill>
                <a:latin typeface="Arial"/>
                <a:cs typeface="Arial"/>
              </a:rPr>
              <a:t>extension </a:t>
            </a:r>
            <a:r>
              <a:rPr sz="2000" spc="10" dirty="0">
                <a:solidFill>
                  <a:srgbClr val="2B2522"/>
                </a:solidFill>
                <a:latin typeface="Arial"/>
                <a:cs typeface="Arial"/>
              </a:rPr>
              <a:t>is</a:t>
            </a:r>
            <a:r>
              <a:rPr sz="2000" spc="-254" dirty="0">
                <a:solidFill>
                  <a:srgbClr val="2B2522"/>
                </a:solidFill>
                <a:latin typeface="Arial"/>
                <a:cs typeface="Arial"/>
              </a:rPr>
              <a:t> </a:t>
            </a:r>
            <a:r>
              <a:rPr sz="2000" spc="10" dirty="0">
                <a:solidFill>
                  <a:srgbClr val="2B2522"/>
                </a:solidFill>
                <a:latin typeface="Arial"/>
                <a:cs typeface="Arial"/>
              </a:rPr>
              <a:t>jsp</a:t>
            </a:r>
            <a:endParaRPr sz="2000">
              <a:latin typeface="Arial"/>
              <a:cs typeface="Arial"/>
            </a:endParaRPr>
          </a:p>
          <a:p>
            <a:pPr marL="195580" indent="-182880">
              <a:lnSpc>
                <a:spcPct val="100000"/>
              </a:lnSpc>
              <a:spcBef>
                <a:spcPts val="560"/>
              </a:spcBef>
              <a:buClr>
                <a:srgbClr val="9E9087"/>
              </a:buClr>
              <a:buSzPct val="79166"/>
              <a:buFont typeface="Wingdings"/>
              <a:buChar char=""/>
              <a:tabLst>
                <a:tab pos="195580" algn="l"/>
              </a:tabLst>
            </a:pPr>
            <a:r>
              <a:rPr sz="2400" spc="-35" dirty="0">
                <a:solidFill>
                  <a:srgbClr val="2B2522"/>
                </a:solidFill>
                <a:latin typeface="Arial"/>
                <a:cs typeface="Arial"/>
              </a:rPr>
              <a:t>Widgets:</a:t>
            </a:r>
            <a:endParaRPr sz="240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80" dirty="0">
                <a:solidFill>
                  <a:srgbClr val="2B2522"/>
                </a:solidFill>
                <a:latin typeface="Arial"/>
                <a:cs typeface="Arial"/>
              </a:rPr>
              <a:t>JSP, </a:t>
            </a:r>
            <a:r>
              <a:rPr sz="2000" spc="-50" dirty="0">
                <a:solidFill>
                  <a:srgbClr val="2B2522"/>
                </a:solidFill>
                <a:latin typeface="Arial"/>
                <a:cs typeface="Arial"/>
              </a:rPr>
              <a:t>HTML,</a:t>
            </a:r>
            <a:r>
              <a:rPr sz="2000" spc="-135" dirty="0">
                <a:solidFill>
                  <a:srgbClr val="2B2522"/>
                </a:solidFill>
                <a:latin typeface="Arial"/>
                <a:cs typeface="Arial"/>
              </a:rPr>
              <a:t> </a:t>
            </a:r>
            <a:r>
              <a:rPr sz="2000" spc="15" dirty="0">
                <a:solidFill>
                  <a:srgbClr val="2B2522"/>
                </a:solidFill>
                <a:latin typeface="Arial"/>
                <a:cs typeface="Arial"/>
              </a:rPr>
              <a:t>Mustache</a:t>
            </a:r>
            <a:endParaRPr sz="2000">
              <a:latin typeface="Arial"/>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61</a:t>
            </a:r>
          </a:p>
        </p:txBody>
      </p:sp>
      <p:sp>
        <p:nvSpPr>
          <p:cNvPr id="5" name="object 5"/>
          <p:cNvSpPr txBox="1"/>
          <p:nvPr/>
        </p:nvSpPr>
        <p:spPr>
          <a:xfrm>
            <a:off x="618236" y="1137539"/>
            <a:ext cx="8091805"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spc="-210" dirty="0">
                <a:solidFill>
                  <a:srgbClr val="EBE9E7"/>
                </a:solidFill>
                <a:latin typeface="Arial"/>
                <a:cs typeface="Arial"/>
              </a:rPr>
              <a:t>A </a:t>
            </a:r>
            <a:r>
              <a:rPr sz="3000" dirty="0">
                <a:solidFill>
                  <a:srgbClr val="EBE9E7"/>
                </a:solidFill>
                <a:latin typeface="Arial"/>
                <a:cs typeface="Arial"/>
              </a:rPr>
              <a:t>component</a:t>
            </a:r>
            <a:r>
              <a:rPr sz="3000" spc="-150" dirty="0">
                <a:solidFill>
                  <a:srgbClr val="EBE9E7"/>
                </a:solidFill>
                <a:latin typeface="Arial"/>
                <a:cs typeface="Arial"/>
              </a:rPr>
              <a:t> </a:t>
            </a:r>
            <a:r>
              <a:rPr sz="3000" spc="-15" dirty="0">
                <a:solidFill>
                  <a:srgbClr val="EBE9E7"/>
                </a:solidFill>
                <a:latin typeface="Arial"/>
                <a:cs typeface="Arial"/>
              </a:rPr>
              <a:t>model</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85" dirty="0">
                <a:solidFill>
                  <a:srgbClr val="EBE9E7"/>
                </a:solidFill>
                <a:latin typeface="Arial"/>
                <a:cs typeface="Arial"/>
              </a:rPr>
              <a:t>Flexible </a:t>
            </a:r>
            <a:r>
              <a:rPr sz="3000" spc="-55" dirty="0">
                <a:solidFill>
                  <a:srgbClr val="EBE9E7"/>
                </a:solidFill>
                <a:latin typeface="Arial"/>
                <a:cs typeface="Arial"/>
              </a:rPr>
              <a:t>rendering </a:t>
            </a:r>
            <a:r>
              <a:rPr sz="3000" spc="-50" dirty="0">
                <a:solidFill>
                  <a:srgbClr val="EBE9E7"/>
                </a:solidFill>
                <a:latin typeface="Arial"/>
                <a:cs typeface="Arial"/>
              </a:rPr>
              <a:t>and </a:t>
            </a:r>
            <a:r>
              <a:rPr sz="3000" spc="-5" dirty="0">
                <a:solidFill>
                  <a:srgbClr val="EBE9E7"/>
                </a:solidFill>
                <a:latin typeface="Arial"/>
                <a:cs typeface="Arial"/>
              </a:rPr>
              <a:t>support </a:t>
            </a:r>
            <a:r>
              <a:rPr sz="3000" spc="25" dirty="0">
                <a:solidFill>
                  <a:srgbClr val="EBE9E7"/>
                </a:solidFill>
                <a:latin typeface="Arial"/>
                <a:cs typeface="Arial"/>
              </a:rPr>
              <a:t>for</a:t>
            </a:r>
            <a:r>
              <a:rPr sz="3000" spc="-495" dirty="0">
                <a:solidFill>
                  <a:srgbClr val="EBE9E7"/>
                </a:solidFill>
                <a:latin typeface="Arial"/>
                <a:cs typeface="Arial"/>
              </a:rPr>
              <a:t> </a:t>
            </a:r>
            <a:r>
              <a:rPr sz="3000" spc="-40" dirty="0">
                <a:solidFill>
                  <a:srgbClr val="EBE9E7"/>
                </a:solidFill>
                <a:latin typeface="Arial"/>
                <a:cs typeface="Arial"/>
              </a:rPr>
              <a:t>multi-device  </a:t>
            </a:r>
            <a:r>
              <a:rPr sz="3000" spc="-75" dirty="0">
                <a:solidFill>
                  <a:srgbClr val="EBE9E7"/>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b="1" spc="-65" dirty="0">
                <a:solidFill>
                  <a:srgbClr val="FFFFFF"/>
                </a:solidFill>
                <a:latin typeface="Arial"/>
                <a:cs typeface="Arial"/>
              </a:rPr>
              <a:t>Personalization</a:t>
            </a:r>
            <a:endParaRPr sz="3000">
              <a:latin typeface="Arial"/>
              <a:cs typeface="Arial"/>
            </a:endParaRPr>
          </a:p>
          <a:p>
            <a:pPr marL="527685" marR="558800" indent="-514984">
              <a:lnSpc>
                <a:spcPct val="100000"/>
              </a:lnSpc>
              <a:spcBef>
                <a:spcPts val="720"/>
              </a:spcBef>
              <a:buAutoNum type="arabicPeriod"/>
              <a:tabLst>
                <a:tab pos="527685" algn="l"/>
                <a:tab pos="528320" algn="l"/>
              </a:tabLst>
            </a:pPr>
            <a:r>
              <a:rPr sz="3000" spc="-75" dirty="0">
                <a:solidFill>
                  <a:srgbClr val="EBE9E7"/>
                </a:solidFill>
                <a:latin typeface="Arial"/>
                <a:cs typeface="Arial"/>
              </a:rPr>
              <a:t>The</a:t>
            </a:r>
            <a:r>
              <a:rPr sz="3000" spc="-130" dirty="0">
                <a:solidFill>
                  <a:srgbClr val="EBE9E7"/>
                </a:solidFill>
                <a:latin typeface="Arial"/>
                <a:cs typeface="Arial"/>
              </a:rPr>
              <a:t> </a:t>
            </a:r>
            <a:r>
              <a:rPr sz="3000" spc="-35" dirty="0">
                <a:solidFill>
                  <a:srgbClr val="EBE9E7"/>
                </a:solidFill>
                <a:latin typeface="Arial"/>
                <a:cs typeface="Arial"/>
              </a:rPr>
              <a:t>ability</a:t>
            </a:r>
            <a:r>
              <a:rPr sz="3000" spc="-160" dirty="0">
                <a:solidFill>
                  <a:srgbClr val="EBE9E7"/>
                </a:solidFill>
                <a:latin typeface="Arial"/>
                <a:cs typeface="Arial"/>
              </a:rPr>
              <a:t> </a:t>
            </a:r>
            <a:r>
              <a:rPr sz="3000" spc="30" dirty="0">
                <a:solidFill>
                  <a:srgbClr val="EBE9E7"/>
                </a:solidFill>
                <a:latin typeface="Arial"/>
                <a:cs typeface="Arial"/>
              </a:rPr>
              <a:t>to</a:t>
            </a:r>
            <a:r>
              <a:rPr sz="3000" spc="-125" dirty="0">
                <a:solidFill>
                  <a:srgbClr val="EBE9E7"/>
                </a:solidFill>
                <a:latin typeface="Arial"/>
                <a:cs typeface="Arial"/>
              </a:rPr>
              <a:t> </a:t>
            </a:r>
            <a:r>
              <a:rPr sz="3000" spc="-40" dirty="0">
                <a:solidFill>
                  <a:srgbClr val="EBE9E7"/>
                </a:solidFill>
                <a:latin typeface="Arial"/>
                <a:cs typeface="Arial"/>
              </a:rPr>
              <a:t>integrate</a:t>
            </a:r>
            <a:r>
              <a:rPr sz="3000" spc="-140" dirty="0">
                <a:solidFill>
                  <a:srgbClr val="EBE9E7"/>
                </a:solidFill>
                <a:latin typeface="Arial"/>
                <a:cs typeface="Arial"/>
              </a:rPr>
              <a:t> </a:t>
            </a:r>
            <a:r>
              <a:rPr sz="3000" spc="30" dirty="0">
                <a:solidFill>
                  <a:srgbClr val="EBE9E7"/>
                </a:solidFill>
                <a:latin typeface="Arial"/>
                <a:cs typeface="Arial"/>
              </a:rPr>
              <a:t>with</a:t>
            </a:r>
            <a:r>
              <a:rPr sz="3000" spc="-114" dirty="0">
                <a:solidFill>
                  <a:srgbClr val="EBE9E7"/>
                </a:solidFill>
                <a:latin typeface="Arial"/>
                <a:cs typeface="Arial"/>
              </a:rPr>
              <a:t> </a:t>
            </a:r>
            <a:r>
              <a:rPr sz="3000" spc="-85" dirty="0">
                <a:solidFill>
                  <a:srgbClr val="EBE9E7"/>
                </a:solidFill>
                <a:latin typeface="Arial"/>
                <a:cs typeface="Arial"/>
              </a:rPr>
              <a:t>a</a:t>
            </a:r>
            <a:r>
              <a:rPr sz="3000" spc="-135" dirty="0">
                <a:solidFill>
                  <a:srgbClr val="EBE9E7"/>
                </a:solidFill>
                <a:latin typeface="Arial"/>
                <a:cs typeface="Arial"/>
              </a:rPr>
              <a:t> </a:t>
            </a:r>
            <a:r>
              <a:rPr sz="3000" spc="-35" dirty="0">
                <a:solidFill>
                  <a:srgbClr val="EBE9E7"/>
                </a:solidFill>
                <a:latin typeface="Arial"/>
                <a:cs typeface="Arial"/>
              </a:rPr>
              <a:t>wide</a:t>
            </a:r>
            <a:r>
              <a:rPr sz="3000" spc="-125" dirty="0">
                <a:solidFill>
                  <a:srgbClr val="EBE9E7"/>
                </a:solidFill>
                <a:latin typeface="Arial"/>
                <a:cs typeface="Arial"/>
              </a:rPr>
              <a:t> </a:t>
            </a:r>
            <a:r>
              <a:rPr sz="3000" spc="-60" dirty="0">
                <a:solidFill>
                  <a:srgbClr val="EBE9E7"/>
                </a:solidFill>
                <a:latin typeface="Arial"/>
                <a:cs typeface="Arial"/>
              </a:rPr>
              <a:t>range</a:t>
            </a:r>
            <a:r>
              <a:rPr sz="3000" spc="-125" dirty="0">
                <a:solidFill>
                  <a:srgbClr val="EBE9E7"/>
                </a:solidFill>
                <a:latin typeface="Arial"/>
                <a:cs typeface="Arial"/>
              </a:rPr>
              <a:t> </a:t>
            </a:r>
            <a:r>
              <a:rPr sz="3000" spc="35" dirty="0">
                <a:solidFill>
                  <a:srgbClr val="EBE9E7"/>
                </a:solidFill>
                <a:latin typeface="Arial"/>
                <a:cs typeface="Arial"/>
              </a:rPr>
              <a:t>of  </a:t>
            </a:r>
            <a:r>
              <a:rPr sz="3000" spc="-40" dirty="0">
                <a:solidFill>
                  <a:srgbClr val="EBE9E7"/>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Content</a:t>
            </a:r>
            <a:r>
              <a:rPr sz="3000" spc="-210" dirty="0">
                <a:solidFill>
                  <a:srgbClr val="EBE9E7"/>
                </a:solidFill>
                <a:latin typeface="Arial"/>
                <a:cs typeface="Arial"/>
              </a:rPr>
              <a:t> </a:t>
            </a:r>
            <a:r>
              <a:rPr sz="3000" spc="-55" dirty="0">
                <a:solidFill>
                  <a:srgbClr val="EBE9E7"/>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Security</a:t>
            </a:r>
            <a:r>
              <a:rPr sz="3000" spc="-130" dirty="0">
                <a:solidFill>
                  <a:srgbClr val="EBE9E7"/>
                </a:solidFill>
                <a:latin typeface="Arial"/>
                <a:cs typeface="Arial"/>
              </a:rPr>
              <a:t> </a:t>
            </a:r>
            <a:r>
              <a:rPr sz="3000" spc="-10" dirty="0">
                <a:solidFill>
                  <a:srgbClr val="EBE9E7"/>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Publishing</a:t>
            </a:r>
            <a:endParaRPr sz="3000">
              <a:latin typeface="Arial"/>
              <a:cs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8"/>
            <a:ext cx="9143999" cy="68558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457955"/>
            <a:ext cx="9144000" cy="172059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5" name="object 5"/>
          <p:cNvSpPr/>
          <p:nvPr/>
        </p:nvSpPr>
        <p:spPr>
          <a:xfrm>
            <a:off x="324789" y="287883"/>
            <a:ext cx="1870964" cy="15382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383282" y="3751453"/>
            <a:ext cx="4438015" cy="548640"/>
          </a:xfrm>
          <a:prstGeom prst="rect">
            <a:avLst/>
          </a:prstGeom>
        </p:spPr>
        <p:txBody>
          <a:bodyPr vert="horz" wrap="square" lIns="0" tIns="0" rIns="0" bIns="0" rtlCol="0">
            <a:spAutoFit/>
          </a:bodyPr>
          <a:lstStyle/>
          <a:p>
            <a:pPr marL="12700">
              <a:lnSpc>
                <a:spcPct val="100000"/>
              </a:lnSpc>
            </a:pPr>
            <a:r>
              <a:rPr sz="3600" dirty="0">
                <a:solidFill>
                  <a:srgbClr val="EBE9E7"/>
                </a:solidFill>
                <a:latin typeface="Arial"/>
                <a:cs typeface="Arial"/>
              </a:rPr>
              <a:t>Portal</a:t>
            </a:r>
            <a:r>
              <a:rPr sz="3600" spc="-190" dirty="0">
                <a:solidFill>
                  <a:srgbClr val="EBE9E7"/>
                </a:solidFill>
                <a:latin typeface="Arial"/>
                <a:cs typeface="Arial"/>
              </a:rPr>
              <a:t> </a:t>
            </a:r>
            <a:r>
              <a:rPr sz="3600" spc="-15" dirty="0">
                <a:solidFill>
                  <a:srgbClr val="EBE9E7"/>
                </a:solidFill>
                <a:latin typeface="Arial"/>
                <a:cs typeface="Arial"/>
              </a:rPr>
              <a:t>Personalization</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62</a:t>
            </a:r>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238492" y="217678"/>
            <a:ext cx="1575435" cy="288290"/>
          </a:xfrm>
          <a:prstGeom prst="rect">
            <a:avLst/>
          </a:prstGeom>
        </p:spPr>
        <p:txBody>
          <a:bodyPr vert="horz" wrap="square" lIns="0" tIns="0" rIns="0" bIns="0" rtlCol="0">
            <a:spAutoFit/>
          </a:bodyPr>
          <a:lstStyle/>
          <a:p>
            <a:pPr marL="12700">
              <a:lnSpc>
                <a:spcPct val="100000"/>
              </a:lnSpc>
            </a:pPr>
            <a:r>
              <a:rPr sz="1800" spc="-10" dirty="0">
                <a:solidFill>
                  <a:srgbClr val="E4DEDC"/>
                </a:solidFill>
                <a:latin typeface="Arial"/>
                <a:cs typeface="Arial"/>
              </a:rPr>
              <a:t>Personalization</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63</a:t>
            </a:r>
          </a:p>
        </p:txBody>
      </p:sp>
      <p:sp>
        <p:nvSpPr>
          <p:cNvPr id="5" name="object 5"/>
          <p:cNvSpPr txBox="1">
            <a:spLocks noGrp="1"/>
          </p:cNvSpPr>
          <p:nvPr>
            <p:ph type="title"/>
          </p:nvPr>
        </p:nvSpPr>
        <p:spPr>
          <a:xfrm>
            <a:off x="435965" y="1153033"/>
            <a:ext cx="7718425"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 pos="2578735" algn="l"/>
              </a:tabLst>
            </a:pPr>
            <a:r>
              <a:rPr sz="2400" spc="-10" dirty="0">
                <a:solidFill>
                  <a:srgbClr val="2B2522"/>
                </a:solidFill>
              </a:rPr>
              <a:t>Personalization</a:t>
            </a:r>
            <a:r>
              <a:rPr sz="2400" spc="-50" dirty="0">
                <a:solidFill>
                  <a:srgbClr val="2B2522"/>
                </a:solidFill>
              </a:rPr>
              <a:t> </a:t>
            </a:r>
            <a:r>
              <a:rPr sz="2400" spc="-114" dirty="0">
                <a:solidFill>
                  <a:srgbClr val="2B2522"/>
                </a:solidFill>
              </a:rPr>
              <a:t>-	</a:t>
            </a:r>
            <a:r>
              <a:rPr sz="2400" spc="5" dirty="0">
                <a:solidFill>
                  <a:srgbClr val="2B2522"/>
                </a:solidFill>
              </a:rPr>
              <a:t>the </a:t>
            </a:r>
            <a:r>
              <a:rPr sz="2400" spc="-5" dirty="0">
                <a:solidFill>
                  <a:srgbClr val="2B2522"/>
                </a:solidFill>
              </a:rPr>
              <a:t>process </a:t>
            </a:r>
            <a:r>
              <a:rPr sz="2400" spc="60" dirty="0">
                <a:solidFill>
                  <a:srgbClr val="2B2522"/>
                </a:solidFill>
              </a:rPr>
              <a:t>of </a:t>
            </a:r>
            <a:r>
              <a:rPr sz="2400" spc="10" dirty="0">
                <a:solidFill>
                  <a:srgbClr val="2B2522"/>
                </a:solidFill>
              </a:rPr>
              <a:t>tailoring</a:t>
            </a:r>
            <a:r>
              <a:rPr sz="2400" spc="-355" dirty="0">
                <a:solidFill>
                  <a:srgbClr val="2B2522"/>
                </a:solidFill>
              </a:rPr>
              <a:t> </a:t>
            </a:r>
            <a:r>
              <a:rPr sz="2400" spc="5" dirty="0">
                <a:solidFill>
                  <a:srgbClr val="2B2522"/>
                </a:solidFill>
              </a:rPr>
              <a:t>applications</a:t>
            </a:r>
            <a:r>
              <a:rPr sz="2400" spc="-55" dirty="0">
                <a:solidFill>
                  <a:srgbClr val="2B2522"/>
                </a:solidFill>
              </a:rPr>
              <a:t> </a:t>
            </a:r>
            <a:r>
              <a:rPr sz="2400" spc="65" dirty="0">
                <a:solidFill>
                  <a:srgbClr val="2B2522"/>
                </a:solidFill>
              </a:rPr>
              <a:t>to </a:t>
            </a:r>
            <a:r>
              <a:rPr sz="2400" spc="40" dirty="0">
                <a:solidFill>
                  <a:srgbClr val="2B2522"/>
                </a:solidFill>
              </a:rPr>
              <a:t> </a:t>
            </a:r>
            <a:r>
              <a:rPr sz="2400" spc="-10" dirty="0">
                <a:solidFill>
                  <a:srgbClr val="2B2522"/>
                </a:solidFill>
              </a:rPr>
              <a:t>individual </a:t>
            </a:r>
            <a:r>
              <a:rPr sz="2400" spc="-15" dirty="0">
                <a:solidFill>
                  <a:srgbClr val="2B2522"/>
                </a:solidFill>
              </a:rPr>
              <a:t>users' </a:t>
            </a:r>
            <a:r>
              <a:rPr sz="2400" spc="15" dirty="0">
                <a:solidFill>
                  <a:srgbClr val="2B2522"/>
                </a:solidFill>
              </a:rPr>
              <a:t>characteristics </a:t>
            </a:r>
            <a:r>
              <a:rPr sz="2400" dirty="0">
                <a:solidFill>
                  <a:srgbClr val="2B2522"/>
                </a:solidFill>
              </a:rPr>
              <a:t>or</a:t>
            </a:r>
            <a:r>
              <a:rPr sz="2400" spc="-265" dirty="0">
                <a:solidFill>
                  <a:srgbClr val="2B2522"/>
                </a:solidFill>
              </a:rPr>
              <a:t> </a:t>
            </a:r>
            <a:r>
              <a:rPr sz="2400" spc="-20" dirty="0">
                <a:solidFill>
                  <a:srgbClr val="2B2522"/>
                </a:solidFill>
              </a:rPr>
              <a:t>preferences</a:t>
            </a:r>
            <a:endParaRPr sz="2400"/>
          </a:p>
        </p:txBody>
      </p:sp>
      <p:sp>
        <p:nvSpPr>
          <p:cNvPr id="6" name="object 6"/>
          <p:cNvSpPr txBox="1"/>
          <p:nvPr/>
        </p:nvSpPr>
        <p:spPr>
          <a:xfrm>
            <a:off x="435965" y="1958085"/>
            <a:ext cx="8053705" cy="184340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35" dirty="0">
                <a:solidFill>
                  <a:srgbClr val="2B2522"/>
                </a:solidFill>
                <a:latin typeface="Arial"/>
                <a:cs typeface="Arial"/>
              </a:rPr>
              <a:t>Users </a:t>
            </a:r>
            <a:r>
              <a:rPr sz="2400" dirty="0">
                <a:solidFill>
                  <a:srgbClr val="2B2522"/>
                </a:solidFill>
                <a:latin typeface="Arial"/>
                <a:cs typeface="Arial"/>
              </a:rPr>
              <a:t>can </a:t>
            </a:r>
            <a:r>
              <a:rPr sz="2400" spc="-20" dirty="0">
                <a:solidFill>
                  <a:srgbClr val="2B2522"/>
                </a:solidFill>
                <a:latin typeface="Arial"/>
                <a:cs typeface="Arial"/>
              </a:rPr>
              <a:t>change Widget</a:t>
            </a:r>
            <a:r>
              <a:rPr sz="2400" spc="-315" dirty="0">
                <a:solidFill>
                  <a:srgbClr val="2B2522"/>
                </a:solidFill>
                <a:latin typeface="Arial"/>
                <a:cs typeface="Arial"/>
              </a:rPr>
              <a:t> </a:t>
            </a:r>
            <a:r>
              <a:rPr sz="2400" spc="-5" dirty="0">
                <a:solidFill>
                  <a:srgbClr val="2B2522"/>
                </a:solidFill>
                <a:latin typeface="Arial"/>
                <a:cs typeface="Arial"/>
              </a:rPr>
              <a:t>properties</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50" dirty="0">
                <a:solidFill>
                  <a:srgbClr val="2B2522"/>
                </a:solidFill>
                <a:latin typeface="Arial"/>
                <a:cs typeface="Arial"/>
              </a:rPr>
              <a:t>User</a:t>
            </a:r>
            <a:r>
              <a:rPr sz="2400" spc="-165" dirty="0">
                <a:solidFill>
                  <a:srgbClr val="2B2522"/>
                </a:solidFill>
                <a:latin typeface="Arial"/>
                <a:cs typeface="Arial"/>
              </a:rPr>
              <a:t> </a:t>
            </a:r>
            <a:r>
              <a:rPr sz="2400" spc="-20" dirty="0">
                <a:solidFill>
                  <a:srgbClr val="2B2522"/>
                </a:solidFill>
                <a:latin typeface="Arial"/>
                <a:cs typeface="Arial"/>
              </a:rPr>
              <a:t>space</a:t>
            </a:r>
            <a:endParaRPr sz="2400">
              <a:latin typeface="Arial"/>
              <a:cs typeface="Arial"/>
            </a:endParaRPr>
          </a:p>
          <a:p>
            <a:pPr marL="641985" marR="5080" lvl="1" indent="-172085">
              <a:lnSpc>
                <a:spcPct val="100000"/>
              </a:lnSpc>
              <a:spcBef>
                <a:spcPts val="495"/>
              </a:spcBef>
              <a:buClr>
                <a:srgbClr val="9E9087"/>
              </a:buClr>
              <a:buSzPct val="80000"/>
              <a:buFont typeface="Wingdings"/>
              <a:buChar char=""/>
              <a:tabLst>
                <a:tab pos="642620" algn="l"/>
              </a:tabLst>
            </a:pPr>
            <a:r>
              <a:rPr sz="2000" spc="5" dirty="0">
                <a:solidFill>
                  <a:srgbClr val="2B2522"/>
                </a:solidFill>
                <a:latin typeface="Arial"/>
                <a:cs typeface="Arial"/>
              </a:rPr>
              <a:t>the</a:t>
            </a:r>
            <a:r>
              <a:rPr sz="2000" spc="-80" dirty="0">
                <a:solidFill>
                  <a:srgbClr val="2B2522"/>
                </a:solidFill>
                <a:latin typeface="Arial"/>
                <a:cs typeface="Arial"/>
              </a:rPr>
              <a:t> </a:t>
            </a:r>
            <a:r>
              <a:rPr sz="2000" spc="-15" dirty="0">
                <a:solidFill>
                  <a:srgbClr val="2B2522"/>
                </a:solidFill>
                <a:latin typeface="Arial"/>
                <a:cs typeface="Arial"/>
              </a:rPr>
              <a:t>space</a:t>
            </a:r>
            <a:r>
              <a:rPr sz="2000" spc="-100" dirty="0">
                <a:solidFill>
                  <a:srgbClr val="2B2522"/>
                </a:solidFill>
                <a:latin typeface="Arial"/>
                <a:cs typeface="Arial"/>
              </a:rPr>
              <a:t> </a:t>
            </a:r>
            <a:r>
              <a:rPr sz="2000" spc="50" dirty="0">
                <a:solidFill>
                  <a:srgbClr val="2B2522"/>
                </a:solidFill>
                <a:latin typeface="Arial"/>
                <a:cs typeface="Arial"/>
              </a:rPr>
              <a:t>of</a:t>
            </a:r>
            <a:r>
              <a:rPr sz="2000" spc="-70" dirty="0">
                <a:solidFill>
                  <a:srgbClr val="2B2522"/>
                </a:solidFill>
                <a:latin typeface="Arial"/>
                <a:cs typeface="Arial"/>
              </a:rPr>
              <a:t> </a:t>
            </a:r>
            <a:r>
              <a:rPr sz="2000" dirty="0">
                <a:solidFill>
                  <a:srgbClr val="2B2522"/>
                </a:solidFill>
                <a:latin typeface="Arial"/>
                <a:cs typeface="Arial"/>
              </a:rPr>
              <a:t>properties</a:t>
            </a:r>
            <a:r>
              <a:rPr sz="2000" spc="-114" dirty="0">
                <a:solidFill>
                  <a:srgbClr val="2B2522"/>
                </a:solidFill>
                <a:latin typeface="Arial"/>
                <a:cs typeface="Arial"/>
              </a:rPr>
              <a:t> </a:t>
            </a:r>
            <a:r>
              <a:rPr sz="2000" spc="45" dirty="0">
                <a:solidFill>
                  <a:srgbClr val="2B2522"/>
                </a:solidFill>
                <a:latin typeface="Arial"/>
                <a:cs typeface="Arial"/>
              </a:rPr>
              <a:t>that</a:t>
            </a:r>
            <a:r>
              <a:rPr sz="2000" spc="-85" dirty="0">
                <a:solidFill>
                  <a:srgbClr val="2B2522"/>
                </a:solidFill>
                <a:latin typeface="Arial"/>
                <a:cs typeface="Arial"/>
              </a:rPr>
              <a:t> </a:t>
            </a:r>
            <a:r>
              <a:rPr sz="2000" spc="-10" dirty="0">
                <a:solidFill>
                  <a:srgbClr val="2B2522"/>
                </a:solidFill>
                <a:latin typeface="Arial"/>
                <a:cs typeface="Arial"/>
              </a:rPr>
              <a:t>user</a:t>
            </a:r>
            <a:r>
              <a:rPr sz="2000" spc="-90" dirty="0">
                <a:solidFill>
                  <a:srgbClr val="2B2522"/>
                </a:solidFill>
                <a:latin typeface="Arial"/>
                <a:cs typeface="Arial"/>
              </a:rPr>
              <a:t> </a:t>
            </a:r>
            <a:r>
              <a:rPr sz="2000" dirty="0">
                <a:solidFill>
                  <a:srgbClr val="2B2522"/>
                </a:solidFill>
                <a:latin typeface="Arial"/>
                <a:cs typeface="Arial"/>
              </a:rPr>
              <a:t>can</a:t>
            </a:r>
            <a:r>
              <a:rPr sz="2000" spc="-80" dirty="0">
                <a:solidFill>
                  <a:srgbClr val="2B2522"/>
                </a:solidFill>
                <a:latin typeface="Arial"/>
                <a:cs typeface="Arial"/>
              </a:rPr>
              <a:t> </a:t>
            </a:r>
            <a:r>
              <a:rPr sz="2000" spc="-15" dirty="0">
                <a:solidFill>
                  <a:srgbClr val="2B2522"/>
                </a:solidFill>
                <a:latin typeface="Arial"/>
                <a:cs typeface="Arial"/>
              </a:rPr>
              <a:t>change</a:t>
            </a:r>
            <a:r>
              <a:rPr sz="2000" spc="-105" dirty="0">
                <a:solidFill>
                  <a:srgbClr val="2B2522"/>
                </a:solidFill>
                <a:latin typeface="Arial"/>
                <a:cs typeface="Arial"/>
              </a:rPr>
              <a:t> </a:t>
            </a:r>
            <a:r>
              <a:rPr sz="2000" spc="15" dirty="0">
                <a:solidFill>
                  <a:srgbClr val="2B2522"/>
                </a:solidFill>
                <a:latin typeface="Arial"/>
                <a:cs typeface="Arial"/>
              </a:rPr>
              <a:t>(not</a:t>
            </a:r>
            <a:r>
              <a:rPr sz="2000" spc="-85" dirty="0">
                <a:solidFill>
                  <a:srgbClr val="2B2522"/>
                </a:solidFill>
                <a:latin typeface="Arial"/>
                <a:cs typeface="Arial"/>
              </a:rPr>
              <a:t> </a:t>
            </a:r>
            <a:r>
              <a:rPr sz="2000" spc="-5" dirty="0">
                <a:solidFill>
                  <a:srgbClr val="2B2522"/>
                </a:solidFill>
                <a:latin typeface="Arial"/>
                <a:cs typeface="Arial"/>
              </a:rPr>
              <a:t>all</a:t>
            </a:r>
            <a:r>
              <a:rPr sz="2000" spc="-75" dirty="0">
                <a:solidFill>
                  <a:srgbClr val="2B2522"/>
                </a:solidFill>
                <a:latin typeface="Arial"/>
                <a:cs typeface="Arial"/>
              </a:rPr>
              <a:t> </a:t>
            </a:r>
            <a:r>
              <a:rPr sz="2000" spc="-5" dirty="0">
                <a:solidFill>
                  <a:srgbClr val="2B2522"/>
                </a:solidFill>
                <a:latin typeface="Arial"/>
                <a:cs typeface="Arial"/>
              </a:rPr>
              <a:t>properties</a:t>
            </a:r>
            <a:r>
              <a:rPr sz="2000" spc="-114" dirty="0">
                <a:solidFill>
                  <a:srgbClr val="2B2522"/>
                </a:solidFill>
                <a:latin typeface="Arial"/>
                <a:cs typeface="Arial"/>
              </a:rPr>
              <a:t> </a:t>
            </a:r>
            <a:r>
              <a:rPr sz="2000" spc="-35" dirty="0">
                <a:solidFill>
                  <a:srgbClr val="2B2522"/>
                </a:solidFill>
                <a:latin typeface="Arial"/>
                <a:cs typeface="Arial"/>
              </a:rPr>
              <a:t>are  </a:t>
            </a:r>
            <a:r>
              <a:rPr sz="2000" spc="-25" dirty="0">
                <a:solidFill>
                  <a:srgbClr val="2B2522"/>
                </a:solidFill>
                <a:latin typeface="Arial"/>
                <a:cs typeface="Arial"/>
              </a:rPr>
              <a:t>available </a:t>
            </a:r>
            <a:r>
              <a:rPr sz="2000" dirty="0">
                <a:solidFill>
                  <a:srgbClr val="2B2522"/>
                </a:solidFill>
                <a:latin typeface="Arial"/>
                <a:cs typeface="Arial"/>
              </a:rPr>
              <a:t>in </a:t>
            </a:r>
            <a:r>
              <a:rPr sz="2000" spc="-10" dirty="0">
                <a:solidFill>
                  <a:srgbClr val="2B2522"/>
                </a:solidFill>
                <a:latin typeface="Arial"/>
                <a:cs typeface="Arial"/>
              </a:rPr>
              <a:t>user</a:t>
            </a:r>
            <a:r>
              <a:rPr sz="2000" spc="-315" dirty="0">
                <a:solidFill>
                  <a:srgbClr val="2B2522"/>
                </a:solidFill>
                <a:latin typeface="Arial"/>
                <a:cs typeface="Arial"/>
              </a:rPr>
              <a:t> </a:t>
            </a:r>
            <a:r>
              <a:rPr sz="2000" spc="-20" dirty="0">
                <a:solidFill>
                  <a:srgbClr val="2B2522"/>
                </a:solidFill>
                <a:latin typeface="Arial"/>
                <a:cs typeface="Arial"/>
              </a:rPr>
              <a:t>space)</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10" dirty="0">
                <a:solidFill>
                  <a:srgbClr val="2B2522"/>
                </a:solidFill>
                <a:latin typeface="Arial"/>
                <a:cs typeface="Arial"/>
              </a:rPr>
              <a:t>stored</a:t>
            </a:r>
            <a:r>
              <a:rPr sz="2000" spc="-110" dirty="0">
                <a:solidFill>
                  <a:srgbClr val="2B2522"/>
                </a:solidFill>
                <a:latin typeface="Arial"/>
                <a:cs typeface="Arial"/>
              </a:rPr>
              <a:t> </a:t>
            </a:r>
            <a:r>
              <a:rPr sz="2000" spc="-15" dirty="0">
                <a:solidFill>
                  <a:srgbClr val="2B2522"/>
                </a:solidFill>
                <a:latin typeface="Arial"/>
                <a:cs typeface="Arial"/>
              </a:rPr>
              <a:t>separately</a:t>
            </a:r>
            <a:r>
              <a:rPr sz="2000" spc="-110" dirty="0">
                <a:solidFill>
                  <a:srgbClr val="2B2522"/>
                </a:solidFill>
                <a:latin typeface="Arial"/>
                <a:cs typeface="Arial"/>
              </a:rPr>
              <a:t> </a:t>
            </a:r>
            <a:r>
              <a:rPr sz="2000" spc="40" dirty="0">
                <a:solidFill>
                  <a:srgbClr val="2B2522"/>
                </a:solidFill>
                <a:latin typeface="Arial"/>
                <a:cs typeface="Arial"/>
              </a:rPr>
              <a:t>for</a:t>
            </a:r>
            <a:r>
              <a:rPr sz="2000" spc="-80" dirty="0">
                <a:solidFill>
                  <a:srgbClr val="2B2522"/>
                </a:solidFill>
                <a:latin typeface="Arial"/>
                <a:cs typeface="Arial"/>
              </a:rPr>
              <a:t> </a:t>
            </a:r>
            <a:r>
              <a:rPr sz="2000" spc="-25" dirty="0">
                <a:solidFill>
                  <a:srgbClr val="2B2522"/>
                </a:solidFill>
                <a:latin typeface="Arial"/>
                <a:cs typeface="Arial"/>
              </a:rPr>
              <a:t>each</a:t>
            </a:r>
            <a:r>
              <a:rPr sz="2000" spc="-80" dirty="0">
                <a:solidFill>
                  <a:srgbClr val="2B2522"/>
                </a:solidFill>
                <a:latin typeface="Arial"/>
                <a:cs typeface="Arial"/>
              </a:rPr>
              <a:t> </a:t>
            </a:r>
            <a:r>
              <a:rPr sz="2000" spc="-10" dirty="0">
                <a:solidFill>
                  <a:srgbClr val="2B2522"/>
                </a:solidFill>
                <a:latin typeface="Arial"/>
                <a:cs typeface="Arial"/>
              </a:rPr>
              <a:t>user</a:t>
            </a:r>
            <a:r>
              <a:rPr sz="2000" spc="-110" dirty="0">
                <a:solidFill>
                  <a:srgbClr val="2B2522"/>
                </a:solidFill>
                <a:latin typeface="Arial"/>
                <a:cs typeface="Arial"/>
              </a:rPr>
              <a:t> </a:t>
            </a:r>
            <a:r>
              <a:rPr sz="2000" spc="-25" dirty="0">
                <a:solidFill>
                  <a:srgbClr val="2B2522"/>
                </a:solidFill>
                <a:latin typeface="Arial"/>
                <a:cs typeface="Arial"/>
              </a:rPr>
              <a:t>(each</a:t>
            </a:r>
            <a:r>
              <a:rPr sz="2000" spc="-95" dirty="0">
                <a:solidFill>
                  <a:srgbClr val="2B2522"/>
                </a:solidFill>
                <a:latin typeface="Arial"/>
                <a:cs typeface="Arial"/>
              </a:rPr>
              <a:t> </a:t>
            </a:r>
            <a:r>
              <a:rPr sz="2000" spc="-10" dirty="0">
                <a:solidFill>
                  <a:srgbClr val="2B2522"/>
                </a:solidFill>
                <a:latin typeface="Arial"/>
                <a:cs typeface="Arial"/>
              </a:rPr>
              <a:t>user</a:t>
            </a:r>
            <a:r>
              <a:rPr sz="2000" spc="-110" dirty="0">
                <a:solidFill>
                  <a:srgbClr val="2B2522"/>
                </a:solidFill>
                <a:latin typeface="Arial"/>
                <a:cs typeface="Arial"/>
              </a:rPr>
              <a:t> </a:t>
            </a:r>
            <a:r>
              <a:rPr sz="2000" spc="-5" dirty="0">
                <a:solidFill>
                  <a:srgbClr val="2B2522"/>
                </a:solidFill>
                <a:latin typeface="Arial"/>
                <a:cs typeface="Arial"/>
              </a:rPr>
              <a:t>has</a:t>
            </a:r>
            <a:r>
              <a:rPr sz="2000" spc="-80" dirty="0">
                <a:solidFill>
                  <a:srgbClr val="2B2522"/>
                </a:solidFill>
                <a:latin typeface="Arial"/>
                <a:cs typeface="Arial"/>
              </a:rPr>
              <a:t> </a:t>
            </a:r>
            <a:r>
              <a:rPr sz="2000" spc="40" dirty="0">
                <a:solidFill>
                  <a:srgbClr val="2B2522"/>
                </a:solidFill>
                <a:latin typeface="Arial"/>
                <a:cs typeface="Arial"/>
              </a:rPr>
              <a:t>its</a:t>
            </a:r>
            <a:r>
              <a:rPr sz="2000" spc="-95" dirty="0">
                <a:solidFill>
                  <a:srgbClr val="2B2522"/>
                </a:solidFill>
                <a:latin typeface="Arial"/>
                <a:cs typeface="Arial"/>
              </a:rPr>
              <a:t> </a:t>
            </a:r>
            <a:r>
              <a:rPr sz="2000" spc="20" dirty="0">
                <a:solidFill>
                  <a:srgbClr val="2B2522"/>
                </a:solidFill>
                <a:latin typeface="Arial"/>
                <a:cs typeface="Arial"/>
              </a:rPr>
              <a:t>own</a:t>
            </a:r>
            <a:r>
              <a:rPr sz="2000" spc="-70" dirty="0">
                <a:solidFill>
                  <a:srgbClr val="2B2522"/>
                </a:solidFill>
                <a:latin typeface="Arial"/>
                <a:cs typeface="Arial"/>
              </a:rPr>
              <a:t> </a:t>
            </a:r>
            <a:r>
              <a:rPr sz="2000" spc="-20" dirty="0">
                <a:solidFill>
                  <a:srgbClr val="2B2522"/>
                </a:solidFill>
                <a:latin typeface="Arial"/>
                <a:cs typeface="Arial"/>
              </a:rPr>
              <a:t>space)</a:t>
            </a:r>
            <a:endParaRPr sz="2000">
              <a:latin typeface="Arial"/>
              <a:cs typeface="Aria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0040" y="1013460"/>
            <a:ext cx="8538972" cy="80162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233798" y="1282953"/>
            <a:ext cx="713105" cy="257810"/>
          </a:xfrm>
          <a:prstGeom prst="rect">
            <a:avLst/>
          </a:prstGeom>
        </p:spPr>
        <p:txBody>
          <a:bodyPr vert="horz" wrap="square" lIns="0" tIns="0" rIns="0" bIns="0" rtlCol="0">
            <a:spAutoFit/>
          </a:bodyPr>
          <a:lstStyle/>
          <a:p>
            <a:pPr marL="12700">
              <a:lnSpc>
                <a:spcPct val="100000"/>
              </a:lnSpc>
            </a:pPr>
            <a:r>
              <a:rPr sz="1600" spc="-20" dirty="0">
                <a:solidFill>
                  <a:srgbClr val="FFFFFF"/>
                </a:solidFill>
                <a:latin typeface="Arial"/>
                <a:cs typeface="Arial"/>
              </a:rPr>
              <a:t>Catalog</a:t>
            </a:r>
            <a:endParaRPr sz="1600">
              <a:latin typeface="Arial"/>
              <a:cs typeface="Arial"/>
            </a:endParaRPr>
          </a:p>
        </p:txBody>
      </p:sp>
      <p:sp>
        <p:nvSpPr>
          <p:cNvPr id="6" name="object 6"/>
          <p:cNvSpPr/>
          <p:nvPr/>
        </p:nvSpPr>
        <p:spPr>
          <a:xfrm>
            <a:off x="1022502" y="1183703"/>
            <a:ext cx="1270" cy="461645"/>
          </a:xfrm>
          <a:custGeom>
            <a:avLst/>
            <a:gdLst/>
            <a:ahLst/>
            <a:cxnLst/>
            <a:rect l="l" t="t" r="r" b="b"/>
            <a:pathLst>
              <a:path w="1269" h="461644">
                <a:moveTo>
                  <a:pt x="0" y="461073"/>
                </a:moveTo>
                <a:lnTo>
                  <a:pt x="888" y="461073"/>
                </a:lnTo>
                <a:lnTo>
                  <a:pt x="888" y="0"/>
                </a:lnTo>
                <a:lnTo>
                  <a:pt x="0" y="0"/>
                </a:lnTo>
                <a:lnTo>
                  <a:pt x="0" y="461073"/>
                </a:lnTo>
                <a:close/>
              </a:path>
            </a:pathLst>
          </a:custGeom>
          <a:solidFill>
            <a:srgbClr val="FFFFFF"/>
          </a:solidFill>
        </p:spPr>
        <p:txBody>
          <a:bodyPr wrap="square" lIns="0" tIns="0" rIns="0" bIns="0" rtlCol="0"/>
          <a:lstStyle/>
          <a:p>
            <a:endParaRPr/>
          </a:p>
        </p:txBody>
      </p:sp>
      <p:sp>
        <p:nvSpPr>
          <p:cNvPr id="7" name="object 7"/>
          <p:cNvSpPr txBox="1"/>
          <p:nvPr/>
        </p:nvSpPr>
        <p:spPr>
          <a:xfrm>
            <a:off x="470408" y="1183703"/>
            <a:ext cx="552450" cy="462915"/>
          </a:xfrm>
          <a:prstGeom prst="rect">
            <a:avLst/>
          </a:prstGeom>
        </p:spPr>
        <p:txBody>
          <a:bodyPr vert="horz" wrap="square" lIns="0" tIns="99060" rIns="0" bIns="0" rtlCol="0">
            <a:spAutoFit/>
          </a:bodyPr>
          <a:lstStyle/>
          <a:p>
            <a:pPr algn="ctr">
              <a:lnSpc>
                <a:spcPct val="100000"/>
              </a:lnSpc>
              <a:spcBef>
                <a:spcPts val="780"/>
              </a:spcBef>
            </a:pPr>
            <a:r>
              <a:rPr sz="1600" spc="-85" dirty="0">
                <a:latin typeface="Arial"/>
                <a:cs typeface="Arial"/>
              </a:rPr>
              <a:t>W</a:t>
            </a:r>
            <a:endParaRPr sz="1600">
              <a:latin typeface="Arial"/>
              <a:cs typeface="Arial"/>
            </a:endParaRPr>
          </a:p>
        </p:txBody>
      </p:sp>
      <p:sp>
        <p:nvSpPr>
          <p:cNvPr id="8" name="object 8"/>
          <p:cNvSpPr/>
          <p:nvPr/>
        </p:nvSpPr>
        <p:spPr>
          <a:xfrm>
            <a:off x="1228750" y="1183703"/>
            <a:ext cx="553085" cy="461645"/>
          </a:xfrm>
          <a:custGeom>
            <a:avLst/>
            <a:gdLst/>
            <a:ahLst/>
            <a:cxnLst/>
            <a:rect l="l" t="t" r="r" b="b"/>
            <a:pathLst>
              <a:path w="553085" h="461644">
                <a:moveTo>
                  <a:pt x="0" y="461073"/>
                </a:moveTo>
                <a:lnTo>
                  <a:pt x="552983" y="461073"/>
                </a:lnTo>
                <a:lnTo>
                  <a:pt x="552983" y="0"/>
                </a:lnTo>
                <a:lnTo>
                  <a:pt x="0" y="0"/>
                </a:lnTo>
                <a:lnTo>
                  <a:pt x="0" y="461073"/>
                </a:lnTo>
                <a:close/>
              </a:path>
            </a:pathLst>
          </a:custGeom>
          <a:solidFill>
            <a:srgbClr val="FFFFFF"/>
          </a:solidFill>
        </p:spPr>
        <p:txBody>
          <a:bodyPr wrap="square" lIns="0" tIns="0" rIns="0" bIns="0" rtlCol="0"/>
          <a:lstStyle/>
          <a:p>
            <a:endParaRPr/>
          </a:p>
        </p:txBody>
      </p:sp>
      <p:sp>
        <p:nvSpPr>
          <p:cNvPr id="9" name="object 9"/>
          <p:cNvSpPr txBox="1"/>
          <p:nvPr/>
        </p:nvSpPr>
        <p:spPr>
          <a:xfrm>
            <a:off x="1401572" y="1282953"/>
            <a:ext cx="207010" cy="257810"/>
          </a:xfrm>
          <a:prstGeom prst="rect">
            <a:avLst/>
          </a:prstGeom>
        </p:spPr>
        <p:txBody>
          <a:bodyPr vert="horz" wrap="square" lIns="0" tIns="0" rIns="0" bIns="0" rtlCol="0">
            <a:spAutoFit/>
          </a:bodyPr>
          <a:lstStyle/>
          <a:p>
            <a:pPr marL="12700">
              <a:lnSpc>
                <a:spcPct val="100000"/>
              </a:lnSpc>
            </a:pPr>
            <a:r>
              <a:rPr sz="1600" spc="-85" dirty="0">
                <a:latin typeface="Arial"/>
                <a:cs typeface="Arial"/>
              </a:rPr>
              <a:t>W</a:t>
            </a:r>
            <a:endParaRPr sz="1600">
              <a:latin typeface="Arial"/>
              <a:cs typeface="Arial"/>
            </a:endParaRPr>
          </a:p>
        </p:txBody>
      </p:sp>
      <p:sp>
        <p:nvSpPr>
          <p:cNvPr id="10" name="object 10"/>
          <p:cNvSpPr/>
          <p:nvPr/>
        </p:nvSpPr>
        <p:spPr>
          <a:xfrm>
            <a:off x="1987930" y="1183703"/>
            <a:ext cx="551815" cy="461645"/>
          </a:xfrm>
          <a:custGeom>
            <a:avLst/>
            <a:gdLst/>
            <a:ahLst/>
            <a:cxnLst/>
            <a:rect l="l" t="t" r="r" b="b"/>
            <a:pathLst>
              <a:path w="551814" h="461644">
                <a:moveTo>
                  <a:pt x="0" y="461073"/>
                </a:moveTo>
                <a:lnTo>
                  <a:pt x="551472" y="461073"/>
                </a:lnTo>
                <a:lnTo>
                  <a:pt x="551472" y="0"/>
                </a:lnTo>
                <a:lnTo>
                  <a:pt x="0" y="0"/>
                </a:lnTo>
                <a:lnTo>
                  <a:pt x="0" y="461073"/>
                </a:lnTo>
                <a:close/>
              </a:path>
            </a:pathLst>
          </a:custGeom>
          <a:solidFill>
            <a:srgbClr val="FFFFFF"/>
          </a:solidFill>
        </p:spPr>
        <p:txBody>
          <a:bodyPr wrap="square" lIns="0" tIns="0" rIns="0" bIns="0" rtlCol="0"/>
          <a:lstStyle/>
          <a:p>
            <a:endParaRPr/>
          </a:p>
        </p:txBody>
      </p:sp>
      <p:sp>
        <p:nvSpPr>
          <p:cNvPr id="11" name="object 11"/>
          <p:cNvSpPr txBox="1"/>
          <p:nvPr/>
        </p:nvSpPr>
        <p:spPr>
          <a:xfrm>
            <a:off x="2160777" y="1282953"/>
            <a:ext cx="207010" cy="257810"/>
          </a:xfrm>
          <a:prstGeom prst="rect">
            <a:avLst/>
          </a:prstGeom>
        </p:spPr>
        <p:txBody>
          <a:bodyPr vert="horz" wrap="square" lIns="0" tIns="0" rIns="0" bIns="0" rtlCol="0">
            <a:spAutoFit/>
          </a:bodyPr>
          <a:lstStyle/>
          <a:p>
            <a:pPr marL="12700">
              <a:lnSpc>
                <a:spcPct val="100000"/>
              </a:lnSpc>
            </a:pPr>
            <a:r>
              <a:rPr sz="1600" spc="-85" dirty="0">
                <a:latin typeface="Arial"/>
                <a:cs typeface="Arial"/>
              </a:rPr>
              <a:t>W</a:t>
            </a:r>
            <a:endParaRPr sz="1600">
              <a:latin typeface="Arial"/>
              <a:cs typeface="Arial"/>
            </a:endParaRPr>
          </a:p>
        </p:txBody>
      </p:sp>
      <p:sp>
        <p:nvSpPr>
          <p:cNvPr id="12" name="object 12"/>
          <p:cNvSpPr txBox="1">
            <a:spLocks noGrp="1"/>
          </p:cNvSpPr>
          <p:nvPr>
            <p:ph type="title"/>
          </p:nvPr>
        </p:nvSpPr>
        <p:spPr>
          <a:prstGeom prst="rect">
            <a:avLst/>
          </a:prstGeom>
        </p:spPr>
        <p:txBody>
          <a:bodyPr vert="horz" wrap="square" lIns="0" tIns="0" rIns="0" bIns="0" rtlCol="0">
            <a:spAutoFit/>
          </a:bodyPr>
          <a:lstStyle/>
          <a:p>
            <a:pPr marL="4742180">
              <a:lnSpc>
                <a:spcPct val="100000"/>
              </a:lnSpc>
            </a:pPr>
            <a:r>
              <a:rPr spc="-5" dirty="0"/>
              <a:t>Customization: </a:t>
            </a:r>
            <a:r>
              <a:rPr spc="-40" dirty="0"/>
              <a:t>The </a:t>
            </a:r>
            <a:r>
              <a:rPr spc="-35" dirty="0"/>
              <a:t>Baseline </a:t>
            </a:r>
            <a:r>
              <a:rPr spc="10" dirty="0"/>
              <a:t>is</a:t>
            </a:r>
            <a:r>
              <a:rPr spc="-229" dirty="0"/>
              <a:t> </a:t>
            </a:r>
            <a:r>
              <a:rPr dirty="0"/>
              <a:t>Portal</a:t>
            </a:r>
          </a:p>
        </p:txBody>
      </p:sp>
      <p:sp>
        <p:nvSpPr>
          <p:cNvPr id="13" name="object 13"/>
          <p:cNvSpPr/>
          <p:nvPr/>
        </p:nvSpPr>
        <p:spPr>
          <a:xfrm>
            <a:off x="1058113" y="3817239"/>
            <a:ext cx="278130" cy="398780"/>
          </a:xfrm>
          <a:custGeom>
            <a:avLst/>
            <a:gdLst/>
            <a:ahLst/>
            <a:cxnLst/>
            <a:rect l="l" t="t" r="r" b="b"/>
            <a:pathLst>
              <a:path w="278130" h="398779">
                <a:moveTo>
                  <a:pt x="0" y="0"/>
                </a:moveTo>
                <a:lnTo>
                  <a:pt x="0" y="225425"/>
                </a:lnTo>
                <a:lnTo>
                  <a:pt x="277545" y="225425"/>
                </a:lnTo>
                <a:lnTo>
                  <a:pt x="277545" y="398780"/>
                </a:lnTo>
              </a:path>
            </a:pathLst>
          </a:custGeom>
          <a:ln w="12700">
            <a:solidFill>
              <a:srgbClr val="7E7E7E"/>
            </a:solidFill>
          </a:ln>
        </p:spPr>
        <p:txBody>
          <a:bodyPr wrap="square" lIns="0" tIns="0" rIns="0" bIns="0" rtlCol="0"/>
          <a:lstStyle/>
          <a:p>
            <a:endParaRPr/>
          </a:p>
        </p:txBody>
      </p:sp>
      <p:sp>
        <p:nvSpPr>
          <p:cNvPr id="14" name="object 14"/>
          <p:cNvSpPr/>
          <p:nvPr/>
        </p:nvSpPr>
        <p:spPr>
          <a:xfrm>
            <a:off x="1058113" y="3387852"/>
            <a:ext cx="201930" cy="1674495"/>
          </a:xfrm>
          <a:custGeom>
            <a:avLst/>
            <a:gdLst/>
            <a:ahLst/>
            <a:cxnLst/>
            <a:rect l="l" t="t" r="r" b="b"/>
            <a:pathLst>
              <a:path w="201930" h="1674495">
                <a:moveTo>
                  <a:pt x="0" y="0"/>
                </a:moveTo>
                <a:lnTo>
                  <a:pt x="0" y="1552194"/>
                </a:lnTo>
                <a:lnTo>
                  <a:pt x="201523" y="1552194"/>
                </a:lnTo>
                <a:lnTo>
                  <a:pt x="201523" y="1674241"/>
                </a:lnTo>
              </a:path>
            </a:pathLst>
          </a:custGeom>
          <a:ln w="12700">
            <a:solidFill>
              <a:srgbClr val="7E7E7E"/>
            </a:solidFill>
          </a:ln>
        </p:spPr>
        <p:txBody>
          <a:bodyPr wrap="square" lIns="0" tIns="0" rIns="0" bIns="0" rtlCol="0"/>
          <a:lstStyle/>
          <a:p>
            <a:endParaRPr/>
          </a:p>
        </p:txBody>
      </p:sp>
      <p:sp>
        <p:nvSpPr>
          <p:cNvPr id="15" name="object 15"/>
          <p:cNvSpPr/>
          <p:nvPr/>
        </p:nvSpPr>
        <p:spPr>
          <a:xfrm>
            <a:off x="780554" y="2925000"/>
            <a:ext cx="555625" cy="462915"/>
          </a:xfrm>
          <a:custGeom>
            <a:avLst/>
            <a:gdLst/>
            <a:ahLst/>
            <a:cxnLst/>
            <a:rect l="l" t="t" r="r" b="b"/>
            <a:pathLst>
              <a:path w="555625" h="462914">
                <a:moveTo>
                  <a:pt x="0" y="462851"/>
                </a:moveTo>
                <a:lnTo>
                  <a:pt x="555116" y="462851"/>
                </a:lnTo>
                <a:lnTo>
                  <a:pt x="555116" y="0"/>
                </a:lnTo>
                <a:lnTo>
                  <a:pt x="0" y="0"/>
                </a:lnTo>
                <a:lnTo>
                  <a:pt x="0" y="462851"/>
                </a:lnTo>
                <a:close/>
              </a:path>
            </a:pathLst>
          </a:custGeom>
          <a:solidFill>
            <a:srgbClr val="433A36"/>
          </a:solidFill>
        </p:spPr>
        <p:txBody>
          <a:bodyPr wrap="square" lIns="0" tIns="0" rIns="0" bIns="0" rtlCol="0"/>
          <a:lstStyle/>
          <a:p>
            <a:endParaRPr/>
          </a:p>
        </p:txBody>
      </p:sp>
      <p:sp>
        <p:nvSpPr>
          <p:cNvPr id="16" name="object 16"/>
          <p:cNvSpPr txBox="1"/>
          <p:nvPr/>
        </p:nvSpPr>
        <p:spPr>
          <a:xfrm>
            <a:off x="982472" y="3025521"/>
            <a:ext cx="151130" cy="257810"/>
          </a:xfrm>
          <a:prstGeom prst="rect">
            <a:avLst/>
          </a:prstGeom>
        </p:spPr>
        <p:txBody>
          <a:bodyPr vert="horz" wrap="square" lIns="0" tIns="0" rIns="0" bIns="0" rtlCol="0">
            <a:spAutoFit/>
          </a:bodyPr>
          <a:lstStyle/>
          <a:p>
            <a:pPr marL="12700">
              <a:lnSpc>
                <a:spcPct val="100000"/>
              </a:lnSpc>
            </a:pPr>
            <a:r>
              <a:rPr sz="1600" spc="-80" dirty="0">
                <a:solidFill>
                  <a:srgbClr val="FFFFFF"/>
                </a:solidFill>
                <a:latin typeface="Arial"/>
                <a:cs typeface="Arial"/>
              </a:rPr>
              <a:t>P</a:t>
            </a:r>
            <a:endParaRPr sz="1600">
              <a:latin typeface="Arial"/>
              <a:cs typeface="Arial"/>
            </a:endParaRPr>
          </a:p>
        </p:txBody>
      </p:sp>
      <p:sp>
        <p:nvSpPr>
          <p:cNvPr id="17" name="object 17"/>
          <p:cNvSpPr/>
          <p:nvPr/>
        </p:nvSpPr>
        <p:spPr>
          <a:xfrm>
            <a:off x="1781810" y="4943347"/>
            <a:ext cx="330835" cy="0"/>
          </a:xfrm>
          <a:custGeom>
            <a:avLst/>
            <a:gdLst/>
            <a:ahLst/>
            <a:cxnLst/>
            <a:rect l="l" t="t" r="r" b="b"/>
            <a:pathLst>
              <a:path w="330835">
                <a:moveTo>
                  <a:pt x="0" y="0"/>
                </a:moveTo>
                <a:lnTo>
                  <a:pt x="330581" y="0"/>
                </a:lnTo>
              </a:path>
            </a:pathLst>
          </a:custGeom>
          <a:ln w="12700">
            <a:solidFill>
              <a:srgbClr val="7E7E7E"/>
            </a:solidFill>
          </a:ln>
        </p:spPr>
        <p:txBody>
          <a:bodyPr wrap="square" lIns="0" tIns="0" rIns="0" bIns="0" rtlCol="0"/>
          <a:lstStyle/>
          <a:p>
            <a:endParaRPr/>
          </a:p>
        </p:txBody>
      </p:sp>
      <p:sp>
        <p:nvSpPr>
          <p:cNvPr id="18" name="object 18"/>
          <p:cNvSpPr/>
          <p:nvPr/>
        </p:nvSpPr>
        <p:spPr>
          <a:xfrm>
            <a:off x="1781810" y="4943347"/>
            <a:ext cx="330835" cy="894080"/>
          </a:xfrm>
          <a:custGeom>
            <a:avLst/>
            <a:gdLst/>
            <a:ahLst/>
            <a:cxnLst/>
            <a:rect l="l" t="t" r="r" b="b"/>
            <a:pathLst>
              <a:path w="330835" h="894079">
                <a:moveTo>
                  <a:pt x="0" y="0"/>
                </a:moveTo>
                <a:lnTo>
                  <a:pt x="165226" y="0"/>
                </a:lnTo>
                <a:lnTo>
                  <a:pt x="165226" y="893508"/>
                </a:lnTo>
                <a:lnTo>
                  <a:pt x="330581" y="893508"/>
                </a:lnTo>
              </a:path>
            </a:pathLst>
          </a:custGeom>
          <a:ln w="12699">
            <a:solidFill>
              <a:srgbClr val="7E7E7E"/>
            </a:solidFill>
          </a:ln>
        </p:spPr>
        <p:txBody>
          <a:bodyPr wrap="square" lIns="0" tIns="0" rIns="0" bIns="0" rtlCol="0"/>
          <a:lstStyle/>
          <a:p>
            <a:endParaRPr/>
          </a:p>
        </p:txBody>
      </p:sp>
      <p:sp>
        <p:nvSpPr>
          <p:cNvPr id="19" name="object 19"/>
          <p:cNvSpPr txBox="1"/>
          <p:nvPr/>
        </p:nvSpPr>
        <p:spPr>
          <a:xfrm>
            <a:off x="1228153" y="3818445"/>
            <a:ext cx="553720" cy="462915"/>
          </a:xfrm>
          <a:prstGeom prst="rect">
            <a:avLst/>
          </a:prstGeom>
          <a:solidFill>
            <a:srgbClr val="433A36"/>
          </a:solidFill>
        </p:spPr>
        <p:txBody>
          <a:bodyPr vert="horz" wrap="square" lIns="0" tIns="100330" rIns="0" bIns="0" rtlCol="0">
            <a:spAutoFit/>
          </a:bodyPr>
          <a:lstStyle/>
          <a:p>
            <a:pPr algn="ctr">
              <a:lnSpc>
                <a:spcPct val="100000"/>
              </a:lnSpc>
              <a:spcBef>
                <a:spcPts val="790"/>
              </a:spcBef>
            </a:pPr>
            <a:r>
              <a:rPr sz="1600" spc="-135" dirty="0">
                <a:solidFill>
                  <a:srgbClr val="FFFFFF"/>
                </a:solidFill>
                <a:latin typeface="Arial"/>
                <a:cs typeface="Arial"/>
              </a:rPr>
              <a:t>C</a:t>
            </a:r>
            <a:endParaRPr sz="1600">
              <a:latin typeface="Arial"/>
              <a:cs typeface="Arial"/>
            </a:endParaRPr>
          </a:p>
        </p:txBody>
      </p:sp>
      <p:sp>
        <p:nvSpPr>
          <p:cNvPr id="20" name="object 20"/>
          <p:cNvSpPr txBox="1"/>
          <p:nvPr/>
        </p:nvSpPr>
        <p:spPr>
          <a:xfrm>
            <a:off x="1228153" y="4711890"/>
            <a:ext cx="553720" cy="462915"/>
          </a:xfrm>
          <a:prstGeom prst="rect">
            <a:avLst/>
          </a:prstGeom>
          <a:solidFill>
            <a:srgbClr val="433A36"/>
          </a:solidFill>
        </p:spPr>
        <p:txBody>
          <a:bodyPr vert="horz" wrap="square" lIns="0" tIns="100965" rIns="0" bIns="0" rtlCol="0">
            <a:spAutoFit/>
          </a:bodyPr>
          <a:lstStyle/>
          <a:p>
            <a:pPr algn="ctr">
              <a:lnSpc>
                <a:spcPct val="100000"/>
              </a:lnSpc>
              <a:spcBef>
                <a:spcPts val="795"/>
              </a:spcBef>
            </a:pPr>
            <a:r>
              <a:rPr sz="1600" spc="-135" dirty="0">
                <a:solidFill>
                  <a:srgbClr val="FFFFFF"/>
                </a:solidFill>
                <a:latin typeface="Arial"/>
                <a:cs typeface="Arial"/>
              </a:rPr>
              <a:t>C</a:t>
            </a:r>
            <a:endParaRPr sz="1600">
              <a:latin typeface="Arial"/>
              <a:cs typeface="Arial"/>
            </a:endParaRPr>
          </a:p>
        </p:txBody>
      </p:sp>
      <p:sp>
        <p:nvSpPr>
          <p:cNvPr id="21" name="object 21"/>
          <p:cNvSpPr txBox="1"/>
          <p:nvPr/>
        </p:nvSpPr>
        <p:spPr>
          <a:xfrm>
            <a:off x="2112391" y="4711890"/>
            <a:ext cx="552450" cy="462915"/>
          </a:xfrm>
          <a:prstGeom prst="rect">
            <a:avLst/>
          </a:prstGeom>
          <a:solidFill>
            <a:srgbClr val="433A36"/>
          </a:solidFill>
        </p:spPr>
        <p:txBody>
          <a:bodyPr vert="horz" wrap="square" lIns="0" tIns="100965" rIns="0" bIns="0" rtlCol="0">
            <a:spAutoFit/>
          </a:bodyPr>
          <a:lstStyle/>
          <a:p>
            <a:pPr marL="635" algn="ctr">
              <a:lnSpc>
                <a:spcPct val="100000"/>
              </a:lnSpc>
              <a:spcBef>
                <a:spcPts val="795"/>
              </a:spcBef>
            </a:pPr>
            <a:r>
              <a:rPr sz="1600" spc="-85" dirty="0">
                <a:solidFill>
                  <a:srgbClr val="FFFFFF"/>
                </a:solidFill>
                <a:latin typeface="Arial"/>
                <a:cs typeface="Arial"/>
              </a:rPr>
              <a:t>W</a:t>
            </a:r>
            <a:endParaRPr sz="1600">
              <a:latin typeface="Arial"/>
              <a:cs typeface="Arial"/>
            </a:endParaRPr>
          </a:p>
        </p:txBody>
      </p:sp>
      <p:sp>
        <p:nvSpPr>
          <p:cNvPr id="22" name="object 22"/>
          <p:cNvSpPr/>
          <p:nvPr/>
        </p:nvSpPr>
        <p:spPr>
          <a:xfrm>
            <a:off x="2112391" y="5605424"/>
            <a:ext cx="552450" cy="462915"/>
          </a:xfrm>
          <a:custGeom>
            <a:avLst/>
            <a:gdLst/>
            <a:ahLst/>
            <a:cxnLst/>
            <a:rect l="l" t="t" r="r" b="b"/>
            <a:pathLst>
              <a:path w="552450" h="462914">
                <a:moveTo>
                  <a:pt x="0" y="462851"/>
                </a:moveTo>
                <a:lnTo>
                  <a:pt x="552094" y="462851"/>
                </a:lnTo>
                <a:lnTo>
                  <a:pt x="552094" y="0"/>
                </a:lnTo>
                <a:lnTo>
                  <a:pt x="0" y="0"/>
                </a:lnTo>
                <a:lnTo>
                  <a:pt x="0" y="462851"/>
                </a:lnTo>
                <a:close/>
              </a:path>
            </a:pathLst>
          </a:custGeom>
          <a:solidFill>
            <a:srgbClr val="433A36"/>
          </a:solidFill>
        </p:spPr>
        <p:txBody>
          <a:bodyPr wrap="square" lIns="0" tIns="0" rIns="0" bIns="0" rtlCol="0"/>
          <a:lstStyle/>
          <a:p>
            <a:endParaRPr/>
          </a:p>
        </p:txBody>
      </p:sp>
      <p:sp>
        <p:nvSpPr>
          <p:cNvPr id="23" name="object 23"/>
          <p:cNvSpPr txBox="1"/>
          <p:nvPr/>
        </p:nvSpPr>
        <p:spPr>
          <a:xfrm>
            <a:off x="2311400" y="5706567"/>
            <a:ext cx="155575" cy="257810"/>
          </a:xfrm>
          <a:prstGeom prst="rect">
            <a:avLst/>
          </a:prstGeom>
        </p:spPr>
        <p:txBody>
          <a:bodyPr vert="horz" wrap="square" lIns="0" tIns="0" rIns="0" bIns="0" rtlCol="0">
            <a:spAutoFit/>
          </a:bodyPr>
          <a:lstStyle/>
          <a:p>
            <a:pPr marL="12700">
              <a:lnSpc>
                <a:spcPct val="100000"/>
              </a:lnSpc>
            </a:pPr>
            <a:r>
              <a:rPr sz="1600" spc="-135" dirty="0">
                <a:solidFill>
                  <a:srgbClr val="FFFFFF"/>
                </a:solidFill>
                <a:latin typeface="Arial"/>
                <a:cs typeface="Arial"/>
              </a:rPr>
              <a:t>C</a:t>
            </a:r>
            <a:endParaRPr sz="1600">
              <a:latin typeface="Arial"/>
              <a:cs typeface="Arial"/>
            </a:endParaRPr>
          </a:p>
        </p:txBody>
      </p:sp>
      <p:sp>
        <p:nvSpPr>
          <p:cNvPr id="24" name="object 24"/>
          <p:cNvSpPr/>
          <p:nvPr/>
        </p:nvSpPr>
        <p:spPr>
          <a:xfrm>
            <a:off x="2664460" y="5836856"/>
            <a:ext cx="330835" cy="0"/>
          </a:xfrm>
          <a:custGeom>
            <a:avLst/>
            <a:gdLst/>
            <a:ahLst/>
            <a:cxnLst/>
            <a:rect l="l" t="t" r="r" b="b"/>
            <a:pathLst>
              <a:path w="330835">
                <a:moveTo>
                  <a:pt x="0" y="0"/>
                </a:moveTo>
                <a:lnTo>
                  <a:pt x="330707" y="0"/>
                </a:lnTo>
              </a:path>
            </a:pathLst>
          </a:custGeom>
          <a:ln w="12700">
            <a:solidFill>
              <a:srgbClr val="7E7E7E"/>
            </a:solidFill>
          </a:ln>
        </p:spPr>
        <p:txBody>
          <a:bodyPr wrap="square" lIns="0" tIns="0" rIns="0" bIns="0" rtlCol="0"/>
          <a:lstStyle/>
          <a:p>
            <a:endParaRPr/>
          </a:p>
        </p:txBody>
      </p:sp>
      <p:sp>
        <p:nvSpPr>
          <p:cNvPr id="25" name="object 25"/>
          <p:cNvSpPr/>
          <p:nvPr/>
        </p:nvSpPr>
        <p:spPr>
          <a:xfrm>
            <a:off x="2995167" y="5605424"/>
            <a:ext cx="555625" cy="462915"/>
          </a:xfrm>
          <a:custGeom>
            <a:avLst/>
            <a:gdLst/>
            <a:ahLst/>
            <a:cxnLst/>
            <a:rect l="l" t="t" r="r" b="b"/>
            <a:pathLst>
              <a:path w="555625" h="462914">
                <a:moveTo>
                  <a:pt x="0" y="462851"/>
                </a:moveTo>
                <a:lnTo>
                  <a:pt x="555117" y="462851"/>
                </a:lnTo>
                <a:lnTo>
                  <a:pt x="555117" y="0"/>
                </a:lnTo>
                <a:lnTo>
                  <a:pt x="0" y="0"/>
                </a:lnTo>
                <a:lnTo>
                  <a:pt x="0" y="462851"/>
                </a:lnTo>
                <a:close/>
              </a:path>
            </a:pathLst>
          </a:custGeom>
          <a:solidFill>
            <a:srgbClr val="433A36"/>
          </a:solidFill>
        </p:spPr>
        <p:txBody>
          <a:bodyPr wrap="square" lIns="0" tIns="0" rIns="0" bIns="0" rtlCol="0"/>
          <a:lstStyle/>
          <a:p>
            <a:endParaRPr/>
          </a:p>
        </p:txBody>
      </p:sp>
      <p:sp>
        <p:nvSpPr>
          <p:cNvPr id="26" name="object 26"/>
          <p:cNvSpPr txBox="1"/>
          <p:nvPr/>
        </p:nvSpPr>
        <p:spPr>
          <a:xfrm>
            <a:off x="3170047" y="5706567"/>
            <a:ext cx="207010" cy="257810"/>
          </a:xfrm>
          <a:prstGeom prst="rect">
            <a:avLst/>
          </a:prstGeom>
        </p:spPr>
        <p:txBody>
          <a:bodyPr vert="horz" wrap="square" lIns="0" tIns="0" rIns="0" bIns="0" rtlCol="0">
            <a:spAutoFit/>
          </a:bodyPr>
          <a:lstStyle/>
          <a:p>
            <a:pPr marL="12700">
              <a:lnSpc>
                <a:spcPct val="100000"/>
              </a:lnSpc>
            </a:pPr>
            <a:r>
              <a:rPr sz="1600" spc="-85" dirty="0">
                <a:solidFill>
                  <a:srgbClr val="FFFFFF"/>
                </a:solidFill>
                <a:latin typeface="Arial"/>
                <a:cs typeface="Arial"/>
              </a:rPr>
              <a:t>W</a:t>
            </a:r>
            <a:endParaRPr sz="1600">
              <a:latin typeface="Arial"/>
              <a:cs typeface="Arial"/>
            </a:endParaRPr>
          </a:p>
        </p:txBody>
      </p:sp>
      <p:sp>
        <p:nvSpPr>
          <p:cNvPr id="27" name="object 27"/>
          <p:cNvSpPr/>
          <p:nvPr/>
        </p:nvSpPr>
        <p:spPr>
          <a:xfrm>
            <a:off x="1781810" y="4049903"/>
            <a:ext cx="329565" cy="0"/>
          </a:xfrm>
          <a:custGeom>
            <a:avLst/>
            <a:gdLst/>
            <a:ahLst/>
            <a:cxnLst/>
            <a:rect l="l" t="t" r="r" b="b"/>
            <a:pathLst>
              <a:path w="329564">
                <a:moveTo>
                  <a:pt x="0" y="0"/>
                </a:moveTo>
                <a:lnTo>
                  <a:pt x="329056" y="0"/>
                </a:lnTo>
              </a:path>
            </a:pathLst>
          </a:custGeom>
          <a:ln w="12700">
            <a:solidFill>
              <a:srgbClr val="7E7E7E"/>
            </a:solidFill>
          </a:ln>
        </p:spPr>
        <p:txBody>
          <a:bodyPr wrap="square" lIns="0" tIns="0" rIns="0" bIns="0" rtlCol="0"/>
          <a:lstStyle/>
          <a:p>
            <a:endParaRPr/>
          </a:p>
        </p:txBody>
      </p:sp>
      <p:sp>
        <p:nvSpPr>
          <p:cNvPr id="28" name="object 28"/>
          <p:cNvSpPr/>
          <p:nvPr/>
        </p:nvSpPr>
        <p:spPr>
          <a:xfrm>
            <a:off x="470408" y="1183703"/>
            <a:ext cx="552450" cy="462915"/>
          </a:xfrm>
          <a:custGeom>
            <a:avLst/>
            <a:gdLst/>
            <a:ahLst/>
            <a:cxnLst/>
            <a:rect l="l" t="t" r="r" b="b"/>
            <a:pathLst>
              <a:path w="552450" h="462914">
                <a:moveTo>
                  <a:pt x="0" y="462851"/>
                </a:moveTo>
                <a:lnTo>
                  <a:pt x="552094" y="462851"/>
                </a:lnTo>
                <a:lnTo>
                  <a:pt x="552094" y="0"/>
                </a:lnTo>
                <a:lnTo>
                  <a:pt x="0" y="0"/>
                </a:lnTo>
                <a:lnTo>
                  <a:pt x="0" y="462851"/>
                </a:lnTo>
                <a:close/>
              </a:path>
            </a:pathLst>
          </a:custGeom>
          <a:solidFill>
            <a:srgbClr val="70952C"/>
          </a:solidFill>
        </p:spPr>
        <p:txBody>
          <a:bodyPr wrap="square" lIns="0" tIns="0" rIns="0" bIns="0" rtlCol="0"/>
          <a:lstStyle/>
          <a:p>
            <a:endParaRPr/>
          </a:p>
        </p:txBody>
      </p:sp>
      <p:sp>
        <p:nvSpPr>
          <p:cNvPr id="29" name="object 29"/>
          <p:cNvSpPr txBox="1"/>
          <p:nvPr/>
        </p:nvSpPr>
        <p:spPr>
          <a:xfrm>
            <a:off x="470408" y="1283970"/>
            <a:ext cx="553085" cy="362585"/>
          </a:xfrm>
          <a:prstGeom prst="rect">
            <a:avLst/>
          </a:prstGeom>
        </p:spPr>
        <p:txBody>
          <a:bodyPr vert="horz" wrap="square" lIns="0" tIns="0" rIns="0" bIns="0" rtlCol="0">
            <a:spAutoFit/>
          </a:bodyPr>
          <a:lstStyle/>
          <a:p>
            <a:pPr algn="ctr">
              <a:lnSpc>
                <a:spcPct val="100000"/>
              </a:lnSpc>
            </a:pPr>
            <a:r>
              <a:rPr sz="1600" spc="-85" dirty="0">
                <a:solidFill>
                  <a:srgbClr val="FFFFFF"/>
                </a:solidFill>
                <a:latin typeface="Arial"/>
                <a:cs typeface="Arial"/>
              </a:rPr>
              <a:t>W</a:t>
            </a:r>
            <a:endParaRPr sz="1600">
              <a:latin typeface="Arial"/>
              <a:cs typeface="Arial"/>
            </a:endParaRPr>
          </a:p>
        </p:txBody>
      </p:sp>
      <p:sp>
        <p:nvSpPr>
          <p:cNvPr id="30" name="object 30"/>
          <p:cNvSpPr/>
          <p:nvPr/>
        </p:nvSpPr>
        <p:spPr>
          <a:xfrm>
            <a:off x="323532" y="2276855"/>
            <a:ext cx="8425180" cy="4168775"/>
          </a:xfrm>
          <a:custGeom>
            <a:avLst/>
            <a:gdLst/>
            <a:ahLst/>
            <a:cxnLst/>
            <a:rect l="l" t="t" r="r" b="b"/>
            <a:pathLst>
              <a:path w="8425180" h="4168775">
                <a:moveTo>
                  <a:pt x="53759" y="0"/>
                </a:moveTo>
                <a:lnTo>
                  <a:pt x="8424989" y="0"/>
                </a:lnTo>
                <a:lnTo>
                  <a:pt x="8424989" y="4104474"/>
                </a:lnTo>
                <a:lnTo>
                  <a:pt x="0" y="4168267"/>
                </a:lnTo>
                <a:lnTo>
                  <a:pt x="53759" y="0"/>
                </a:lnTo>
                <a:close/>
              </a:path>
            </a:pathLst>
          </a:custGeom>
          <a:ln w="25400">
            <a:solidFill>
              <a:srgbClr val="675B52"/>
            </a:solidFill>
          </a:ln>
        </p:spPr>
        <p:txBody>
          <a:bodyPr wrap="square" lIns="0" tIns="0" rIns="0" bIns="0" rtlCol="0"/>
          <a:lstStyle/>
          <a:p>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8"/>
            <a:ext cx="9143999" cy="68558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457955"/>
            <a:ext cx="9144000" cy="172059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5" name="object 5"/>
          <p:cNvSpPr/>
          <p:nvPr/>
        </p:nvSpPr>
        <p:spPr>
          <a:xfrm>
            <a:off x="324789" y="287883"/>
            <a:ext cx="1870964" cy="15382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342133" y="3751453"/>
            <a:ext cx="4519295" cy="548640"/>
          </a:xfrm>
          <a:prstGeom prst="rect">
            <a:avLst/>
          </a:prstGeom>
        </p:spPr>
        <p:txBody>
          <a:bodyPr vert="horz" wrap="square" lIns="0" tIns="0" rIns="0" bIns="0" rtlCol="0">
            <a:spAutoFit/>
          </a:bodyPr>
          <a:lstStyle/>
          <a:p>
            <a:pPr marL="12700">
              <a:lnSpc>
                <a:spcPct val="100000"/>
              </a:lnSpc>
            </a:pPr>
            <a:r>
              <a:rPr sz="3600" spc="40" dirty="0">
                <a:solidFill>
                  <a:srgbClr val="EBE9E7"/>
                </a:solidFill>
                <a:latin typeface="Arial"/>
                <a:cs typeface="Arial"/>
              </a:rPr>
              <a:t>Intro </a:t>
            </a:r>
            <a:r>
              <a:rPr sz="3600" spc="95" dirty="0">
                <a:solidFill>
                  <a:srgbClr val="EBE9E7"/>
                </a:solidFill>
                <a:latin typeface="Arial"/>
                <a:cs typeface="Arial"/>
              </a:rPr>
              <a:t>to </a:t>
            </a:r>
            <a:r>
              <a:rPr sz="3600" spc="-55" dirty="0">
                <a:solidFill>
                  <a:srgbClr val="EBE9E7"/>
                </a:solidFill>
                <a:latin typeface="Arial"/>
                <a:cs typeface="Arial"/>
              </a:rPr>
              <a:t>Backbase</a:t>
            </a:r>
            <a:r>
              <a:rPr sz="3600" spc="-610" dirty="0">
                <a:solidFill>
                  <a:srgbClr val="EBE9E7"/>
                </a:solidFill>
                <a:latin typeface="Arial"/>
                <a:cs typeface="Arial"/>
              </a:rPr>
              <a:t> </a:t>
            </a:r>
            <a:r>
              <a:rPr sz="3600" spc="-225" dirty="0">
                <a:solidFill>
                  <a:srgbClr val="EBE9E7"/>
                </a:solidFill>
                <a:latin typeface="Arial"/>
                <a:cs typeface="Arial"/>
              </a:rPr>
              <a:t>CXP</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6</a:t>
            </a:fld>
            <a:endParaRPr dirty="0"/>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0040" y="1013460"/>
            <a:ext cx="8538972" cy="80162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787523" y="1282953"/>
            <a:ext cx="3606165" cy="257810"/>
          </a:xfrm>
          <a:prstGeom prst="rect">
            <a:avLst/>
          </a:prstGeom>
        </p:spPr>
        <p:txBody>
          <a:bodyPr vert="horz" wrap="square" lIns="0" tIns="0" rIns="0" bIns="0" rtlCol="0">
            <a:spAutoFit/>
          </a:bodyPr>
          <a:lstStyle/>
          <a:p>
            <a:pPr marL="12700">
              <a:lnSpc>
                <a:spcPct val="100000"/>
              </a:lnSpc>
            </a:pPr>
            <a:r>
              <a:rPr sz="1600" spc="-45" dirty="0">
                <a:solidFill>
                  <a:srgbClr val="FFFFFF"/>
                </a:solidFill>
                <a:latin typeface="Arial"/>
                <a:cs typeface="Arial"/>
              </a:rPr>
              <a:t>Base </a:t>
            </a:r>
            <a:r>
              <a:rPr sz="1600" spc="-15" dirty="0">
                <a:solidFill>
                  <a:srgbClr val="FFFFFF"/>
                </a:solidFill>
                <a:latin typeface="Arial"/>
                <a:cs typeface="Arial"/>
              </a:rPr>
              <a:t>Elements </a:t>
            </a:r>
            <a:r>
              <a:rPr sz="1600" spc="-40" dirty="0">
                <a:solidFill>
                  <a:srgbClr val="FFFFFF"/>
                </a:solidFill>
                <a:latin typeface="Arial"/>
                <a:cs typeface="Arial"/>
              </a:rPr>
              <a:t>(eg.</a:t>
            </a:r>
            <a:r>
              <a:rPr sz="1600" spc="-185" dirty="0">
                <a:solidFill>
                  <a:srgbClr val="FFFFFF"/>
                </a:solidFill>
                <a:latin typeface="Arial"/>
                <a:cs typeface="Arial"/>
              </a:rPr>
              <a:t> </a:t>
            </a:r>
            <a:r>
              <a:rPr sz="1600" spc="5" dirty="0">
                <a:solidFill>
                  <a:srgbClr val="FFFFFF"/>
                </a:solidFill>
                <a:latin typeface="Arial"/>
                <a:cs typeface="Arial"/>
              </a:rPr>
              <a:t>Widgets/Templates)</a:t>
            </a:r>
            <a:endParaRPr sz="1600">
              <a:latin typeface="Arial"/>
              <a:cs typeface="Arial"/>
            </a:endParaRPr>
          </a:p>
        </p:txBody>
      </p:sp>
      <p:sp>
        <p:nvSpPr>
          <p:cNvPr id="6" name="object 6"/>
          <p:cNvSpPr/>
          <p:nvPr/>
        </p:nvSpPr>
        <p:spPr>
          <a:xfrm>
            <a:off x="470408" y="1183703"/>
            <a:ext cx="553085" cy="461645"/>
          </a:xfrm>
          <a:custGeom>
            <a:avLst/>
            <a:gdLst/>
            <a:ahLst/>
            <a:cxnLst/>
            <a:rect l="l" t="t" r="r" b="b"/>
            <a:pathLst>
              <a:path w="553085" h="461644">
                <a:moveTo>
                  <a:pt x="0" y="461073"/>
                </a:moveTo>
                <a:lnTo>
                  <a:pt x="552983" y="461073"/>
                </a:lnTo>
                <a:lnTo>
                  <a:pt x="552983" y="0"/>
                </a:lnTo>
                <a:lnTo>
                  <a:pt x="0" y="0"/>
                </a:lnTo>
                <a:lnTo>
                  <a:pt x="0" y="461073"/>
                </a:lnTo>
                <a:close/>
              </a:path>
            </a:pathLst>
          </a:custGeom>
          <a:solidFill>
            <a:srgbClr val="FFFFFF"/>
          </a:solidFill>
        </p:spPr>
        <p:txBody>
          <a:bodyPr wrap="square" lIns="0" tIns="0" rIns="0" bIns="0" rtlCol="0"/>
          <a:lstStyle/>
          <a:p>
            <a:endParaRPr/>
          </a:p>
        </p:txBody>
      </p:sp>
      <p:sp>
        <p:nvSpPr>
          <p:cNvPr id="7" name="object 7"/>
          <p:cNvSpPr txBox="1"/>
          <p:nvPr/>
        </p:nvSpPr>
        <p:spPr>
          <a:xfrm>
            <a:off x="643229" y="1282953"/>
            <a:ext cx="207010" cy="257810"/>
          </a:xfrm>
          <a:prstGeom prst="rect">
            <a:avLst/>
          </a:prstGeom>
        </p:spPr>
        <p:txBody>
          <a:bodyPr vert="horz" wrap="square" lIns="0" tIns="0" rIns="0" bIns="0" rtlCol="0">
            <a:spAutoFit/>
          </a:bodyPr>
          <a:lstStyle/>
          <a:p>
            <a:pPr marL="12700">
              <a:lnSpc>
                <a:spcPct val="100000"/>
              </a:lnSpc>
            </a:pPr>
            <a:r>
              <a:rPr sz="1600" spc="-85" dirty="0">
                <a:latin typeface="Arial"/>
                <a:cs typeface="Arial"/>
              </a:rPr>
              <a:t>W</a:t>
            </a:r>
            <a:endParaRPr sz="1600">
              <a:latin typeface="Arial"/>
              <a:cs typeface="Arial"/>
            </a:endParaRPr>
          </a:p>
        </p:txBody>
      </p:sp>
      <p:sp>
        <p:nvSpPr>
          <p:cNvPr id="8" name="object 8"/>
          <p:cNvSpPr/>
          <p:nvPr/>
        </p:nvSpPr>
        <p:spPr>
          <a:xfrm>
            <a:off x="1228750" y="1183703"/>
            <a:ext cx="553085" cy="461645"/>
          </a:xfrm>
          <a:custGeom>
            <a:avLst/>
            <a:gdLst/>
            <a:ahLst/>
            <a:cxnLst/>
            <a:rect l="l" t="t" r="r" b="b"/>
            <a:pathLst>
              <a:path w="553085" h="461644">
                <a:moveTo>
                  <a:pt x="0" y="461073"/>
                </a:moveTo>
                <a:lnTo>
                  <a:pt x="552983" y="461073"/>
                </a:lnTo>
                <a:lnTo>
                  <a:pt x="552983" y="0"/>
                </a:lnTo>
                <a:lnTo>
                  <a:pt x="0" y="0"/>
                </a:lnTo>
                <a:lnTo>
                  <a:pt x="0" y="461073"/>
                </a:lnTo>
                <a:close/>
              </a:path>
            </a:pathLst>
          </a:custGeom>
          <a:solidFill>
            <a:srgbClr val="FFFFFF"/>
          </a:solidFill>
        </p:spPr>
        <p:txBody>
          <a:bodyPr wrap="square" lIns="0" tIns="0" rIns="0" bIns="0" rtlCol="0"/>
          <a:lstStyle/>
          <a:p>
            <a:endParaRPr/>
          </a:p>
        </p:txBody>
      </p:sp>
      <p:sp>
        <p:nvSpPr>
          <p:cNvPr id="9" name="object 9"/>
          <p:cNvSpPr txBox="1"/>
          <p:nvPr/>
        </p:nvSpPr>
        <p:spPr>
          <a:xfrm>
            <a:off x="1401572" y="1282953"/>
            <a:ext cx="207010" cy="257810"/>
          </a:xfrm>
          <a:prstGeom prst="rect">
            <a:avLst/>
          </a:prstGeom>
        </p:spPr>
        <p:txBody>
          <a:bodyPr vert="horz" wrap="square" lIns="0" tIns="0" rIns="0" bIns="0" rtlCol="0">
            <a:spAutoFit/>
          </a:bodyPr>
          <a:lstStyle/>
          <a:p>
            <a:pPr marL="12700">
              <a:lnSpc>
                <a:spcPct val="100000"/>
              </a:lnSpc>
            </a:pPr>
            <a:r>
              <a:rPr sz="1600" spc="-85" dirty="0">
                <a:latin typeface="Arial"/>
                <a:cs typeface="Arial"/>
              </a:rPr>
              <a:t>W</a:t>
            </a:r>
            <a:endParaRPr sz="1600">
              <a:latin typeface="Arial"/>
              <a:cs typeface="Arial"/>
            </a:endParaRPr>
          </a:p>
        </p:txBody>
      </p:sp>
      <p:sp>
        <p:nvSpPr>
          <p:cNvPr id="10" name="object 10"/>
          <p:cNvSpPr/>
          <p:nvPr/>
        </p:nvSpPr>
        <p:spPr>
          <a:xfrm>
            <a:off x="1987930" y="1183703"/>
            <a:ext cx="551815" cy="461645"/>
          </a:xfrm>
          <a:custGeom>
            <a:avLst/>
            <a:gdLst/>
            <a:ahLst/>
            <a:cxnLst/>
            <a:rect l="l" t="t" r="r" b="b"/>
            <a:pathLst>
              <a:path w="551814" h="461644">
                <a:moveTo>
                  <a:pt x="0" y="461073"/>
                </a:moveTo>
                <a:lnTo>
                  <a:pt x="551472" y="461073"/>
                </a:lnTo>
                <a:lnTo>
                  <a:pt x="551472" y="0"/>
                </a:lnTo>
                <a:lnTo>
                  <a:pt x="0" y="0"/>
                </a:lnTo>
                <a:lnTo>
                  <a:pt x="0" y="461073"/>
                </a:lnTo>
                <a:close/>
              </a:path>
            </a:pathLst>
          </a:custGeom>
          <a:solidFill>
            <a:srgbClr val="FFFFFF"/>
          </a:solidFill>
        </p:spPr>
        <p:txBody>
          <a:bodyPr wrap="square" lIns="0" tIns="0" rIns="0" bIns="0" rtlCol="0"/>
          <a:lstStyle/>
          <a:p>
            <a:endParaRPr/>
          </a:p>
        </p:txBody>
      </p:sp>
      <p:sp>
        <p:nvSpPr>
          <p:cNvPr id="11" name="object 11"/>
          <p:cNvSpPr txBox="1"/>
          <p:nvPr/>
        </p:nvSpPr>
        <p:spPr>
          <a:xfrm>
            <a:off x="2160777" y="1282953"/>
            <a:ext cx="207010" cy="257810"/>
          </a:xfrm>
          <a:prstGeom prst="rect">
            <a:avLst/>
          </a:prstGeom>
        </p:spPr>
        <p:txBody>
          <a:bodyPr vert="horz" wrap="square" lIns="0" tIns="0" rIns="0" bIns="0" rtlCol="0">
            <a:spAutoFit/>
          </a:bodyPr>
          <a:lstStyle/>
          <a:p>
            <a:pPr marL="12700">
              <a:lnSpc>
                <a:spcPct val="100000"/>
              </a:lnSpc>
            </a:pPr>
            <a:r>
              <a:rPr sz="1600" spc="-85" dirty="0">
                <a:latin typeface="Arial"/>
                <a:cs typeface="Arial"/>
              </a:rPr>
              <a:t>W</a:t>
            </a:r>
            <a:endParaRPr sz="1600">
              <a:latin typeface="Arial"/>
              <a:cs typeface="Arial"/>
            </a:endParaRPr>
          </a:p>
        </p:txBody>
      </p:sp>
      <p:sp>
        <p:nvSpPr>
          <p:cNvPr id="12" name="object 12"/>
          <p:cNvSpPr txBox="1">
            <a:spLocks noGrp="1"/>
          </p:cNvSpPr>
          <p:nvPr>
            <p:ph type="title"/>
          </p:nvPr>
        </p:nvSpPr>
        <p:spPr>
          <a:prstGeom prst="rect">
            <a:avLst/>
          </a:prstGeom>
        </p:spPr>
        <p:txBody>
          <a:bodyPr vert="horz" wrap="square" lIns="0" tIns="0" rIns="0" bIns="0" rtlCol="0">
            <a:spAutoFit/>
          </a:bodyPr>
          <a:lstStyle/>
          <a:p>
            <a:pPr marL="3335020">
              <a:lnSpc>
                <a:spcPct val="100000"/>
              </a:lnSpc>
            </a:pPr>
            <a:r>
              <a:rPr spc="-5" dirty="0"/>
              <a:t>Customization: </a:t>
            </a:r>
            <a:r>
              <a:rPr spc="-25" dirty="0"/>
              <a:t>Extending </a:t>
            </a:r>
            <a:r>
              <a:rPr spc="-35" dirty="0"/>
              <a:t>Global </a:t>
            </a:r>
            <a:r>
              <a:rPr spc="-10" dirty="0"/>
              <a:t>Model </a:t>
            </a:r>
            <a:r>
              <a:rPr spc="-35" dirty="0"/>
              <a:t>User</a:t>
            </a:r>
            <a:r>
              <a:rPr spc="-220" dirty="0"/>
              <a:t> </a:t>
            </a:r>
            <a:r>
              <a:rPr spc="-10" dirty="0"/>
              <a:t>Model</a:t>
            </a:r>
          </a:p>
        </p:txBody>
      </p:sp>
      <p:sp>
        <p:nvSpPr>
          <p:cNvPr id="13" name="object 13"/>
          <p:cNvSpPr/>
          <p:nvPr/>
        </p:nvSpPr>
        <p:spPr>
          <a:xfrm>
            <a:off x="1058113" y="3817239"/>
            <a:ext cx="278130" cy="398780"/>
          </a:xfrm>
          <a:custGeom>
            <a:avLst/>
            <a:gdLst/>
            <a:ahLst/>
            <a:cxnLst/>
            <a:rect l="l" t="t" r="r" b="b"/>
            <a:pathLst>
              <a:path w="278130" h="398779">
                <a:moveTo>
                  <a:pt x="0" y="0"/>
                </a:moveTo>
                <a:lnTo>
                  <a:pt x="0" y="225425"/>
                </a:lnTo>
                <a:lnTo>
                  <a:pt x="277545" y="225425"/>
                </a:lnTo>
                <a:lnTo>
                  <a:pt x="277545" y="398780"/>
                </a:lnTo>
              </a:path>
            </a:pathLst>
          </a:custGeom>
          <a:ln w="12700">
            <a:solidFill>
              <a:srgbClr val="7E7E7E"/>
            </a:solidFill>
          </a:ln>
        </p:spPr>
        <p:txBody>
          <a:bodyPr wrap="square" lIns="0" tIns="0" rIns="0" bIns="0" rtlCol="0"/>
          <a:lstStyle/>
          <a:p>
            <a:endParaRPr/>
          </a:p>
        </p:txBody>
      </p:sp>
      <p:sp>
        <p:nvSpPr>
          <p:cNvPr id="14" name="object 14"/>
          <p:cNvSpPr/>
          <p:nvPr/>
        </p:nvSpPr>
        <p:spPr>
          <a:xfrm>
            <a:off x="1058113" y="3387852"/>
            <a:ext cx="201930" cy="1674495"/>
          </a:xfrm>
          <a:custGeom>
            <a:avLst/>
            <a:gdLst/>
            <a:ahLst/>
            <a:cxnLst/>
            <a:rect l="l" t="t" r="r" b="b"/>
            <a:pathLst>
              <a:path w="201930" h="1674495">
                <a:moveTo>
                  <a:pt x="0" y="0"/>
                </a:moveTo>
                <a:lnTo>
                  <a:pt x="0" y="1552194"/>
                </a:lnTo>
                <a:lnTo>
                  <a:pt x="201523" y="1552194"/>
                </a:lnTo>
                <a:lnTo>
                  <a:pt x="201523" y="1674241"/>
                </a:lnTo>
              </a:path>
            </a:pathLst>
          </a:custGeom>
          <a:ln w="12700">
            <a:solidFill>
              <a:srgbClr val="7E7E7E"/>
            </a:solidFill>
          </a:ln>
        </p:spPr>
        <p:txBody>
          <a:bodyPr wrap="square" lIns="0" tIns="0" rIns="0" bIns="0" rtlCol="0"/>
          <a:lstStyle/>
          <a:p>
            <a:endParaRPr/>
          </a:p>
        </p:txBody>
      </p:sp>
      <p:sp>
        <p:nvSpPr>
          <p:cNvPr id="15" name="object 15"/>
          <p:cNvSpPr/>
          <p:nvPr/>
        </p:nvSpPr>
        <p:spPr>
          <a:xfrm>
            <a:off x="780554" y="2925000"/>
            <a:ext cx="555625" cy="462915"/>
          </a:xfrm>
          <a:custGeom>
            <a:avLst/>
            <a:gdLst/>
            <a:ahLst/>
            <a:cxnLst/>
            <a:rect l="l" t="t" r="r" b="b"/>
            <a:pathLst>
              <a:path w="555625" h="462914">
                <a:moveTo>
                  <a:pt x="0" y="462851"/>
                </a:moveTo>
                <a:lnTo>
                  <a:pt x="555116" y="462851"/>
                </a:lnTo>
                <a:lnTo>
                  <a:pt x="555116" y="0"/>
                </a:lnTo>
                <a:lnTo>
                  <a:pt x="0" y="0"/>
                </a:lnTo>
                <a:lnTo>
                  <a:pt x="0" y="462851"/>
                </a:lnTo>
                <a:close/>
              </a:path>
            </a:pathLst>
          </a:custGeom>
          <a:solidFill>
            <a:srgbClr val="675B52"/>
          </a:solidFill>
        </p:spPr>
        <p:txBody>
          <a:bodyPr wrap="square" lIns="0" tIns="0" rIns="0" bIns="0" rtlCol="0"/>
          <a:lstStyle/>
          <a:p>
            <a:endParaRPr/>
          </a:p>
        </p:txBody>
      </p:sp>
      <p:sp>
        <p:nvSpPr>
          <p:cNvPr id="16" name="object 16"/>
          <p:cNvSpPr txBox="1"/>
          <p:nvPr/>
        </p:nvSpPr>
        <p:spPr>
          <a:xfrm>
            <a:off x="982472" y="3025521"/>
            <a:ext cx="151130" cy="257810"/>
          </a:xfrm>
          <a:prstGeom prst="rect">
            <a:avLst/>
          </a:prstGeom>
        </p:spPr>
        <p:txBody>
          <a:bodyPr vert="horz" wrap="square" lIns="0" tIns="0" rIns="0" bIns="0" rtlCol="0">
            <a:spAutoFit/>
          </a:bodyPr>
          <a:lstStyle/>
          <a:p>
            <a:pPr marL="12700">
              <a:lnSpc>
                <a:spcPct val="100000"/>
              </a:lnSpc>
            </a:pPr>
            <a:r>
              <a:rPr sz="1600" spc="-80" dirty="0">
                <a:solidFill>
                  <a:srgbClr val="FFFFFF"/>
                </a:solidFill>
                <a:latin typeface="Arial"/>
                <a:cs typeface="Arial"/>
              </a:rPr>
              <a:t>P</a:t>
            </a:r>
            <a:endParaRPr sz="1600">
              <a:latin typeface="Arial"/>
              <a:cs typeface="Arial"/>
            </a:endParaRPr>
          </a:p>
        </p:txBody>
      </p:sp>
      <p:sp>
        <p:nvSpPr>
          <p:cNvPr id="17" name="object 17"/>
          <p:cNvSpPr/>
          <p:nvPr/>
        </p:nvSpPr>
        <p:spPr>
          <a:xfrm>
            <a:off x="1781810" y="4943347"/>
            <a:ext cx="330835" cy="0"/>
          </a:xfrm>
          <a:custGeom>
            <a:avLst/>
            <a:gdLst/>
            <a:ahLst/>
            <a:cxnLst/>
            <a:rect l="l" t="t" r="r" b="b"/>
            <a:pathLst>
              <a:path w="330835">
                <a:moveTo>
                  <a:pt x="0" y="0"/>
                </a:moveTo>
                <a:lnTo>
                  <a:pt x="330581" y="0"/>
                </a:lnTo>
              </a:path>
            </a:pathLst>
          </a:custGeom>
          <a:ln w="12700">
            <a:solidFill>
              <a:srgbClr val="7E7E7E"/>
            </a:solidFill>
          </a:ln>
        </p:spPr>
        <p:txBody>
          <a:bodyPr wrap="square" lIns="0" tIns="0" rIns="0" bIns="0" rtlCol="0"/>
          <a:lstStyle/>
          <a:p>
            <a:endParaRPr/>
          </a:p>
        </p:txBody>
      </p:sp>
      <p:sp>
        <p:nvSpPr>
          <p:cNvPr id="18" name="object 18"/>
          <p:cNvSpPr/>
          <p:nvPr/>
        </p:nvSpPr>
        <p:spPr>
          <a:xfrm>
            <a:off x="1781810" y="4943347"/>
            <a:ext cx="330835" cy="894080"/>
          </a:xfrm>
          <a:custGeom>
            <a:avLst/>
            <a:gdLst/>
            <a:ahLst/>
            <a:cxnLst/>
            <a:rect l="l" t="t" r="r" b="b"/>
            <a:pathLst>
              <a:path w="330835" h="894079">
                <a:moveTo>
                  <a:pt x="0" y="0"/>
                </a:moveTo>
                <a:lnTo>
                  <a:pt x="165226" y="0"/>
                </a:lnTo>
                <a:lnTo>
                  <a:pt x="165226" y="893508"/>
                </a:lnTo>
                <a:lnTo>
                  <a:pt x="330581" y="893508"/>
                </a:lnTo>
              </a:path>
            </a:pathLst>
          </a:custGeom>
          <a:ln w="12699">
            <a:solidFill>
              <a:srgbClr val="7E7E7E"/>
            </a:solidFill>
          </a:ln>
        </p:spPr>
        <p:txBody>
          <a:bodyPr wrap="square" lIns="0" tIns="0" rIns="0" bIns="0" rtlCol="0"/>
          <a:lstStyle/>
          <a:p>
            <a:endParaRPr/>
          </a:p>
        </p:txBody>
      </p:sp>
      <p:sp>
        <p:nvSpPr>
          <p:cNvPr id="19" name="object 19"/>
          <p:cNvSpPr txBox="1"/>
          <p:nvPr/>
        </p:nvSpPr>
        <p:spPr>
          <a:xfrm>
            <a:off x="1228153" y="3818445"/>
            <a:ext cx="553720" cy="462915"/>
          </a:xfrm>
          <a:prstGeom prst="rect">
            <a:avLst/>
          </a:prstGeom>
          <a:solidFill>
            <a:srgbClr val="675B52"/>
          </a:solidFill>
        </p:spPr>
        <p:txBody>
          <a:bodyPr vert="horz" wrap="square" lIns="0" tIns="100330" rIns="0" bIns="0" rtlCol="0">
            <a:spAutoFit/>
          </a:bodyPr>
          <a:lstStyle/>
          <a:p>
            <a:pPr algn="ctr">
              <a:lnSpc>
                <a:spcPct val="100000"/>
              </a:lnSpc>
              <a:spcBef>
                <a:spcPts val="790"/>
              </a:spcBef>
            </a:pPr>
            <a:r>
              <a:rPr sz="1600" spc="-135" dirty="0">
                <a:solidFill>
                  <a:srgbClr val="FFFFFF"/>
                </a:solidFill>
                <a:latin typeface="Arial"/>
                <a:cs typeface="Arial"/>
              </a:rPr>
              <a:t>C</a:t>
            </a:r>
            <a:endParaRPr sz="1600">
              <a:latin typeface="Arial"/>
              <a:cs typeface="Arial"/>
            </a:endParaRPr>
          </a:p>
        </p:txBody>
      </p:sp>
      <p:sp>
        <p:nvSpPr>
          <p:cNvPr id="20" name="object 20"/>
          <p:cNvSpPr txBox="1"/>
          <p:nvPr/>
        </p:nvSpPr>
        <p:spPr>
          <a:xfrm>
            <a:off x="1228153" y="4711890"/>
            <a:ext cx="553720" cy="462915"/>
          </a:xfrm>
          <a:prstGeom prst="rect">
            <a:avLst/>
          </a:prstGeom>
          <a:solidFill>
            <a:srgbClr val="675B52"/>
          </a:solidFill>
        </p:spPr>
        <p:txBody>
          <a:bodyPr vert="horz" wrap="square" lIns="0" tIns="100965" rIns="0" bIns="0" rtlCol="0">
            <a:spAutoFit/>
          </a:bodyPr>
          <a:lstStyle/>
          <a:p>
            <a:pPr algn="ctr">
              <a:lnSpc>
                <a:spcPct val="100000"/>
              </a:lnSpc>
              <a:spcBef>
                <a:spcPts val="795"/>
              </a:spcBef>
            </a:pPr>
            <a:r>
              <a:rPr sz="1600" spc="-135" dirty="0">
                <a:solidFill>
                  <a:srgbClr val="FFFFFF"/>
                </a:solidFill>
                <a:latin typeface="Arial"/>
                <a:cs typeface="Arial"/>
              </a:rPr>
              <a:t>C</a:t>
            </a:r>
            <a:endParaRPr sz="1600">
              <a:latin typeface="Arial"/>
              <a:cs typeface="Arial"/>
            </a:endParaRPr>
          </a:p>
        </p:txBody>
      </p:sp>
      <p:sp>
        <p:nvSpPr>
          <p:cNvPr id="21" name="object 21"/>
          <p:cNvSpPr txBox="1"/>
          <p:nvPr/>
        </p:nvSpPr>
        <p:spPr>
          <a:xfrm>
            <a:off x="2112391" y="4711890"/>
            <a:ext cx="552450" cy="462915"/>
          </a:xfrm>
          <a:prstGeom prst="rect">
            <a:avLst/>
          </a:prstGeom>
          <a:solidFill>
            <a:srgbClr val="675B52"/>
          </a:solidFill>
        </p:spPr>
        <p:txBody>
          <a:bodyPr vert="horz" wrap="square" lIns="0" tIns="100965" rIns="0" bIns="0" rtlCol="0">
            <a:spAutoFit/>
          </a:bodyPr>
          <a:lstStyle/>
          <a:p>
            <a:pPr marL="635" algn="ctr">
              <a:lnSpc>
                <a:spcPct val="100000"/>
              </a:lnSpc>
              <a:spcBef>
                <a:spcPts val="795"/>
              </a:spcBef>
            </a:pPr>
            <a:r>
              <a:rPr sz="1600" spc="-85" dirty="0">
                <a:solidFill>
                  <a:srgbClr val="FFFFFF"/>
                </a:solidFill>
                <a:latin typeface="Arial"/>
                <a:cs typeface="Arial"/>
              </a:rPr>
              <a:t>W</a:t>
            </a:r>
            <a:endParaRPr sz="1600">
              <a:latin typeface="Arial"/>
              <a:cs typeface="Arial"/>
            </a:endParaRPr>
          </a:p>
        </p:txBody>
      </p:sp>
      <p:sp>
        <p:nvSpPr>
          <p:cNvPr id="22" name="object 22"/>
          <p:cNvSpPr/>
          <p:nvPr/>
        </p:nvSpPr>
        <p:spPr>
          <a:xfrm>
            <a:off x="2112391" y="5605424"/>
            <a:ext cx="552450" cy="462915"/>
          </a:xfrm>
          <a:custGeom>
            <a:avLst/>
            <a:gdLst/>
            <a:ahLst/>
            <a:cxnLst/>
            <a:rect l="l" t="t" r="r" b="b"/>
            <a:pathLst>
              <a:path w="552450" h="462914">
                <a:moveTo>
                  <a:pt x="0" y="462851"/>
                </a:moveTo>
                <a:lnTo>
                  <a:pt x="552094" y="462851"/>
                </a:lnTo>
                <a:lnTo>
                  <a:pt x="552094" y="0"/>
                </a:lnTo>
                <a:lnTo>
                  <a:pt x="0" y="0"/>
                </a:lnTo>
                <a:lnTo>
                  <a:pt x="0" y="462851"/>
                </a:lnTo>
                <a:close/>
              </a:path>
            </a:pathLst>
          </a:custGeom>
          <a:solidFill>
            <a:srgbClr val="675B52"/>
          </a:solidFill>
        </p:spPr>
        <p:txBody>
          <a:bodyPr wrap="square" lIns="0" tIns="0" rIns="0" bIns="0" rtlCol="0"/>
          <a:lstStyle/>
          <a:p>
            <a:endParaRPr/>
          </a:p>
        </p:txBody>
      </p:sp>
      <p:sp>
        <p:nvSpPr>
          <p:cNvPr id="23" name="object 23"/>
          <p:cNvSpPr txBox="1"/>
          <p:nvPr/>
        </p:nvSpPr>
        <p:spPr>
          <a:xfrm>
            <a:off x="2311400" y="5706567"/>
            <a:ext cx="155575" cy="257810"/>
          </a:xfrm>
          <a:prstGeom prst="rect">
            <a:avLst/>
          </a:prstGeom>
        </p:spPr>
        <p:txBody>
          <a:bodyPr vert="horz" wrap="square" lIns="0" tIns="0" rIns="0" bIns="0" rtlCol="0">
            <a:spAutoFit/>
          </a:bodyPr>
          <a:lstStyle/>
          <a:p>
            <a:pPr marL="12700">
              <a:lnSpc>
                <a:spcPct val="100000"/>
              </a:lnSpc>
            </a:pPr>
            <a:r>
              <a:rPr sz="1600" spc="-135" dirty="0">
                <a:solidFill>
                  <a:srgbClr val="FFFFFF"/>
                </a:solidFill>
                <a:latin typeface="Arial"/>
                <a:cs typeface="Arial"/>
              </a:rPr>
              <a:t>C</a:t>
            </a:r>
            <a:endParaRPr sz="1600">
              <a:latin typeface="Arial"/>
              <a:cs typeface="Arial"/>
            </a:endParaRPr>
          </a:p>
        </p:txBody>
      </p:sp>
      <p:sp>
        <p:nvSpPr>
          <p:cNvPr id="24" name="object 24"/>
          <p:cNvSpPr/>
          <p:nvPr/>
        </p:nvSpPr>
        <p:spPr>
          <a:xfrm>
            <a:off x="2664460" y="5836856"/>
            <a:ext cx="330835" cy="0"/>
          </a:xfrm>
          <a:custGeom>
            <a:avLst/>
            <a:gdLst/>
            <a:ahLst/>
            <a:cxnLst/>
            <a:rect l="l" t="t" r="r" b="b"/>
            <a:pathLst>
              <a:path w="330835">
                <a:moveTo>
                  <a:pt x="0" y="0"/>
                </a:moveTo>
                <a:lnTo>
                  <a:pt x="330707" y="0"/>
                </a:lnTo>
              </a:path>
            </a:pathLst>
          </a:custGeom>
          <a:ln w="12700">
            <a:solidFill>
              <a:srgbClr val="7E7E7E"/>
            </a:solidFill>
          </a:ln>
        </p:spPr>
        <p:txBody>
          <a:bodyPr wrap="square" lIns="0" tIns="0" rIns="0" bIns="0" rtlCol="0"/>
          <a:lstStyle/>
          <a:p>
            <a:endParaRPr/>
          </a:p>
        </p:txBody>
      </p:sp>
      <p:sp>
        <p:nvSpPr>
          <p:cNvPr id="25" name="object 25"/>
          <p:cNvSpPr/>
          <p:nvPr/>
        </p:nvSpPr>
        <p:spPr>
          <a:xfrm>
            <a:off x="2995167" y="5605424"/>
            <a:ext cx="555625" cy="462915"/>
          </a:xfrm>
          <a:custGeom>
            <a:avLst/>
            <a:gdLst/>
            <a:ahLst/>
            <a:cxnLst/>
            <a:rect l="l" t="t" r="r" b="b"/>
            <a:pathLst>
              <a:path w="555625" h="462914">
                <a:moveTo>
                  <a:pt x="0" y="462851"/>
                </a:moveTo>
                <a:lnTo>
                  <a:pt x="555117" y="462851"/>
                </a:lnTo>
                <a:lnTo>
                  <a:pt x="555117" y="0"/>
                </a:lnTo>
                <a:lnTo>
                  <a:pt x="0" y="0"/>
                </a:lnTo>
                <a:lnTo>
                  <a:pt x="0" y="462851"/>
                </a:lnTo>
                <a:close/>
              </a:path>
            </a:pathLst>
          </a:custGeom>
          <a:solidFill>
            <a:srgbClr val="675B52"/>
          </a:solidFill>
        </p:spPr>
        <p:txBody>
          <a:bodyPr wrap="square" lIns="0" tIns="0" rIns="0" bIns="0" rtlCol="0"/>
          <a:lstStyle/>
          <a:p>
            <a:endParaRPr/>
          </a:p>
        </p:txBody>
      </p:sp>
      <p:sp>
        <p:nvSpPr>
          <p:cNvPr id="26" name="object 26"/>
          <p:cNvSpPr txBox="1"/>
          <p:nvPr/>
        </p:nvSpPr>
        <p:spPr>
          <a:xfrm>
            <a:off x="3170047" y="5706567"/>
            <a:ext cx="207010" cy="257810"/>
          </a:xfrm>
          <a:prstGeom prst="rect">
            <a:avLst/>
          </a:prstGeom>
        </p:spPr>
        <p:txBody>
          <a:bodyPr vert="horz" wrap="square" lIns="0" tIns="0" rIns="0" bIns="0" rtlCol="0">
            <a:spAutoFit/>
          </a:bodyPr>
          <a:lstStyle/>
          <a:p>
            <a:pPr marL="12700">
              <a:lnSpc>
                <a:spcPct val="100000"/>
              </a:lnSpc>
            </a:pPr>
            <a:r>
              <a:rPr sz="1600" spc="-85" dirty="0">
                <a:solidFill>
                  <a:srgbClr val="FFFFFF"/>
                </a:solidFill>
                <a:latin typeface="Arial"/>
                <a:cs typeface="Arial"/>
              </a:rPr>
              <a:t>W</a:t>
            </a:r>
            <a:endParaRPr sz="1600">
              <a:latin typeface="Arial"/>
              <a:cs typeface="Arial"/>
            </a:endParaRPr>
          </a:p>
        </p:txBody>
      </p:sp>
      <p:sp>
        <p:nvSpPr>
          <p:cNvPr id="27" name="object 27"/>
          <p:cNvSpPr/>
          <p:nvPr/>
        </p:nvSpPr>
        <p:spPr>
          <a:xfrm>
            <a:off x="1781810" y="4049903"/>
            <a:ext cx="329565" cy="0"/>
          </a:xfrm>
          <a:custGeom>
            <a:avLst/>
            <a:gdLst/>
            <a:ahLst/>
            <a:cxnLst/>
            <a:rect l="l" t="t" r="r" b="b"/>
            <a:pathLst>
              <a:path w="329564">
                <a:moveTo>
                  <a:pt x="0" y="0"/>
                </a:moveTo>
                <a:lnTo>
                  <a:pt x="329056" y="0"/>
                </a:lnTo>
              </a:path>
            </a:pathLst>
          </a:custGeom>
          <a:ln w="12700">
            <a:solidFill>
              <a:srgbClr val="7E7E7E"/>
            </a:solidFill>
          </a:ln>
        </p:spPr>
        <p:txBody>
          <a:bodyPr wrap="square" lIns="0" tIns="0" rIns="0" bIns="0" rtlCol="0"/>
          <a:lstStyle/>
          <a:p>
            <a:endParaRPr/>
          </a:p>
        </p:txBody>
      </p:sp>
      <p:sp>
        <p:nvSpPr>
          <p:cNvPr id="28" name="object 28"/>
          <p:cNvSpPr txBox="1"/>
          <p:nvPr/>
        </p:nvSpPr>
        <p:spPr>
          <a:xfrm>
            <a:off x="2110867" y="3818420"/>
            <a:ext cx="554990" cy="464820"/>
          </a:xfrm>
          <a:prstGeom prst="rect">
            <a:avLst/>
          </a:prstGeom>
        </p:spPr>
        <p:txBody>
          <a:bodyPr vert="horz" wrap="square" lIns="0" tIns="100330" rIns="0" bIns="0" rtlCol="0">
            <a:spAutoFit/>
          </a:bodyPr>
          <a:lstStyle/>
          <a:p>
            <a:pPr algn="ctr">
              <a:lnSpc>
                <a:spcPct val="100000"/>
              </a:lnSpc>
              <a:spcBef>
                <a:spcPts val="790"/>
              </a:spcBef>
            </a:pPr>
            <a:r>
              <a:rPr sz="1600" spc="-85" dirty="0">
                <a:solidFill>
                  <a:srgbClr val="FFFFFF"/>
                </a:solidFill>
                <a:latin typeface="Arial"/>
                <a:cs typeface="Arial"/>
              </a:rPr>
              <a:t>W</a:t>
            </a:r>
            <a:endParaRPr sz="1600">
              <a:latin typeface="Arial"/>
              <a:cs typeface="Arial"/>
            </a:endParaRPr>
          </a:p>
        </p:txBody>
      </p:sp>
      <p:sp>
        <p:nvSpPr>
          <p:cNvPr id="29" name="object 29"/>
          <p:cNvSpPr txBox="1"/>
          <p:nvPr/>
        </p:nvSpPr>
        <p:spPr>
          <a:xfrm>
            <a:off x="3327019" y="2650997"/>
            <a:ext cx="2889885" cy="440690"/>
          </a:xfrm>
          <a:prstGeom prst="rect">
            <a:avLst/>
          </a:prstGeom>
        </p:spPr>
        <p:txBody>
          <a:bodyPr vert="horz" wrap="square" lIns="0" tIns="0" rIns="0" bIns="0" rtlCol="0">
            <a:spAutoFit/>
          </a:bodyPr>
          <a:lstStyle/>
          <a:p>
            <a:pPr marL="1026160" marR="5080" indent="-1014094">
              <a:lnSpc>
                <a:spcPct val="100000"/>
              </a:lnSpc>
            </a:pPr>
            <a:r>
              <a:rPr sz="1400" spc="-10" dirty="0">
                <a:latin typeface="Arial"/>
                <a:cs typeface="Arial"/>
              </a:rPr>
              <a:t>Widget</a:t>
            </a:r>
            <a:r>
              <a:rPr sz="1400" spc="-100" dirty="0">
                <a:latin typeface="Arial"/>
                <a:cs typeface="Arial"/>
              </a:rPr>
              <a:t> </a:t>
            </a:r>
            <a:r>
              <a:rPr sz="1400" spc="10" dirty="0">
                <a:latin typeface="Arial"/>
                <a:cs typeface="Arial"/>
              </a:rPr>
              <a:t>is</a:t>
            </a:r>
            <a:r>
              <a:rPr sz="1400" spc="-75" dirty="0">
                <a:latin typeface="Arial"/>
                <a:cs typeface="Arial"/>
              </a:rPr>
              <a:t> </a:t>
            </a:r>
            <a:r>
              <a:rPr sz="1400" spc="-15" dirty="0">
                <a:latin typeface="Arial"/>
                <a:cs typeface="Arial"/>
              </a:rPr>
              <a:t>extended</a:t>
            </a:r>
            <a:r>
              <a:rPr sz="1400" spc="-70" dirty="0">
                <a:latin typeface="Arial"/>
                <a:cs typeface="Arial"/>
              </a:rPr>
              <a:t> </a:t>
            </a:r>
            <a:r>
              <a:rPr sz="1400" spc="30" dirty="0">
                <a:latin typeface="Arial"/>
                <a:cs typeface="Arial"/>
              </a:rPr>
              <a:t>with</a:t>
            </a:r>
            <a:r>
              <a:rPr sz="1400" spc="-90" dirty="0">
                <a:latin typeface="Arial"/>
                <a:cs typeface="Arial"/>
              </a:rPr>
              <a:t> </a:t>
            </a:r>
            <a:r>
              <a:rPr sz="1400" spc="5" dirty="0">
                <a:latin typeface="Arial"/>
                <a:cs typeface="Arial"/>
              </a:rPr>
              <a:t>the</a:t>
            </a:r>
            <a:r>
              <a:rPr sz="1400" spc="-80" dirty="0">
                <a:latin typeface="Arial"/>
                <a:cs typeface="Arial"/>
              </a:rPr>
              <a:t> </a:t>
            </a:r>
            <a:r>
              <a:rPr sz="1400" spc="-10" dirty="0">
                <a:latin typeface="Arial"/>
                <a:cs typeface="Arial"/>
              </a:rPr>
              <a:t>changed  </a:t>
            </a:r>
            <a:r>
              <a:rPr sz="1400" spc="-15" dirty="0">
                <a:latin typeface="Arial"/>
                <a:cs typeface="Arial"/>
              </a:rPr>
              <a:t>preference</a:t>
            </a:r>
            <a:endParaRPr sz="1400">
              <a:latin typeface="Arial"/>
              <a:cs typeface="Arial"/>
            </a:endParaRPr>
          </a:p>
        </p:txBody>
      </p:sp>
      <p:sp>
        <p:nvSpPr>
          <p:cNvPr id="30" name="object 30"/>
          <p:cNvSpPr txBox="1"/>
          <p:nvPr/>
        </p:nvSpPr>
        <p:spPr>
          <a:xfrm>
            <a:off x="4978146" y="3930015"/>
            <a:ext cx="3080385" cy="440690"/>
          </a:xfrm>
          <a:prstGeom prst="rect">
            <a:avLst/>
          </a:prstGeom>
        </p:spPr>
        <p:txBody>
          <a:bodyPr vert="horz" wrap="square" lIns="0" tIns="0" rIns="0" bIns="0" rtlCol="0">
            <a:spAutoFit/>
          </a:bodyPr>
          <a:lstStyle/>
          <a:p>
            <a:pPr marL="880744" marR="5080" indent="-868680">
              <a:lnSpc>
                <a:spcPct val="100000"/>
              </a:lnSpc>
            </a:pPr>
            <a:r>
              <a:rPr sz="1400" spc="-35" dirty="0">
                <a:latin typeface="Arial"/>
                <a:cs typeface="Arial"/>
              </a:rPr>
              <a:t>The</a:t>
            </a:r>
            <a:r>
              <a:rPr sz="1400" spc="-65" dirty="0">
                <a:latin typeface="Arial"/>
                <a:cs typeface="Arial"/>
              </a:rPr>
              <a:t> </a:t>
            </a:r>
            <a:r>
              <a:rPr sz="1400" spc="-10" dirty="0">
                <a:latin typeface="Arial"/>
                <a:cs typeface="Arial"/>
              </a:rPr>
              <a:t>user</a:t>
            </a:r>
            <a:r>
              <a:rPr sz="1400" spc="-75" dirty="0">
                <a:latin typeface="Arial"/>
                <a:cs typeface="Arial"/>
              </a:rPr>
              <a:t> </a:t>
            </a:r>
            <a:r>
              <a:rPr sz="1400" dirty="0">
                <a:latin typeface="Arial"/>
                <a:cs typeface="Arial"/>
              </a:rPr>
              <a:t>model</a:t>
            </a:r>
            <a:r>
              <a:rPr sz="1400" spc="-80" dirty="0">
                <a:latin typeface="Arial"/>
                <a:cs typeface="Arial"/>
              </a:rPr>
              <a:t> </a:t>
            </a:r>
            <a:r>
              <a:rPr sz="1400" spc="10" dirty="0">
                <a:latin typeface="Arial"/>
                <a:cs typeface="Arial"/>
              </a:rPr>
              <a:t>is</a:t>
            </a:r>
            <a:r>
              <a:rPr sz="1400" spc="-80" dirty="0">
                <a:latin typeface="Arial"/>
                <a:cs typeface="Arial"/>
              </a:rPr>
              <a:t> </a:t>
            </a:r>
            <a:r>
              <a:rPr sz="1400" dirty="0">
                <a:latin typeface="Arial"/>
                <a:cs typeface="Arial"/>
              </a:rPr>
              <a:t>therefore</a:t>
            </a:r>
            <a:r>
              <a:rPr sz="1400" spc="-65" dirty="0">
                <a:latin typeface="Arial"/>
                <a:cs typeface="Arial"/>
              </a:rPr>
              <a:t> </a:t>
            </a:r>
            <a:r>
              <a:rPr sz="1400" spc="5" dirty="0">
                <a:latin typeface="Arial"/>
                <a:cs typeface="Arial"/>
              </a:rPr>
              <a:t>the</a:t>
            </a:r>
            <a:r>
              <a:rPr sz="1400" spc="-65" dirty="0">
                <a:latin typeface="Arial"/>
                <a:cs typeface="Arial"/>
              </a:rPr>
              <a:t> </a:t>
            </a:r>
            <a:r>
              <a:rPr sz="1400" spc="-5" dirty="0">
                <a:latin typeface="Arial"/>
                <a:cs typeface="Arial"/>
              </a:rPr>
              <a:t>delta</a:t>
            </a:r>
            <a:r>
              <a:rPr sz="1400" spc="-80" dirty="0">
                <a:latin typeface="Arial"/>
                <a:cs typeface="Arial"/>
              </a:rPr>
              <a:t> </a:t>
            </a:r>
            <a:r>
              <a:rPr sz="1400" spc="35" dirty="0">
                <a:latin typeface="Arial"/>
                <a:cs typeface="Arial"/>
              </a:rPr>
              <a:t>of  </a:t>
            </a:r>
            <a:r>
              <a:rPr sz="1400" spc="5" dirty="0">
                <a:latin typeface="Arial"/>
                <a:cs typeface="Arial"/>
              </a:rPr>
              <a:t>the </a:t>
            </a:r>
            <a:r>
              <a:rPr sz="1400" spc="-25" dirty="0">
                <a:latin typeface="Arial"/>
                <a:cs typeface="Arial"/>
              </a:rPr>
              <a:t>Global</a:t>
            </a:r>
            <a:r>
              <a:rPr sz="1400" spc="-220" dirty="0">
                <a:latin typeface="Arial"/>
                <a:cs typeface="Arial"/>
              </a:rPr>
              <a:t> </a:t>
            </a:r>
            <a:r>
              <a:rPr sz="1400" dirty="0">
                <a:latin typeface="Arial"/>
                <a:cs typeface="Arial"/>
              </a:rPr>
              <a:t>model</a:t>
            </a:r>
            <a:endParaRPr sz="1400">
              <a:latin typeface="Arial"/>
              <a:cs typeface="Arial"/>
            </a:endParaRPr>
          </a:p>
        </p:txBody>
      </p:sp>
      <p:sp>
        <p:nvSpPr>
          <p:cNvPr id="31" name="object 31"/>
          <p:cNvSpPr txBox="1"/>
          <p:nvPr/>
        </p:nvSpPr>
        <p:spPr>
          <a:xfrm>
            <a:off x="5998845" y="5100701"/>
            <a:ext cx="1902460" cy="440690"/>
          </a:xfrm>
          <a:prstGeom prst="rect">
            <a:avLst/>
          </a:prstGeom>
        </p:spPr>
        <p:txBody>
          <a:bodyPr vert="horz" wrap="square" lIns="0" tIns="0" rIns="0" bIns="0" rtlCol="0">
            <a:spAutoFit/>
          </a:bodyPr>
          <a:lstStyle/>
          <a:p>
            <a:pPr marL="280670" marR="5080" indent="-268605">
              <a:lnSpc>
                <a:spcPct val="100000"/>
              </a:lnSpc>
            </a:pPr>
            <a:r>
              <a:rPr sz="1400" spc="-25" dirty="0">
                <a:latin typeface="Arial"/>
                <a:cs typeface="Arial"/>
              </a:rPr>
              <a:t>“Cascading” </a:t>
            </a:r>
            <a:r>
              <a:rPr sz="1400" spc="-5" dirty="0">
                <a:latin typeface="Arial"/>
                <a:cs typeface="Arial"/>
              </a:rPr>
              <a:t>resolving</a:t>
            </a:r>
            <a:r>
              <a:rPr sz="1400" spc="-190" dirty="0">
                <a:latin typeface="Arial"/>
                <a:cs typeface="Arial"/>
              </a:rPr>
              <a:t> </a:t>
            </a:r>
            <a:r>
              <a:rPr sz="1400" spc="35" dirty="0">
                <a:latin typeface="Arial"/>
                <a:cs typeface="Arial"/>
              </a:rPr>
              <a:t>of  </a:t>
            </a:r>
            <a:r>
              <a:rPr sz="1400" dirty="0">
                <a:latin typeface="Arial"/>
                <a:cs typeface="Arial"/>
              </a:rPr>
              <a:t>properties</a:t>
            </a:r>
            <a:r>
              <a:rPr sz="1400" spc="-170" dirty="0">
                <a:latin typeface="Arial"/>
                <a:cs typeface="Arial"/>
              </a:rPr>
              <a:t> </a:t>
            </a:r>
            <a:r>
              <a:rPr sz="1400" spc="-20" dirty="0">
                <a:latin typeface="Arial"/>
                <a:cs typeface="Arial"/>
              </a:rPr>
              <a:t>values</a:t>
            </a:r>
            <a:endParaRPr sz="1400">
              <a:latin typeface="Arial"/>
              <a:cs typeface="Arial"/>
            </a:endParaRPr>
          </a:p>
        </p:txBody>
      </p:sp>
      <p:sp>
        <p:nvSpPr>
          <p:cNvPr id="32" name="object 32"/>
          <p:cNvSpPr txBox="1"/>
          <p:nvPr/>
        </p:nvSpPr>
        <p:spPr>
          <a:xfrm>
            <a:off x="2061717" y="3313684"/>
            <a:ext cx="2119630" cy="227329"/>
          </a:xfrm>
          <a:prstGeom prst="rect">
            <a:avLst/>
          </a:prstGeom>
        </p:spPr>
        <p:txBody>
          <a:bodyPr vert="horz" wrap="square" lIns="0" tIns="0" rIns="0" bIns="0" rtlCol="0">
            <a:spAutoFit/>
          </a:bodyPr>
          <a:lstStyle/>
          <a:p>
            <a:pPr marL="12700">
              <a:lnSpc>
                <a:spcPct val="100000"/>
              </a:lnSpc>
            </a:pPr>
            <a:r>
              <a:rPr sz="1400" spc="-25" dirty="0">
                <a:latin typeface="Arial"/>
                <a:cs typeface="Arial"/>
              </a:rPr>
              <a:t>User </a:t>
            </a:r>
            <a:r>
              <a:rPr sz="1400" spc="-5" dirty="0">
                <a:latin typeface="Arial"/>
                <a:cs typeface="Arial"/>
              </a:rPr>
              <a:t>changes </a:t>
            </a:r>
            <a:r>
              <a:rPr sz="1400" spc="-25" dirty="0">
                <a:latin typeface="Arial"/>
                <a:cs typeface="Arial"/>
              </a:rPr>
              <a:t>a</a:t>
            </a:r>
            <a:r>
              <a:rPr sz="1400" spc="-235" dirty="0">
                <a:latin typeface="Arial"/>
                <a:cs typeface="Arial"/>
              </a:rPr>
              <a:t> </a:t>
            </a:r>
            <a:r>
              <a:rPr sz="1400" spc="-10" dirty="0">
                <a:latin typeface="Arial"/>
                <a:cs typeface="Arial"/>
              </a:rPr>
              <a:t>preference</a:t>
            </a:r>
            <a:endParaRPr sz="1400">
              <a:latin typeface="Arial"/>
              <a:cs typeface="Arial"/>
            </a:endParaRPr>
          </a:p>
        </p:txBody>
      </p:sp>
      <p:sp>
        <p:nvSpPr>
          <p:cNvPr id="33" name="object 33"/>
          <p:cNvSpPr/>
          <p:nvPr/>
        </p:nvSpPr>
        <p:spPr>
          <a:xfrm>
            <a:off x="2068067" y="3796284"/>
            <a:ext cx="640080" cy="548639"/>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2159507" y="3867911"/>
            <a:ext cx="501395" cy="458724"/>
          </a:xfrm>
          <a:prstGeom prst="rect">
            <a:avLst/>
          </a:prstGeom>
          <a:blipFill>
            <a:blip r:embed="rId5" cstate="print"/>
            <a:stretch>
              <a:fillRect/>
            </a:stretch>
          </a:blipFill>
        </p:spPr>
        <p:txBody>
          <a:bodyPr wrap="square" lIns="0" tIns="0" rIns="0" bIns="0" rtlCol="0"/>
          <a:lstStyle/>
          <a:p>
            <a:endParaRPr/>
          </a:p>
        </p:txBody>
      </p:sp>
      <p:sp>
        <p:nvSpPr>
          <p:cNvPr id="35" name="object 35"/>
          <p:cNvSpPr txBox="1"/>
          <p:nvPr/>
        </p:nvSpPr>
        <p:spPr>
          <a:xfrm>
            <a:off x="2110867" y="3818420"/>
            <a:ext cx="554990" cy="464820"/>
          </a:xfrm>
          <a:prstGeom prst="rect">
            <a:avLst/>
          </a:prstGeom>
          <a:solidFill>
            <a:srgbClr val="70952C"/>
          </a:solidFill>
        </p:spPr>
        <p:txBody>
          <a:bodyPr vert="horz" wrap="square" lIns="0" tIns="117475" rIns="0" bIns="0" rtlCol="0">
            <a:spAutoFit/>
          </a:bodyPr>
          <a:lstStyle/>
          <a:p>
            <a:pPr marL="635" algn="ctr">
              <a:lnSpc>
                <a:spcPct val="100000"/>
              </a:lnSpc>
              <a:spcBef>
                <a:spcPts val="925"/>
              </a:spcBef>
            </a:pPr>
            <a:r>
              <a:rPr sz="1400" spc="-65" dirty="0">
                <a:solidFill>
                  <a:srgbClr val="FFFFFF"/>
                </a:solidFill>
                <a:latin typeface="Arial"/>
                <a:cs typeface="Arial"/>
              </a:rPr>
              <a:t>W</a:t>
            </a:r>
            <a:endParaRPr sz="1400">
              <a:latin typeface="Arial"/>
              <a:cs typeface="Arial"/>
            </a:endParaRPr>
          </a:p>
        </p:txBody>
      </p:sp>
      <p:sp>
        <p:nvSpPr>
          <p:cNvPr id="36" name="object 36"/>
          <p:cNvSpPr/>
          <p:nvPr/>
        </p:nvSpPr>
        <p:spPr>
          <a:xfrm>
            <a:off x="2664460" y="4011676"/>
            <a:ext cx="332740" cy="76200"/>
          </a:xfrm>
          <a:custGeom>
            <a:avLst/>
            <a:gdLst/>
            <a:ahLst/>
            <a:cxnLst/>
            <a:rect l="l" t="t" r="r" b="b"/>
            <a:pathLst>
              <a:path w="332739" h="76200">
                <a:moveTo>
                  <a:pt x="332104" y="28701"/>
                </a:moveTo>
                <a:lnTo>
                  <a:pt x="294004" y="29082"/>
                </a:lnTo>
                <a:lnTo>
                  <a:pt x="294131" y="41782"/>
                </a:lnTo>
                <a:lnTo>
                  <a:pt x="332231" y="41401"/>
                </a:lnTo>
                <a:lnTo>
                  <a:pt x="332104" y="28701"/>
                </a:lnTo>
                <a:close/>
              </a:path>
              <a:path w="332739" h="76200">
                <a:moveTo>
                  <a:pt x="281304" y="29210"/>
                </a:moveTo>
                <a:lnTo>
                  <a:pt x="243204" y="29718"/>
                </a:lnTo>
                <a:lnTo>
                  <a:pt x="243331" y="42418"/>
                </a:lnTo>
                <a:lnTo>
                  <a:pt x="281431" y="41910"/>
                </a:lnTo>
                <a:lnTo>
                  <a:pt x="281304" y="29210"/>
                </a:lnTo>
                <a:close/>
              </a:path>
              <a:path w="332739" h="76200">
                <a:moveTo>
                  <a:pt x="230504" y="29844"/>
                </a:moveTo>
                <a:lnTo>
                  <a:pt x="192404" y="30353"/>
                </a:lnTo>
                <a:lnTo>
                  <a:pt x="192531" y="43053"/>
                </a:lnTo>
                <a:lnTo>
                  <a:pt x="230631" y="42544"/>
                </a:lnTo>
                <a:lnTo>
                  <a:pt x="230504" y="29844"/>
                </a:lnTo>
                <a:close/>
              </a:path>
              <a:path w="332739" h="76200">
                <a:moveTo>
                  <a:pt x="179704" y="30480"/>
                </a:moveTo>
                <a:lnTo>
                  <a:pt x="141604" y="30861"/>
                </a:lnTo>
                <a:lnTo>
                  <a:pt x="141731" y="43561"/>
                </a:lnTo>
                <a:lnTo>
                  <a:pt x="179831" y="43180"/>
                </a:lnTo>
                <a:lnTo>
                  <a:pt x="179704" y="30480"/>
                </a:lnTo>
                <a:close/>
              </a:path>
              <a:path w="332739" h="76200">
                <a:moveTo>
                  <a:pt x="128904" y="31115"/>
                </a:moveTo>
                <a:lnTo>
                  <a:pt x="90804" y="31496"/>
                </a:lnTo>
                <a:lnTo>
                  <a:pt x="90931" y="44196"/>
                </a:lnTo>
                <a:lnTo>
                  <a:pt x="129031" y="43815"/>
                </a:lnTo>
                <a:lnTo>
                  <a:pt x="128904" y="31115"/>
                </a:lnTo>
                <a:close/>
              </a:path>
              <a:path w="332739" h="76200">
                <a:moveTo>
                  <a:pt x="75818" y="0"/>
                </a:moveTo>
                <a:lnTo>
                  <a:pt x="0" y="38988"/>
                </a:lnTo>
                <a:lnTo>
                  <a:pt x="76707" y="76200"/>
                </a:lnTo>
                <a:lnTo>
                  <a:pt x="76339" y="44576"/>
                </a:lnTo>
                <a:lnTo>
                  <a:pt x="63626" y="44576"/>
                </a:lnTo>
                <a:lnTo>
                  <a:pt x="63500" y="31876"/>
                </a:lnTo>
                <a:lnTo>
                  <a:pt x="76188" y="31656"/>
                </a:lnTo>
                <a:lnTo>
                  <a:pt x="75818" y="0"/>
                </a:lnTo>
                <a:close/>
              </a:path>
              <a:path w="332739" h="76200">
                <a:moveTo>
                  <a:pt x="76188" y="31656"/>
                </a:moveTo>
                <a:lnTo>
                  <a:pt x="63500" y="31876"/>
                </a:lnTo>
                <a:lnTo>
                  <a:pt x="63626" y="44576"/>
                </a:lnTo>
                <a:lnTo>
                  <a:pt x="76336" y="44355"/>
                </a:lnTo>
                <a:lnTo>
                  <a:pt x="76188" y="31656"/>
                </a:lnTo>
                <a:close/>
              </a:path>
              <a:path w="332739" h="76200">
                <a:moveTo>
                  <a:pt x="76336" y="44355"/>
                </a:moveTo>
                <a:lnTo>
                  <a:pt x="63626" y="44576"/>
                </a:lnTo>
                <a:lnTo>
                  <a:pt x="76339" y="44576"/>
                </a:lnTo>
                <a:lnTo>
                  <a:pt x="76336" y="44355"/>
                </a:lnTo>
                <a:close/>
              </a:path>
              <a:path w="332739" h="76200">
                <a:moveTo>
                  <a:pt x="78104" y="31623"/>
                </a:moveTo>
                <a:lnTo>
                  <a:pt x="76188" y="31656"/>
                </a:lnTo>
                <a:lnTo>
                  <a:pt x="76336" y="44355"/>
                </a:lnTo>
                <a:lnTo>
                  <a:pt x="78231" y="44323"/>
                </a:lnTo>
                <a:lnTo>
                  <a:pt x="78104" y="31623"/>
                </a:lnTo>
                <a:close/>
              </a:path>
            </a:pathLst>
          </a:custGeom>
          <a:solidFill>
            <a:srgbClr val="7E7E7E"/>
          </a:solidFill>
        </p:spPr>
        <p:txBody>
          <a:bodyPr wrap="square" lIns="0" tIns="0" rIns="0" bIns="0" rtlCol="0"/>
          <a:lstStyle/>
          <a:p>
            <a:endParaRPr/>
          </a:p>
        </p:txBody>
      </p:sp>
      <p:sp>
        <p:nvSpPr>
          <p:cNvPr id="37" name="object 37"/>
          <p:cNvSpPr/>
          <p:nvPr/>
        </p:nvSpPr>
        <p:spPr>
          <a:xfrm>
            <a:off x="323532" y="2276855"/>
            <a:ext cx="8425180" cy="4168775"/>
          </a:xfrm>
          <a:custGeom>
            <a:avLst/>
            <a:gdLst/>
            <a:ahLst/>
            <a:cxnLst/>
            <a:rect l="l" t="t" r="r" b="b"/>
            <a:pathLst>
              <a:path w="8425180" h="4168775">
                <a:moveTo>
                  <a:pt x="53759" y="0"/>
                </a:moveTo>
                <a:lnTo>
                  <a:pt x="8424989" y="0"/>
                </a:lnTo>
                <a:lnTo>
                  <a:pt x="8424989" y="4104474"/>
                </a:lnTo>
                <a:lnTo>
                  <a:pt x="0" y="4168267"/>
                </a:lnTo>
                <a:lnTo>
                  <a:pt x="53759" y="0"/>
                </a:lnTo>
                <a:close/>
              </a:path>
            </a:pathLst>
          </a:custGeom>
          <a:ln w="25400">
            <a:solidFill>
              <a:srgbClr val="675B52"/>
            </a:solidFill>
          </a:ln>
        </p:spPr>
        <p:txBody>
          <a:bodyPr wrap="square" lIns="0" tIns="0" rIns="0" bIns="0" rtlCol="0"/>
          <a:lstStyle/>
          <a:p>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65</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95702" y="4762246"/>
            <a:ext cx="3402965" cy="1968500"/>
          </a:xfrm>
          <a:custGeom>
            <a:avLst/>
            <a:gdLst/>
            <a:ahLst/>
            <a:cxnLst/>
            <a:rect l="l" t="t" r="r" b="b"/>
            <a:pathLst>
              <a:path w="3402965" h="1968500">
                <a:moveTo>
                  <a:pt x="1075055" y="0"/>
                </a:moveTo>
                <a:lnTo>
                  <a:pt x="0" y="4571"/>
                </a:lnTo>
                <a:lnTo>
                  <a:pt x="2327783" y="1968309"/>
                </a:lnTo>
                <a:lnTo>
                  <a:pt x="3402711" y="1963762"/>
                </a:lnTo>
                <a:lnTo>
                  <a:pt x="1075055" y="0"/>
                </a:lnTo>
                <a:close/>
              </a:path>
            </a:pathLst>
          </a:custGeom>
          <a:solidFill>
            <a:srgbClr val="CFC7C3">
              <a:alpha val="39999"/>
            </a:srgbClr>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6169025">
              <a:lnSpc>
                <a:spcPct val="100000"/>
              </a:lnSpc>
            </a:pPr>
            <a:r>
              <a:rPr dirty="0"/>
              <a:t>Portal </a:t>
            </a:r>
            <a:r>
              <a:rPr spc="-5" dirty="0"/>
              <a:t>Definition</a:t>
            </a:r>
            <a:r>
              <a:rPr spc="-145" dirty="0"/>
              <a:t> </a:t>
            </a:r>
            <a:r>
              <a:rPr spc="-40" dirty="0"/>
              <a:t>Levels</a:t>
            </a:r>
          </a:p>
        </p:txBody>
      </p:sp>
      <p:sp>
        <p:nvSpPr>
          <p:cNvPr id="6" name="object 6"/>
          <p:cNvSpPr/>
          <p:nvPr/>
        </p:nvSpPr>
        <p:spPr>
          <a:xfrm>
            <a:off x="2877947" y="1303147"/>
            <a:ext cx="5081905" cy="1153160"/>
          </a:xfrm>
          <a:custGeom>
            <a:avLst/>
            <a:gdLst/>
            <a:ahLst/>
            <a:cxnLst/>
            <a:rect l="l" t="t" r="r" b="b"/>
            <a:pathLst>
              <a:path w="5081905" h="1153160">
                <a:moveTo>
                  <a:pt x="5081524" y="0"/>
                </a:moveTo>
                <a:lnTo>
                  <a:pt x="0" y="37591"/>
                </a:lnTo>
                <a:lnTo>
                  <a:pt x="0" y="1152905"/>
                </a:lnTo>
                <a:lnTo>
                  <a:pt x="5006467" y="1152905"/>
                </a:lnTo>
                <a:lnTo>
                  <a:pt x="5081524" y="0"/>
                </a:lnTo>
                <a:close/>
              </a:path>
            </a:pathLst>
          </a:custGeom>
          <a:solidFill>
            <a:srgbClr val="EBE9E7"/>
          </a:solidFill>
        </p:spPr>
        <p:txBody>
          <a:bodyPr wrap="square" lIns="0" tIns="0" rIns="0" bIns="0" rtlCol="0"/>
          <a:lstStyle/>
          <a:p>
            <a:endParaRPr/>
          </a:p>
        </p:txBody>
      </p:sp>
      <p:sp>
        <p:nvSpPr>
          <p:cNvPr id="7" name="object 7"/>
          <p:cNvSpPr/>
          <p:nvPr/>
        </p:nvSpPr>
        <p:spPr>
          <a:xfrm>
            <a:off x="1956435" y="3761359"/>
            <a:ext cx="1515110" cy="758190"/>
          </a:xfrm>
          <a:custGeom>
            <a:avLst/>
            <a:gdLst/>
            <a:ahLst/>
            <a:cxnLst/>
            <a:rect l="l" t="t" r="r" b="b"/>
            <a:pathLst>
              <a:path w="1515110" h="758189">
                <a:moveTo>
                  <a:pt x="1514855" y="0"/>
                </a:moveTo>
                <a:lnTo>
                  <a:pt x="0" y="762"/>
                </a:lnTo>
                <a:lnTo>
                  <a:pt x="757046" y="757809"/>
                </a:lnTo>
                <a:lnTo>
                  <a:pt x="1514855" y="0"/>
                </a:lnTo>
                <a:close/>
              </a:path>
            </a:pathLst>
          </a:custGeom>
          <a:solidFill>
            <a:srgbClr val="CFC7C3"/>
          </a:solidFill>
        </p:spPr>
        <p:txBody>
          <a:bodyPr wrap="square" lIns="0" tIns="0" rIns="0" bIns="0" rtlCol="0"/>
          <a:lstStyle/>
          <a:p>
            <a:endParaRPr/>
          </a:p>
        </p:txBody>
      </p:sp>
      <p:sp>
        <p:nvSpPr>
          <p:cNvPr id="8" name="object 8"/>
          <p:cNvSpPr/>
          <p:nvPr/>
        </p:nvSpPr>
        <p:spPr>
          <a:xfrm>
            <a:off x="2827020" y="3045079"/>
            <a:ext cx="3850004" cy="2345690"/>
          </a:xfrm>
          <a:custGeom>
            <a:avLst/>
            <a:gdLst/>
            <a:ahLst/>
            <a:cxnLst/>
            <a:rect l="l" t="t" r="r" b="b"/>
            <a:pathLst>
              <a:path w="3850004" h="2345690">
                <a:moveTo>
                  <a:pt x="1074928" y="0"/>
                </a:moveTo>
                <a:lnTo>
                  <a:pt x="0" y="4572"/>
                </a:lnTo>
                <a:lnTo>
                  <a:pt x="2774442" y="2345309"/>
                </a:lnTo>
                <a:lnTo>
                  <a:pt x="3849497" y="2340737"/>
                </a:lnTo>
                <a:lnTo>
                  <a:pt x="1074928" y="0"/>
                </a:lnTo>
                <a:close/>
              </a:path>
            </a:pathLst>
          </a:custGeom>
          <a:solidFill>
            <a:srgbClr val="CFC7C3">
              <a:alpha val="39999"/>
            </a:srgbClr>
          </a:solidFill>
        </p:spPr>
        <p:txBody>
          <a:bodyPr wrap="square" lIns="0" tIns="0" rIns="0" bIns="0" rtlCol="0"/>
          <a:lstStyle/>
          <a:p>
            <a:endParaRPr/>
          </a:p>
        </p:txBody>
      </p:sp>
      <p:sp>
        <p:nvSpPr>
          <p:cNvPr id="9" name="object 9"/>
          <p:cNvSpPr/>
          <p:nvPr/>
        </p:nvSpPr>
        <p:spPr>
          <a:xfrm>
            <a:off x="3563873" y="4703826"/>
            <a:ext cx="953135" cy="934085"/>
          </a:xfrm>
          <a:custGeom>
            <a:avLst/>
            <a:gdLst/>
            <a:ahLst/>
            <a:cxnLst/>
            <a:rect l="l" t="t" r="r" b="b"/>
            <a:pathLst>
              <a:path w="953135" h="934085">
                <a:moveTo>
                  <a:pt x="0" y="0"/>
                </a:moveTo>
                <a:lnTo>
                  <a:pt x="47625" y="933958"/>
                </a:lnTo>
                <a:lnTo>
                  <a:pt x="953008" y="933958"/>
                </a:lnTo>
                <a:lnTo>
                  <a:pt x="953008" y="28575"/>
                </a:lnTo>
                <a:lnTo>
                  <a:pt x="0" y="0"/>
                </a:lnTo>
                <a:close/>
              </a:path>
            </a:pathLst>
          </a:custGeom>
          <a:solidFill>
            <a:srgbClr val="CFC7C3"/>
          </a:solidFill>
        </p:spPr>
        <p:txBody>
          <a:bodyPr wrap="square" lIns="0" tIns="0" rIns="0" bIns="0" rtlCol="0"/>
          <a:lstStyle/>
          <a:p>
            <a:endParaRPr/>
          </a:p>
        </p:txBody>
      </p:sp>
      <p:sp>
        <p:nvSpPr>
          <p:cNvPr id="10" name="object 10"/>
          <p:cNvSpPr txBox="1"/>
          <p:nvPr/>
        </p:nvSpPr>
        <p:spPr>
          <a:xfrm>
            <a:off x="3716273" y="5098033"/>
            <a:ext cx="692785" cy="181610"/>
          </a:xfrm>
          <a:prstGeom prst="rect">
            <a:avLst/>
          </a:prstGeom>
        </p:spPr>
        <p:txBody>
          <a:bodyPr vert="horz" wrap="square" lIns="0" tIns="0" rIns="0" bIns="0" rtlCol="0">
            <a:spAutoFit/>
          </a:bodyPr>
          <a:lstStyle/>
          <a:p>
            <a:pPr marL="12700">
              <a:lnSpc>
                <a:spcPct val="100000"/>
              </a:lnSpc>
            </a:pPr>
            <a:r>
              <a:rPr sz="1100" spc="-55" dirty="0">
                <a:solidFill>
                  <a:srgbClr val="675B52"/>
                </a:solidFill>
                <a:latin typeface="Arial"/>
                <a:cs typeface="Arial"/>
              </a:rPr>
              <a:t>C</a:t>
            </a:r>
            <a:r>
              <a:rPr sz="1100" spc="-50" dirty="0">
                <a:solidFill>
                  <a:srgbClr val="675B52"/>
                </a:solidFill>
                <a:latin typeface="Arial"/>
                <a:cs typeface="Arial"/>
              </a:rPr>
              <a:t>o</a:t>
            </a:r>
            <a:r>
              <a:rPr sz="1100" spc="-5" dirty="0">
                <a:solidFill>
                  <a:srgbClr val="675B52"/>
                </a:solidFill>
                <a:latin typeface="Arial"/>
                <a:cs typeface="Arial"/>
              </a:rPr>
              <a:t>n</a:t>
            </a:r>
            <a:r>
              <a:rPr sz="1100" spc="60" dirty="0">
                <a:solidFill>
                  <a:srgbClr val="675B52"/>
                </a:solidFill>
                <a:latin typeface="Arial"/>
                <a:cs typeface="Arial"/>
              </a:rPr>
              <a:t>t</a:t>
            </a:r>
            <a:r>
              <a:rPr sz="1100" spc="-30" dirty="0">
                <a:solidFill>
                  <a:srgbClr val="675B52"/>
                </a:solidFill>
                <a:latin typeface="Arial"/>
                <a:cs typeface="Arial"/>
              </a:rPr>
              <a:t>a</a:t>
            </a:r>
            <a:r>
              <a:rPr sz="1100" dirty="0">
                <a:solidFill>
                  <a:srgbClr val="675B52"/>
                </a:solidFill>
                <a:latin typeface="Arial"/>
                <a:cs typeface="Arial"/>
              </a:rPr>
              <a:t>in</a:t>
            </a:r>
            <a:r>
              <a:rPr sz="1100" spc="-55" dirty="0">
                <a:solidFill>
                  <a:srgbClr val="675B52"/>
                </a:solidFill>
                <a:latin typeface="Arial"/>
                <a:cs typeface="Arial"/>
              </a:rPr>
              <a:t>e</a:t>
            </a:r>
            <a:r>
              <a:rPr sz="1100" spc="5" dirty="0">
                <a:solidFill>
                  <a:srgbClr val="675B52"/>
                </a:solidFill>
                <a:latin typeface="Arial"/>
                <a:cs typeface="Arial"/>
              </a:rPr>
              <a:t>r</a:t>
            </a:r>
            <a:r>
              <a:rPr sz="1100" spc="10" dirty="0">
                <a:solidFill>
                  <a:srgbClr val="675B52"/>
                </a:solidFill>
                <a:latin typeface="Arial"/>
                <a:cs typeface="Arial"/>
              </a:rPr>
              <a:t>s</a:t>
            </a:r>
            <a:endParaRPr sz="1100">
              <a:latin typeface="Arial"/>
              <a:cs typeface="Arial"/>
            </a:endParaRPr>
          </a:p>
        </p:txBody>
      </p:sp>
      <p:sp>
        <p:nvSpPr>
          <p:cNvPr id="11" name="object 11"/>
          <p:cNvSpPr/>
          <p:nvPr/>
        </p:nvSpPr>
        <p:spPr>
          <a:xfrm>
            <a:off x="4675251" y="5659970"/>
            <a:ext cx="953135" cy="941705"/>
          </a:xfrm>
          <a:custGeom>
            <a:avLst/>
            <a:gdLst/>
            <a:ahLst/>
            <a:cxnLst/>
            <a:rect l="l" t="t" r="r" b="b"/>
            <a:pathLst>
              <a:path w="953135" h="941704">
                <a:moveTo>
                  <a:pt x="953008" y="0"/>
                </a:moveTo>
                <a:lnTo>
                  <a:pt x="0" y="38099"/>
                </a:lnTo>
                <a:lnTo>
                  <a:pt x="0" y="941260"/>
                </a:lnTo>
                <a:lnTo>
                  <a:pt x="905383" y="941260"/>
                </a:lnTo>
                <a:lnTo>
                  <a:pt x="953008" y="0"/>
                </a:lnTo>
                <a:close/>
              </a:path>
            </a:pathLst>
          </a:custGeom>
          <a:solidFill>
            <a:srgbClr val="CFC7C3"/>
          </a:solidFill>
        </p:spPr>
        <p:txBody>
          <a:bodyPr wrap="square" lIns="0" tIns="0" rIns="0" bIns="0" rtlCol="0"/>
          <a:lstStyle/>
          <a:p>
            <a:endParaRPr/>
          </a:p>
        </p:txBody>
      </p:sp>
      <p:sp>
        <p:nvSpPr>
          <p:cNvPr id="12" name="object 12"/>
          <p:cNvSpPr txBox="1"/>
          <p:nvPr/>
        </p:nvSpPr>
        <p:spPr>
          <a:xfrm>
            <a:off x="4862321" y="6061761"/>
            <a:ext cx="528320" cy="181610"/>
          </a:xfrm>
          <a:prstGeom prst="rect">
            <a:avLst/>
          </a:prstGeom>
        </p:spPr>
        <p:txBody>
          <a:bodyPr vert="horz" wrap="square" lIns="0" tIns="0" rIns="0" bIns="0" rtlCol="0">
            <a:spAutoFit/>
          </a:bodyPr>
          <a:lstStyle/>
          <a:p>
            <a:pPr marL="12700">
              <a:lnSpc>
                <a:spcPct val="100000"/>
              </a:lnSpc>
            </a:pPr>
            <a:r>
              <a:rPr sz="1100" spc="-55" dirty="0">
                <a:solidFill>
                  <a:srgbClr val="675B52"/>
                </a:solidFill>
                <a:latin typeface="Arial"/>
                <a:cs typeface="Arial"/>
              </a:rPr>
              <a:t>W</a:t>
            </a:r>
            <a:r>
              <a:rPr sz="1100" dirty="0">
                <a:solidFill>
                  <a:srgbClr val="675B52"/>
                </a:solidFill>
                <a:latin typeface="Arial"/>
                <a:cs typeface="Arial"/>
              </a:rPr>
              <a:t>idg</a:t>
            </a:r>
            <a:r>
              <a:rPr sz="1100" spc="-50" dirty="0">
                <a:solidFill>
                  <a:srgbClr val="675B52"/>
                </a:solidFill>
                <a:latin typeface="Arial"/>
                <a:cs typeface="Arial"/>
              </a:rPr>
              <a:t>e</a:t>
            </a:r>
            <a:r>
              <a:rPr sz="1100" spc="60" dirty="0">
                <a:solidFill>
                  <a:srgbClr val="675B52"/>
                </a:solidFill>
                <a:latin typeface="Arial"/>
                <a:cs typeface="Arial"/>
              </a:rPr>
              <a:t>t</a:t>
            </a:r>
            <a:r>
              <a:rPr sz="1100" spc="10" dirty="0">
                <a:solidFill>
                  <a:srgbClr val="675B52"/>
                </a:solidFill>
                <a:latin typeface="Arial"/>
                <a:cs typeface="Arial"/>
              </a:rPr>
              <a:t>s</a:t>
            </a:r>
            <a:endParaRPr sz="1100">
              <a:latin typeface="Arial"/>
              <a:cs typeface="Arial"/>
            </a:endParaRPr>
          </a:p>
        </p:txBody>
      </p:sp>
      <p:sp>
        <p:nvSpPr>
          <p:cNvPr id="13" name="object 13"/>
          <p:cNvSpPr/>
          <p:nvPr/>
        </p:nvSpPr>
        <p:spPr>
          <a:xfrm>
            <a:off x="1719198" y="1467992"/>
            <a:ext cx="997585" cy="988060"/>
          </a:xfrm>
          <a:custGeom>
            <a:avLst/>
            <a:gdLst/>
            <a:ahLst/>
            <a:cxnLst/>
            <a:rect l="l" t="t" r="r" b="b"/>
            <a:pathLst>
              <a:path w="997585" h="988060">
                <a:moveTo>
                  <a:pt x="0" y="0"/>
                </a:moveTo>
                <a:lnTo>
                  <a:pt x="38100" y="987552"/>
                </a:lnTo>
                <a:lnTo>
                  <a:pt x="997076" y="987552"/>
                </a:lnTo>
                <a:lnTo>
                  <a:pt x="997076" y="47625"/>
                </a:lnTo>
                <a:lnTo>
                  <a:pt x="0" y="0"/>
                </a:lnTo>
                <a:close/>
              </a:path>
            </a:pathLst>
          </a:custGeom>
          <a:solidFill>
            <a:srgbClr val="CFC7C3"/>
          </a:solidFill>
        </p:spPr>
        <p:txBody>
          <a:bodyPr wrap="square" lIns="0" tIns="0" rIns="0" bIns="0" rtlCol="0"/>
          <a:lstStyle/>
          <a:p>
            <a:endParaRPr/>
          </a:p>
        </p:txBody>
      </p:sp>
      <p:sp>
        <p:nvSpPr>
          <p:cNvPr id="14" name="object 14"/>
          <p:cNvSpPr txBox="1"/>
          <p:nvPr/>
        </p:nvSpPr>
        <p:spPr>
          <a:xfrm>
            <a:off x="1989201" y="1898650"/>
            <a:ext cx="479425" cy="212090"/>
          </a:xfrm>
          <a:prstGeom prst="rect">
            <a:avLst/>
          </a:prstGeom>
        </p:spPr>
        <p:txBody>
          <a:bodyPr vert="horz" wrap="square" lIns="0" tIns="0" rIns="0" bIns="0" rtlCol="0">
            <a:spAutoFit/>
          </a:bodyPr>
          <a:lstStyle/>
          <a:p>
            <a:pPr marL="12700">
              <a:lnSpc>
                <a:spcPct val="100000"/>
              </a:lnSpc>
            </a:pPr>
            <a:r>
              <a:rPr sz="1300" b="1" spc="-30" dirty="0">
                <a:latin typeface="Arial"/>
                <a:cs typeface="Arial"/>
              </a:rPr>
              <a:t>Porta</a:t>
            </a:r>
            <a:r>
              <a:rPr sz="1300" b="1" spc="-10" dirty="0">
                <a:latin typeface="Arial"/>
                <a:cs typeface="Arial"/>
              </a:rPr>
              <a:t>l</a:t>
            </a:r>
            <a:endParaRPr sz="1300">
              <a:latin typeface="Arial"/>
              <a:cs typeface="Arial"/>
            </a:endParaRPr>
          </a:p>
        </p:txBody>
      </p:sp>
      <p:sp>
        <p:nvSpPr>
          <p:cNvPr id="15" name="object 15"/>
          <p:cNvSpPr/>
          <p:nvPr/>
        </p:nvSpPr>
        <p:spPr>
          <a:xfrm>
            <a:off x="2556382" y="2528570"/>
            <a:ext cx="374015" cy="429259"/>
          </a:xfrm>
          <a:custGeom>
            <a:avLst/>
            <a:gdLst/>
            <a:ahLst/>
            <a:cxnLst/>
            <a:rect l="l" t="t" r="r" b="b"/>
            <a:pathLst>
              <a:path w="374014" h="429260">
                <a:moveTo>
                  <a:pt x="112141" y="0"/>
                </a:moveTo>
                <a:lnTo>
                  <a:pt x="0" y="0"/>
                </a:lnTo>
                <a:lnTo>
                  <a:pt x="0" y="187451"/>
                </a:lnTo>
                <a:lnTo>
                  <a:pt x="5686" y="229528"/>
                </a:lnTo>
                <a:lnTo>
                  <a:pt x="21882" y="268154"/>
                </a:lnTo>
                <a:lnTo>
                  <a:pt x="47296" y="302228"/>
                </a:lnTo>
                <a:lnTo>
                  <a:pt x="80634" y="330648"/>
                </a:lnTo>
                <a:lnTo>
                  <a:pt x="120603" y="352313"/>
                </a:lnTo>
                <a:lnTo>
                  <a:pt x="165911" y="366119"/>
                </a:lnTo>
                <a:lnTo>
                  <a:pt x="215265" y="370966"/>
                </a:lnTo>
                <a:lnTo>
                  <a:pt x="262000" y="370966"/>
                </a:lnTo>
                <a:lnTo>
                  <a:pt x="262000" y="428751"/>
                </a:lnTo>
                <a:lnTo>
                  <a:pt x="374015" y="308101"/>
                </a:lnTo>
                <a:lnTo>
                  <a:pt x="315649" y="245237"/>
                </a:lnTo>
                <a:lnTo>
                  <a:pt x="215265" y="245237"/>
                </a:lnTo>
                <a:lnTo>
                  <a:pt x="175095" y="240690"/>
                </a:lnTo>
                <a:lnTo>
                  <a:pt x="142319" y="228298"/>
                </a:lnTo>
                <a:lnTo>
                  <a:pt x="120235" y="209929"/>
                </a:lnTo>
                <a:lnTo>
                  <a:pt x="112141" y="187451"/>
                </a:lnTo>
                <a:lnTo>
                  <a:pt x="112141" y="0"/>
                </a:lnTo>
                <a:close/>
              </a:path>
              <a:path w="374014" h="429260">
                <a:moveTo>
                  <a:pt x="262000" y="187451"/>
                </a:moveTo>
                <a:lnTo>
                  <a:pt x="262000" y="245237"/>
                </a:lnTo>
                <a:lnTo>
                  <a:pt x="315649" y="245237"/>
                </a:lnTo>
                <a:lnTo>
                  <a:pt x="262000" y="187451"/>
                </a:lnTo>
                <a:close/>
              </a:path>
            </a:pathLst>
          </a:custGeom>
          <a:solidFill>
            <a:srgbClr val="C00000"/>
          </a:solidFill>
        </p:spPr>
        <p:txBody>
          <a:bodyPr wrap="square" lIns="0" tIns="0" rIns="0" bIns="0" rtlCol="0"/>
          <a:lstStyle/>
          <a:p>
            <a:endParaRPr/>
          </a:p>
        </p:txBody>
      </p:sp>
      <p:sp>
        <p:nvSpPr>
          <p:cNvPr id="16" name="object 16"/>
          <p:cNvSpPr/>
          <p:nvPr/>
        </p:nvSpPr>
        <p:spPr>
          <a:xfrm>
            <a:off x="3806190" y="3440684"/>
            <a:ext cx="374015" cy="429259"/>
          </a:xfrm>
          <a:custGeom>
            <a:avLst/>
            <a:gdLst/>
            <a:ahLst/>
            <a:cxnLst/>
            <a:rect l="l" t="t" r="r" b="b"/>
            <a:pathLst>
              <a:path w="374014" h="429260">
                <a:moveTo>
                  <a:pt x="112140" y="0"/>
                </a:moveTo>
                <a:lnTo>
                  <a:pt x="0" y="0"/>
                </a:lnTo>
                <a:lnTo>
                  <a:pt x="0" y="187451"/>
                </a:lnTo>
                <a:lnTo>
                  <a:pt x="5685" y="229528"/>
                </a:lnTo>
                <a:lnTo>
                  <a:pt x="21879" y="268154"/>
                </a:lnTo>
                <a:lnTo>
                  <a:pt x="47286" y="302228"/>
                </a:lnTo>
                <a:lnTo>
                  <a:pt x="80610" y="330648"/>
                </a:lnTo>
                <a:lnTo>
                  <a:pt x="120557" y="352313"/>
                </a:lnTo>
                <a:lnTo>
                  <a:pt x="165831" y="366119"/>
                </a:lnTo>
                <a:lnTo>
                  <a:pt x="215137" y="370966"/>
                </a:lnTo>
                <a:lnTo>
                  <a:pt x="261874" y="370966"/>
                </a:lnTo>
                <a:lnTo>
                  <a:pt x="261874" y="428751"/>
                </a:lnTo>
                <a:lnTo>
                  <a:pt x="374014" y="308101"/>
                </a:lnTo>
                <a:lnTo>
                  <a:pt x="315583" y="245236"/>
                </a:lnTo>
                <a:lnTo>
                  <a:pt x="215137" y="245236"/>
                </a:lnTo>
                <a:lnTo>
                  <a:pt x="175041" y="240690"/>
                </a:lnTo>
                <a:lnTo>
                  <a:pt x="142303" y="228298"/>
                </a:lnTo>
                <a:lnTo>
                  <a:pt x="120233" y="209929"/>
                </a:lnTo>
                <a:lnTo>
                  <a:pt x="112140" y="187451"/>
                </a:lnTo>
                <a:lnTo>
                  <a:pt x="112140" y="0"/>
                </a:lnTo>
                <a:close/>
              </a:path>
              <a:path w="374014" h="429260">
                <a:moveTo>
                  <a:pt x="261874" y="187451"/>
                </a:moveTo>
                <a:lnTo>
                  <a:pt x="261874" y="245236"/>
                </a:lnTo>
                <a:lnTo>
                  <a:pt x="315583" y="245236"/>
                </a:lnTo>
                <a:lnTo>
                  <a:pt x="261874" y="187451"/>
                </a:lnTo>
                <a:close/>
              </a:path>
            </a:pathLst>
          </a:custGeom>
          <a:solidFill>
            <a:srgbClr val="C00000"/>
          </a:solidFill>
        </p:spPr>
        <p:txBody>
          <a:bodyPr wrap="square" lIns="0" tIns="0" rIns="0" bIns="0" rtlCol="0"/>
          <a:lstStyle/>
          <a:p>
            <a:endParaRPr/>
          </a:p>
        </p:txBody>
      </p:sp>
      <p:sp>
        <p:nvSpPr>
          <p:cNvPr id="17" name="object 17"/>
          <p:cNvSpPr/>
          <p:nvPr/>
        </p:nvSpPr>
        <p:spPr>
          <a:xfrm>
            <a:off x="4967732" y="4297045"/>
            <a:ext cx="374015" cy="428625"/>
          </a:xfrm>
          <a:custGeom>
            <a:avLst/>
            <a:gdLst/>
            <a:ahLst/>
            <a:cxnLst/>
            <a:rect l="l" t="t" r="r" b="b"/>
            <a:pathLst>
              <a:path w="374014" h="428625">
                <a:moveTo>
                  <a:pt x="112140" y="0"/>
                </a:moveTo>
                <a:lnTo>
                  <a:pt x="0" y="0"/>
                </a:lnTo>
                <a:lnTo>
                  <a:pt x="0" y="187324"/>
                </a:lnTo>
                <a:lnTo>
                  <a:pt x="5685" y="229401"/>
                </a:lnTo>
                <a:lnTo>
                  <a:pt x="21879" y="268027"/>
                </a:lnTo>
                <a:lnTo>
                  <a:pt x="47286" y="302101"/>
                </a:lnTo>
                <a:lnTo>
                  <a:pt x="80610" y="330521"/>
                </a:lnTo>
                <a:lnTo>
                  <a:pt x="120557" y="352186"/>
                </a:lnTo>
                <a:lnTo>
                  <a:pt x="165831" y="365992"/>
                </a:lnTo>
                <a:lnTo>
                  <a:pt x="215137" y="370839"/>
                </a:lnTo>
                <a:lnTo>
                  <a:pt x="261873" y="370839"/>
                </a:lnTo>
                <a:lnTo>
                  <a:pt x="261873" y="428624"/>
                </a:lnTo>
                <a:lnTo>
                  <a:pt x="374014" y="307974"/>
                </a:lnTo>
                <a:lnTo>
                  <a:pt x="315583" y="245109"/>
                </a:lnTo>
                <a:lnTo>
                  <a:pt x="215137" y="245109"/>
                </a:lnTo>
                <a:lnTo>
                  <a:pt x="175041" y="240563"/>
                </a:lnTo>
                <a:lnTo>
                  <a:pt x="142303" y="228171"/>
                </a:lnTo>
                <a:lnTo>
                  <a:pt x="120233" y="209802"/>
                </a:lnTo>
                <a:lnTo>
                  <a:pt x="112140" y="187324"/>
                </a:lnTo>
                <a:lnTo>
                  <a:pt x="112140" y="0"/>
                </a:lnTo>
                <a:close/>
              </a:path>
              <a:path w="374014" h="428625">
                <a:moveTo>
                  <a:pt x="261873" y="187324"/>
                </a:moveTo>
                <a:lnTo>
                  <a:pt x="261873" y="245109"/>
                </a:lnTo>
                <a:lnTo>
                  <a:pt x="315583" y="245109"/>
                </a:lnTo>
                <a:lnTo>
                  <a:pt x="261873" y="187324"/>
                </a:lnTo>
                <a:close/>
              </a:path>
            </a:pathLst>
          </a:custGeom>
          <a:solidFill>
            <a:srgbClr val="C00000"/>
          </a:solidFill>
        </p:spPr>
        <p:txBody>
          <a:bodyPr wrap="square" lIns="0" tIns="0" rIns="0" bIns="0" rtlCol="0"/>
          <a:lstStyle/>
          <a:p>
            <a:endParaRPr/>
          </a:p>
        </p:txBody>
      </p:sp>
      <p:sp>
        <p:nvSpPr>
          <p:cNvPr id="18" name="object 18"/>
          <p:cNvSpPr txBox="1"/>
          <p:nvPr/>
        </p:nvSpPr>
        <p:spPr>
          <a:xfrm>
            <a:off x="6966584" y="1899030"/>
            <a:ext cx="584200" cy="212090"/>
          </a:xfrm>
          <a:prstGeom prst="rect">
            <a:avLst/>
          </a:prstGeom>
        </p:spPr>
        <p:txBody>
          <a:bodyPr vert="horz" wrap="square" lIns="0" tIns="0" rIns="0" bIns="0" rtlCol="0">
            <a:spAutoFit/>
          </a:bodyPr>
          <a:lstStyle/>
          <a:p>
            <a:pPr marL="12700">
              <a:lnSpc>
                <a:spcPct val="100000"/>
              </a:lnSpc>
            </a:pPr>
            <a:r>
              <a:rPr sz="1300" spc="-75" dirty="0">
                <a:latin typeface="Arial"/>
                <a:cs typeface="Arial"/>
              </a:rPr>
              <a:t>Ca</a:t>
            </a:r>
            <a:r>
              <a:rPr sz="1300" spc="15" dirty="0">
                <a:latin typeface="Arial"/>
                <a:cs typeface="Arial"/>
              </a:rPr>
              <a:t>tal</a:t>
            </a:r>
            <a:r>
              <a:rPr sz="1300" spc="-5" dirty="0">
                <a:latin typeface="Arial"/>
                <a:cs typeface="Arial"/>
              </a:rPr>
              <a:t>og</a:t>
            </a:r>
            <a:endParaRPr sz="1300">
              <a:latin typeface="Arial"/>
              <a:cs typeface="Arial"/>
            </a:endParaRPr>
          </a:p>
        </p:txBody>
      </p:sp>
      <p:sp>
        <p:nvSpPr>
          <p:cNvPr id="19" name="object 19"/>
          <p:cNvSpPr txBox="1"/>
          <p:nvPr/>
        </p:nvSpPr>
        <p:spPr>
          <a:xfrm>
            <a:off x="2318385" y="4547107"/>
            <a:ext cx="850900" cy="212090"/>
          </a:xfrm>
          <a:prstGeom prst="rect">
            <a:avLst/>
          </a:prstGeom>
        </p:spPr>
        <p:txBody>
          <a:bodyPr vert="horz" wrap="square" lIns="0" tIns="0" rIns="0" bIns="0" rtlCol="0">
            <a:spAutoFit/>
          </a:bodyPr>
          <a:lstStyle/>
          <a:p>
            <a:pPr marL="12700">
              <a:lnSpc>
                <a:spcPct val="100000"/>
              </a:lnSpc>
            </a:pPr>
            <a:r>
              <a:rPr sz="1300" spc="-30" dirty="0">
                <a:solidFill>
                  <a:srgbClr val="9E9087"/>
                </a:solidFill>
                <a:latin typeface="Arial"/>
                <a:cs typeface="Arial"/>
              </a:rPr>
              <a:t>User</a:t>
            </a:r>
            <a:r>
              <a:rPr sz="1300" spc="-135" dirty="0">
                <a:solidFill>
                  <a:srgbClr val="9E9087"/>
                </a:solidFill>
                <a:latin typeface="Arial"/>
                <a:cs typeface="Arial"/>
              </a:rPr>
              <a:t> </a:t>
            </a:r>
            <a:r>
              <a:rPr sz="1300" spc="-30" dirty="0">
                <a:solidFill>
                  <a:srgbClr val="9E9087"/>
                </a:solidFill>
                <a:latin typeface="Arial"/>
                <a:cs typeface="Arial"/>
              </a:rPr>
              <a:t>Space</a:t>
            </a:r>
            <a:endParaRPr sz="1300">
              <a:latin typeface="Arial"/>
              <a:cs typeface="Arial"/>
            </a:endParaRPr>
          </a:p>
        </p:txBody>
      </p:sp>
      <p:sp>
        <p:nvSpPr>
          <p:cNvPr id="20" name="object 20"/>
          <p:cNvSpPr txBox="1"/>
          <p:nvPr/>
        </p:nvSpPr>
        <p:spPr>
          <a:xfrm>
            <a:off x="5698997" y="5399278"/>
            <a:ext cx="975360" cy="212090"/>
          </a:xfrm>
          <a:prstGeom prst="rect">
            <a:avLst/>
          </a:prstGeom>
        </p:spPr>
        <p:txBody>
          <a:bodyPr vert="horz" wrap="square" lIns="0" tIns="0" rIns="0" bIns="0" rtlCol="0">
            <a:spAutoFit/>
          </a:bodyPr>
          <a:lstStyle/>
          <a:p>
            <a:pPr marL="12700">
              <a:lnSpc>
                <a:spcPct val="100000"/>
              </a:lnSpc>
            </a:pPr>
            <a:r>
              <a:rPr sz="1300" spc="-25" dirty="0">
                <a:solidFill>
                  <a:srgbClr val="9E9087"/>
                </a:solidFill>
                <a:latin typeface="Arial"/>
                <a:cs typeface="Arial"/>
              </a:rPr>
              <a:t>Global</a:t>
            </a:r>
            <a:r>
              <a:rPr sz="1300" spc="-135" dirty="0">
                <a:solidFill>
                  <a:srgbClr val="9E9087"/>
                </a:solidFill>
                <a:latin typeface="Arial"/>
                <a:cs typeface="Arial"/>
              </a:rPr>
              <a:t> </a:t>
            </a:r>
            <a:r>
              <a:rPr sz="1300" spc="-30" dirty="0">
                <a:solidFill>
                  <a:srgbClr val="9E9087"/>
                </a:solidFill>
                <a:latin typeface="Arial"/>
                <a:cs typeface="Arial"/>
              </a:rPr>
              <a:t>Space</a:t>
            </a:r>
            <a:endParaRPr sz="1300">
              <a:latin typeface="Arial"/>
              <a:cs typeface="Arial"/>
            </a:endParaRPr>
          </a:p>
        </p:txBody>
      </p:sp>
      <p:sp>
        <p:nvSpPr>
          <p:cNvPr id="21" name="object 21"/>
          <p:cNvSpPr txBox="1"/>
          <p:nvPr/>
        </p:nvSpPr>
        <p:spPr>
          <a:xfrm>
            <a:off x="2175129" y="3783329"/>
            <a:ext cx="1082040" cy="212090"/>
          </a:xfrm>
          <a:prstGeom prst="rect">
            <a:avLst/>
          </a:prstGeom>
        </p:spPr>
        <p:txBody>
          <a:bodyPr vert="horz" wrap="square" lIns="0" tIns="0" rIns="0" bIns="0" rtlCol="0">
            <a:spAutoFit/>
          </a:bodyPr>
          <a:lstStyle/>
          <a:p>
            <a:pPr marL="12700">
              <a:lnSpc>
                <a:spcPct val="100000"/>
              </a:lnSpc>
            </a:pPr>
            <a:r>
              <a:rPr sz="1300" dirty="0">
                <a:solidFill>
                  <a:srgbClr val="FFFFFF"/>
                </a:solidFill>
                <a:latin typeface="Arial"/>
                <a:cs typeface="Arial"/>
              </a:rPr>
              <a:t>Customization</a:t>
            </a:r>
            <a:endParaRPr sz="1300">
              <a:latin typeface="Arial"/>
              <a:cs typeface="Arial"/>
            </a:endParaRPr>
          </a:p>
        </p:txBody>
      </p:sp>
      <p:sp>
        <p:nvSpPr>
          <p:cNvPr id="22" name="object 22"/>
          <p:cNvSpPr/>
          <p:nvPr/>
        </p:nvSpPr>
        <p:spPr>
          <a:xfrm>
            <a:off x="4921122" y="3067399"/>
            <a:ext cx="457200" cy="395605"/>
          </a:xfrm>
          <a:custGeom>
            <a:avLst/>
            <a:gdLst/>
            <a:ahLst/>
            <a:cxnLst/>
            <a:rect l="l" t="t" r="r" b="b"/>
            <a:pathLst>
              <a:path w="457200" h="395604">
                <a:moveTo>
                  <a:pt x="416174" y="116300"/>
                </a:moveTo>
                <a:lnTo>
                  <a:pt x="213677" y="116300"/>
                </a:lnTo>
                <a:lnTo>
                  <a:pt x="258321" y="124356"/>
                </a:lnTo>
                <a:lnTo>
                  <a:pt x="299085" y="149510"/>
                </a:lnTo>
                <a:lnTo>
                  <a:pt x="327872" y="187729"/>
                </a:lnTo>
                <a:lnTo>
                  <a:pt x="340026" y="231425"/>
                </a:lnTo>
                <a:lnTo>
                  <a:pt x="335107" y="275312"/>
                </a:lnTo>
                <a:lnTo>
                  <a:pt x="312674" y="314102"/>
                </a:lnTo>
                <a:lnTo>
                  <a:pt x="401954" y="395382"/>
                </a:lnTo>
                <a:lnTo>
                  <a:pt x="428863" y="358568"/>
                </a:lnTo>
                <a:lnTo>
                  <a:pt x="446893" y="317875"/>
                </a:lnTo>
                <a:lnTo>
                  <a:pt x="456153" y="274624"/>
                </a:lnTo>
                <a:lnTo>
                  <a:pt x="456755" y="230139"/>
                </a:lnTo>
                <a:lnTo>
                  <a:pt x="448808" y="185744"/>
                </a:lnTo>
                <a:lnTo>
                  <a:pt x="432423" y="142761"/>
                </a:lnTo>
                <a:lnTo>
                  <a:pt x="416174" y="116300"/>
                </a:lnTo>
                <a:close/>
              </a:path>
              <a:path w="457200" h="395604">
                <a:moveTo>
                  <a:pt x="0" y="29114"/>
                </a:moveTo>
                <a:lnTo>
                  <a:pt x="13588" y="193706"/>
                </a:lnTo>
                <a:lnTo>
                  <a:pt x="178688" y="191928"/>
                </a:lnTo>
                <a:lnTo>
                  <a:pt x="133985" y="151288"/>
                </a:lnTo>
                <a:lnTo>
                  <a:pt x="170461" y="125293"/>
                </a:lnTo>
                <a:lnTo>
                  <a:pt x="213677" y="116300"/>
                </a:lnTo>
                <a:lnTo>
                  <a:pt x="416174" y="116300"/>
                </a:lnTo>
                <a:lnTo>
                  <a:pt x="407709" y="102514"/>
                </a:lnTo>
                <a:lnTo>
                  <a:pt x="378012" y="69881"/>
                </a:lnTo>
                <a:lnTo>
                  <a:pt x="44703" y="69881"/>
                </a:lnTo>
                <a:lnTo>
                  <a:pt x="0" y="29114"/>
                </a:lnTo>
                <a:close/>
              </a:path>
              <a:path w="457200" h="395604">
                <a:moveTo>
                  <a:pt x="204120" y="0"/>
                </a:moveTo>
                <a:lnTo>
                  <a:pt x="159901" y="4730"/>
                </a:lnTo>
                <a:lnTo>
                  <a:pt x="117709" y="17962"/>
                </a:lnTo>
                <a:lnTo>
                  <a:pt x="78868" y="39683"/>
                </a:lnTo>
                <a:lnTo>
                  <a:pt x="44703" y="69881"/>
                </a:lnTo>
                <a:lnTo>
                  <a:pt x="378012" y="69881"/>
                </a:lnTo>
                <a:lnTo>
                  <a:pt x="335695" y="36933"/>
                </a:lnTo>
                <a:lnTo>
                  <a:pt x="293342" y="16089"/>
                </a:lnTo>
                <a:lnTo>
                  <a:pt x="249042" y="3782"/>
                </a:lnTo>
                <a:lnTo>
                  <a:pt x="204120" y="0"/>
                </a:lnTo>
                <a:close/>
              </a:path>
            </a:pathLst>
          </a:custGeom>
          <a:solidFill>
            <a:srgbClr val="C00000"/>
          </a:solidFill>
        </p:spPr>
        <p:txBody>
          <a:bodyPr wrap="square" lIns="0" tIns="0" rIns="0" bIns="0" rtlCol="0"/>
          <a:lstStyle/>
          <a:p>
            <a:endParaRPr/>
          </a:p>
        </p:txBody>
      </p:sp>
      <p:sp>
        <p:nvSpPr>
          <p:cNvPr id="23" name="object 23"/>
          <p:cNvSpPr txBox="1"/>
          <p:nvPr/>
        </p:nvSpPr>
        <p:spPr>
          <a:xfrm>
            <a:off x="3819525" y="4125467"/>
            <a:ext cx="382905" cy="288290"/>
          </a:xfrm>
          <a:prstGeom prst="rect">
            <a:avLst/>
          </a:prstGeom>
        </p:spPr>
        <p:txBody>
          <a:bodyPr vert="horz" wrap="square" lIns="0" tIns="0" rIns="0" bIns="0" rtlCol="0">
            <a:spAutoFit/>
          </a:bodyPr>
          <a:lstStyle/>
          <a:p>
            <a:pPr marL="12700">
              <a:lnSpc>
                <a:spcPct val="100000"/>
              </a:lnSpc>
            </a:pPr>
            <a:r>
              <a:rPr sz="900" spc="-50" dirty="0">
                <a:latin typeface="Arial"/>
                <a:cs typeface="Arial"/>
              </a:rPr>
              <a:t>DELTA</a:t>
            </a:r>
            <a:endParaRPr sz="900">
              <a:latin typeface="Arial"/>
              <a:cs typeface="Arial"/>
            </a:endParaRPr>
          </a:p>
          <a:p>
            <a:pPr marL="12700">
              <a:lnSpc>
                <a:spcPct val="100000"/>
              </a:lnSpc>
            </a:pPr>
            <a:r>
              <a:rPr sz="900" spc="-70" dirty="0">
                <a:latin typeface="Arial"/>
                <a:cs typeface="Arial"/>
              </a:rPr>
              <a:t>CLO</a:t>
            </a:r>
            <a:r>
              <a:rPr sz="900" spc="-15" dirty="0">
                <a:latin typeface="Arial"/>
                <a:cs typeface="Arial"/>
              </a:rPr>
              <a:t>N</a:t>
            </a:r>
            <a:r>
              <a:rPr sz="900" spc="-85" dirty="0">
                <a:latin typeface="Arial"/>
                <a:cs typeface="Arial"/>
              </a:rPr>
              <a:t>E</a:t>
            </a:r>
            <a:endParaRPr sz="900">
              <a:latin typeface="Arial"/>
              <a:cs typeface="Arial"/>
            </a:endParaRPr>
          </a:p>
        </p:txBody>
      </p:sp>
      <p:sp>
        <p:nvSpPr>
          <p:cNvPr id="24" name="object 24"/>
          <p:cNvSpPr/>
          <p:nvPr/>
        </p:nvSpPr>
        <p:spPr>
          <a:xfrm>
            <a:off x="7258811" y="2170048"/>
            <a:ext cx="1718945" cy="1115060"/>
          </a:xfrm>
          <a:custGeom>
            <a:avLst/>
            <a:gdLst/>
            <a:ahLst/>
            <a:cxnLst/>
            <a:rect l="l" t="t" r="r" b="b"/>
            <a:pathLst>
              <a:path w="1718945" h="1115060">
                <a:moveTo>
                  <a:pt x="1718818" y="614299"/>
                </a:moveTo>
                <a:lnTo>
                  <a:pt x="145923" y="614299"/>
                </a:lnTo>
                <a:lnTo>
                  <a:pt x="145923" y="1114805"/>
                </a:lnTo>
                <a:lnTo>
                  <a:pt x="1718818" y="1114805"/>
                </a:lnTo>
                <a:lnTo>
                  <a:pt x="1718818" y="614299"/>
                </a:lnTo>
                <a:close/>
              </a:path>
              <a:path w="1718945" h="1115060">
                <a:moveTo>
                  <a:pt x="0" y="0"/>
                </a:moveTo>
                <a:lnTo>
                  <a:pt x="408051" y="614299"/>
                </a:lnTo>
                <a:lnTo>
                  <a:pt x="801370" y="614299"/>
                </a:lnTo>
                <a:lnTo>
                  <a:pt x="0" y="0"/>
                </a:lnTo>
                <a:close/>
              </a:path>
            </a:pathLst>
          </a:custGeom>
          <a:solidFill>
            <a:srgbClr val="9E9087"/>
          </a:solidFill>
        </p:spPr>
        <p:txBody>
          <a:bodyPr wrap="square" lIns="0" tIns="0" rIns="0" bIns="0" rtlCol="0"/>
          <a:lstStyle/>
          <a:p>
            <a:endParaRPr/>
          </a:p>
        </p:txBody>
      </p:sp>
      <p:sp>
        <p:nvSpPr>
          <p:cNvPr id="25" name="object 25"/>
          <p:cNvSpPr/>
          <p:nvPr/>
        </p:nvSpPr>
        <p:spPr>
          <a:xfrm>
            <a:off x="7258811" y="2170048"/>
            <a:ext cx="1718945" cy="1115060"/>
          </a:xfrm>
          <a:custGeom>
            <a:avLst/>
            <a:gdLst/>
            <a:ahLst/>
            <a:cxnLst/>
            <a:rect l="l" t="t" r="r" b="b"/>
            <a:pathLst>
              <a:path w="1718945" h="1115060">
                <a:moveTo>
                  <a:pt x="145923" y="614299"/>
                </a:moveTo>
                <a:lnTo>
                  <a:pt x="408051" y="614299"/>
                </a:lnTo>
                <a:lnTo>
                  <a:pt x="0" y="0"/>
                </a:lnTo>
                <a:lnTo>
                  <a:pt x="801370" y="614299"/>
                </a:lnTo>
                <a:lnTo>
                  <a:pt x="1718818" y="614299"/>
                </a:lnTo>
                <a:lnTo>
                  <a:pt x="1718818" y="697738"/>
                </a:lnTo>
                <a:lnTo>
                  <a:pt x="1718818" y="822833"/>
                </a:lnTo>
                <a:lnTo>
                  <a:pt x="1718818" y="1114805"/>
                </a:lnTo>
                <a:lnTo>
                  <a:pt x="801370" y="1114805"/>
                </a:lnTo>
                <a:lnTo>
                  <a:pt x="408051" y="1114805"/>
                </a:lnTo>
                <a:lnTo>
                  <a:pt x="145923" y="1114805"/>
                </a:lnTo>
                <a:lnTo>
                  <a:pt x="145923" y="822833"/>
                </a:lnTo>
                <a:lnTo>
                  <a:pt x="145923" y="697738"/>
                </a:lnTo>
                <a:lnTo>
                  <a:pt x="145923" y="614299"/>
                </a:lnTo>
                <a:close/>
              </a:path>
            </a:pathLst>
          </a:custGeom>
          <a:ln w="3175">
            <a:solidFill>
              <a:srgbClr val="FFFFFF"/>
            </a:solidFill>
          </a:ln>
        </p:spPr>
        <p:txBody>
          <a:bodyPr wrap="square" lIns="0" tIns="0" rIns="0" bIns="0" rtlCol="0"/>
          <a:lstStyle/>
          <a:p>
            <a:endParaRPr/>
          </a:p>
        </p:txBody>
      </p:sp>
      <p:sp>
        <p:nvSpPr>
          <p:cNvPr id="26" name="object 26"/>
          <p:cNvSpPr txBox="1"/>
          <p:nvPr/>
        </p:nvSpPr>
        <p:spPr>
          <a:xfrm>
            <a:off x="7744206" y="2876169"/>
            <a:ext cx="895350" cy="318135"/>
          </a:xfrm>
          <a:prstGeom prst="rect">
            <a:avLst/>
          </a:prstGeom>
        </p:spPr>
        <p:txBody>
          <a:bodyPr vert="horz" wrap="square" lIns="0" tIns="0" rIns="0" bIns="0" rtlCol="0">
            <a:spAutoFit/>
          </a:bodyPr>
          <a:lstStyle/>
          <a:p>
            <a:pPr marL="12700" marR="5080" indent="85090">
              <a:lnSpc>
                <a:spcPct val="100000"/>
              </a:lnSpc>
            </a:pPr>
            <a:r>
              <a:rPr sz="1000" spc="-35" dirty="0">
                <a:latin typeface="Arial"/>
                <a:cs typeface="Arial"/>
              </a:rPr>
              <a:t>Level: </a:t>
            </a:r>
            <a:r>
              <a:rPr sz="1000" spc="-30" dirty="0">
                <a:latin typeface="Arial"/>
                <a:cs typeface="Arial"/>
              </a:rPr>
              <a:t>Server  </a:t>
            </a:r>
            <a:r>
              <a:rPr sz="1000" spc="5" dirty="0">
                <a:latin typeface="Arial"/>
                <a:cs typeface="Arial"/>
              </a:rPr>
              <a:t>Multiple</a:t>
            </a:r>
            <a:r>
              <a:rPr sz="1000" spc="-114" dirty="0">
                <a:latin typeface="Arial"/>
                <a:cs typeface="Arial"/>
              </a:rPr>
              <a:t> </a:t>
            </a:r>
            <a:r>
              <a:rPr sz="1000" spc="-5" dirty="0">
                <a:latin typeface="Arial"/>
                <a:cs typeface="Arial"/>
              </a:rPr>
              <a:t>Portals</a:t>
            </a:r>
            <a:endParaRPr sz="1000">
              <a:latin typeface="Arial"/>
              <a:cs typeface="Arial"/>
            </a:endParaRPr>
          </a:p>
        </p:txBody>
      </p:sp>
      <p:sp>
        <p:nvSpPr>
          <p:cNvPr id="27" name="object 27"/>
          <p:cNvSpPr/>
          <p:nvPr/>
        </p:nvSpPr>
        <p:spPr>
          <a:xfrm>
            <a:off x="189776" y="2368295"/>
            <a:ext cx="1573530" cy="932180"/>
          </a:xfrm>
          <a:custGeom>
            <a:avLst/>
            <a:gdLst/>
            <a:ahLst/>
            <a:cxnLst/>
            <a:rect l="l" t="t" r="r" b="b"/>
            <a:pathLst>
              <a:path w="1573530" h="932179">
                <a:moveTo>
                  <a:pt x="1572983" y="250825"/>
                </a:moveTo>
                <a:lnTo>
                  <a:pt x="0" y="250825"/>
                </a:lnTo>
                <a:lnTo>
                  <a:pt x="0" y="931799"/>
                </a:lnTo>
                <a:lnTo>
                  <a:pt x="1572983" y="931799"/>
                </a:lnTo>
                <a:lnTo>
                  <a:pt x="1572983" y="250825"/>
                </a:lnTo>
                <a:close/>
              </a:path>
              <a:path w="1573530" h="932179">
                <a:moveTo>
                  <a:pt x="1537169" y="0"/>
                </a:moveTo>
                <a:lnTo>
                  <a:pt x="917549" y="250825"/>
                </a:lnTo>
                <a:lnTo>
                  <a:pt x="1310728" y="250825"/>
                </a:lnTo>
                <a:lnTo>
                  <a:pt x="1537169" y="0"/>
                </a:lnTo>
                <a:close/>
              </a:path>
            </a:pathLst>
          </a:custGeom>
          <a:solidFill>
            <a:srgbClr val="9E9087"/>
          </a:solidFill>
        </p:spPr>
        <p:txBody>
          <a:bodyPr wrap="square" lIns="0" tIns="0" rIns="0" bIns="0" rtlCol="0"/>
          <a:lstStyle/>
          <a:p>
            <a:endParaRPr/>
          </a:p>
        </p:txBody>
      </p:sp>
      <p:sp>
        <p:nvSpPr>
          <p:cNvPr id="28" name="object 28"/>
          <p:cNvSpPr/>
          <p:nvPr/>
        </p:nvSpPr>
        <p:spPr>
          <a:xfrm>
            <a:off x="189776" y="2368295"/>
            <a:ext cx="1573530" cy="932180"/>
          </a:xfrm>
          <a:custGeom>
            <a:avLst/>
            <a:gdLst/>
            <a:ahLst/>
            <a:cxnLst/>
            <a:rect l="l" t="t" r="r" b="b"/>
            <a:pathLst>
              <a:path w="1573530" h="932179">
                <a:moveTo>
                  <a:pt x="0" y="250825"/>
                </a:moveTo>
                <a:lnTo>
                  <a:pt x="917549" y="250825"/>
                </a:lnTo>
                <a:lnTo>
                  <a:pt x="1537169" y="0"/>
                </a:lnTo>
                <a:lnTo>
                  <a:pt x="1310728" y="250825"/>
                </a:lnTo>
                <a:lnTo>
                  <a:pt x="1572983" y="250825"/>
                </a:lnTo>
                <a:lnTo>
                  <a:pt x="1572983" y="364236"/>
                </a:lnTo>
                <a:lnTo>
                  <a:pt x="1572983" y="534542"/>
                </a:lnTo>
                <a:lnTo>
                  <a:pt x="1572983" y="931799"/>
                </a:lnTo>
                <a:lnTo>
                  <a:pt x="1310728" y="931799"/>
                </a:lnTo>
                <a:lnTo>
                  <a:pt x="917549" y="931799"/>
                </a:lnTo>
                <a:lnTo>
                  <a:pt x="0" y="931799"/>
                </a:lnTo>
                <a:lnTo>
                  <a:pt x="0" y="534542"/>
                </a:lnTo>
                <a:lnTo>
                  <a:pt x="0" y="364236"/>
                </a:lnTo>
                <a:lnTo>
                  <a:pt x="0" y="250825"/>
                </a:lnTo>
                <a:close/>
              </a:path>
            </a:pathLst>
          </a:custGeom>
          <a:ln w="3175">
            <a:solidFill>
              <a:srgbClr val="FFFFFF"/>
            </a:solidFill>
          </a:ln>
        </p:spPr>
        <p:txBody>
          <a:bodyPr wrap="square" lIns="0" tIns="0" rIns="0" bIns="0" rtlCol="0"/>
          <a:lstStyle/>
          <a:p>
            <a:endParaRPr/>
          </a:p>
        </p:txBody>
      </p:sp>
      <p:sp>
        <p:nvSpPr>
          <p:cNvPr id="29" name="object 29"/>
          <p:cNvSpPr txBox="1"/>
          <p:nvPr/>
        </p:nvSpPr>
        <p:spPr>
          <a:xfrm>
            <a:off x="329895" y="2725039"/>
            <a:ext cx="1292225" cy="470534"/>
          </a:xfrm>
          <a:prstGeom prst="rect">
            <a:avLst/>
          </a:prstGeom>
        </p:spPr>
        <p:txBody>
          <a:bodyPr vert="horz" wrap="square" lIns="0" tIns="0" rIns="0" bIns="0" rtlCol="0">
            <a:spAutoFit/>
          </a:bodyPr>
          <a:lstStyle/>
          <a:p>
            <a:pPr marL="12700" marR="5080" indent="295275">
              <a:lnSpc>
                <a:spcPct val="100000"/>
              </a:lnSpc>
            </a:pPr>
            <a:r>
              <a:rPr sz="1000" spc="-35" dirty="0">
                <a:latin typeface="Arial"/>
                <a:cs typeface="Arial"/>
              </a:rPr>
              <a:t>Level: </a:t>
            </a:r>
            <a:r>
              <a:rPr sz="1000" spc="-5" dirty="0">
                <a:latin typeface="Arial"/>
                <a:cs typeface="Arial"/>
              </a:rPr>
              <a:t>Portal  </a:t>
            </a:r>
            <a:r>
              <a:rPr sz="1000" spc="5" dirty="0">
                <a:latin typeface="Arial"/>
                <a:cs typeface="Arial"/>
              </a:rPr>
              <a:t>Multiple </a:t>
            </a:r>
            <a:r>
              <a:rPr sz="1000" spc="-20" dirty="0">
                <a:latin typeface="Arial"/>
                <a:cs typeface="Arial"/>
              </a:rPr>
              <a:t>Users </a:t>
            </a:r>
            <a:r>
              <a:rPr sz="1000" spc="10" dirty="0">
                <a:latin typeface="Arial"/>
                <a:cs typeface="Arial"/>
              </a:rPr>
              <a:t>within</a:t>
            </a:r>
            <a:r>
              <a:rPr sz="1000" spc="-114" dirty="0">
                <a:latin typeface="Arial"/>
                <a:cs typeface="Arial"/>
              </a:rPr>
              <a:t> </a:t>
            </a:r>
            <a:r>
              <a:rPr sz="1000" spc="-25" dirty="0">
                <a:latin typeface="Arial"/>
                <a:cs typeface="Arial"/>
              </a:rPr>
              <a:t>a</a:t>
            </a:r>
            <a:endParaRPr sz="1000">
              <a:latin typeface="Arial"/>
              <a:cs typeface="Arial"/>
            </a:endParaRPr>
          </a:p>
          <a:p>
            <a:pPr algn="ctr">
              <a:lnSpc>
                <a:spcPct val="100000"/>
              </a:lnSpc>
            </a:pPr>
            <a:r>
              <a:rPr sz="1000" spc="-5" dirty="0">
                <a:latin typeface="Arial"/>
                <a:cs typeface="Arial"/>
              </a:rPr>
              <a:t>Portal</a:t>
            </a:r>
            <a:endParaRPr sz="1000">
              <a:latin typeface="Arial"/>
              <a:cs typeface="Arial"/>
            </a:endParaRPr>
          </a:p>
        </p:txBody>
      </p:sp>
      <p:sp>
        <p:nvSpPr>
          <p:cNvPr id="30" name="object 30"/>
          <p:cNvSpPr/>
          <p:nvPr/>
        </p:nvSpPr>
        <p:spPr>
          <a:xfrm>
            <a:off x="207784" y="4154932"/>
            <a:ext cx="2000885" cy="969010"/>
          </a:xfrm>
          <a:custGeom>
            <a:avLst/>
            <a:gdLst/>
            <a:ahLst/>
            <a:cxnLst/>
            <a:rect l="l" t="t" r="r" b="b"/>
            <a:pathLst>
              <a:path w="2000885" h="969010">
                <a:moveTo>
                  <a:pt x="1572882" y="356362"/>
                </a:moveTo>
                <a:lnTo>
                  <a:pt x="0" y="356362"/>
                </a:lnTo>
                <a:lnTo>
                  <a:pt x="0" y="968502"/>
                </a:lnTo>
                <a:lnTo>
                  <a:pt x="1572882" y="968502"/>
                </a:lnTo>
                <a:lnTo>
                  <a:pt x="1572882" y="356362"/>
                </a:lnTo>
                <a:close/>
              </a:path>
              <a:path w="2000885" h="969010">
                <a:moveTo>
                  <a:pt x="2000872" y="0"/>
                </a:moveTo>
                <a:lnTo>
                  <a:pt x="917549" y="356362"/>
                </a:lnTo>
                <a:lnTo>
                  <a:pt x="1310754" y="356362"/>
                </a:lnTo>
                <a:lnTo>
                  <a:pt x="2000872" y="0"/>
                </a:lnTo>
                <a:close/>
              </a:path>
            </a:pathLst>
          </a:custGeom>
          <a:solidFill>
            <a:srgbClr val="9E9087"/>
          </a:solidFill>
        </p:spPr>
        <p:txBody>
          <a:bodyPr wrap="square" lIns="0" tIns="0" rIns="0" bIns="0" rtlCol="0"/>
          <a:lstStyle/>
          <a:p>
            <a:endParaRPr/>
          </a:p>
        </p:txBody>
      </p:sp>
      <p:sp>
        <p:nvSpPr>
          <p:cNvPr id="31" name="object 31"/>
          <p:cNvSpPr/>
          <p:nvPr/>
        </p:nvSpPr>
        <p:spPr>
          <a:xfrm>
            <a:off x="207784" y="4154932"/>
            <a:ext cx="2000885" cy="969010"/>
          </a:xfrm>
          <a:custGeom>
            <a:avLst/>
            <a:gdLst/>
            <a:ahLst/>
            <a:cxnLst/>
            <a:rect l="l" t="t" r="r" b="b"/>
            <a:pathLst>
              <a:path w="2000885" h="969010">
                <a:moveTo>
                  <a:pt x="0" y="356362"/>
                </a:moveTo>
                <a:lnTo>
                  <a:pt x="917549" y="356362"/>
                </a:lnTo>
                <a:lnTo>
                  <a:pt x="2000872" y="0"/>
                </a:lnTo>
                <a:lnTo>
                  <a:pt x="1310754" y="356362"/>
                </a:lnTo>
                <a:lnTo>
                  <a:pt x="1572882" y="356362"/>
                </a:lnTo>
                <a:lnTo>
                  <a:pt x="1572882" y="458470"/>
                </a:lnTo>
                <a:lnTo>
                  <a:pt x="1572882" y="611505"/>
                </a:lnTo>
                <a:lnTo>
                  <a:pt x="1572882" y="968502"/>
                </a:lnTo>
                <a:lnTo>
                  <a:pt x="1310754" y="968502"/>
                </a:lnTo>
                <a:lnTo>
                  <a:pt x="917549" y="968502"/>
                </a:lnTo>
                <a:lnTo>
                  <a:pt x="0" y="968502"/>
                </a:lnTo>
                <a:lnTo>
                  <a:pt x="0" y="611505"/>
                </a:lnTo>
                <a:lnTo>
                  <a:pt x="0" y="458470"/>
                </a:lnTo>
                <a:lnTo>
                  <a:pt x="0" y="356362"/>
                </a:lnTo>
                <a:close/>
              </a:path>
            </a:pathLst>
          </a:custGeom>
          <a:ln w="3175">
            <a:solidFill>
              <a:srgbClr val="FFFFFF"/>
            </a:solidFill>
          </a:ln>
        </p:spPr>
        <p:txBody>
          <a:bodyPr wrap="square" lIns="0" tIns="0" rIns="0" bIns="0" rtlCol="0"/>
          <a:lstStyle/>
          <a:p>
            <a:endParaRPr/>
          </a:p>
        </p:txBody>
      </p:sp>
      <p:sp>
        <p:nvSpPr>
          <p:cNvPr id="32" name="object 32"/>
          <p:cNvSpPr txBox="1"/>
          <p:nvPr/>
        </p:nvSpPr>
        <p:spPr>
          <a:xfrm>
            <a:off x="329590" y="4583048"/>
            <a:ext cx="1329055" cy="471170"/>
          </a:xfrm>
          <a:prstGeom prst="rect">
            <a:avLst/>
          </a:prstGeom>
        </p:spPr>
        <p:txBody>
          <a:bodyPr vert="horz" wrap="square" lIns="0" tIns="0" rIns="0" bIns="0" rtlCol="0">
            <a:spAutoFit/>
          </a:bodyPr>
          <a:lstStyle/>
          <a:p>
            <a:pPr marL="349250" marR="342265" indent="-635" algn="ctr">
              <a:lnSpc>
                <a:spcPct val="100000"/>
              </a:lnSpc>
            </a:pPr>
            <a:r>
              <a:rPr sz="1000" spc="-35" dirty="0">
                <a:latin typeface="Arial"/>
                <a:cs typeface="Arial"/>
              </a:rPr>
              <a:t>Level: </a:t>
            </a:r>
            <a:r>
              <a:rPr sz="1000" spc="-25" dirty="0">
                <a:latin typeface="Arial"/>
                <a:cs typeface="Arial"/>
              </a:rPr>
              <a:t>User  </a:t>
            </a:r>
            <a:r>
              <a:rPr sz="1000" spc="-20" dirty="0">
                <a:latin typeface="Arial"/>
                <a:cs typeface="Arial"/>
              </a:rPr>
              <a:t>Single</a:t>
            </a:r>
            <a:r>
              <a:rPr sz="1000" spc="-125" dirty="0">
                <a:latin typeface="Arial"/>
                <a:cs typeface="Arial"/>
              </a:rPr>
              <a:t> </a:t>
            </a:r>
            <a:r>
              <a:rPr sz="1000" spc="-25" dirty="0">
                <a:latin typeface="Arial"/>
                <a:cs typeface="Arial"/>
              </a:rPr>
              <a:t>User</a:t>
            </a:r>
            <a:endParaRPr sz="1000">
              <a:latin typeface="Arial"/>
              <a:cs typeface="Arial"/>
            </a:endParaRPr>
          </a:p>
          <a:p>
            <a:pPr algn="ctr">
              <a:lnSpc>
                <a:spcPct val="100000"/>
              </a:lnSpc>
            </a:pPr>
            <a:r>
              <a:rPr sz="1000" spc="-5" dirty="0">
                <a:latin typeface="Arial"/>
                <a:cs typeface="Arial"/>
              </a:rPr>
              <a:t>(l</a:t>
            </a:r>
            <a:r>
              <a:rPr sz="1000" spc="-15" dirty="0">
                <a:latin typeface="Arial"/>
                <a:cs typeface="Arial"/>
              </a:rPr>
              <a:t>o</a:t>
            </a:r>
            <a:r>
              <a:rPr sz="1000" spc="-5" dirty="0">
                <a:latin typeface="Arial"/>
                <a:cs typeface="Arial"/>
              </a:rPr>
              <a:t>gg</a:t>
            </a:r>
            <a:r>
              <a:rPr sz="1000" spc="-30" dirty="0">
                <a:latin typeface="Arial"/>
                <a:cs typeface="Arial"/>
              </a:rPr>
              <a:t>ed</a:t>
            </a:r>
            <a:r>
              <a:rPr sz="1000" spc="-50" dirty="0">
                <a:latin typeface="Arial"/>
                <a:cs typeface="Arial"/>
              </a:rPr>
              <a:t>-</a:t>
            </a:r>
            <a:r>
              <a:rPr sz="1000" spc="45" dirty="0">
                <a:latin typeface="Arial"/>
                <a:cs typeface="Arial"/>
              </a:rPr>
              <a:t>in</a:t>
            </a:r>
            <a:r>
              <a:rPr sz="1000" spc="25" dirty="0">
                <a:latin typeface="Arial"/>
                <a:cs typeface="Arial"/>
              </a:rPr>
              <a:t>/</a:t>
            </a:r>
            <a:r>
              <a:rPr sz="1000" spc="-10" dirty="0">
                <a:latin typeface="Arial"/>
                <a:cs typeface="Arial"/>
              </a:rPr>
              <a:t>an</a:t>
            </a:r>
            <a:r>
              <a:rPr sz="1000" spc="-5" dirty="0">
                <a:latin typeface="Arial"/>
                <a:cs typeface="Arial"/>
              </a:rPr>
              <a:t>o</a:t>
            </a:r>
            <a:r>
              <a:rPr sz="1000" spc="-10" dirty="0">
                <a:latin typeface="Arial"/>
                <a:cs typeface="Arial"/>
              </a:rPr>
              <a:t>n</a:t>
            </a:r>
            <a:r>
              <a:rPr sz="1000" spc="-15" dirty="0">
                <a:latin typeface="Arial"/>
                <a:cs typeface="Arial"/>
              </a:rPr>
              <a:t>y</a:t>
            </a:r>
            <a:r>
              <a:rPr sz="1000" spc="60" dirty="0">
                <a:latin typeface="Arial"/>
                <a:cs typeface="Arial"/>
              </a:rPr>
              <a:t>m</a:t>
            </a:r>
            <a:r>
              <a:rPr sz="1000" dirty="0">
                <a:latin typeface="Arial"/>
                <a:cs typeface="Arial"/>
              </a:rPr>
              <a:t>o</a:t>
            </a:r>
            <a:r>
              <a:rPr sz="1000" spc="-10" dirty="0">
                <a:latin typeface="Arial"/>
                <a:cs typeface="Arial"/>
              </a:rPr>
              <a:t>u</a:t>
            </a:r>
            <a:r>
              <a:rPr sz="1000" dirty="0">
                <a:latin typeface="Arial"/>
                <a:cs typeface="Arial"/>
              </a:rPr>
              <a:t>s</a:t>
            </a:r>
            <a:r>
              <a:rPr sz="1000" spc="-20" dirty="0">
                <a:latin typeface="Arial"/>
                <a:cs typeface="Arial"/>
              </a:rPr>
              <a:t>)</a:t>
            </a:r>
            <a:endParaRPr sz="1000">
              <a:latin typeface="Arial"/>
              <a:cs typeface="Arial"/>
            </a:endParaRPr>
          </a:p>
        </p:txBody>
      </p:sp>
      <p:sp>
        <p:nvSpPr>
          <p:cNvPr id="33" name="object 33"/>
          <p:cNvSpPr txBox="1"/>
          <p:nvPr/>
        </p:nvSpPr>
        <p:spPr>
          <a:xfrm>
            <a:off x="4945126" y="5067300"/>
            <a:ext cx="382270" cy="287655"/>
          </a:xfrm>
          <a:prstGeom prst="rect">
            <a:avLst/>
          </a:prstGeom>
        </p:spPr>
        <p:txBody>
          <a:bodyPr vert="horz" wrap="square" lIns="0" tIns="0" rIns="0" bIns="0" rtlCol="0">
            <a:spAutoFit/>
          </a:bodyPr>
          <a:lstStyle/>
          <a:p>
            <a:pPr marL="12700" marR="5080">
              <a:lnSpc>
                <a:spcPct val="100000"/>
              </a:lnSpc>
            </a:pPr>
            <a:r>
              <a:rPr sz="900" spc="-50" dirty="0">
                <a:latin typeface="Arial"/>
                <a:cs typeface="Arial"/>
              </a:rPr>
              <a:t>DELTA  </a:t>
            </a:r>
            <a:r>
              <a:rPr sz="900" spc="-65" dirty="0">
                <a:latin typeface="Arial"/>
                <a:cs typeface="Arial"/>
              </a:rPr>
              <a:t>C</a:t>
            </a:r>
            <a:r>
              <a:rPr sz="900" spc="-45" dirty="0">
                <a:latin typeface="Arial"/>
                <a:cs typeface="Arial"/>
              </a:rPr>
              <a:t>L</a:t>
            </a:r>
            <a:r>
              <a:rPr sz="900" spc="-105" dirty="0">
                <a:latin typeface="Arial"/>
                <a:cs typeface="Arial"/>
              </a:rPr>
              <a:t>O</a:t>
            </a:r>
            <a:r>
              <a:rPr sz="900" spc="-20" dirty="0">
                <a:latin typeface="Arial"/>
                <a:cs typeface="Arial"/>
              </a:rPr>
              <a:t>N</a:t>
            </a:r>
            <a:r>
              <a:rPr sz="900" spc="-85" dirty="0">
                <a:latin typeface="Arial"/>
                <a:cs typeface="Arial"/>
              </a:rPr>
              <a:t>E</a:t>
            </a:r>
            <a:endParaRPr sz="900">
              <a:latin typeface="Arial"/>
              <a:cs typeface="Arial"/>
            </a:endParaRPr>
          </a:p>
        </p:txBody>
      </p:sp>
      <p:sp>
        <p:nvSpPr>
          <p:cNvPr id="34" name="object 34"/>
          <p:cNvSpPr/>
          <p:nvPr/>
        </p:nvSpPr>
        <p:spPr>
          <a:xfrm>
            <a:off x="3223260" y="1488821"/>
            <a:ext cx="892175" cy="623570"/>
          </a:xfrm>
          <a:custGeom>
            <a:avLst/>
            <a:gdLst/>
            <a:ahLst/>
            <a:cxnLst/>
            <a:rect l="l" t="t" r="r" b="b"/>
            <a:pathLst>
              <a:path w="892175" h="623569">
                <a:moveTo>
                  <a:pt x="892048" y="0"/>
                </a:moveTo>
                <a:lnTo>
                  <a:pt x="0" y="0"/>
                </a:lnTo>
                <a:lnTo>
                  <a:pt x="0" y="623188"/>
                </a:lnTo>
                <a:lnTo>
                  <a:pt x="834898" y="613663"/>
                </a:lnTo>
                <a:lnTo>
                  <a:pt x="892048" y="0"/>
                </a:lnTo>
                <a:close/>
              </a:path>
            </a:pathLst>
          </a:custGeom>
          <a:solidFill>
            <a:srgbClr val="675B52"/>
          </a:solidFill>
        </p:spPr>
        <p:txBody>
          <a:bodyPr wrap="square" lIns="0" tIns="0" rIns="0" bIns="0" rtlCol="0"/>
          <a:lstStyle/>
          <a:p>
            <a:endParaRPr/>
          </a:p>
        </p:txBody>
      </p:sp>
      <p:sp>
        <p:nvSpPr>
          <p:cNvPr id="35" name="object 35"/>
          <p:cNvSpPr/>
          <p:nvPr/>
        </p:nvSpPr>
        <p:spPr>
          <a:xfrm>
            <a:off x="3092704" y="1587627"/>
            <a:ext cx="892175" cy="623570"/>
          </a:xfrm>
          <a:custGeom>
            <a:avLst/>
            <a:gdLst/>
            <a:ahLst/>
            <a:cxnLst/>
            <a:rect l="l" t="t" r="r" b="b"/>
            <a:pathLst>
              <a:path w="892175" h="623569">
                <a:moveTo>
                  <a:pt x="892047" y="0"/>
                </a:moveTo>
                <a:lnTo>
                  <a:pt x="0" y="0"/>
                </a:lnTo>
                <a:lnTo>
                  <a:pt x="0" y="623315"/>
                </a:lnTo>
                <a:lnTo>
                  <a:pt x="834897" y="613790"/>
                </a:lnTo>
                <a:lnTo>
                  <a:pt x="892047" y="0"/>
                </a:lnTo>
                <a:close/>
              </a:path>
            </a:pathLst>
          </a:custGeom>
          <a:solidFill>
            <a:srgbClr val="9E9087"/>
          </a:solidFill>
        </p:spPr>
        <p:txBody>
          <a:bodyPr wrap="square" lIns="0" tIns="0" rIns="0" bIns="0" rtlCol="0"/>
          <a:lstStyle/>
          <a:p>
            <a:endParaRPr/>
          </a:p>
        </p:txBody>
      </p:sp>
      <p:sp>
        <p:nvSpPr>
          <p:cNvPr id="36" name="object 36"/>
          <p:cNvSpPr/>
          <p:nvPr/>
        </p:nvSpPr>
        <p:spPr>
          <a:xfrm>
            <a:off x="2965704" y="1692401"/>
            <a:ext cx="892175" cy="623570"/>
          </a:xfrm>
          <a:custGeom>
            <a:avLst/>
            <a:gdLst/>
            <a:ahLst/>
            <a:cxnLst/>
            <a:rect l="l" t="t" r="r" b="b"/>
            <a:pathLst>
              <a:path w="892175" h="623569">
                <a:moveTo>
                  <a:pt x="892047" y="0"/>
                </a:moveTo>
                <a:lnTo>
                  <a:pt x="0" y="0"/>
                </a:lnTo>
                <a:lnTo>
                  <a:pt x="0" y="623188"/>
                </a:lnTo>
                <a:lnTo>
                  <a:pt x="834897" y="613663"/>
                </a:lnTo>
                <a:lnTo>
                  <a:pt x="892047" y="0"/>
                </a:lnTo>
                <a:close/>
              </a:path>
            </a:pathLst>
          </a:custGeom>
          <a:solidFill>
            <a:srgbClr val="CFC7C3"/>
          </a:solidFill>
        </p:spPr>
        <p:txBody>
          <a:bodyPr wrap="square" lIns="0" tIns="0" rIns="0" bIns="0" rtlCol="0"/>
          <a:lstStyle/>
          <a:p>
            <a:endParaRPr/>
          </a:p>
        </p:txBody>
      </p:sp>
      <p:sp>
        <p:nvSpPr>
          <p:cNvPr id="37" name="object 37"/>
          <p:cNvSpPr txBox="1"/>
          <p:nvPr/>
        </p:nvSpPr>
        <p:spPr>
          <a:xfrm>
            <a:off x="3190494" y="1905253"/>
            <a:ext cx="444500" cy="196850"/>
          </a:xfrm>
          <a:prstGeom prst="rect">
            <a:avLst/>
          </a:prstGeom>
        </p:spPr>
        <p:txBody>
          <a:bodyPr vert="horz" wrap="square" lIns="0" tIns="0" rIns="0" bIns="0" rtlCol="0">
            <a:spAutoFit/>
          </a:bodyPr>
          <a:lstStyle/>
          <a:p>
            <a:pPr marL="12700">
              <a:lnSpc>
                <a:spcPct val="100000"/>
              </a:lnSpc>
            </a:pPr>
            <a:r>
              <a:rPr sz="1200" spc="-45" dirty="0">
                <a:solidFill>
                  <a:srgbClr val="2B2522"/>
                </a:solidFill>
                <a:latin typeface="Arial"/>
                <a:cs typeface="Arial"/>
              </a:rPr>
              <a:t>Pa</a:t>
            </a:r>
            <a:r>
              <a:rPr sz="1200" dirty="0">
                <a:solidFill>
                  <a:srgbClr val="2B2522"/>
                </a:solidFill>
                <a:latin typeface="Arial"/>
                <a:cs typeface="Arial"/>
              </a:rPr>
              <a:t>g</a:t>
            </a:r>
            <a:r>
              <a:rPr sz="1200" spc="-50" dirty="0">
                <a:solidFill>
                  <a:srgbClr val="2B2522"/>
                </a:solidFill>
                <a:latin typeface="Arial"/>
                <a:cs typeface="Arial"/>
              </a:rPr>
              <a:t>e</a:t>
            </a:r>
            <a:r>
              <a:rPr sz="1200" spc="10" dirty="0">
                <a:solidFill>
                  <a:srgbClr val="2B2522"/>
                </a:solidFill>
                <a:latin typeface="Arial"/>
                <a:cs typeface="Arial"/>
              </a:rPr>
              <a:t>s</a:t>
            </a:r>
            <a:endParaRPr sz="1200">
              <a:latin typeface="Arial"/>
              <a:cs typeface="Arial"/>
            </a:endParaRPr>
          </a:p>
        </p:txBody>
      </p:sp>
      <p:sp>
        <p:nvSpPr>
          <p:cNvPr id="38" name="object 38"/>
          <p:cNvSpPr/>
          <p:nvPr/>
        </p:nvSpPr>
        <p:spPr>
          <a:xfrm>
            <a:off x="4528058" y="1484757"/>
            <a:ext cx="892175" cy="623570"/>
          </a:xfrm>
          <a:custGeom>
            <a:avLst/>
            <a:gdLst/>
            <a:ahLst/>
            <a:cxnLst/>
            <a:rect l="l" t="t" r="r" b="b"/>
            <a:pathLst>
              <a:path w="892175" h="623569">
                <a:moveTo>
                  <a:pt x="892047" y="0"/>
                </a:moveTo>
                <a:lnTo>
                  <a:pt x="0" y="0"/>
                </a:lnTo>
                <a:lnTo>
                  <a:pt x="0" y="623315"/>
                </a:lnTo>
                <a:lnTo>
                  <a:pt x="834897" y="613790"/>
                </a:lnTo>
                <a:lnTo>
                  <a:pt x="892047" y="0"/>
                </a:lnTo>
                <a:close/>
              </a:path>
            </a:pathLst>
          </a:custGeom>
          <a:solidFill>
            <a:srgbClr val="675B52"/>
          </a:solidFill>
        </p:spPr>
        <p:txBody>
          <a:bodyPr wrap="square" lIns="0" tIns="0" rIns="0" bIns="0" rtlCol="0"/>
          <a:lstStyle/>
          <a:p>
            <a:endParaRPr/>
          </a:p>
        </p:txBody>
      </p:sp>
      <p:sp>
        <p:nvSpPr>
          <p:cNvPr id="39" name="object 39"/>
          <p:cNvSpPr/>
          <p:nvPr/>
        </p:nvSpPr>
        <p:spPr>
          <a:xfrm>
            <a:off x="4397502" y="1583563"/>
            <a:ext cx="892175" cy="623570"/>
          </a:xfrm>
          <a:custGeom>
            <a:avLst/>
            <a:gdLst/>
            <a:ahLst/>
            <a:cxnLst/>
            <a:rect l="l" t="t" r="r" b="b"/>
            <a:pathLst>
              <a:path w="892175" h="623569">
                <a:moveTo>
                  <a:pt x="892048" y="0"/>
                </a:moveTo>
                <a:lnTo>
                  <a:pt x="0" y="0"/>
                </a:lnTo>
                <a:lnTo>
                  <a:pt x="0" y="623315"/>
                </a:lnTo>
                <a:lnTo>
                  <a:pt x="834898" y="613790"/>
                </a:lnTo>
                <a:lnTo>
                  <a:pt x="892048" y="0"/>
                </a:lnTo>
                <a:close/>
              </a:path>
            </a:pathLst>
          </a:custGeom>
          <a:solidFill>
            <a:srgbClr val="9E9087"/>
          </a:solidFill>
        </p:spPr>
        <p:txBody>
          <a:bodyPr wrap="square" lIns="0" tIns="0" rIns="0" bIns="0" rtlCol="0"/>
          <a:lstStyle/>
          <a:p>
            <a:endParaRPr/>
          </a:p>
        </p:txBody>
      </p:sp>
      <p:sp>
        <p:nvSpPr>
          <p:cNvPr id="40" name="object 40"/>
          <p:cNvSpPr/>
          <p:nvPr/>
        </p:nvSpPr>
        <p:spPr>
          <a:xfrm>
            <a:off x="4270502" y="1688338"/>
            <a:ext cx="892175" cy="623570"/>
          </a:xfrm>
          <a:custGeom>
            <a:avLst/>
            <a:gdLst/>
            <a:ahLst/>
            <a:cxnLst/>
            <a:rect l="l" t="t" r="r" b="b"/>
            <a:pathLst>
              <a:path w="892175" h="623569">
                <a:moveTo>
                  <a:pt x="892048" y="0"/>
                </a:moveTo>
                <a:lnTo>
                  <a:pt x="0" y="0"/>
                </a:lnTo>
                <a:lnTo>
                  <a:pt x="0" y="623315"/>
                </a:lnTo>
                <a:lnTo>
                  <a:pt x="834898" y="613790"/>
                </a:lnTo>
                <a:lnTo>
                  <a:pt x="892048" y="0"/>
                </a:lnTo>
                <a:close/>
              </a:path>
            </a:pathLst>
          </a:custGeom>
          <a:solidFill>
            <a:srgbClr val="CFC7C3"/>
          </a:solidFill>
        </p:spPr>
        <p:txBody>
          <a:bodyPr wrap="square" lIns="0" tIns="0" rIns="0" bIns="0" rtlCol="0"/>
          <a:lstStyle/>
          <a:p>
            <a:endParaRPr/>
          </a:p>
        </p:txBody>
      </p:sp>
      <p:sp>
        <p:nvSpPr>
          <p:cNvPr id="41" name="object 41"/>
          <p:cNvSpPr txBox="1"/>
          <p:nvPr/>
        </p:nvSpPr>
        <p:spPr>
          <a:xfrm>
            <a:off x="4339844" y="1901316"/>
            <a:ext cx="755015" cy="196850"/>
          </a:xfrm>
          <a:prstGeom prst="rect">
            <a:avLst/>
          </a:prstGeom>
        </p:spPr>
        <p:txBody>
          <a:bodyPr vert="horz" wrap="square" lIns="0" tIns="0" rIns="0" bIns="0" rtlCol="0">
            <a:spAutoFit/>
          </a:bodyPr>
          <a:lstStyle/>
          <a:p>
            <a:pPr marL="12700">
              <a:lnSpc>
                <a:spcPct val="100000"/>
              </a:lnSpc>
            </a:pPr>
            <a:r>
              <a:rPr sz="1200" spc="-40" dirty="0">
                <a:solidFill>
                  <a:srgbClr val="2B2522"/>
                </a:solidFill>
                <a:latin typeface="Arial"/>
                <a:cs typeface="Arial"/>
              </a:rPr>
              <a:t>Co</a:t>
            </a:r>
            <a:r>
              <a:rPr sz="1200" spc="-25" dirty="0">
                <a:solidFill>
                  <a:srgbClr val="2B2522"/>
                </a:solidFill>
                <a:latin typeface="Arial"/>
                <a:cs typeface="Arial"/>
              </a:rPr>
              <a:t>n</a:t>
            </a:r>
            <a:r>
              <a:rPr sz="1200" spc="15" dirty="0">
                <a:solidFill>
                  <a:srgbClr val="2B2522"/>
                </a:solidFill>
                <a:latin typeface="Arial"/>
                <a:cs typeface="Arial"/>
              </a:rPr>
              <a:t>tai</a:t>
            </a:r>
            <a:r>
              <a:rPr sz="1200" dirty="0">
                <a:solidFill>
                  <a:srgbClr val="2B2522"/>
                </a:solidFill>
                <a:latin typeface="Arial"/>
                <a:cs typeface="Arial"/>
              </a:rPr>
              <a:t>n</a:t>
            </a:r>
            <a:r>
              <a:rPr sz="1200" spc="-50" dirty="0">
                <a:solidFill>
                  <a:srgbClr val="2B2522"/>
                </a:solidFill>
                <a:latin typeface="Arial"/>
                <a:cs typeface="Arial"/>
              </a:rPr>
              <a:t>e</a:t>
            </a:r>
            <a:r>
              <a:rPr sz="1200" spc="5" dirty="0">
                <a:solidFill>
                  <a:srgbClr val="2B2522"/>
                </a:solidFill>
                <a:latin typeface="Arial"/>
                <a:cs typeface="Arial"/>
              </a:rPr>
              <a:t>rs</a:t>
            </a:r>
            <a:endParaRPr sz="1200">
              <a:latin typeface="Arial"/>
              <a:cs typeface="Arial"/>
            </a:endParaRPr>
          </a:p>
        </p:txBody>
      </p:sp>
      <p:sp>
        <p:nvSpPr>
          <p:cNvPr id="42" name="object 42"/>
          <p:cNvSpPr/>
          <p:nvPr/>
        </p:nvSpPr>
        <p:spPr>
          <a:xfrm>
            <a:off x="5870321" y="1484757"/>
            <a:ext cx="892175" cy="623570"/>
          </a:xfrm>
          <a:custGeom>
            <a:avLst/>
            <a:gdLst/>
            <a:ahLst/>
            <a:cxnLst/>
            <a:rect l="l" t="t" r="r" b="b"/>
            <a:pathLst>
              <a:path w="892175" h="623569">
                <a:moveTo>
                  <a:pt x="892175" y="0"/>
                </a:moveTo>
                <a:lnTo>
                  <a:pt x="0" y="0"/>
                </a:lnTo>
                <a:lnTo>
                  <a:pt x="0" y="623315"/>
                </a:lnTo>
                <a:lnTo>
                  <a:pt x="835025" y="613790"/>
                </a:lnTo>
                <a:lnTo>
                  <a:pt x="892175" y="0"/>
                </a:lnTo>
                <a:close/>
              </a:path>
            </a:pathLst>
          </a:custGeom>
          <a:solidFill>
            <a:srgbClr val="675B52"/>
          </a:solidFill>
        </p:spPr>
        <p:txBody>
          <a:bodyPr wrap="square" lIns="0" tIns="0" rIns="0" bIns="0" rtlCol="0"/>
          <a:lstStyle/>
          <a:p>
            <a:endParaRPr/>
          </a:p>
        </p:txBody>
      </p:sp>
      <p:sp>
        <p:nvSpPr>
          <p:cNvPr id="43" name="object 43"/>
          <p:cNvSpPr/>
          <p:nvPr/>
        </p:nvSpPr>
        <p:spPr>
          <a:xfrm>
            <a:off x="5739891" y="1583563"/>
            <a:ext cx="892175" cy="623570"/>
          </a:xfrm>
          <a:custGeom>
            <a:avLst/>
            <a:gdLst/>
            <a:ahLst/>
            <a:cxnLst/>
            <a:rect l="l" t="t" r="r" b="b"/>
            <a:pathLst>
              <a:path w="892175" h="623569">
                <a:moveTo>
                  <a:pt x="892048" y="0"/>
                </a:moveTo>
                <a:lnTo>
                  <a:pt x="0" y="0"/>
                </a:lnTo>
                <a:lnTo>
                  <a:pt x="0" y="623315"/>
                </a:lnTo>
                <a:lnTo>
                  <a:pt x="834898" y="613790"/>
                </a:lnTo>
                <a:lnTo>
                  <a:pt x="892048" y="0"/>
                </a:lnTo>
                <a:close/>
              </a:path>
            </a:pathLst>
          </a:custGeom>
          <a:solidFill>
            <a:srgbClr val="9E9087"/>
          </a:solidFill>
        </p:spPr>
        <p:txBody>
          <a:bodyPr wrap="square" lIns="0" tIns="0" rIns="0" bIns="0" rtlCol="0"/>
          <a:lstStyle/>
          <a:p>
            <a:endParaRPr/>
          </a:p>
        </p:txBody>
      </p:sp>
      <p:sp>
        <p:nvSpPr>
          <p:cNvPr id="44" name="object 44"/>
          <p:cNvSpPr/>
          <p:nvPr/>
        </p:nvSpPr>
        <p:spPr>
          <a:xfrm>
            <a:off x="5612891" y="1688338"/>
            <a:ext cx="892175" cy="623570"/>
          </a:xfrm>
          <a:custGeom>
            <a:avLst/>
            <a:gdLst/>
            <a:ahLst/>
            <a:cxnLst/>
            <a:rect l="l" t="t" r="r" b="b"/>
            <a:pathLst>
              <a:path w="892175" h="623569">
                <a:moveTo>
                  <a:pt x="892048" y="0"/>
                </a:moveTo>
                <a:lnTo>
                  <a:pt x="0" y="0"/>
                </a:lnTo>
                <a:lnTo>
                  <a:pt x="0" y="623315"/>
                </a:lnTo>
                <a:lnTo>
                  <a:pt x="834898" y="613790"/>
                </a:lnTo>
                <a:lnTo>
                  <a:pt x="892048" y="0"/>
                </a:lnTo>
                <a:close/>
              </a:path>
            </a:pathLst>
          </a:custGeom>
          <a:solidFill>
            <a:srgbClr val="CFC7C3"/>
          </a:solidFill>
        </p:spPr>
        <p:txBody>
          <a:bodyPr wrap="square" lIns="0" tIns="0" rIns="0" bIns="0" rtlCol="0"/>
          <a:lstStyle/>
          <a:p>
            <a:endParaRPr/>
          </a:p>
        </p:txBody>
      </p:sp>
      <p:sp>
        <p:nvSpPr>
          <p:cNvPr id="45" name="object 45"/>
          <p:cNvSpPr txBox="1"/>
          <p:nvPr/>
        </p:nvSpPr>
        <p:spPr>
          <a:xfrm>
            <a:off x="5772403" y="1901316"/>
            <a:ext cx="575310" cy="196850"/>
          </a:xfrm>
          <a:prstGeom prst="rect">
            <a:avLst/>
          </a:prstGeom>
        </p:spPr>
        <p:txBody>
          <a:bodyPr vert="horz" wrap="square" lIns="0" tIns="0" rIns="0" bIns="0" rtlCol="0">
            <a:spAutoFit/>
          </a:bodyPr>
          <a:lstStyle/>
          <a:p>
            <a:pPr marL="12700">
              <a:lnSpc>
                <a:spcPct val="100000"/>
              </a:lnSpc>
            </a:pPr>
            <a:r>
              <a:rPr sz="1200" spc="-60" dirty="0">
                <a:solidFill>
                  <a:srgbClr val="2B2522"/>
                </a:solidFill>
                <a:latin typeface="Arial"/>
                <a:cs typeface="Arial"/>
              </a:rPr>
              <a:t>W</a:t>
            </a:r>
            <a:r>
              <a:rPr sz="1200" spc="5" dirty="0">
                <a:solidFill>
                  <a:srgbClr val="2B2522"/>
                </a:solidFill>
                <a:latin typeface="Arial"/>
                <a:cs typeface="Arial"/>
              </a:rPr>
              <a:t>i</a:t>
            </a:r>
            <a:r>
              <a:rPr sz="1200" dirty="0">
                <a:solidFill>
                  <a:srgbClr val="2B2522"/>
                </a:solidFill>
                <a:latin typeface="Arial"/>
                <a:cs typeface="Arial"/>
              </a:rPr>
              <a:t>dg</a:t>
            </a:r>
            <a:r>
              <a:rPr sz="1200" spc="-50" dirty="0">
                <a:solidFill>
                  <a:srgbClr val="2B2522"/>
                </a:solidFill>
                <a:latin typeface="Arial"/>
                <a:cs typeface="Arial"/>
              </a:rPr>
              <a:t>e</a:t>
            </a:r>
            <a:r>
              <a:rPr sz="1200" spc="35" dirty="0">
                <a:solidFill>
                  <a:srgbClr val="2B2522"/>
                </a:solidFill>
                <a:latin typeface="Arial"/>
                <a:cs typeface="Arial"/>
              </a:rPr>
              <a:t>ts</a:t>
            </a:r>
            <a:endParaRPr sz="1200">
              <a:latin typeface="Arial"/>
              <a:cs typeface="Arial"/>
            </a:endParaRPr>
          </a:p>
        </p:txBody>
      </p:sp>
      <p:sp>
        <p:nvSpPr>
          <p:cNvPr id="46" name="object 46"/>
          <p:cNvSpPr/>
          <p:nvPr/>
        </p:nvSpPr>
        <p:spPr>
          <a:xfrm>
            <a:off x="3796665" y="3912108"/>
            <a:ext cx="749300" cy="750570"/>
          </a:xfrm>
          <a:custGeom>
            <a:avLst/>
            <a:gdLst/>
            <a:ahLst/>
            <a:cxnLst/>
            <a:rect l="l" t="t" r="r" b="b"/>
            <a:pathLst>
              <a:path w="749300" h="750570">
                <a:moveTo>
                  <a:pt x="427989" y="500253"/>
                </a:moveTo>
                <a:lnTo>
                  <a:pt x="0" y="500253"/>
                </a:lnTo>
                <a:lnTo>
                  <a:pt x="213995" y="750316"/>
                </a:lnTo>
                <a:lnTo>
                  <a:pt x="427989" y="500253"/>
                </a:lnTo>
                <a:close/>
              </a:path>
              <a:path w="749300" h="750570">
                <a:moveTo>
                  <a:pt x="749046" y="0"/>
                </a:moveTo>
                <a:lnTo>
                  <a:pt x="107061" y="0"/>
                </a:lnTo>
                <a:lnTo>
                  <a:pt x="107061" y="500253"/>
                </a:lnTo>
                <a:lnTo>
                  <a:pt x="321056" y="500253"/>
                </a:lnTo>
                <a:lnTo>
                  <a:pt x="321056" y="250190"/>
                </a:lnTo>
                <a:lnTo>
                  <a:pt x="749046" y="250190"/>
                </a:lnTo>
                <a:lnTo>
                  <a:pt x="749046" y="0"/>
                </a:lnTo>
                <a:close/>
              </a:path>
            </a:pathLst>
          </a:custGeom>
          <a:solidFill>
            <a:srgbClr val="BC2727">
              <a:alpha val="30195"/>
            </a:srgbClr>
          </a:solidFill>
        </p:spPr>
        <p:txBody>
          <a:bodyPr wrap="square" lIns="0" tIns="0" rIns="0" bIns="0" rtlCol="0"/>
          <a:lstStyle/>
          <a:p>
            <a:endParaRPr/>
          </a:p>
        </p:txBody>
      </p:sp>
      <p:sp>
        <p:nvSpPr>
          <p:cNvPr id="47" name="object 47"/>
          <p:cNvSpPr/>
          <p:nvPr/>
        </p:nvSpPr>
        <p:spPr>
          <a:xfrm>
            <a:off x="4923154" y="4856607"/>
            <a:ext cx="749300" cy="751840"/>
          </a:xfrm>
          <a:custGeom>
            <a:avLst/>
            <a:gdLst/>
            <a:ahLst/>
            <a:cxnLst/>
            <a:rect l="l" t="t" r="r" b="b"/>
            <a:pathLst>
              <a:path w="749300" h="751839">
                <a:moveTo>
                  <a:pt x="427990" y="500888"/>
                </a:moveTo>
                <a:lnTo>
                  <a:pt x="0" y="500888"/>
                </a:lnTo>
                <a:lnTo>
                  <a:pt x="213995" y="751344"/>
                </a:lnTo>
                <a:lnTo>
                  <a:pt x="427990" y="500888"/>
                </a:lnTo>
                <a:close/>
              </a:path>
              <a:path w="749300" h="751839">
                <a:moveTo>
                  <a:pt x="749046" y="0"/>
                </a:moveTo>
                <a:lnTo>
                  <a:pt x="106934" y="0"/>
                </a:lnTo>
                <a:lnTo>
                  <a:pt x="106934" y="500888"/>
                </a:lnTo>
                <a:lnTo>
                  <a:pt x="320929" y="500888"/>
                </a:lnTo>
                <a:lnTo>
                  <a:pt x="320929" y="250444"/>
                </a:lnTo>
                <a:lnTo>
                  <a:pt x="749046" y="250444"/>
                </a:lnTo>
                <a:lnTo>
                  <a:pt x="749046" y="0"/>
                </a:lnTo>
                <a:close/>
              </a:path>
            </a:pathLst>
          </a:custGeom>
          <a:solidFill>
            <a:srgbClr val="BC2727">
              <a:alpha val="30195"/>
            </a:srgbClr>
          </a:solidFill>
        </p:spPr>
        <p:txBody>
          <a:bodyPr wrap="square" lIns="0" tIns="0" rIns="0" bIns="0" rtlCol="0"/>
          <a:lstStyle/>
          <a:p>
            <a:endParaRPr/>
          </a:p>
        </p:txBody>
      </p:sp>
      <p:sp>
        <p:nvSpPr>
          <p:cNvPr id="48" name="object 48"/>
          <p:cNvSpPr/>
          <p:nvPr/>
        </p:nvSpPr>
        <p:spPr>
          <a:xfrm>
            <a:off x="3040252" y="2505201"/>
            <a:ext cx="953135" cy="911860"/>
          </a:xfrm>
          <a:custGeom>
            <a:avLst/>
            <a:gdLst/>
            <a:ahLst/>
            <a:cxnLst/>
            <a:rect l="l" t="t" r="r" b="b"/>
            <a:pathLst>
              <a:path w="953135" h="911860">
                <a:moveTo>
                  <a:pt x="952881" y="0"/>
                </a:moveTo>
                <a:lnTo>
                  <a:pt x="47625" y="0"/>
                </a:lnTo>
                <a:lnTo>
                  <a:pt x="0" y="911606"/>
                </a:lnTo>
                <a:lnTo>
                  <a:pt x="952881" y="883031"/>
                </a:lnTo>
                <a:lnTo>
                  <a:pt x="952881" y="0"/>
                </a:lnTo>
                <a:close/>
              </a:path>
            </a:pathLst>
          </a:custGeom>
          <a:solidFill>
            <a:srgbClr val="CFC7C3"/>
          </a:solidFill>
        </p:spPr>
        <p:txBody>
          <a:bodyPr wrap="square" lIns="0" tIns="0" rIns="0" bIns="0" rtlCol="0"/>
          <a:lstStyle/>
          <a:p>
            <a:endParaRPr/>
          </a:p>
        </p:txBody>
      </p:sp>
      <p:sp>
        <p:nvSpPr>
          <p:cNvPr id="49" name="object 49"/>
          <p:cNvSpPr txBox="1"/>
          <p:nvPr/>
        </p:nvSpPr>
        <p:spPr>
          <a:xfrm>
            <a:off x="3330955" y="2848228"/>
            <a:ext cx="417195" cy="181610"/>
          </a:xfrm>
          <a:prstGeom prst="rect">
            <a:avLst/>
          </a:prstGeom>
        </p:spPr>
        <p:txBody>
          <a:bodyPr vert="horz" wrap="square" lIns="0" tIns="0" rIns="0" bIns="0" rtlCol="0">
            <a:spAutoFit/>
          </a:bodyPr>
          <a:lstStyle/>
          <a:p>
            <a:pPr marL="12700">
              <a:lnSpc>
                <a:spcPct val="100000"/>
              </a:lnSpc>
            </a:pPr>
            <a:r>
              <a:rPr sz="1100" b="1" spc="-15" dirty="0">
                <a:latin typeface="Arial"/>
                <a:cs typeface="Arial"/>
              </a:rPr>
              <a:t>P</a:t>
            </a:r>
            <a:r>
              <a:rPr sz="1100" b="1" spc="-45" dirty="0">
                <a:latin typeface="Arial"/>
                <a:cs typeface="Arial"/>
              </a:rPr>
              <a:t>a</a:t>
            </a:r>
            <a:r>
              <a:rPr sz="1100" b="1" spc="-40" dirty="0">
                <a:latin typeface="Arial"/>
                <a:cs typeface="Arial"/>
              </a:rPr>
              <a:t>g</a:t>
            </a:r>
            <a:r>
              <a:rPr sz="1100" b="1" spc="-30" dirty="0">
                <a:latin typeface="Arial"/>
                <a:cs typeface="Arial"/>
              </a:rPr>
              <a:t>e</a:t>
            </a:r>
            <a:r>
              <a:rPr sz="1100" b="1" spc="-50" dirty="0">
                <a:latin typeface="Arial"/>
                <a:cs typeface="Arial"/>
              </a:rPr>
              <a:t>s</a:t>
            </a:r>
            <a:endParaRPr sz="1100">
              <a:latin typeface="Arial"/>
              <a:cs typeface="Arial"/>
            </a:endParaRPr>
          </a:p>
        </p:txBody>
      </p:sp>
      <p:sp>
        <p:nvSpPr>
          <p:cNvPr id="50" name="object 50"/>
          <p:cNvSpPr/>
          <p:nvPr/>
        </p:nvSpPr>
        <p:spPr>
          <a:xfrm>
            <a:off x="5374132" y="4234307"/>
            <a:ext cx="942340" cy="941705"/>
          </a:xfrm>
          <a:custGeom>
            <a:avLst/>
            <a:gdLst/>
            <a:ahLst/>
            <a:cxnLst/>
            <a:rect l="l" t="t" r="r" b="b"/>
            <a:pathLst>
              <a:path w="942339" h="941704">
                <a:moveTo>
                  <a:pt x="942339" y="0"/>
                </a:moveTo>
                <a:lnTo>
                  <a:pt x="0" y="38100"/>
                </a:lnTo>
                <a:lnTo>
                  <a:pt x="0" y="941324"/>
                </a:lnTo>
                <a:lnTo>
                  <a:pt x="904239" y="941324"/>
                </a:lnTo>
                <a:lnTo>
                  <a:pt x="942339" y="0"/>
                </a:lnTo>
                <a:close/>
              </a:path>
            </a:pathLst>
          </a:custGeom>
          <a:solidFill>
            <a:srgbClr val="CFC7C3"/>
          </a:solidFill>
        </p:spPr>
        <p:txBody>
          <a:bodyPr wrap="square" lIns="0" tIns="0" rIns="0" bIns="0" rtlCol="0"/>
          <a:lstStyle/>
          <a:p>
            <a:endParaRPr/>
          </a:p>
        </p:txBody>
      </p:sp>
      <p:sp>
        <p:nvSpPr>
          <p:cNvPr id="51" name="object 51"/>
          <p:cNvSpPr txBox="1"/>
          <p:nvPr/>
        </p:nvSpPr>
        <p:spPr>
          <a:xfrm>
            <a:off x="5554471" y="4635880"/>
            <a:ext cx="543560" cy="181610"/>
          </a:xfrm>
          <a:prstGeom prst="rect">
            <a:avLst/>
          </a:prstGeom>
        </p:spPr>
        <p:txBody>
          <a:bodyPr vert="horz" wrap="square" lIns="0" tIns="0" rIns="0" bIns="0" rtlCol="0">
            <a:spAutoFit/>
          </a:bodyPr>
          <a:lstStyle/>
          <a:p>
            <a:pPr marL="12700">
              <a:lnSpc>
                <a:spcPct val="100000"/>
              </a:lnSpc>
            </a:pPr>
            <a:r>
              <a:rPr sz="1100" b="1" spc="-60" dirty="0">
                <a:latin typeface="Arial"/>
                <a:cs typeface="Arial"/>
              </a:rPr>
              <a:t>W</a:t>
            </a:r>
            <a:r>
              <a:rPr sz="1100" b="1" spc="-40" dirty="0">
                <a:latin typeface="Arial"/>
                <a:cs typeface="Arial"/>
              </a:rPr>
              <a:t>idg</a:t>
            </a:r>
            <a:r>
              <a:rPr sz="1100" b="1" spc="-30" dirty="0">
                <a:latin typeface="Arial"/>
                <a:cs typeface="Arial"/>
              </a:rPr>
              <a:t>e</a:t>
            </a:r>
            <a:r>
              <a:rPr sz="1100" b="1" spc="25" dirty="0">
                <a:latin typeface="Arial"/>
                <a:cs typeface="Arial"/>
              </a:rPr>
              <a:t>t</a:t>
            </a:r>
            <a:r>
              <a:rPr sz="1100" b="1" spc="-50" dirty="0">
                <a:latin typeface="Arial"/>
                <a:cs typeface="Arial"/>
              </a:rPr>
              <a:t>s</a:t>
            </a:r>
            <a:endParaRPr sz="1100">
              <a:latin typeface="Arial"/>
              <a:cs typeface="Arial"/>
            </a:endParaRPr>
          </a:p>
        </p:txBody>
      </p:sp>
      <p:sp>
        <p:nvSpPr>
          <p:cNvPr id="52" name="object 52"/>
          <p:cNvSpPr/>
          <p:nvPr/>
        </p:nvSpPr>
        <p:spPr>
          <a:xfrm>
            <a:off x="4207128" y="3284854"/>
            <a:ext cx="953135" cy="951230"/>
          </a:xfrm>
          <a:custGeom>
            <a:avLst/>
            <a:gdLst/>
            <a:ahLst/>
            <a:cxnLst/>
            <a:rect l="l" t="t" r="r" b="b"/>
            <a:pathLst>
              <a:path w="953135" h="951229">
                <a:moveTo>
                  <a:pt x="0" y="0"/>
                </a:moveTo>
                <a:lnTo>
                  <a:pt x="47625" y="950722"/>
                </a:lnTo>
                <a:lnTo>
                  <a:pt x="953008" y="950722"/>
                </a:lnTo>
                <a:lnTo>
                  <a:pt x="953008" y="47625"/>
                </a:lnTo>
                <a:lnTo>
                  <a:pt x="0" y="0"/>
                </a:lnTo>
                <a:close/>
              </a:path>
            </a:pathLst>
          </a:custGeom>
          <a:solidFill>
            <a:srgbClr val="CFC7C3"/>
          </a:solidFill>
        </p:spPr>
        <p:txBody>
          <a:bodyPr wrap="square" lIns="0" tIns="0" rIns="0" bIns="0" rtlCol="0"/>
          <a:lstStyle/>
          <a:p>
            <a:endParaRPr/>
          </a:p>
        </p:txBody>
      </p:sp>
      <p:sp>
        <p:nvSpPr>
          <p:cNvPr id="53" name="object 53"/>
          <p:cNvSpPr txBox="1"/>
          <p:nvPr/>
        </p:nvSpPr>
        <p:spPr>
          <a:xfrm>
            <a:off x="4326382" y="3695572"/>
            <a:ext cx="714375" cy="181610"/>
          </a:xfrm>
          <a:prstGeom prst="rect">
            <a:avLst/>
          </a:prstGeom>
        </p:spPr>
        <p:txBody>
          <a:bodyPr vert="horz" wrap="square" lIns="0" tIns="0" rIns="0" bIns="0" rtlCol="0">
            <a:spAutoFit/>
          </a:bodyPr>
          <a:lstStyle/>
          <a:p>
            <a:pPr marL="12700">
              <a:lnSpc>
                <a:spcPct val="100000"/>
              </a:lnSpc>
            </a:pPr>
            <a:r>
              <a:rPr sz="1100" b="1" spc="-65" dirty="0">
                <a:latin typeface="Arial"/>
                <a:cs typeface="Arial"/>
              </a:rPr>
              <a:t>Con</a:t>
            </a:r>
            <a:r>
              <a:rPr sz="1100" b="1" spc="25" dirty="0">
                <a:latin typeface="Arial"/>
                <a:cs typeface="Arial"/>
              </a:rPr>
              <a:t>t</a:t>
            </a:r>
            <a:r>
              <a:rPr sz="1100" b="1" spc="-30" dirty="0">
                <a:latin typeface="Arial"/>
                <a:cs typeface="Arial"/>
              </a:rPr>
              <a:t>ai</a:t>
            </a:r>
            <a:r>
              <a:rPr sz="1100" b="1" spc="-35" dirty="0">
                <a:latin typeface="Arial"/>
                <a:cs typeface="Arial"/>
              </a:rPr>
              <a:t>n</a:t>
            </a:r>
            <a:r>
              <a:rPr sz="1100" b="1" spc="-30" dirty="0">
                <a:latin typeface="Arial"/>
                <a:cs typeface="Arial"/>
              </a:rPr>
              <a:t>e</a:t>
            </a:r>
            <a:r>
              <a:rPr sz="1100" b="1" spc="-35" dirty="0">
                <a:latin typeface="Arial"/>
                <a:cs typeface="Arial"/>
              </a:rPr>
              <a:t>rs</a:t>
            </a:r>
            <a:endParaRPr sz="1100">
              <a:latin typeface="Arial"/>
              <a:cs typeface="Arial"/>
            </a:endParaRPr>
          </a:p>
        </p:txBody>
      </p:sp>
      <p:sp>
        <p:nvSpPr>
          <p:cNvPr id="54" name="object 54"/>
          <p:cNvSpPr/>
          <p:nvPr/>
        </p:nvSpPr>
        <p:spPr>
          <a:xfrm>
            <a:off x="5970270" y="5691720"/>
            <a:ext cx="1515110" cy="758190"/>
          </a:xfrm>
          <a:custGeom>
            <a:avLst/>
            <a:gdLst/>
            <a:ahLst/>
            <a:cxnLst/>
            <a:rect l="l" t="t" r="r" b="b"/>
            <a:pathLst>
              <a:path w="1515109" h="758189">
                <a:moveTo>
                  <a:pt x="757808" y="0"/>
                </a:moveTo>
                <a:lnTo>
                  <a:pt x="0" y="757796"/>
                </a:lnTo>
                <a:lnTo>
                  <a:pt x="1514855" y="757034"/>
                </a:lnTo>
                <a:lnTo>
                  <a:pt x="757808" y="0"/>
                </a:lnTo>
                <a:close/>
              </a:path>
            </a:pathLst>
          </a:custGeom>
          <a:solidFill>
            <a:srgbClr val="CFC7C3"/>
          </a:solidFill>
        </p:spPr>
        <p:txBody>
          <a:bodyPr wrap="square" lIns="0" tIns="0" rIns="0" bIns="0" rtlCol="0"/>
          <a:lstStyle/>
          <a:p>
            <a:endParaRPr/>
          </a:p>
        </p:txBody>
      </p:sp>
      <p:sp>
        <p:nvSpPr>
          <p:cNvPr id="55" name="object 55"/>
          <p:cNvSpPr txBox="1"/>
          <p:nvPr/>
        </p:nvSpPr>
        <p:spPr>
          <a:xfrm>
            <a:off x="6317741" y="6200952"/>
            <a:ext cx="836930" cy="212090"/>
          </a:xfrm>
          <a:prstGeom prst="rect">
            <a:avLst/>
          </a:prstGeom>
        </p:spPr>
        <p:txBody>
          <a:bodyPr vert="horz" wrap="square" lIns="0" tIns="0" rIns="0" bIns="0" rtlCol="0">
            <a:spAutoFit/>
          </a:bodyPr>
          <a:lstStyle/>
          <a:p>
            <a:pPr marL="12700">
              <a:lnSpc>
                <a:spcPct val="100000"/>
              </a:lnSpc>
            </a:pPr>
            <a:r>
              <a:rPr sz="1300" spc="-5" dirty="0">
                <a:solidFill>
                  <a:srgbClr val="FFFFFF"/>
                </a:solidFill>
                <a:latin typeface="Arial"/>
                <a:cs typeface="Arial"/>
              </a:rPr>
              <a:t>I</a:t>
            </a:r>
            <a:r>
              <a:rPr sz="1300" spc="-15" dirty="0">
                <a:solidFill>
                  <a:srgbClr val="FFFFFF"/>
                </a:solidFill>
                <a:latin typeface="Arial"/>
                <a:cs typeface="Arial"/>
              </a:rPr>
              <a:t>n</a:t>
            </a:r>
            <a:r>
              <a:rPr sz="1300" spc="-20" dirty="0">
                <a:solidFill>
                  <a:srgbClr val="FFFFFF"/>
                </a:solidFill>
                <a:latin typeface="Arial"/>
                <a:cs typeface="Arial"/>
              </a:rPr>
              <a:t>her</a:t>
            </a:r>
            <a:r>
              <a:rPr sz="1300" spc="5" dirty="0">
                <a:solidFill>
                  <a:srgbClr val="FFFFFF"/>
                </a:solidFill>
                <a:latin typeface="Arial"/>
                <a:cs typeface="Arial"/>
              </a:rPr>
              <a:t>i</a:t>
            </a:r>
            <a:r>
              <a:rPr sz="1300" dirty="0">
                <a:solidFill>
                  <a:srgbClr val="FFFFFF"/>
                </a:solidFill>
                <a:latin typeface="Arial"/>
                <a:cs typeface="Arial"/>
              </a:rPr>
              <a:t>tance</a:t>
            </a:r>
            <a:endParaRPr sz="1300">
              <a:latin typeface="Arial"/>
              <a:cs typeface="Arial"/>
            </a:endParaRPr>
          </a:p>
        </p:txBody>
      </p:sp>
      <p:sp>
        <p:nvSpPr>
          <p:cNvPr id="56" name="object 56"/>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66</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181090">
              <a:lnSpc>
                <a:spcPct val="100000"/>
              </a:lnSpc>
            </a:pPr>
            <a:r>
              <a:rPr spc="-25" dirty="0"/>
              <a:t>Widgets:</a:t>
            </a:r>
            <a:r>
              <a:rPr spc="-95" dirty="0"/>
              <a:t> </a:t>
            </a:r>
            <a:r>
              <a:rPr spc="-5" dirty="0"/>
              <a:t>Configuration</a:t>
            </a:r>
          </a:p>
        </p:txBody>
      </p:sp>
      <p:sp>
        <p:nvSpPr>
          <p:cNvPr id="5" name="object 5"/>
          <p:cNvSpPr/>
          <p:nvPr/>
        </p:nvSpPr>
        <p:spPr>
          <a:xfrm>
            <a:off x="378688" y="1340738"/>
            <a:ext cx="8536432" cy="3816477"/>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67</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889240" y="755269"/>
            <a:ext cx="907415" cy="1075690"/>
          </a:xfrm>
          <a:custGeom>
            <a:avLst/>
            <a:gdLst/>
            <a:ahLst/>
            <a:cxnLst/>
            <a:rect l="l" t="t" r="r" b="b"/>
            <a:pathLst>
              <a:path w="907415" h="1075689">
                <a:moveTo>
                  <a:pt x="907160" y="0"/>
                </a:moveTo>
                <a:lnTo>
                  <a:pt x="0" y="0"/>
                </a:lnTo>
                <a:lnTo>
                  <a:pt x="9016" y="915923"/>
                </a:lnTo>
                <a:lnTo>
                  <a:pt x="907160" y="1075308"/>
                </a:lnTo>
                <a:lnTo>
                  <a:pt x="907160" y="0"/>
                </a:lnTo>
                <a:close/>
              </a:path>
            </a:pathLst>
          </a:custGeom>
          <a:solidFill>
            <a:srgbClr val="BC2727"/>
          </a:solidFill>
        </p:spPr>
        <p:txBody>
          <a:bodyPr wrap="square" lIns="0" tIns="0" rIns="0" bIns="0" rtlCol="0"/>
          <a:lstStyle/>
          <a:p>
            <a:endParaRPr/>
          </a:p>
        </p:txBody>
      </p:sp>
      <p:sp>
        <p:nvSpPr>
          <p:cNvPr id="5" name="object 5"/>
          <p:cNvSpPr/>
          <p:nvPr/>
        </p:nvSpPr>
        <p:spPr>
          <a:xfrm>
            <a:off x="8060055" y="1104849"/>
            <a:ext cx="574801" cy="307517"/>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217920">
              <a:lnSpc>
                <a:spcPct val="100000"/>
              </a:lnSpc>
            </a:pPr>
            <a:r>
              <a:rPr spc="-50" dirty="0"/>
              <a:t>Demo:</a:t>
            </a:r>
            <a:r>
              <a:rPr spc="-110" dirty="0"/>
              <a:t> </a:t>
            </a:r>
            <a:r>
              <a:rPr spc="-10" dirty="0"/>
              <a:t>Personalization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68</a:t>
            </a:r>
          </a:p>
        </p:txBody>
      </p:sp>
      <p:sp>
        <p:nvSpPr>
          <p:cNvPr id="7" name="object 7"/>
          <p:cNvSpPr txBox="1"/>
          <p:nvPr/>
        </p:nvSpPr>
        <p:spPr>
          <a:xfrm>
            <a:off x="444500" y="1070483"/>
            <a:ext cx="6263005" cy="746125"/>
          </a:xfrm>
          <a:prstGeom prst="rect">
            <a:avLst/>
          </a:prstGeom>
        </p:spPr>
        <p:txBody>
          <a:bodyPr vert="horz" wrap="square" lIns="0" tIns="0" rIns="0" bIns="0" rtlCol="0">
            <a:spAutoFit/>
          </a:bodyPr>
          <a:lstStyle/>
          <a:p>
            <a:pPr marL="12700" marR="5080">
              <a:lnSpc>
                <a:spcPct val="100000"/>
              </a:lnSpc>
            </a:pPr>
            <a:r>
              <a:rPr sz="2400" spc="-10" dirty="0">
                <a:solidFill>
                  <a:srgbClr val="2B2522"/>
                </a:solidFill>
                <a:latin typeface="Arial"/>
                <a:cs typeface="Arial"/>
              </a:rPr>
              <a:t>Lets look </a:t>
            </a:r>
            <a:r>
              <a:rPr sz="2400" spc="40" dirty="0">
                <a:solidFill>
                  <a:srgbClr val="2B2522"/>
                </a:solidFill>
                <a:latin typeface="Arial"/>
                <a:cs typeface="Arial"/>
              </a:rPr>
              <a:t>at </a:t>
            </a:r>
            <a:r>
              <a:rPr sz="2400" spc="25" dirty="0">
                <a:solidFill>
                  <a:srgbClr val="2B2522"/>
                </a:solidFill>
                <a:latin typeface="Arial"/>
                <a:cs typeface="Arial"/>
              </a:rPr>
              <a:t>how</a:t>
            </a:r>
            <a:r>
              <a:rPr sz="2400" spc="-470" dirty="0">
                <a:solidFill>
                  <a:srgbClr val="2B2522"/>
                </a:solidFill>
                <a:latin typeface="Arial"/>
                <a:cs typeface="Arial"/>
              </a:rPr>
              <a:t> </a:t>
            </a:r>
            <a:r>
              <a:rPr sz="2400" spc="5" dirty="0">
                <a:solidFill>
                  <a:srgbClr val="2B2522"/>
                </a:solidFill>
                <a:latin typeface="Arial"/>
                <a:cs typeface="Arial"/>
              </a:rPr>
              <a:t>the </a:t>
            </a:r>
            <a:r>
              <a:rPr sz="2400" spc="-150" dirty="0">
                <a:solidFill>
                  <a:srgbClr val="2B2522"/>
                </a:solidFill>
                <a:latin typeface="Arial"/>
                <a:cs typeface="Arial"/>
              </a:rPr>
              <a:t>CXP </a:t>
            </a:r>
            <a:r>
              <a:rPr sz="2400" spc="-15" dirty="0">
                <a:solidFill>
                  <a:srgbClr val="2B2522"/>
                </a:solidFill>
                <a:latin typeface="Arial"/>
                <a:cs typeface="Arial"/>
              </a:rPr>
              <a:t>Manager </a:t>
            </a:r>
            <a:r>
              <a:rPr sz="2400" spc="-20" dirty="0">
                <a:solidFill>
                  <a:srgbClr val="2B2522"/>
                </a:solidFill>
                <a:latin typeface="Arial"/>
                <a:cs typeface="Arial"/>
              </a:rPr>
              <a:t>handles </a:t>
            </a:r>
            <a:r>
              <a:rPr sz="2400" spc="5" dirty="0">
                <a:solidFill>
                  <a:srgbClr val="2B2522"/>
                </a:solidFill>
                <a:latin typeface="Arial"/>
                <a:cs typeface="Arial"/>
              </a:rPr>
              <a:t>the  </a:t>
            </a:r>
            <a:r>
              <a:rPr sz="2400" spc="10" dirty="0">
                <a:solidFill>
                  <a:srgbClr val="2B2522"/>
                </a:solidFill>
                <a:latin typeface="Arial"/>
                <a:cs typeface="Arial"/>
              </a:rPr>
              <a:t>concepts </a:t>
            </a:r>
            <a:r>
              <a:rPr sz="2400" spc="-10" dirty="0">
                <a:solidFill>
                  <a:srgbClr val="2B2522"/>
                </a:solidFill>
                <a:latin typeface="Arial"/>
                <a:cs typeface="Arial"/>
              </a:rPr>
              <a:t>we </a:t>
            </a:r>
            <a:r>
              <a:rPr sz="2400" spc="-45" dirty="0">
                <a:solidFill>
                  <a:srgbClr val="2B2522"/>
                </a:solidFill>
                <a:latin typeface="Arial"/>
                <a:cs typeface="Arial"/>
              </a:rPr>
              <a:t>have </a:t>
            </a:r>
            <a:r>
              <a:rPr sz="2400" spc="40" dirty="0">
                <a:solidFill>
                  <a:srgbClr val="2B2522"/>
                </a:solidFill>
                <a:latin typeface="Arial"/>
                <a:cs typeface="Arial"/>
              </a:rPr>
              <a:t>just</a:t>
            </a:r>
            <a:r>
              <a:rPr sz="2400" spc="-310" dirty="0">
                <a:solidFill>
                  <a:srgbClr val="2B2522"/>
                </a:solidFill>
                <a:latin typeface="Arial"/>
                <a:cs typeface="Arial"/>
              </a:rPr>
              <a:t> </a:t>
            </a:r>
            <a:r>
              <a:rPr sz="2400" dirty="0">
                <a:solidFill>
                  <a:srgbClr val="2B2522"/>
                </a:solidFill>
                <a:latin typeface="Arial"/>
                <a:cs typeface="Arial"/>
              </a:rPr>
              <a:t>discussed</a:t>
            </a:r>
            <a:endParaRPr sz="2400">
              <a:latin typeface="Arial"/>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69</a:t>
            </a:r>
          </a:p>
        </p:txBody>
      </p:sp>
      <p:sp>
        <p:nvSpPr>
          <p:cNvPr id="5" name="object 5"/>
          <p:cNvSpPr txBox="1"/>
          <p:nvPr/>
        </p:nvSpPr>
        <p:spPr>
          <a:xfrm>
            <a:off x="618236" y="1137539"/>
            <a:ext cx="8091805"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spc="-210" dirty="0">
                <a:solidFill>
                  <a:srgbClr val="EBE9E7"/>
                </a:solidFill>
                <a:latin typeface="Arial"/>
                <a:cs typeface="Arial"/>
              </a:rPr>
              <a:t>A </a:t>
            </a:r>
            <a:r>
              <a:rPr sz="3000" dirty="0">
                <a:solidFill>
                  <a:srgbClr val="EBE9E7"/>
                </a:solidFill>
                <a:latin typeface="Arial"/>
                <a:cs typeface="Arial"/>
              </a:rPr>
              <a:t>component</a:t>
            </a:r>
            <a:r>
              <a:rPr sz="3000" spc="-150" dirty="0">
                <a:solidFill>
                  <a:srgbClr val="EBE9E7"/>
                </a:solidFill>
                <a:latin typeface="Arial"/>
                <a:cs typeface="Arial"/>
              </a:rPr>
              <a:t> </a:t>
            </a:r>
            <a:r>
              <a:rPr sz="3000" spc="-15" dirty="0">
                <a:solidFill>
                  <a:srgbClr val="EBE9E7"/>
                </a:solidFill>
                <a:latin typeface="Arial"/>
                <a:cs typeface="Arial"/>
              </a:rPr>
              <a:t>model</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85" dirty="0">
                <a:solidFill>
                  <a:srgbClr val="EBE9E7"/>
                </a:solidFill>
                <a:latin typeface="Arial"/>
                <a:cs typeface="Arial"/>
              </a:rPr>
              <a:t>Flexible </a:t>
            </a:r>
            <a:r>
              <a:rPr sz="3000" spc="-55" dirty="0">
                <a:solidFill>
                  <a:srgbClr val="EBE9E7"/>
                </a:solidFill>
                <a:latin typeface="Arial"/>
                <a:cs typeface="Arial"/>
              </a:rPr>
              <a:t>rendering </a:t>
            </a:r>
            <a:r>
              <a:rPr sz="3000" spc="-50" dirty="0">
                <a:solidFill>
                  <a:srgbClr val="EBE9E7"/>
                </a:solidFill>
                <a:latin typeface="Arial"/>
                <a:cs typeface="Arial"/>
              </a:rPr>
              <a:t>and </a:t>
            </a:r>
            <a:r>
              <a:rPr sz="3000" spc="-5" dirty="0">
                <a:solidFill>
                  <a:srgbClr val="EBE9E7"/>
                </a:solidFill>
                <a:latin typeface="Arial"/>
                <a:cs typeface="Arial"/>
              </a:rPr>
              <a:t>support </a:t>
            </a:r>
            <a:r>
              <a:rPr sz="3000" spc="25" dirty="0">
                <a:solidFill>
                  <a:srgbClr val="EBE9E7"/>
                </a:solidFill>
                <a:latin typeface="Arial"/>
                <a:cs typeface="Arial"/>
              </a:rPr>
              <a:t>for</a:t>
            </a:r>
            <a:r>
              <a:rPr sz="3000" spc="-495" dirty="0">
                <a:solidFill>
                  <a:srgbClr val="EBE9E7"/>
                </a:solidFill>
                <a:latin typeface="Arial"/>
                <a:cs typeface="Arial"/>
              </a:rPr>
              <a:t> </a:t>
            </a:r>
            <a:r>
              <a:rPr sz="3000" spc="-40" dirty="0">
                <a:solidFill>
                  <a:srgbClr val="EBE9E7"/>
                </a:solidFill>
                <a:latin typeface="Arial"/>
                <a:cs typeface="Arial"/>
              </a:rPr>
              <a:t>multi-device  </a:t>
            </a:r>
            <a:r>
              <a:rPr sz="3000" spc="-75" dirty="0">
                <a:solidFill>
                  <a:srgbClr val="EBE9E7"/>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Personalization</a:t>
            </a:r>
            <a:endParaRPr sz="3000">
              <a:latin typeface="Arial"/>
              <a:cs typeface="Arial"/>
            </a:endParaRPr>
          </a:p>
          <a:p>
            <a:pPr marL="527685" marR="124460" indent="-514984">
              <a:lnSpc>
                <a:spcPct val="100000"/>
              </a:lnSpc>
              <a:spcBef>
                <a:spcPts val="720"/>
              </a:spcBef>
              <a:buAutoNum type="arabicPeriod"/>
              <a:tabLst>
                <a:tab pos="527685" algn="l"/>
                <a:tab pos="528320" algn="l"/>
              </a:tabLst>
            </a:pPr>
            <a:r>
              <a:rPr sz="3000" b="1" spc="-125" dirty="0">
                <a:solidFill>
                  <a:srgbClr val="FFFFFF"/>
                </a:solidFill>
                <a:latin typeface="Arial"/>
                <a:cs typeface="Arial"/>
              </a:rPr>
              <a:t>The </a:t>
            </a:r>
            <a:r>
              <a:rPr sz="3000" b="1" spc="-45" dirty="0">
                <a:solidFill>
                  <a:srgbClr val="FFFFFF"/>
                </a:solidFill>
                <a:latin typeface="Arial"/>
                <a:cs typeface="Arial"/>
              </a:rPr>
              <a:t>ability </a:t>
            </a:r>
            <a:r>
              <a:rPr sz="3000" b="1" spc="-35" dirty="0">
                <a:solidFill>
                  <a:srgbClr val="FFFFFF"/>
                </a:solidFill>
                <a:latin typeface="Arial"/>
                <a:cs typeface="Arial"/>
              </a:rPr>
              <a:t>to </a:t>
            </a:r>
            <a:r>
              <a:rPr sz="3000" b="1" spc="-50" dirty="0">
                <a:solidFill>
                  <a:srgbClr val="FFFFFF"/>
                </a:solidFill>
                <a:latin typeface="Arial"/>
                <a:cs typeface="Arial"/>
              </a:rPr>
              <a:t>integrate </a:t>
            </a:r>
            <a:r>
              <a:rPr sz="3000" b="1" spc="-65" dirty="0">
                <a:solidFill>
                  <a:srgbClr val="FFFFFF"/>
                </a:solidFill>
                <a:latin typeface="Arial"/>
                <a:cs typeface="Arial"/>
              </a:rPr>
              <a:t>with </a:t>
            </a:r>
            <a:r>
              <a:rPr sz="3000" b="1" spc="-80" dirty="0">
                <a:solidFill>
                  <a:srgbClr val="FFFFFF"/>
                </a:solidFill>
                <a:latin typeface="Arial"/>
                <a:cs typeface="Arial"/>
              </a:rPr>
              <a:t>a </a:t>
            </a:r>
            <a:r>
              <a:rPr sz="3000" b="1" spc="-105" dirty="0">
                <a:solidFill>
                  <a:srgbClr val="FFFFFF"/>
                </a:solidFill>
                <a:latin typeface="Arial"/>
                <a:cs typeface="Arial"/>
              </a:rPr>
              <a:t>wide range </a:t>
            </a:r>
            <a:r>
              <a:rPr sz="3000" b="1" spc="-25" dirty="0">
                <a:solidFill>
                  <a:srgbClr val="FFFFFF"/>
                </a:solidFill>
                <a:latin typeface="Arial"/>
                <a:cs typeface="Arial"/>
              </a:rPr>
              <a:t>of  </a:t>
            </a:r>
            <a:r>
              <a:rPr sz="3000" b="1" spc="-95" dirty="0">
                <a:solidFill>
                  <a:srgbClr val="FFFFFF"/>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Content</a:t>
            </a:r>
            <a:r>
              <a:rPr sz="3000" spc="-210" dirty="0">
                <a:solidFill>
                  <a:srgbClr val="EBE9E7"/>
                </a:solidFill>
                <a:latin typeface="Arial"/>
                <a:cs typeface="Arial"/>
              </a:rPr>
              <a:t> </a:t>
            </a:r>
            <a:r>
              <a:rPr sz="3000" spc="-55" dirty="0">
                <a:solidFill>
                  <a:srgbClr val="EBE9E7"/>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Security</a:t>
            </a:r>
            <a:r>
              <a:rPr sz="3000" spc="-130" dirty="0">
                <a:solidFill>
                  <a:srgbClr val="EBE9E7"/>
                </a:solidFill>
                <a:latin typeface="Arial"/>
                <a:cs typeface="Arial"/>
              </a:rPr>
              <a:t> </a:t>
            </a:r>
            <a:r>
              <a:rPr sz="3000" spc="-10" dirty="0">
                <a:solidFill>
                  <a:srgbClr val="EBE9E7"/>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Publishing</a:t>
            </a:r>
            <a:endParaRPr sz="3000">
              <a:latin typeface="Arial"/>
              <a:cs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89" y="287883"/>
            <a:ext cx="1870964" cy="1538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457955"/>
            <a:ext cx="9144000" cy="172059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6" name="object 6"/>
          <p:cNvSpPr txBox="1"/>
          <p:nvPr/>
        </p:nvSpPr>
        <p:spPr>
          <a:xfrm>
            <a:off x="1238503" y="3751453"/>
            <a:ext cx="6723380" cy="548640"/>
          </a:xfrm>
          <a:prstGeom prst="rect">
            <a:avLst/>
          </a:prstGeom>
        </p:spPr>
        <p:txBody>
          <a:bodyPr vert="horz" wrap="square" lIns="0" tIns="0" rIns="0" bIns="0" rtlCol="0">
            <a:spAutoFit/>
          </a:bodyPr>
          <a:lstStyle/>
          <a:p>
            <a:pPr marL="12700">
              <a:lnSpc>
                <a:spcPct val="100000"/>
              </a:lnSpc>
            </a:pPr>
            <a:r>
              <a:rPr sz="3600" spc="-40" dirty="0">
                <a:solidFill>
                  <a:srgbClr val="EBE9E7"/>
                </a:solidFill>
                <a:latin typeface="Arial"/>
                <a:cs typeface="Arial"/>
              </a:rPr>
              <a:t>Enterprise </a:t>
            </a:r>
            <a:r>
              <a:rPr sz="3600" spc="15" dirty="0">
                <a:solidFill>
                  <a:srgbClr val="EBE9E7"/>
                </a:solidFill>
                <a:latin typeface="Arial"/>
                <a:cs typeface="Arial"/>
              </a:rPr>
              <a:t>Integration </a:t>
            </a:r>
            <a:r>
              <a:rPr sz="3600" spc="85" dirty="0">
                <a:solidFill>
                  <a:srgbClr val="EBE9E7"/>
                </a:solidFill>
                <a:latin typeface="Arial"/>
                <a:cs typeface="Arial"/>
              </a:rPr>
              <a:t>with</a:t>
            </a:r>
            <a:r>
              <a:rPr sz="3600" spc="-445" dirty="0">
                <a:solidFill>
                  <a:srgbClr val="EBE9E7"/>
                </a:solidFill>
                <a:latin typeface="Arial"/>
                <a:cs typeface="Arial"/>
              </a:rPr>
              <a:t> </a:t>
            </a:r>
            <a:r>
              <a:rPr sz="3600" spc="-65" dirty="0">
                <a:solidFill>
                  <a:srgbClr val="EBE9E7"/>
                </a:solidFill>
                <a:latin typeface="Arial"/>
                <a:cs typeface="Arial"/>
              </a:rPr>
              <a:t>Camel</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70</a:t>
            </a:r>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791959" y="217678"/>
            <a:ext cx="2021205" cy="288290"/>
          </a:xfrm>
          <a:prstGeom prst="rect">
            <a:avLst/>
          </a:prstGeom>
        </p:spPr>
        <p:txBody>
          <a:bodyPr vert="horz" wrap="square" lIns="0" tIns="0" rIns="0" bIns="0" rtlCol="0">
            <a:spAutoFit/>
          </a:bodyPr>
          <a:lstStyle/>
          <a:p>
            <a:pPr marL="12700">
              <a:lnSpc>
                <a:spcPct val="100000"/>
              </a:lnSpc>
            </a:pPr>
            <a:r>
              <a:rPr sz="1800" spc="5" dirty="0">
                <a:solidFill>
                  <a:srgbClr val="E4DEDC"/>
                </a:solidFill>
                <a:latin typeface="Arial"/>
                <a:cs typeface="Arial"/>
              </a:rPr>
              <a:t>Integration</a:t>
            </a:r>
            <a:r>
              <a:rPr sz="1800" spc="-140" dirty="0">
                <a:solidFill>
                  <a:srgbClr val="E4DEDC"/>
                </a:solidFill>
                <a:latin typeface="Arial"/>
                <a:cs typeface="Arial"/>
              </a:rPr>
              <a:t> </a:t>
            </a:r>
            <a:r>
              <a:rPr sz="1800" spc="-30" dirty="0">
                <a:solidFill>
                  <a:srgbClr val="E4DEDC"/>
                </a:solidFill>
                <a:latin typeface="Arial"/>
                <a:cs typeface="Arial"/>
              </a:rPr>
              <a:t>Services</a:t>
            </a:r>
            <a:endParaRPr sz="18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71</a:t>
            </a:r>
          </a:p>
        </p:txBody>
      </p:sp>
      <p:sp>
        <p:nvSpPr>
          <p:cNvPr id="5" name="object 5"/>
          <p:cNvSpPr txBox="1"/>
          <p:nvPr/>
        </p:nvSpPr>
        <p:spPr>
          <a:xfrm>
            <a:off x="3931411" y="2023490"/>
            <a:ext cx="4689475" cy="3977640"/>
          </a:xfrm>
          <a:prstGeom prst="rect">
            <a:avLst/>
          </a:prstGeom>
        </p:spPr>
        <p:txBody>
          <a:bodyPr vert="horz" wrap="square" lIns="0" tIns="0" rIns="0" bIns="0" rtlCol="0">
            <a:spAutoFit/>
          </a:bodyPr>
          <a:lstStyle/>
          <a:p>
            <a:pPr marL="12700">
              <a:lnSpc>
                <a:spcPct val="100000"/>
              </a:lnSpc>
            </a:pPr>
            <a:r>
              <a:rPr sz="2000" spc="-5" dirty="0">
                <a:solidFill>
                  <a:srgbClr val="2B2522"/>
                </a:solidFill>
                <a:latin typeface="Arial"/>
                <a:cs typeface="Arial"/>
              </a:rPr>
              <a:t>Filter </a:t>
            </a:r>
            <a:r>
              <a:rPr sz="2000" spc="-10" dirty="0">
                <a:solidFill>
                  <a:srgbClr val="2B2522"/>
                </a:solidFill>
                <a:latin typeface="Arial"/>
                <a:cs typeface="Arial"/>
              </a:rPr>
              <a:t>and </a:t>
            </a:r>
            <a:r>
              <a:rPr sz="2000" spc="30" dirty="0">
                <a:solidFill>
                  <a:srgbClr val="2B2522"/>
                </a:solidFill>
                <a:latin typeface="Arial"/>
                <a:cs typeface="Arial"/>
              </a:rPr>
              <a:t>transform</a:t>
            </a:r>
            <a:r>
              <a:rPr sz="2000" spc="-280" dirty="0">
                <a:solidFill>
                  <a:srgbClr val="2B2522"/>
                </a:solidFill>
                <a:latin typeface="Arial"/>
                <a:cs typeface="Arial"/>
              </a:rPr>
              <a:t> </a:t>
            </a:r>
            <a:r>
              <a:rPr sz="2000" spc="5" dirty="0">
                <a:solidFill>
                  <a:srgbClr val="2B2522"/>
                </a:solidFill>
                <a:latin typeface="Arial"/>
                <a:cs typeface="Arial"/>
              </a:rPr>
              <a:t>data</a:t>
            </a:r>
            <a:endParaRPr sz="2000">
              <a:latin typeface="Arial"/>
              <a:cs typeface="Arial"/>
            </a:endParaRPr>
          </a:p>
          <a:p>
            <a:pPr marL="756285" indent="-286385">
              <a:lnSpc>
                <a:spcPct val="100000"/>
              </a:lnSpc>
              <a:spcBef>
                <a:spcPts val="480"/>
              </a:spcBef>
              <a:buChar char="–"/>
              <a:tabLst>
                <a:tab pos="756285" algn="l"/>
                <a:tab pos="756920" algn="l"/>
              </a:tabLst>
            </a:pPr>
            <a:r>
              <a:rPr sz="2000" spc="-20" dirty="0">
                <a:solidFill>
                  <a:srgbClr val="2B2522"/>
                </a:solidFill>
                <a:latin typeface="Arial"/>
                <a:cs typeface="Arial"/>
              </a:rPr>
              <a:t>Convert </a:t>
            </a:r>
            <a:r>
              <a:rPr sz="2000" spc="-85" dirty="0">
                <a:solidFill>
                  <a:srgbClr val="2B2522"/>
                </a:solidFill>
                <a:latin typeface="Arial"/>
                <a:cs typeface="Arial"/>
              </a:rPr>
              <a:t>POJO’s </a:t>
            </a:r>
            <a:r>
              <a:rPr sz="2000" spc="55" dirty="0">
                <a:solidFill>
                  <a:srgbClr val="2B2522"/>
                </a:solidFill>
                <a:latin typeface="Arial"/>
                <a:cs typeface="Arial"/>
              </a:rPr>
              <a:t>to</a:t>
            </a:r>
            <a:r>
              <a:rPr sz="2000" spc="-185" dirty="0">
                <a:solidFill>
                  <a:srgbClr val="2B2522"/>
                </a:solidFill>
                <a:latin typeface="Arial"/>
                <a:cs typeface="Arial"/>
              </a:rPr>
              <a:t> </a:t>
            </a:r>
            <a:r>
              <a:rPr sz="2000" spc="-70" dirty="0">
                <a:solidFill>
                  <a:srgbClr val="2B2522"/>
                </a:solidFill>
                <a:latin typeface="Arial"/>
                <a:cs typeface="Arial"/>
              </a:rPr>
              <a:t>JSON</a:t>
            </a:r>
            <a:endParaRPr sz="2000">
              <a:latin typeface="Arial"/>
              <a:cs typeface="Arial"/>
            </a:endParaRPr>
          </a:p>
          <a:p>
            <a:pPr marL="756285" indent="-286385">
              <a:lnSpc>
                <a:spcPct val="100000"/>
              </a:lnSpc>
              <a:spcBef>
                <a:spcPts val="480"/>
              </a:spcBef>
              <a:buChar char="–"/>
              <a:tabLst>
                <a:tab pos="756285" algn="l"/>
                <a:tab pos="756920" algn="l"/>
              </a:tabLst>
            </a:pPr>
            <a:r>
              <a:rPr sz="2000" spc="-20" dirty="0">
                <a:solidFill>
                  <a:srgbClr val="2B2522"/>
                </a:solidFill>
                <a:latin typeface="Arial"/>
                <a:cs typeface="Arial"/>
              </a:rPr>
              <a:t>Combine </a:t>
            </a:r>
            <a:r>
              <a:rPr sz="2000" spc="10" dirty="0">
                <a:solidFill>
                  <a:srgbClr val="2B2522"/>
                </a:solidFill>
                <a:latin typeface="Arial"/>
                <a:cs typeface="Arial"/>
              </a:rPr>
              <a:t>data</a:t>
            </a:r>
            <a:r>
              <a:rPr sz="2000" spc="-210" dirty="0">
                <a:solidFill>
                  <a:srgbClr val="2B2522"/>
                </a:solidFill>
                <a:latin typeface="Arial"/>
                <a:cs typeface="Arial"/>
              </a:rPr>
              <a:t> </a:t>
            </a:r>
            <a:r>
              <a:rPr sz="2000" spc="-5" dirty="0">
                <a:solidFill>
                  <a:srgbClr val="2B2522"/>
                </a:solidFill>
                <a:latin typeface="Arial"/>
                <a:cs typeface="Arial"/>
              </a:rPr>
              <a:t>sources</a:t>
            </a:r>
            <a:endParaRPr sz="2000">
              <a:latin typeface="Arial"/>
              <a:cs typeface="Arial"/>
            </a:endParaRPr>
          </a:p>
          <a:p>
            <a:pPr marL="756285" indent="-286385">
              <a:lnSpc>
                <a:spcPct val="100000"/>
              </a:lnSpc>
              <a:spcBef>
                <a:spcPts val="480"/>
              </a:spcBef>
              <a:buChar char="–"/>
              <a:tabLst>
                <a:tab pos="756285" algn="l"/>
                <a:tab pos="756920" algn="l"/>
              </a:tabLst>
            </a:pPr>
            <a:r>
              <a:rPr sz="2000" spc="-10" dirty="0">
                <a:solidFill>
                  <a:srgbClr val="2B2522"/>
                </a:solidFill>
                <a:latin typeface="Arial"/>
                <a:cs typeface="Arial"/>
              </a:rPr>
              <a:t>Renditions</a:t>
            </a:r>
            <a:endParaRPr sz="2000">
              <a:latin typeface="Arial"/>
              <a:cs typeface="Arial"/>
            </a:endParaRPr>
          </a:p>
          <a:p>
            <a:pPr marL="12700" lvl="1" indent="914400">
              <a:lnSpc>
                <a:spcPct val="100000"/>
              </a:lnSpc>
              <a:spcBef>
                <a:spcPts val="480"/>
              </a:spcBef>
              <a:buChar char="•"/>
              <a:tabLst>
                <a:tab pos="1155065" algn="l"/>
                <a:tab pos="1155700" algn="l"/>
              </a:tabLst>
            </a:pPr>
            <a:r>
              <a:rPr sz="2000" spc="-95" dirty="0">
                <a:solidFill>
                  <a:srgbClr val="2B2522"/>
                </a:solidFill>
                <a:latin typeface="Arial"/>
                <a:cs typeface="Arial"/>
              </a:rPr>
              <a:t>PDF</a:t>
            </a:r>
            <a:endParaRPr sz="2000">
              <a:latin typeface="Arial"/>
              <a:cs typeface="Arial"/>
            </a:endParaRPr>
          </a:p>
          <a:p>
            <a:pPr marL="1155700" lvl="1" indent="-228600">
              <a:lnSpc>
                <a:spcPct val="100000"/>
              </a:lnSpc>
              <a:spcBef>
                <a:spcPts val="480"/>
              </a:spcBef>
              <a:buChar char="•"/>
              <a:tabLst>
                <a:tab pos="1155065" algn="l"/>
                <a:tab pos="1155700" algn="l"/>
              </a:tabLst>
            </a:pPr>
            <a:r>
              <a:rPr sz="2000" spc="-50" dirty="0">
                <a:solidFill>
                  <a:srgbClr val="2B2522"/>
                </a:solidFill>
                <a:latin typeface="Arial"/>
                <a:cs typeface="Arial"/>
              </a:rPr>
              <a:t>Excel</a:t>
            </a:r>
            <a:endParaRPr sz="2000">
              <a:latin typeface="Arial"/>
              <a:cs typeface="Arial"/>
            </a:endParaRPr>
          </a:p>
          <a:p>
            <a:pPr marL="12700" marR="2788285" lvl="1" indent="914400">
              <a:lnSpc>
                <a:spcPct val="120000"/>
              </a:lnSpc>
              <a:buChar char="•"/>
              <a:tabLst>
                <a:tab pos="1155065" algn="l"/>
                <a:tab pos="1155700" algn="l"/>
              </a:tabLst>
            </a:pPr>
            <a:r>
              <a:rPr sz="2000" spc="-15" dirty="0">
                <a:solidFill>
                  <a:srgbClr val="2B2522"/>
                </a:solidFill>
                <a:latin typeface="Arial"/>
                <a:cs typeface="Arial"/>
              </a:rPr>
              <a:t>HTML  </a:t>
            </a:r>
            <a:r>
              <a:rPr sz="2000" spc="-25" dirty="0">
                <a:solidFill>
                  <a:srgbClr val="2B2522"/>
                </a:solidFill>
                <a:latin typeface="Arial"/>
                <a:cs typeface="Arial"/>
              </a:rPr>
              <a:t>Route</a:t>
            </a:r>
            <a:r>
              <a:rPr sz="2000" spc="-155" dirty="0">
                <a:solidFill>
                  <a:srgbClr val="2B2522"/>
                </a:solidFill>
                <a:latin typeface="Arial"/>
                <a:cs typeface="Arial"/>
              </a:rPr>
              <a:t> </a:t>
            </a:r>
            <a:r>
              <a:rPr sz="2000" spc="-10" dirty="0">
                <a:solidFill>
                  <a:srgbClr val="2B2522"/>
                </a:solidFill>
                <a:latin typeface="Arial"/>
                <a:cs typeface="Arial"/>
              </a:rPr>
              <a:t>messages</a:t>
            </a:r>
            <a:endParaRPr sz="2000">
              <a:latin typeface="Arial"/>
              <a:cs typeface="Arial"/>
            </a:endParaRPr>
          </a:p>
          <a:p>
            <a:pPr marL="756285" indent="-286385">
              <a:lnSpc>
                <a:spcPct val="100000"/>
              </a:lnSpc>
              <a:spcBef>
                <a:spcPts val="480"/>
              </a:spcBef>
              <a:buChar char="–"/>
              <a:tabLst>
                <a:tab pos="756285" algn="l"/>
                <a:tab pos="756920" algn="l"/>
              </a:tabLst>
            </a:pPr>
            <a:r>
              <a:rPr sz="2000" spc="-55" dirty="0">
                <a:solidFill>
                  <a:srgbClr val="2B2522"/>
                </a:solidFill>
                <a:latin typeface="Arial"/>
                <a:cs typeface="Arial"/>
              </a:rPr>
              <a:t>Send </a:t>
            </a:r>
            <a:r>
              <a:rPr sz="2000" spc="-10" dirty="0">
                <a:solidFill>
                  <a:srgbClr val="2B2522"/>
                </a:solidFill>
                <a:latin typeface="Arial"/>
                <a:cs typeface="Arial"/>
              </a:rPr>
              <a:t>messages </a:t>
            </a:r>
            <a:r>
              <a:rPr sz="2000" spc="50" dirty="0">
                <a:solidFill>
                  <a:srgbClr val="2B2522"/>
                </a:solidFill>
                <a:latin typeface="Arial"/>
                <a:cs typeface="Arial"/>
              </a:rPr>
              <a:t>to </a:t>
            </a:r>
            <a:r>
              <a:rPr sz="2000" spc="20" dirty="0">
                <a:solidFill>
                  <a:srgbClr val="2B2522"/>
                </a:solidFill>
                <a:latin typeface="Arial"/>
                <a:cs typeface="Arial"/>
              </a:rPr>
              <a:t>different</a:t>
            </a:r>
            <a:r>
              <a:rPr sz="2000" spc="-385" dirty="0">
                <a:solidFill>
                  <a:srgbClr val="2B2522"/>
                </a:solidFill>
                <a:latin typeface="Arial"/>
                <a:cs typeface="Arial"/>
              </a:rPr>
              <a:t> </a:t>
            </a:r>
            <a:r>
              <a:rPr sz="2000" spc="15" dirty="0">
                <a:solidFill>
                  <a:srgbClr val="2B2522"/>
                </a:solidFill>
                <a:latin typeface="Arial"/>
                <a:cs typeface="Arial"/>
              </a:rPr>
              <a:t>targets</a:t>
            </a:r>
            <a:endParaRPr sz="2000">
              <a:latin typeface="Arial"/>
              <a:cs typeface="Arial"/>
            </a:endParaRPr>
          </a:p>
          <a:p>
            <a:pPr marL="1155700" lvl="1" indent="-228600">
              <a:lnSpc>
                <a:spcPct val="100000"/>
              </a:lnSpc>
              <a:spcBef>
                <a:spcPts val="480"/>
              </a:spcBef>
              <a:buChar char="•"/>
              <a:tabLst>
                <a:tab pos="1155065" algn="l"/>
                <a:tab pos="1155700" algn="l"/>
              </a:tabLst>
            </a:pPr>
            <a:r>
              <a:rPr sz="2000" spc="-40" dirty="0">
                <a:solidFill>
                  <a:srgbClr val="2B2522"/>
                </a:solidFill>
                <a:latin typeface="Arial"/>
                <a:cs typeface="Arial"/>
              </a:rPr>
              <a:t>Based </a:t>
            </a:r>
            <a:r>
              <a:rPr sz="2000" dirty="0">
                <a:solidFill>
                  <a:srgbClr val="2B2522"/>
                </a:solidFill>
                <a:latin typeface="Arial"/>
                <a:cs typeface="Arial"/>
              </a:rPr>
              <a:t>on</a:t>
            </a:r>
            <a:r>
              <a:rPr sz="2000" spc="-195" dirty="0">
                <a:solidFill>
                  <a:srgbClr val="2B2522"/>
                </a:solidFill>
                <a:latin typeface="Arial"/>
                <a:cs typeface="Arial"/>
              </a:rPr>
              <a:t> </a:t>
            </a:r>
            <a:r>
              <a:rPr sz="2000" spc="-10" dirty="0">
                <a:solidFill>
                  <a:srgbClr val="2B2522"/>
                </a:solidFill>
                <a:latin typeface="Arial"/>
                <a:cs typeface="Arial"/>
              </a:rPr>
              <a:t>payloads</a:t>
            </a:r>
            <a:endParaRPr sz="2000">
              <a:latin typeface="Arial"/>
              <a:cs typeface="Arial"/>
            </a:endParaRPr>
          </a:p>
          <a:p>
            <a:pPr marL="1155700" lvl="1" indent="-228600">
              <a:lnSpc>
                <a:spcPct val="100000"/>
              </a:lnSpc>
              <a:spcBef>
                <a:spcPts val="480"/>
              </a:spcBef>
              <a:buChar char="•"/>
              <a:tabLst>
                <a:tab pos="1155065" algn="l"/>
                <a:tab pos="1155700" algn="l"/>
              </a:tabLst>
            </a:pPr>
            <a:r>
              <a:rPr sz="2000" spc="-100" dirty="0">
                <a:solidFill>
                  <a:srgbClr val="2B2522"/>
                </a:solidFill>
                <a:latin typeface="Arial"/>
                <a:cs typeface="Arial"/>
              </a:rPr>
              <a:t>Or </a:t>
            </a:r>
            <a:r>
              <a:rPr sz="2000" spc="10" dirty="0">
                <a:solidFill>
                  <a:srgbClr val="2B2522"/>
                </a:solidFill>
                <a:latin typeface="Arial"/>
                <a:cs typeface="Arial"/>
              </a:rPr>
              <a:t>other</a:t>
            </a:r>
            <a:r>
              <a:rPr sz="2000" spc="-150" dirty="0">
                <a:solidFill>
                  <a:srgbClr val="2B2522"/>
                </a:solidFill>
                <a:latin typeface="Arial"/>
                <a:cs typeface="Arial"/>
              </a:rPr>
              <a:t> </a:t>
            </a:r>
            <a:r>
              <a:rPr sz="2000" spc="-15" dirty="0">
                <a:solidFill>
                  <a:srgbClr val="2B2522"/>
                </a:solidFill>
                <a:latin typeface="Arial"/>
                <a:cs typeface="Arial"/>
              </a:rPr>
              <a:t>rules</a:t>
            </a:r>
            <a:endParaRPr sz="2000">
              <a:latin typeface="Arial"/>
              <a:cs typeface="Arial"/>
            </a:endParaRPr>
          </a:p>
        </p:txBody>
      </p:sp>
      <p:sp>
        <p:nvSpPr>
          <p:cNvPr id="6" name="object 6"/>
          <p:cNvSpPr txBox="1"/>
          <p:nvPr/>
        </p:nvSpPr>
        <p:spPr>
          <a:xfrm>
            <a:off x="444500" y="2023490"/>
            <a:ext cx="2570480" cy="3246120"/>
          </a:xfrm>
          <a:prstGeom prst="rect">
            <a:avLst/>
          </a:prstGeom>
        </p:spPr>
        <p:txBody>
          <a:bodyPr vert="horz" wrap="square" lIns="0" tIns="0" rIns="0" bIns="0" rtlCol="0">
            <a:spAutoFit/>
          </a:bodyPr>
          <a:lstStyle/>
          <a:p>
            <a:pPr marL="12700">
              <a:lnSpc>
                <a:spcPct val="100000"/>
              </a:lnSpc>
            </a:pPr>
            <a:r>
              <a:rPr sz="2000" spc="-25" dirty="0">
                <a:solidFill>
                  <a:srgbClr val="2B2522"/>
                </a:solidFill>
                <a:latin typeface="Arial"/>
                <a:cs typeface="Arial"/>
              </a:rPr>
              <a:t>Data</a:t>
            </a:r>
            <a:r>
              <a:rPr sz="2000" spc="-140" dirty="0">
                <a:solidFill>
                  <a:srgbClr val="2B2522"/>
                </a:solidFill>
                <a:latin typeface="Arial"/>
                <a:cs typeface="Arial"/>
              </a:rPr>
              <a:t> </a:t>
            </a:r>
            <a:r>
              <a:rPr sz="2000" spc="5" dirty="0">
                <a:solidFill>
                  <a:srgbClr val="2B2522"/>
                </a:solidFill>
                <a:latin typeface="Arial"/>
                <a:cs typeface="Arial"/>
              </a:rPr>
              <a:t>integration</a:t>
            </a:r>
            <a:endParaRPr sz="2000">
              <a:latin typeface="Arial"/>
              <a:cs typeface="Arial"/>
            </a:endParaRPr>
          </a:p>
          <a:p>
            <a:pPr marL="756285" indent="-286385">
              <a:lnSpc>
                <a:spcPct val="100000"/>
              </a:lnSpc>
              <a:spcBef>
                <a:spcPts val="480"/>
              </a:spcBef>
              <a:buChar char="–"/>
              <a:tabLst>
                <a:tab pos="756285" algn="l"/>
                <a:tab pos="756920" algn="l"/>
              </a:tabLst>
            </a:pPr>
            <a:r>
              <a:rPr sz="2000" spc="-60" dirty="0">
                <a:solidFill>
                  <a:srgbClr val="2B2522"/>
                </a:solidFill>
                <a:latin typeface="Arial"/>
                <a:cs typeface="Arial"/>
              </a:rPr>
              <a:t>Web</a:t>
            </a:r>
            <a:r>
              <a:rPr sz="2000" spc="-160" dirty="0">
                <a:solidFill>
                  <a:srgbClr val="2B2522"/>
                </a:solidFill>
                <a:latin typeface="Arial"/>
                <a:cs typeface="Arial"/>
              </a:rPr>
              <a:t> </a:t>
            </a:r>
            <a:r>
              <a:rPr sz="2000" spc="-35" dirty="0">
                <a:solidFill>
                  <a:srgbClr val="2B2522"/>
                </a:solidFill>
                <a:latin typeface="Arial"/>
                <a:cs typeface="Arial"/>
              </a:rPr>
              <a:t>Services</a:t>
            </a:r>
            <a:endParaRPr sz="2000">
              <a:latin typeface="Arial"/>
              <a:cs typeface="Arial"/>
            </a:endParaRPr>
          </a:p>
          <a:p>
            <a:pPr marL="756285" indent="-286385">
              <a:lnSpc>
                <a:spcPct val="100000"/>
              </a:lnSpc>
              <a:spcBef>
                <a:spcPts val="480"/>
              </a:spcBef>
              <a:buChar char="–"/>
              <a:tabLst>
                <a:tab pos="756285" algn="l"/>
                <a:tab pos="756920" algn="l"/>
              </a:tabLst>
            </a:pPr>
            <a:r>
              <a:rPr sz="2000" spc="-125" dirty="0">
                <a:solidFill>
                  <a:srgbClr val="2B2522"/>
                </a:solidFill>
                <a:latin typeface="Arial"/>
                <a:cs typeface="Arial"/>
              </a:rPr>
              <a:t>REST</a:t>
            </a:r>
            <a:endParaRPr sz="2000">
              <a:latin typeface="Arial"/>
              <a:cs typeface="Arial"/>
            </a:endParaRPr>
          </a:p>
          <a:p>
            <a:pPr marL="756285" indent="-286385">
              <a:lnSpc>
                <a:spcPct val="100000"/>
              </a:lnSpc>
              <a:spcBef>
                <a:spcPts val="480"/>
              </a:spcBef>
              <a:buChar char="–"/>
              <a:tabLst>
                <a:tab pos="756285" algn="l"/>
                <a:tab pos="756920" algn="l"/>
              </a:tabLst>
            </a:pPr>
            <a:r>
              <a:rPr sz="2000" dirty="0">
                <a:solidFill>
                  <a:srgbClr val="2B2522"/>
                </a:solidFill>
                <a:latin typeface="Arial"/>
                <a:cs typeface="Arial"/>
              </a:rPr>
              <a:t>Messaging</a:t>
            </a:r>
            <a:endParaRPr sz="2000">
              <a:latin typeface="Arial"/>
              <a:cs typeface="Arial"/>
            </a:endParaRPr>
          </a:p>
          <a:p>
            <a:pPr marL="756285" indent="-286385">
              <a:lnSpc>
                <a:spcPct val="100000"/>
              </a:lnSpc>
              <a:spcBef>
                <a:spcPts val="480"/>
              </a:spcBef>
              <a:buChar char="–"/>
              <a:tabLst>
                <a:tab pos="756285" algn="l"/>
                <a:tab pos="756920" algn="l"/>
              </a:tabLst>
            </a:pPr>
            <a:r>
              <a:rPr sz="2000" spc="-10" dirty="0">
                <a:solidFill>
                  <a:srgbClr val="2B2522"/>
                </a:solidFill>
                <a:latin typeface="Arial"/>
                <a:cs typeface="Arial"/>
              </a:rPr>
              <a:t>Proprietary</a:t>
            </a:r>
            <a:r>
              <a:rPr sz="2000" spc="-190" dirty="0">
                <a:solidFill>
                  <a:srgbClr val="2B2522"/>
                </a:solidFill>
                <a:latin typeface="Arial"/>
                <a:cs typeface="Arial"/>
              </a:rPr>
              <a:t> </a:t>
            </a:r>
            <a:r>
              <a:rPr sz="2000" spc="-70" dirty="0">
                <a:solidFill>
                  <a:srgbClr val="2B2522"/>
                </a:solidFill>
                <a:latin typeface="Arial"/>
                <a:cs typeface="Arial"/>
              </a:rPr>
              <a:t>API</a:t>
            </a:r>
            <a:endParaRPr sz="2000">
              <a:latin typeface="Arial"/>
              <a:cs typeface="Arial"/>
            </a:endParaRPr>
          </a:p>
          <a:p>
            <a:pPr marL="12700">
              <a:lnSpc>
                <a:spcPct val="100000"/>
              </a:lnSpc>
              <a:spcBef>
                <a:spcPts val="480"/>
              </a:spcBef>
            </a:pPr>
            <a:r>
              <a:rPr sz="2000" spc="-20" dirty="0">
                <a:solidFill>
                  <a:srgbClr val="2B2522"/>
                </a:solidFill>
                <a:latin typeface="Arial"/>
                <a:cs typeface="Arial"/>
              </a:rPr>
              <a:t>HTML</a:t>
            </a:r>
            <a:r>
              <a:rPr sz="2000" spc="-120" dirty="0">
                <a:solidFill>
                  <a:srgbClr val="2B2522"/>
                </a:solidFill>
                <a:latin typeface="Arial"/>
                <a:cs typeface="Arial"/>
              </a:rPr>
              <a:t> </a:t>
            </a:r>
            <a:r>
              <a:rPr sz="2000" spc="5" dirty="0">
                <a:solidFill>
                  <a:srgbClr val="2B2522"/>
                </a:solidFill>
                <a:latin typeface="Arial"/>
                <a:cs typeface="Arial"/>
              </a:rPr>
              <a:t>integration</a:t>
            </a:r>
            <a:endParaRPr sz="2000">
              <a:latin typeface="Arial"/>
              <a:cs typeface="Arial"/>
            </a:endParaRPr>
          </a:p>
          <a:p>
            <a:pPr marL="756285" indent="-286385">
              <a:lnSpc>
                <a:spcPct val="100000"/>
              </a:lnSpc>
              <a:spcBef>
                <a:spcPts val="480"/>
              </a:spcBef>
              <a:buChar char="–"/>
              <a:tabLst>
                <a:tab pos="756285" algn="l"/>
                <a:tab pos="756920" algn="l"/>
              </a:tabLst>
            </a:pPr>
            <a:r>
              <a:rPr sz="2000" spc="-25" dirty="0">
                <a:solidFill>
                  <a:srgbClr val="2B2522"/>
                </a:solidFill>
                <a:latin typeface="Arial"/>
                <a:cs typeface="Arial"/>
              </a:rPr>
              <a:t>Proxy</a:t>
            </a:r>
            <a:endParaRPr sz="2000">
              <a:latin typeface="Arial"/>
              <a:cs typeface="Arial"/>
            </a:endParaRPr>
          </a:p>
          <a:p>
            <a:pPr marL="756285" indent="-286385">
              <a:lnSpc>
                <a:spcPct val="100000"/>
              </a:lnSpc>
              <a:spcBef>
                <a:spcPts val="480"/>
              </a:spcBef>
              <a:buChar char="–"/>
              <a:tabLst>
                <a:tab pos="756285" algn="l"/>
                <a:tab pos="756920" algn="l"/>
              </a:tabLst>
            </a:pPr>
            <a:r>
              <a:rPr sz="2000" spc="-45" dirty="0">
                <a:solidFill>
                  <a:srgbClr val="2B2522"/>
                </a:solidFill>
                <a:latin typeface="Arial"/>
                <a:cs typeface="Arial"/>
              </a:rPr>
              <a:t>Screen</a:t>
            </a:r>
            <a:r>
              <a:rPr sz="2000" spc="-190" dirty="0">
                <a:solidFill>
                  <a:srgbClr val="2B2522"/>
                </a:solidFill>
                <a:latin typeface="Arial"/>
                <a:cs typeface="Arial"/>
              </a:rPr>
              <a:t> </a:t>
            </a:r>
            <a:r>
              <a:rPr sz="2000" spc="5" dirty="0">
                <a:solidFill>
                  <a:srgbClr val="2B2522"/>
                </a:solidFill>
                <a:latin typeface="Arial"/>
                <a:cs typeface="Arial"/>
              </a:rPr>
              <a:t>scraping</a:t>
            </a:r>
            <a:endParaRPr sz="2000">
              <a:latin typeface="Arial"/>
              <a:cs typeface="Arial"/>
            </a:endParaRPr>
          </a:p>
          <a:p>
            <a:pPr marL="12700">
              <a:lnSpc>
                <a:spcPct val="100000"/>
              </a:lnSpc>
              <a:spcBef>
                <a:spcPts val="480"/>
              </a:spcBef>
            </a:pPr>
            <a:r>
              <a:rPr sz="2000" spc="-25" dirty="0">
                <a:solidFill>
                  <a:srgbClr val="2B2522"/>
                </a:solidFill>
                <a:latin typeface="Arial"/>
                <a:cs typeface="Arial"/>
              </a:rPr>
              <a:t>Caching</a:t>
            </a:r>
            <a:r>
              <a:rPr sz="2000" spc="-150" dirty="0">
                <a:solidFill>
                  <a:srgbClr val="2B2522"/>
                </a:solidFill>
                <a:latin typeface="Arial"/>
                <a:cs typeface="Arial"/>
              </a:rPr>
              <a:t> </a:t>
            </a:r>
            <a:r>
              <a:rPr sz="2000" spc="5" dirty="0">
                <a:solidFill>
                  <a:srgbClr val="2B2522"/>
                </a:solidFill>
                <a:latin typeface="Arial"/>
                <a:cs typeface="Arial"/>
              </a:rPr>
              <a:t>data</a:t>
            </a:r>
            <a:endParaRPr sz="2000">
              <a:latin typeface="Arial"/>
              <a:cs typeface="Arial"/>
            </a:endParaRPr>
          </a:p>
        </p:txBody>
      </p:sp>
      <p:sp>
        <p:nvSpPr>
          <p:cNvPr id="7" name="object 7"/>
          <p:cNvSpPr txBox="1">
            <a:spLocks noGrp="1"/>
          </p:cNvSpPr>
          <p:nvPr>
            <p:ph type="title"/>
          </p:nvPr>
        </p:nvSpPr>
        <p:spPr>
          <a:xfrm>
            <a:off x="3576573" y="1064895"/>
            <a:ext cx="1999614" cy="502920"/>
          </a:xfrm>
          <a:prstGeom prst="rect">
            <a:avLst/>
          </a:prstGeom>
        </p:spPr>
        <p:txBody>
          <a:bodyPr vert="horz" wrap="square" lIns="0" tIns="0" rIns="0" bIns="0" rtlCol="0">
            <a:spAutoFit/>
          </a:bodyPr>
          <a:lstStyle/>
          <a:p>
            <a:pPr marL="12700">
              <a:lnSpc>
                <a:spcPct val="100000"/>
              </a:lnSpc>
            </a:pPr>
            <a:r>
              <a:rPr sz="3200" spc="-95" dirty="0">
                <a:solidFill>
                  <a:srgbClr val="2B2522"/>
                </a:solidFill>
              </a:rPr>
              <a:t>Cha</a:t>
            </a:r>
            <a:r>
              <a:rPr sz="3200" spc="-30" dirty="0">
                <a:solidFill>
                  <a:srgbClr val="2B2522"/>
                </a:solidFill>
              </a:rPr>
              <a:t>l</a:t>
            </a:r>
            <a:r>
              <a:rPr sz="3200" spc="-40" dirty="0">
                <a:solidFill>
                  <a:srgbClr val="2B2522"/>
                </a:solidFill>
              </a:rPr>
              <a:t>l</a:t>
            </a:r>
            <a:r>
              <a:rPr sz="3200" spc="-80" dirty="0">
                <a:solidFill>
                  <a:srgbClr val="2B2522"/>
                </a:solidFill>
              </a:rPr>
              <a:t>e</a:t>
            </a:r>
            <a:r>
              <a:rPr sz="3200" spc="-40" dirty="0">
                <a:solidFill>
                  <a:srgbClr val="2B2522"/>
                </a:solidFill>
              </a:rPr>
              <a:t>ng</a:t>
            </a:r>
            <a:r>
              <a:rPr sz="3200" spc="-35" dirty="0">
                <a:solidFill>
                  <a:srgbClr val="2B2522"/>
                </a:solidFill>
              </a:rPr>
              <a:t>e</a:t>
            </a:r>
            <a:r>
              <a:rPr sz="3200" spc="30" dirty="0">
                <a:solidFill>
                  <a:srgbClr val="2B2522"/>
                </a:solidFill>
              </a:rPr>
              <a:t>s</a:t>
            </a:r>
            <a:endParaRPr sz="32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08141" y="217678"/>
            <a:ext cx="3104515" cy="288290"/>
          </a:xfrm>
          <a:prstGeom prst="rect">
            <a:avLst/>
          </a:prstGeom>
        </p:spPr>
        <p:txBody>
          <a:bodyPr vert="horz" wrap="square" lIns="0" tIns="0" rIns="0" bIns="0" rtlCol="0">
            <a:spAutoFit/>
          </a:bodyPr>
          <a:lstStyle/>
          <a:p>
            <a:pPr marL="12700">
              <a:lnSpc>
                <a:spcPct val="100000"/>
              </a:lnSpc>
            </a:pPr>
            <a:r>
              <a:rPr sz="1800" spc="-25" dirty="0">
                <a:solidFill>
                  <a:srgbClr val="E4DEDC"/>
                </a:solidFill>
                <a:latin typeface="Arial"/>
                <a:cs typeface="Arial"/>
              </a:rPr>
              <a:t>Enterprise </a:t>
            </a:r>
            <a:r>
              <a:rPr sz="1800" spc="5" dirty="0">
                <a:solidFill>
                  <a:srgbClr val="E4DEDC"/>
                </a:solidFill>
                <a:latin typeface="Arial"/>
                <a:cs typeface="Arial"/>
              </a:rPr>
              <a:t>Integration</a:t>
            </a:r>
            <a:r>
              <a:rPr sz="1800" spc="-95" dirty="0">
                <a:solidFill>
                  <a:srgbClr val="E4DEDC"/>
                </a:solidFill>
                <a:latin typeface="Arial"/>
                <a:cs typeface="Arial"/>
              </a:rPr>
              <a:t> </a:t>
            </a:r>
            <a:r>
              <a:rPr sz="1800" dirty="0">
                <a:solidFill>
                  <a:srgbClr val="E4DEDC"/>
                </a:solidFill>
                <a:latin typeface="Arial"/>
                <a:cs typeface="Arial"/>
              </a:rPr>
              <a:t>Patterns</a:t>
            </a:r>
            <a:endParaRPr sz="1800">
              <a:latin typeface="Arial"/>
              <a:cs typeface="Arial"/>
            </a:endParaRPr>
          </a:p>
        </p:txBody>
      </p:sp>
      <p:sp>
        <p:nvSpPr>
          <p:cNvPr id="5" name="object 5"/>
          <p:cNvSpPr txBox="1">
            <a:spLocks noGrp="1"/>
          </p:cNvSpPr>
          <p:nvPr>
            <p:ph type="title"/>
          </p:nvPr>
        </p:nvSpPr>
        <p:spPr>
          <a:xfrm>
            <a:off x="435965" y="1153033"/>
            <a:ext cx="1348740"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dirty="0">
                <a:solidFill>
                  <a:srgbClr val="2B2522"/>
                </a:solidFill>
              </a:rPr>
              <a:t>Patterns</a:t>
            </a:r>
            <a:endParaRPr sz="2400"/>
          </a:p>
        </p:txBody>
      </p:sp>
      <p:sp>
        <p:nvSpPr>
          <p:cNvPr id="6" name="object 6"/>
          <p:cNvSpPr txBox="1"/>
          <p:nvPr/>
        </p:nvSpPr>
        <p:spPr>
          <a:xfrm>
            <a:off x="435965" y="1581784"/>
            <a:ext cx="4008120" cy="3989704"/>
          </a:xfrm>
          <a:prstGeom prst="rect">
            <a:avLst/>
          </a:prstGeom>
        </p:spPr>
        <p:txBody>
          <a:bodyPr vert="horz" wrap="square" lIns="0" tIns="0" rIns="0" bIns="0" rtlCol="0">
            <a:spAutoFit/>
          </a:bodyPr>
          <a:lstStyle/>
          <a:p>
            <a:pPr marL="641985" indent="-172085">
              <a:lnSpc>
                <a:spcPct val="100000"/>
              </a:lnSpc>
              <a:buClr>
                <a:srgbClr val="9E9087"/>
              </a:buClr>
              <a:buSzPct val="80000"/>
              <a:buFont typeface="Wingdings"/>
              <a:buChar char=""/>
              <a:tabLst>
                <a:tab pos="642620" algn="l"/>
              </a:tabLst>
            </a:pPr>
            <a:r>
              <a:rPr sz="2000" spc="-25" dirty="0">
                <a:solidFill>
                  <a:srgbClr val="2B2522"/>
                </a:solidFill>
                <a:latin typeface="Arial"/>
                <a:cs typeface="Arial"/>
              </a:rPr>
              <a:t>Provide</a:t>
            </a:r>
            <a:r>
              <a:rPr sz="2000" spc="-185" dirty="0">
                <a:solidFill>
                  <a:srgbClr val="2B2522"/>
                </a:solidFill>
                <a:latin typeface="Arial"/>
                <a:cs typeface="Arial"/>
              </a:rPr>
              <a:t> </a:t>
            </a:r>
            <a:r>
              <a:rPr sz="2000" spc="-10" dirty="0">
                <a:solidFill>
                  <a:srgbClr val="2B2522"/>
                </a:solidFill>
                <a:latin typeface="Arial"/>
                <a:cs typeface="Arial"/>
              </a:rPr>
              <a:t>guidance</a:t>
            </a:r>
            <a:endParaRPr sz="2000">
              <a:latin typeface="Arial"/>
              <a:cs typeface="Arial"/>
            </a:endParaRPr>
          </a:p>
          <a:p>
            <a:pPr marL="641985" indent="-172085">
              <a:lnSpc>
                <a:spcPct val="100000"/>
              </a:lnSpc>
              <a:spcBef>
                <a:spcPts val="480"/>
              </a:spcBef>
              <a:buClr>
                <a:srgbClr val="9E9087"/>
              </a:buClr>
              <a:buSzPct val="80000"/>
              <a:buFont typeface="Wingdings"/>
              <a:buChar char=""/>
              <a:tabLst>
                <a:tab pos="642620" algn="l"/>
              </a:tabLst>
            </a:pPr>
            <a:r>
              <a:rPr sz="2000" spc="5" dirty="0">
                <a:solidFill>
                  <a:srgbClr val="2B2522"/>
                </a:solidFill>
                <a:latin typeface="Arial"/>
                <a:cs typeface="Arial"/>
              </a:rPr>
              <a:t>Common</a:t>
            </a:r>
            <a:r>
              <a:rPr sz="2000" spc="-150" dirty="0">
                <a:solidFill>
                  <a:srgbClr val="2B2522"/>
                </a:solidFill>
                <a:latin typeface="Arial"/>
                <a:cs typeface="Arial"/>
              </a:rPr>
              <a:t> </a:t>
            </a:r>
            <a:r>
              <a:rPr sz="2000" spc="-20" dirty="0">
                <a:solidFill>
                  <a:srgbClr val="2B2522"/>
                </a:solidFill>
                <a:latin typeface="Arial"/>
                <a:cs typeface="Arial"/>
              </a:rPr>
              <a:t>language</a:t>
            </a:r>
            <a:endParaRPr sz="2000">
              <a:latin typeface="Arial"/>
              <a:cs typeface="Arial"/>
            </a:endParaRPr>
          </a:p>
          <a:p>
            <a:pPr marL="641985" marR="5080" indent="-172085">
              <a:lnSpc>
                <a:spcPct val="100000"/>
              </a:lnSpc>
              <a:spcBef>
                <a:spcPts val="480"/>
              </a:spcBef>
              <a:buClr>
                <a:srgbClr val="9E9087"/>
              </a:buClr>
              <a:buSzPct val="80000"/>
              <a:buFont typeface="Wingdings"/>
              <a:buChar char=""/>
              <a:tabLst>
                <a:tab pos="642620" algn="l"/>
              </a:tabLst>
            </a:pPr>
            <a:r>
              <a:rPr sz="2000" spc="-20" dirty="0">
                <a:solidFill>
                  <a:srgbClr val="2B2522"/>
                </a:solidFill>
                <a:latin typeface="Arial"/>
                <a:cs typeface="Arial"/>
              </a:rPr>
              <a:t>Outlines </a:t>
            </a:r>
            <a:r>
              <a:rPr sz="2000" spc="15" dirty="0">
                <a:solidFill>
                  <a:srgbClr val="2B2522"/>
                </a:solidFill>
                <a:latin typeface="Arial"/>
                <a:cs typeface="Arial"/>
              </a:rPr>
              <a:t>solutions </a:t>
            </a:r>
            <a:r>
              <a:rPr sz="2000" spc="50" dirty="0">
                <a:solidFill>
                  <a:srgbClr val="2B2522"/>
                </a:solidFill>
                <a:latin typeface="Arial"/>
                <a:cs typeface="Arial"/>
              </a:rPr>
              <a:t>to</a:t>
            </a:r>
            <a:r>
              <a:rPr sz="2000" spc="-330" dirty="0">
                <a:solidFill>
                  <a:srgbClr val="2B2522"/>
                </a:solidFill>
                <a:latin typeface="Arial"/>
                <a:cs typeface="Arial"/>
              </a:rPr>
              <a:t> </a:t>
            </a:r>
            <a:r>
              <a:rPr sz="2000" spc="40" dirty="0">
                <a:solidFill>
                  <a:srgbClr val="2B2522"/>
                </a:solidFill>
                <a:latin typeface="Arial"/>
                <a:cs typeface="Arial"/>
              </a:rPr>
              <a:t>common  </a:t>
            </a:r>
            <a:r>
              <a:rPr sz="2000" spc="-15" dirty="0">
                <a:solidFill>
                  <a:srgbClr val="2B2522"/>
                </a:solidFill>
                <a:latin typeface="Arial"/>
                <a:cs typeface="Arial"/>
              </a:rPr>
              <a:t>challenges</a:t>
            </a:r>
            <a:endParaRPr sz="2000">
              <a:latin typeface="Arial"/>
              <a:cs typeface="Arial"/>
            </a:endParaRPr>
          </a:p>
          <a:p>
            <a:pPr marL="641985" indent="-172085">
              <a:lnSpc>
                <a:spcPct val="100000"/>
              </a:lnSpc>
              <a:spcBef>
                <a:spcPts val="480"/>
              </a:spcBef>
              <a:buClr>
                <a:srgbClr val="9E9087"/>
              </a:buClr>
              <a:buSzPct val="80000"/>
              <a:buFont typeface="Wingdings"/>
              <a:buChar char=""/>
              <a:tabLst>
                <a:tab pos="642620" algn="l"/>
              </a:tabLst>
            </a:pPr>
            <a:r>
              <a:rPr sz="2000" spc="-15" dirty="0">
                <a:solidFill>
                  <a:srgbClr val="2B2522"/>
                </a:solidFill>
                <a:latin typeface="Arial"/>
                <a:cs typeface="Arial"/>
              </a:rPr>
              <a:t>65+</a:t>
            </a:r>
            <a:r>
              <a:rPr sz="2000" spc="-145" dirty="0">
                <a:solidFill>
                  <a:srgbClr val="2B2522"/>
                </a:solidFill>
                <a:latin typeface="Arial"/>
                <a:cs typeface="Arial"/>
              </a:rPr>
              <a:t> </a:t>
            </a:r>
            <a:r>
              <a:rPr sz="2000" spc="10" dirty="0">
                <a:solidFill>
                  <a:srgbClr val="2B2522"/>
                </a:solidFill>
                <a:latin typeface="Arial"/>
                <a:cs typeface="Arial"/>
              </a:rPr>
              <a:t>patterns</a:t>
            </a:r>
            <a:endParaRPr sz="2000">
              <a:latin typeface="Arial"/>
              <a:cs typeface="Arial"/>
            </a:endParaRPr>
          </a:p>
          <a:p>
            <a:pPr>
              <a:lnSpc>
                <a:spcPct val="100000"/>
              </a:lnSpc>
              <a:spcBef>
                <a:spcPts val="45"/>
              </a:spcBef>
            </a:pPr>
            <a:endParaRPr sz="2950">
              <a:latin typeface="Times New Roman"/>
              <a:cs typeface="Times New Roman"/>
            </a:endParaRPr>
          </a:p>
          <a:p>
            <a:pPr marL="195580" indent="-182880">
              <a:lnSpc>
                <a:spcPct val="100000"/>
              </a:lnSpc>
              <a:spcBef>
                <a:spcPts val="5"/>
              </a:spcBef>
              <a:buClr>
                <a:srgbClr val="9E9087"/>
              </a:buClr>
              <a:buSzPct val="79166"/>
              <a:buFont typeface="Wingdings"/>
              <a:buChar char=""/>
              <a:tabLst>
                <a:tab pos="195580" algn="l"/>
              </a:tabLst>
            </a:pPr>
            <a:r>
              <a:rPr sz="2400" spc="-35" dirty="0">
                <a:solidFill>
                  <a:srgbClr val="2B2522"/>
                </a:solidFill>
                <a:latin typeface="Arial"/>
                <a:cs typeface="Arial"/>
              </a:rPr>
              <a:t>Available</a:t>
            </a:r>
            <a:r>
              <a:rPr sz="2400" spc="-130" dirty="0">
                <a:solidFill>
                  <a:srgbClr val="2B2522"/>
                </a:solidFill>
                <a:latin typeface="Arial"/>
                <a:cs typeface="Arial"/>
              </a:rPr>
              <a:t> </a:t>
            </a:r>
            <a:r>
              <a:rPr sz="2400" spc="40" dirty="0">
                <a:solidFill>
                  <a:srgbClr val="2B2522"/>
                </a:solidFill>
                <a:latin typeface="Arial"/>
                <a:cs typeface="Arial"/>
              </a:rPr>
              <a:t>platforms</a:t>
            </a:r>
            <a:endParaRPr sz="240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20" dirty="0">
                <a:solidFill>
                  <a:srgbClr val="2B2522"/>
                </a:solidFill>
                <a:latin typeface="Arial"/>
                <a:cs typeface="Arial"/>
              </a:rPr>
              <a:t>Spring</a:t>
            </a:r>
            <a:r>
              <a:rPr sz="2000" spc="-175" dirty="0">
                <a:solidFill>
                  <a:srgbClr val="2B2522"/>
                </a:solidFill>
                <a:latin typeface="Arial"/>
                <a:cs typeface="Arial"/>
              </a:rPr>
              <a:t> </a:t>
            </a:r>
            <a:r>
              <a:rPr sz="2000" spc="5" dirty="0">
                <a:solidFill>
                  <a:srgbClr val="2B2522"/>
                </a:solidFill>
                <a:latin typeface="Arial"/>
                <a:cs typeface="Arial"/>
              </a:rPr>
              <a:t>Integration</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dirty="0">
                <a:solidFill>
                  <a:srgbClr val="2B2522"/>
                </a:solidFill>
                <a:latin typeface="Arial"/>
                <a:cs typeface="Arial"/>
              </a:rPr>
              <a:t>Mule</a:t>
            </a:r>
            <a:r>
              <a:rPr sz="2000" spc="-185" dirty="0">
                <a:solidFill>
                  <a:srgbClr val="2B2522"/>
                </a:solidFill>
                <a:latin typeface="Arial"/>
                <a:cs typeface="Arial"/>
              </a:rPr>
              <a:t> </a:t>
            </a:r>
            <a:r>
              <a:rPr sz="2000" spc="-140" dirty="0">
                <a:solidFill>
                  <a:srgbClr val="2B2522"/>
                </a:solidFill>
                <a:latin typeface="Arial"/>
                <a:cs typeface="Arial"/>
              </a:rPr>
              <a:t>ESB</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30" dirty="0">
                <a:solidFill>
                  <a:srgbClr val="2B2522"/>
                </a:solidFill>
                <a:latin typeface="Tahoma"/>
                <a:cs typeface="Tahoma"/>
              </a:rPr>
              <a:t>Apache</a:t>
            </a:r>
            <a:r>
              <a:rPr sz="2000" spc="-240" dirty="0">
                <a:solidFill>
                  <a:srgbClr val="2B2522"/>
                </a:solidFill>
                <a:latin typeface="Tahoma"/>
                <a:cs typeface="Tahoma"/>
              </a:rPr>
              <a:t> </a:t>
            </a:r>
            <a:r>
              <a:rPr sz="2000" spc="35" dirty="0">
                <a:solidFill>
                  <a:srgbClr val="2B2522"/>
                </a:solidFill>
                <a:latin typeface="Tahoma"/>
                <a:cs typeface="Tahoma"/>
              </a:rPr>
              <a:t>Camel</a:t>
            </a:r>
            <a:endParaRPr sz="2000">
              <a:latin typeface="Tahoma"/>
              <a:cs typeface="Tahoma"/>
            </a:endParaRPr>
          </a:p>
          <a:p>
            <a:pPr marL="641985" lvl="1" indent="-172085">
              <a:lnSpc>
                <a:spcPct val="100000"/>
              </a:lnSpc>
              <a:spcBef>
                <a:spcPts val="480"/>
              </a:spcBef>
              <a:buClr>
                <a:srgbClr val="9E9087"/>
              </a:buClr>
              <a:buSzPct val="80000"/>
              <a:buFont typeface="Wingdings"/>
              <a:buChar char=""/>
              <a:tabLst>
                <a:tab pos="642620" algn="l"/>
              </a:tabLst>
            </a:pPr>
            <a:r>
              <a:rPr sz="2000" spc="-5" dirty="0">
                <a:solidFill>
                  <a:srgbClr val="2B2522"/>
                </a:solidFill>
                <a:latin typeface="Arial"/>
                <a:cs typeface="Arial"/>
              </a:rPr>
              <a:t>Commercial</a:t>
            </a:r>
            <a:r>
              <a:rPr sz="2000" spc="-170" dirty="0">
                <a:solidFill>
                  <a:srgbClr val="2B2522"/>
                </a:solidFill>
                <a:latin typeface="Arial"/>
                <a:cs typeface="Arial"/>
              </a:rPr>
              <a:t> </a:t>
            </a:r>
            <a:r>
              <a:rPr sz="2000" spc="20" dirty="0">
                <a:solidFill>
                  <a:srgbClr val="2B2522"/>
                </a:solidFill>
                <a:latin typeface="Arial"/>
                <a:cs typeface="Arial"/>
              </a:rPr>
              <a:t>offerings</a:t>
            </a:r>
            <a:endParaRPr sz="2000">
              <a:latin typeface="Arial"/>
              <a:cs typeface="Arial"/>
            </a:endParaRPr>
          </a:p>
        </p:txBody>
      </p:sp>
      <p:sp>
        <p:nvSpPr>
          <p:cNvPr id="7" name="object 7"/>
          <p:cNvSpPr/>
          <p:nvPr/>
        </p:nvSpPr>
        <p:spPr>
          <a:xfrm>
            <a:off x="5364098" y="1484782"/>
            <a:ext cx="3302000" cy="435610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72</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89880">
              <a:lnSpc>
                <a:spcPct val="100000"/>
              </a:lnSpc>
            </a:pPr>
            <a:r>
              <a:rPr spc="-25" dirty="0"/>
              <a:t>Enterprise </a:t>
            </a:r>
            <a:r>
              <a:rPr spc="5" dirty="0"/>
              <a:t>Integration</a:t>
            </a:r>
            <a:r>
              <a:rPr spc="-95" dirty="0"/>
              <a:t> </a:t>
            </a:r>
            <a:r>
              <a:rPr dirty="0"/>
              <a:t>Patterns</a:t>
            </a:r>
          </a:p>
        </p:txBody>
      </p:sp>
      <p:sp>
        <p:nvSpPr>
          <p:cNvPr id="5" name="object 5"/>
          <p:cNvSpPr/>
          <p:nvPr/>
        </p:nvSpPr>
        <p:spPr>
          <a:xfrm>
            <a:off x="784859" y="1268730"/>
            <a:ext cx="7459599" cy="437286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2311400" y="5867196"/>
            <a:ext cx="4397375" cy="441325"/>
          </a:xfrm>
          <a:prstGeom prst="rect">
            <a:avLst/>
          </a:prstGeom>
        </p:spPr>
        <p:txBody>
          <a:bodyPr vert="horz" wrap="square" lIns="0" tIns="0" rIns="0" bIns="0" rtlCol="0">
            <a:spAutoFit/>
          </a:bodyPr>
          <a:lstStyle/>
          <a:p>
            <a:pPr marL="12700">
              <a:lnSpc>
                <a:spcPct val="100000"/>
              </a:lnSpc>
            </a:pPr>
            <a:r>
              <a:rPr sz="2800" spc="20" dirty="0">
                <a:solidFill>
                  <a:srgbClr val="2B2522"/>
                </a:solidFill>
                <a:latin typeface="Arial"/>
                <a:cs typeface="Arial"/>
                <a:hlinkClick r:id="rId5"/>
              </a:rPr>
              <a:t>http://camel.apache.org/eip</a:t>
            </a:r>
            <a:endParaRPr sz="2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3030">
              <a:lnSpc>
                <a:spcPts val="1335"/>
              </a:lnSpc>
            </a:pPr>
            <a:r>
              <a:rPr spc="-5" dirty="0"/>
              <a:t>73</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34504" y="217678"/>
            <a:ext cx="1478280" cy="288290"/>
          </a:xfrm>
          <a:prstGeom prst="rect">
            <a:avLst/>
          </a:prstGeom>
        </p:spPr>
        <p:txBody>
          <a:bodyPr vert="horz" wrap="square" lIns="0" tIns="0" rIns="0" bIns="0" rtlCol="0">
            <a:spAutoFit/>
          </a:bodyPr>
          <a:lstStyle/>
          <a:p>
            <a:pPr marL="12700">
              <a:lnSpc>
                <a:spcPct val="100000"/>
              </a:lnSpc>
            </a:pPr>
            <a:r>
              <a:rPr sz="1800" spc="-25" dirty="0">
                <a:solidFill>
                  <a:srgbClr val="E4DEDC"/>
                </a:solidFill>
                <a:latin typeface="Arial"/>
                <a:cs typeface="Arial"/>
              </a:rPr>
              <a:t>Apache</a:t>
            </a:r>
            <a:r>
              <a:rPr sz="1800" spc="-180" dirty="0">
                <a:solidFill>
                  <a:srgbClr val="E4DEDC"/>
                </a:solidFill>
                <a:latin typeface="Arial"/>
                <a:cs typeface="Arial"/>
              </a:rPr>
              <a:t> </a:t>
            </a:r>
            <a:r>
              <a:rPr sz="1800" spc="-35" dirty="0">
                <a:solidFill>
                  <a:srgbClr val="E4DEDC"/>
                </a:solidFill>
                <a:latin typeface="Arial"/>
                <a:cs typeface="Arial"/>
              </a:rPr>
              <a:t>Camel</a:t>
            </a:r>
            <a:endParaRPr sz="1800">
              <a:latin typeface="Arial"/>
              <a:cs typeface="Arial"/>
            </a:endParaRPr>
          </a:p>
        </p:txBody>
      </p:sp>
      <p:sp>
        <p:nvSpPr>
          <p:cNvPr id="5" name="object 5"/>
          <p:cNvSpPr txBox="1">
            <a:spLocks noGrp="1"/>
          </p:cNvSpPr>
          <p:nvPr>
            <p:ph type="title"/>
          </p:nvPr>
        </p:nvSpPr>
        <p:spPr>
          <a:xfrm>
            <a:off x="435965" y="2031238"/>
            <a:ext cx="4276725"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 dirty="0">
                <a:solidFill>
                  <a:srgbClr val="2B2522"/>
                </a:solidFill>
              </a:rPr>
              <a:t>Light </a:t>
            </a:r>
            <a:r>
              <a:rPr sz="2400" spc="15" dirty="0">
                <a:solidFill>
                  <a:srgbClr val="2B2522"/>
                </a:solidFill>
              </a:rPr>
              <a:t>weight </a:t>
            </a:r>
            <a:r>
              <a:rPr sz="2400" spc="10" dirty="0">
                <a:solidFill>
                  <a:srgbClr val="2B2522"/>
                </a:solidFill>
              </a:rPr>
              <a:t>integration</a:t>
            </a:r>
            <a:r>
              <a:rPr sz="2400" spc="-229" dirty="0">
                <a:solidFill>
                  <a:srgbClr val="2B2522"/>
                </a:solidFill>
              </a:rPr>
              <a:t> </a:t>
            </a:r>
            <a:r>
              <a:rPr sz="2400" spc="-5" dirty="0">
                <a:solidFill>
                  <a:srgbClr val="2B2522"/>
                </a:solidFill>
              </a:rPr>
              <a:t>library</a:t>
            </a:r>
            <a:endParaRPr sz="2400"/>
          </a:p>
        </p:txBody>
      </p:sp>
      <p:sp>
        <p:nvSpPr>
          <p:cNvPr id="6" name="object 6"/>
          <p:cNvSpPr txBox="1"/>
          <p:nvPr/>
        </p:nvSpPr>
        <p:spPr>
          <a:xfrm>
            <a:off x="435965" y="2470150"/>
            <a:ext cx="4319905" cy="34391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15" dirty="0">
                <a:solidFill>
                  <a:srgbClr val="2B2522"/>
                </a:solidFill>
                <a:latin typeface="Arial"/>
                <a:cs typeface="Arial"/>
              </a:rPr>
              <a:t>Kind </a:t>
            </a:r>
            <a:r>
              <a:rPr sz="2400" spc="60" dirty="0">
                <a:solidFill>
                  <a:srgbClr val="2B2522"/>
                </a:solidFill>
                <a:latin typeface="Arial"/>
                <a:cs typeface="Arial"/>
              </a:rPr>
              <a:t>of </a:t>
            </a:r>
            <a:r>
              <a:rPr sz="2400" spc="-20" dirty="0">
                <a:solidFill>
                  <a:srgbClr val="2B2522"/>
                </a:solidFill>
                <a:latin typeface="Arial"/>
                <a:cs typeface="Arial"/>
              </a:rPr>
              <a:t>an </a:t>
            </a:r>
            <a:r>
              <a:rPr sz="2400" spc="-25" dirty="0">
                <a:solidFill>
                  <a:srgbClr val="2B2522"/>
                </a:solidFill>
                <a:latin typeface="Arial"/>
                <a:cs typeface="Arial"/>
              </a:rPr>
              <a:t>embedded</a:t>
            </a:r>
            <a:r>
              <a:rPr sz="2400" spc="-420" dirty="0">
                <a:solidFill>
                  <a:srgbClr val="2B2522"/>
                </a:solidFill>
                <a:latin typeface="Arial"/>
                <a:cs typeface="Arial"/>
              </a:rPr>
              <a:t> </a:t>
            </a:r>
            <a:r>
              <a:rPr sz="2400" spc="-170" dirty="0">
                <a:solidFill>
                  <a:srgbClr val="2B2522"/>
                </a:solidFill>
                <a:latin typeface="Arial"/>
                <a:cs typeface="Arial"/>
              </a:rPr>
              <a:t>ESB</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30" dirty="0">
                <a:solidFill>
                  <a:srgbClr val="2B2522"/>
                </a:solidFill>
                <a:latin typeface="Arial"/>
                <a:cs typeface="Arial"/>
              </a:rPr>
              <a:t>Enterprise </a:t>
            </a:r>
            <a:r>
              <a:rPr sz="2400" spc="5" dirty="0">
                <a:solidFill>
                  <a:srgbClr val="2B2522"/>
                </a:solidFill>
                <a:latin typeface="Arial"/>
                <a:cs typeface="Arial"/>
              </a:rPr>
              <a:t>Integration</a:t>
            </a:r>
            <a:r>
              <a:rPr sz="2400" spc="-100" dirty="0">
                <a:solidFill>
                  <a:srgbClr val="2B2522"/>
                </a:solidFill>
                <a:latin typeface="Arial"/>
                <a:cs typeface="Arial"/>
              </a:rPr>
              <a:t> </a:t>
            </a:r>
            <a:r>
              <a:rPr sz="2400" dirty="0">
                <a:solidFill>
                  <a:srgbClr val="2B2522"/>
                </a:solidFill>
                <a:latin typeface="Arial"/>
                <a:cs typeface="Arial"/>
              </a:rPr>
              <a:t>Patterns</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15" dirty="0">
                <a:solidFill>
                  <a:srgbClr val="2B2522"/>
                </a:solidFill>
                <a:latin typeface="Arial"/>
                <a:cs typeface="Arial"/>
              </a:rPr>
              <a:t>Domain </a:t>
            </a:r>
            <a:r>
              <a:rPr sz="2400" spc="-10" dirty="0">
                <a:solidFill>
                  <a:srgbClr val="2B2522"/>
                </a:solidFill>
                <a:latin typeface="Arial"/>
                <a:cs typeface="Arial"/>
              </a:rPr>
              <a:t>Specific</a:t>
            </a:r>
            <a:r>
              <a:rPr sz="2400" spc="-204" dirty="0">
                <a:solidFill>
                  <a:srgbClr val="2B2522"/>
                </a:solidFill>
                <a:latin typeface="Arial"/>
                <a:cs typeface="Arial"/>
              </a:rPr>
              <a:t> </a:t>
            </a:r>
            <a:r>
              <a:rPr sz="2400" spc="-35" dirty="0">
                <a:solidFill>
                  <a:srgbClr val="2B2522"/>
                </a:solidFill>
                <a:latin typeface="Arial"/>
                <a:cs typeface="Arial"/>
              </a:rPr>
              <a:t>Language</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10" dirty="0">
                <a:solidFill>
                  <a:srgbClr val="2B2522"/>
                </a:solidFill>
                <a:latin typeface="Arial"/>
                <a:cs typeface="Arial"/>
              </a:rPr>
              <a:t>Routing </a:t>
            </a:r>
            <a:r>
              <a:rPr sz="2400" spc="-15" dirty="0">
                <a:solidFill>
                  <a:srgbClr val="2B2522"/>
                </a:solidFill>
                <a:latin typeface="Arial"/>
                <a:cs typeface="Arial"/>
              </a:rPr>
              <a:t>and</a:t>
            </a:r>
            <a:r>
              <a:rPr sz="2400" spc="-190" dirty="0">
                <a:solidFill>
                  <a:srgbClr val="2B2522"/>
                </a:solidFill>
                <a:latin typeface="Arial"/>
                <a:cs typeface="Arial"/>
              </a:rPr>
              <a:t> </a:t>
            </a:r>
            <a:r>
              <a:rPr sz="2400" spc="5" dirty="0">
                <a:solidFill>
                  <a:srgbClr val="2B2522"/>
                </a:solidFill>
                <a:latin typeface="Arial"/>
                <a:cs typeface="Arial"/>
              </a:rPr>
              <a:t>Mediation</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5" dirty="0">
                <a:solidFill>
                  <a:srgbClr val="2B2522"/>
                </a:solidFill>
                <a:latin typeface="Arial"/>
                <a:cs typeface="Arial"/>
              </a:rPr>
              <a:t>Components</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5" dirty="0">
                <a:solidFill>
                  <a:srgbClr val="2B2522"/>
                </a:solidFill>
                <a:latin typeface="Arial"/>
                <a:cs typeface="Arial"/>
              </a:rPr>
              <a:t>Built </a:t>
            </a:r>
            <a:r>
              <a:rPr sz="2400" dirty="0">
                <a:solidFill>
                  <a:srgbClr val="2B2522"/>
                </a:solidFill>
                <a:latin typeface="Arial"/>
                <a:cs typeface="Arial"/>
              </a:rPr>
              <a:t>in</a:t>
            </a:r>
            <a:r>
              <a:rPr sz="2400" spc="-190" dirty="0">
                <a:solidFill>
                  <a:srgbClr val="2B2522"/>
                </a:solidFill>
                <a:latin typeface="Arial"/>
                <a:cs typeface="Arial"/>
              </a:rPr>
              <a:t> </a:t>
            </a:r>
            <a:r>
              <a:rPr sz="2400" spc="5" dirty="0">
                <a:solidFill>
                  <a:srgbClr val="2B2522"/>
                </a:solidFill>
                <a:latin typeface="Arial"/>
                <a:cs typeface="Arial"/>
              </a:rPr>
              <a:t>Transformers</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10" dirty="0">
                <a:solidFill>
                  <a:srgbClr val="2B2522"/>
                </a:solidFill>
                <a:latin typeface="Arial"/>
                <a:cs typeface="Arial"/>
              </a:rPr>
              <a:t>Active</a:t>
            </a:r>
            <a:r>
              <a:rPr sz="2400" spc="-135" dirty="0">
                <a:solidFill>
                  <a:srgbClr val="2B2522"/>
                </a:solidFill>
                <a:latin typeface="Arial"/>
                <a:cs typeface="Arial"/>
              </a:rPr>
              <a:t> </a:t>
            </a:r>
            <a:r>
              <a:rPr sz="2400" spc="10" dirty="0">
                <a:solidFill>
                  <a:srgbClr val="2B2522"/>
                </a:solidFill>
                <a:latin typeface="Arial"/>
                <a:cs typeface="Arial"/>
              </a:rPr>
              <a:t>Community</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75" dirty="0">
                <a:solidFill>
                  <a:srgbClr val="2B2522"/>
                </a:solidFill>
                <a:latin typeface="Arial"/>
                <a:cs typeface="Arial"/>
              </a:rPr>
              <a:t>Easy </a:t>
            </a:r>
            <a:r>
              <a:rPr sz="2400" spc="60" dirty="0">
                <a:solidFill>
                  <a:srgbClr val="2B2522"/>
                </a:solidFill>
                <a:latin typeface="Arial"/>
                <a:cs typeface="Arial"/>
              </a:rPr>
              <a:t>to</a:t>
            </a:r>
            <a:r>
              <a:rPr sz="2400" spc="-155" dirty="0">
                <a:solidFill>
                  <a:srgbClr val="2B2522"/>
                </a:solidFill>
                <a:latin typeface="Arial"/>
                <a:cs typeface="Arial"/>
              </a:rPr>
              <a:t> </a:t>
            </a:r>
            <a:r>
              <a:rPr sz="2400" spc="-20" dirty="0">
                <a:solidFill>
                  <a:srgbClr val="2B2522"/>
                </a:solidFill>
                <a:latin typeface="Arial"/>
                <a:cs typeface="Arial"/>
              </a:rPr>
              <a:t>extend</a:t>
            </a:r>
            <a:endParaRPr sz="2400">
              <a:latin typeface="Arial"/>
              <a:cs typeface="Arial"/>
            </a:endParaRPr>
          </a:p>
        </p:txBody>
      </p:sp>
      <p:sp>
        <p:nvSpPr>
          <p:cNvPr id="7" name="object 7"/>
          <p:cNvSpPr txBox="1"/>
          <p:nvPr/>
        </p:nvSpPr>
        <p:spPr>
          <a:xfrm>
            <a:off x="5593460" y="3275076"/>
            <a:ext cx="2360295" cy="2759075"/>
          </a:xfrm>
          <a:prstGeom prst="rect">
            <a:avLst/>
          </a:prstGeom>
        </p:spPr>
        <p:txBody>
          <a:bodyPr vert="horz" wrap="square" lIns="0" tIns="0" rIns="0" bIns="0" rtlCol="0">
            <a:spAutoFit/>
          </a:bodyPr>
          <a:lstStyle/>
          <a:p>
            <a:pPr marL="12700" marR="5080">
              <a:lnSpc>
                <a:spcPct val="100000"/>
              </a:lnSpc>
            </a:pPr>
            <a:r>
              <a:rPr sz="3600" b="1" spc="-155" dirty="0">
                <a:solidFill>
                  <a:srgbClr val="C00000"/>
                </a:solidFill>
                <a:latin typeface="Arial"/>
                <a:cs typeface="Arial"/>
              </a:rPr>
              <a:t>C</a:t>
            </a:r>
            <a:r>
              <a:rPr sz="3600" b="1" spc="-155" dirty="0">
                <a:solidFill>
                  <a:srgbClr val="2B2522"/>
                </a:solidFill>
                <a:latin typeface="Arial"/>
                <a:cs typeface="Arial"/>
              </a:rPr>
              <a:t>oncise  </a:t>
            </a:r>
            <a:r>
              <a:rPr sz="3600" b="1" spc="-325" dirty="0">
                <a:solidFill>
                  <a:srgbClr val="C00000"/>
                </a:solidFill>
                <a:latin typeface="Arial"/>
                <a:cs typeface="Arial"/>
              </a:rPr>
              <a:t>A</a:t>
            </a:r>
            <a:r>
              <a:rPr sz="3600" b="1" spc="-85" dirty="0">
                <a:solidFill>
                  <a:srgbClr val="2B2522"/>
                </a:solidFill>
                <a:latin typeface="Arial"/>
                <a:cs typeface="Arial"/>
              </a:rPr>
              <a:t>pplication  </a:t>
            </a:r>
            <a:r>
              <a:rPr sz="3600" b="1" spc="-105" dirty="0">
                <a:solidFill>
                  <a:srgbClr val="C00000"/>
                </a:solidFill>
                <a:latin typeface="Arial"/>
                <a:cs typeface="Arial"/>
              </a:rPr>
              <a:t>M</a:t>
            </a:r>
            <a:r>
              <a:rPr sz="3600" b="1" spc="-105" dirty="0">
                <a:solidFill>
                  <a:srgbClr val="2B2522"/>
                </a:solidFill>
                <a:latin typeface="Arial"/>
                <a:cs typeface="Arial"/>
              </a:rPr>
              <a:t>essaging  </a:t>
            </a:r>
            <a:r>
              <a:rPr sz="3600" b="1" spc="-180" dirty="0">
                <a:solidFill>
                  <a:srgbClr val="C00000"/>
                </a:solidFill>
                <a:latin typeface="Arial"/>
                <a:cs typeface="Arial"/>
              </a:rPr>
              <a:t>E</a:t>
            </a:r>
            <a:r>
              <a:rPr sz="3600" b="1" spc="-180" dirty="0">
                <a:solidFill>
                  <a:srgbClr val="2B2522"/>
                </a:solidFill>
                <a:latin typeface="Arial"/>
                <a:cs typeface="Arial"/>
              </a:rPr>
              <a:t>xchange  </a:t>
            </a:r>
            <a:r>
              <a:rPr sz="3600" b="1" spc="-160" dirty="0">
                <a:solidFill>
                  <a:srgbClr val="C00000"/>
                </a:solidFill>
                <a:latin typeface="Arial"/>
                <a:cs typeface="Arial"/>
              </a:rPr>
              <a:t>L</a:t>
            </a:r>
            <a:r>
              <a:rPr sz="3600" b="1" spc="-160" dirty="0">
                <a:solidFill>
                  <a:srgbClr val="2B2522"/>
                </a:solidFill>
                <a:latin typeface="Arial"/>
                <a:cs typeface="Arial"/>
              </a:rPr>
              <a:t>anguage</a:t>
            </a:r>
            <a:endParaRPr sz="3600">
              <a:latin typeface="Arial"/>
              <a:cs typeface="Arial"/>
            </a:endParaRPr>
          </a:p>
        </p:txBody>
      </p:sp>
      <p:sp>
        <p:nvSpPr>
          <p:cNvPr id="8" name="object 8"/>
          <p:cNvSpPr/>
          <p:nvPr/>
        </p:nvSpPr>
        <p:spPr>
          <a:xfrm>
            <a:off x="5292090" y="1412747"/>
            <a:ext cx="3327400" cy="13716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098283" y="217678"/>
            <a:ext cx="1714500" cy="288290"/>
          </a:xfrm>
          <a:prstGeom prst="rect">
            <a:avLst/>
          </a:prstGeom>
        </p:spPr>
        <p:txBody>
          <a:bodyPr vert="horz" wrap="square" lIns="0" tIns="0" rIns="0" bIns="0" rtlCol="0">
            <a:spAutoFit/>
          </a:bodyPr>
          <a:lstStyle/>
          <a:p>
            <a:pPr marL="12700">
              <a:lnSpc>
                <a:spcPct val="100000"/>
              </a:lnSpc>
            </a:pPr>
            <a:r>
              <a:rPr sz="1800" spc="-10" dirty="0">
                <a:solidFill>
                  <a:srgbClr val="E4DEDC"/>
                </a:solidFill>
                <a:latin typeface="Arial"/>
                <a:cs typeface="Arial"/>
              </a:rPr>
              <a:t>What </a:t>
            </a:r>
            <a:r>
              <a:rPr sz="1800" spc="10" dirty="0">
                <a:solidFill>
                  <a:srgbClr val="E4DEDC"/>
                </a:solidFill>
                <a:latin typeface="Arial"/>
                <a:cs typeface="Arial"/>
              </a:rPr>
              <a:t>is </a:t>
            </a:r>
            <a:r>
              <a:rPr sz="1800" spc="-35" dirty="0">
                <a:solidFill>
                  <a:srgbClr val="E4DEDC"/>
                </a:solidFill>
                <a:latin typeface="Arial"/>
                <a:cs typeface="Arial"/>
              </a:rPr>
              <a:t>a</a:t>
            </a:r>
            <a:r>
              <a:rPr sz="1800" spc="-265" dirty="0">
                <a:solidFill>
                  <a:srgbClr val="E4DEDC"/>
                </a:solidFill>
                <a:latin typeface="Arial"/>
                <a:cs typeface="Arial"/>
              </a:rPr>
              <a:t> </a:t>
            </a:r>
            <a:r>
              <a:rPr sz="1800" spc="-30" dirty="0">
                <a:solidFill>
                  <a:srgbClr val="E4DEDC"/>
                </a:solidFill>
                <a:latin typeface="Arial"/>
                <a:cs typeface="Arial"/>
              </a:rPr>
              <a:t>Portal?</a:t>
            </a:r>
            <a:endParaRPr sz="1800">
              <a:latin typeface="Arial"/>
              <a:cs typeface="Arial"/>
            </a:endParaRPr>
          </a:p>
        </p:txBody>
      </p:sp>
      <p:sp>
        <p:nvSpPr>
          <p:cNvPr id="5" name="object 5"/>
          <p:cNvSpPr txBox="1">
            <a:spLocks noGrp="1"/>
          </p:cNvSpPr>
          <p:nvPr>
            <p:ph type="title"/>
          </p:nvPr>
        </p:nvSpPr>
        <p:spPr>
          <a:xfrm>
            <a:off x="435965" y="1153033"/>
            <a:ext cx="8190230" cy="746125"/>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35" dirty="0">
                <a:solidFill>
                  <a:srgbClr val="2B2522"/>
                </a:solidFill>
              </a:rPr>
              <a:t>Gartner </a:t>
            </a:r>
            <a:r>
              <a:rPr sz="2400" spc="-10" dirty="0">
                <a:solidFill>
                  <a:srgbClr val="2B2522"/>
                </a:solidFill>
              </a:rPr>
              <a:t>defines </a:t>
            </a:r>
            <a:r>
              <a:rPr sz="2400" spc="15" dirty="0">
                <a:solidFill>
                  <a:srgbClr val="2B2522"/>
                </a:solidFill>
              </a:rPr>
              <a:t>portals </a:t>
            </a:r>
            <a:r>
              <a:rPr sz="2400" spc="-15" dirty="0">
                <a:solidFill>
                  <a:srgbClr val="2B2522"/>
                </a:solidFill>
              </a:rPr>
              <a:t>as </a:t>
            </a:r>
            <a:r>
              <a:rPr sz="2400" b="1" spc="-70" dirty="0">
                <a:solidFill>
                  <a:srgbClr val="2B2522"/>
                </a:solidFill>
                <a:latin typeface="Arial"/>
                <a:cs typeface="Arial"/>
              </a:rPr>
              <a:t>personalized points </a:t>
            </a:r>
            <a:r>
              <a:rPr sz="2400" b="1" spc="-25" dirty="0">
                <a:solidFill>
                  <a:srgbClr val="2B2522"/>
                </a:solidFill>
                <a:latin typeface="Arial"/>
                <a:cs typeface="Arial"/>
              </a:rPr>
              <a:t>of </a:t>
            </a:r>
            <a:r>
              <a:rPr sz="2400" b="1" spc="-100" dirty="0">
                <a:solidFill>
                  <a:srgbClr val="2B2522"/>
                </a:solidFill>
                <a:latin typeface="Arial"/>
                <a:cs typeface="Arial"/>
              </a:rPr>
              <a:t>access</a:t>
            </a:r>
            <a:r>
              <a:rPr sz="2400" b="1" spc="-315" dirty="0">
                <a:solidFill>
                  <a:srgbClr val="2B2522"/>
                </a:solidFill>
                <a:latin typeface="Arial"/>
                <a:cs typeface="Arial"/>
              </a:rPr>
              <a:t> </a:t>
            </a:r>
            <a:r>
              <a:rPr sz="2400" b="1" spc="-30" dirty="0">
                <a:solidFill>
                  <a:srgbClr val="2B2522"/>
                </a:solidFill>
                <a:latin typeface="Arial"/>
                <a:cs typeface="Arial"/>
              </a:rPr>
              <a:t>to  </a:t>
            </a:r>
            <a:r>
              <a:rPr sz="2400" b="1" spc="-55" dirty="0">
                <a:solidFill>
                  <a:srgbClr val="2B2522"/>
                </a:solidFill>
                <a:latin typeface="Arial"/>
                <a:cs typeface="Arial"/>
              </a:rPr>
              <a:t>relevant </a:t>
            </a:r>
            <a:r>
              <a:rPr sz="2400" b="1" spc="-50" dirty="0">
                <a:solidFill>
                  <a:srgbClr val="2B2522"/>
                </a:solidFill>
                <a:latin typeface="Arial"/>
                <a:cs typeface="Arial"/>
              </a:rPr>
              <a:t>information, </a:t>
            </a:r>
            <a:r>
              <a:rPr sz="2400" b="1" spc="-100" dirty="0">
                <a:solidFill>
                  <a:srgbClr val="2B2522"/>
                </a:solidFill>
                <a:latin typeface="Arial"/>
                <a:cs typeface="Arial"/>
              </a:rPr>
              <a:t>business processes </a:t>
            </a:r>
            <a:r>
              <a:rPr sz="2400" b="1" spc="-105" dirty="0">
                <a:solidFill>
                  <a:srgbClr val="2B2522"/>
                </a:solidFill>
                <a:latin typeface="Arial"/>
                <a:cs typeface="Arial"/>
              </a:rPr>
              <a:t>and</a:t>
            </a:r>
            <a:r>
              <a:rPr sz="2400" b="1" spc="114" dirty="0">
                <a:solidFill>
                  <a:srgbClr val="2B2522"/>
                </a:solidFill>
                <a:latin typeface="Arial"/>
                <a:cs typeface="Arial"/>
              </a:rPr>
              <a:t> </a:t>
            </a:r>
            <a:r>
              <a:rPr sz="2400" b="1" spc="-85" dirty="0">
                <a:solidFill>
                  <a:srgbClr val="2B2522"/>
                </a:solidFill>
                <a:latin typeface="Arial"/>
                <a:cs typeface="Arial"/>
              </a:rPr>
              <a:t>people</a:t>
            </a:r>
            <a:endParaRPr sz="2400">
              <a:latin typeface="Arial"/>
              <a:cs typeface="Arial"/>
            </a:endParaRPr>
          </a:p>
        </p:txBody>
      </p:sp>
      <p:sp>
        <p:nvSpPr>
          <p:cNvPr id="6" name="object 6"/>
          <p:cNvSpPr txBox="1"/>
          <p:nvPr/>
        </p:nvSpPr>
        <p:spPr>
          <a:xfrm>
            <a:off x="435965" y="2396997"/>
            <a:ext cx="6723380" cy="330898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15" dirty="0">
                <a:solidFill>
                  <a:srgbClr val="2B2522"/>
                </a:solidFill>
                <a:latin typeface="Arial"/>
                <a:cs typeface="Arial"/>
              </a:rPr>
              <a:t>Brings </a:t>
            </a:r>
            <a:r>
              <a:rPr sz="2400" spc="-35" dirty="0">
                <a:solidFill>
                  <a:srgbClr val="2B2522"/>
                </a:solidFill>
                <a:latin typeface="Arial"/>
                <a:cs typeface="Arial"/>
              </a:rPr>
              <a:t>value </a:t>
            </a:r>
            <a:r>
              <a:rPr sz="2400" spc="65" dirty="0">
                <a:solidFill>
                  <a:srgbClr val="2B2522"/>
                </a:solidFill>
                <a:latin typeface="Arial"/>
                <a:cs typeface="Arial"/>
              </a:rPr>
              <a:t>to </a:t>
            </a:r>
            <a:r>
              <a:rPr sz="2400" b="1" spc="-50" dirty="0">
                <a:solidFill>
                  <a:srgbClr val="2B2522"/>
                </a:solidFill>
                <a:latin typeface="Arial"/>
                <a:cs typeface="Arial"/>
              </a:rPr>
              <a:t>three </a:t>
            </a:r>
            <a:r>
              <a:rPr sz="2400" b="1" spc="-70" dirty="0">
                <a:solidFill>
                  <a:srgbClr val="2B2522"/>
                </a:solidFill>
                <a:latin typeface="Arial"/>
                <a:cs typeface="Arial"/>
              </a:rPr>
              <a:t>major</a:t>
            </a:r>
            <a:r>
              <a:rPr sz="2400" b="1" spc="-350" dirty="0">
                <a:solidFill>
                  <a:srgbClr val="2B2522"/>
                </a:solidFill>
                <a:latin typeface="Arial"/>
                <a:cs typeface="Arial"/>
              </a:rPr>
              <a:t> </a:t>
            </a:r>
            <a:r>
              <a:rPr sz="2400" b="1" spc="-95" dirty="0">
                <a:solidFill>
                  <a:srgbClr val="2B2522"/>
                </a:solidFill>
                <a:latin typeface="Arial"/>
                <a:cs typeface="Arial"/>
              </a:rPr>
              <a:t>audiences</a:t>
            </a:r>
            <a:r>
              <a:rPr sz="2400" spc="-95" dirty="0">
                <a:solidFill>
                  <a:srgbClr val="2B2522"/>
                </a:solidFill>
                <a:latin typeface="Arial"/>
                <a:cs typeface="Arial"/>
              </a:rPr>
              <a:t>:</a:t>
            </a:r>
            <a:endParaRPr sz="2400">
              <a:latin typeface="Arial"/>
              <a:cs typeface="Arial"/>
            </a:endParaRPr>
          </a:p>
          <a:p>
            <a:pPr marL="641985" marR="114935" lvl="1" indent="-172085">
              <a:lnSpc>
                <a:spcPct val="100000"/>
              </a:lnSpc>
              <a:spcBef>
                <a:spcPts val="495"/>
              </a:spcBef>
              <a:buClr>
                <a:srgbClr val="9E9087"/>
              </a:buClr>
              <a:buSzPct val="80000"/>
              <a:buFont typeface="Wingdings"/>
              <a:buChar char=""/>
              <a:tabLst>
                <a:tab pos="642620" algn="l"/>
              </a:tabLst>
            </a:pPr>
            <a:r>
              <a:rPr sz="2000" spc="-25" dirty="0">
                <a:solidFill>
                  <a:srgbClr val="2B2522"/>
                </a:solidFill>
                <a:latin typeface="Arial"/>
                <a:cs typeface="Arial"/>
              </a:rPr>
              <a:t>Provide</a:t>
            </a:r>
            <a:r>
              <a:rPr sz="2000" spc="-110" dirty="0">
                <a:solidFill>
                  <a:srgbClr val="2B2522"/>
                </a:solidFill>
                <a:latin typeface="Arial"/>
                <a:cs typeface="Arial"/>
              </a:rPr>
              <a:t> </a:t>
            </a:r>
            <a:r>
              <a:rPr sz="2000" b="1" spc="-45" dirty="0">
                <a:solidFill>
                  <a:srgbClr val="2B2522"/>
                </a:solidFill>
                <a:latin typeface="Arial"/>
                <a:cs typeface="Arial"/>
              </a:rPr>
              <a:t>end-users</a:t>
            </a:r>
            <a:r>
              <a:rPr sz="2000" b="1" spc="-75" dirty="0">
                <a:solidFill>
                  <a:srgbClr val="2B2522"/>
                </a:solidFill>
                <a:latin typeface="Arial"/>
                <a:cs typeface="Arial"/>
              </a:rPr>
              <a:t> </a:t>
            </a:r>
            <a:r>
              <a:rPr sz="2000" spc="45" dirty="0">
                <a:solidFill>
                  <a:srgbClr val="2B2522"/>
                </a:solidFill>
                <a:latin typeface="Arial"/>
                <a:cs typeface="Arial"/>
              </a:rPr>
              <a:t>with</a:t>
            </a:r>
            <a:r>
              <a:rPr sz="2000" spc="-90" dirty="0">
                <a:solidFill>
                  <a:srgbClr val="2B2522"/>
                </a:solidFill>
                <a:latin typeface="Arial"/>
                <a:cs typeface="Arial"/>
              </a:rPr>
              <a:t> </a:t>
            </a:r>
            <a:r>
              <a:rPr sz="2000" spc="-35" dirty="0">
                <a:solidFill>
                  <a:srgbClr val="2B2522"/>
                </a:solidFill>
                <a:latin typeface="Arial"/>
                <a:cs typeface="Arial"/>
              </a:rPr>
              <a:t>a</a:t>
            </a:r>
            <a:r>
              <a:rPr sz="2000" spc="-80" dirty="0">
                <a:solidFill>
                  <a:srgbClr val="2B2522"/>
                </a:solidFill>
                <a:latin typeface="Arial"/>
                <a:cs typeface="Arial"/>
              </a:rPr>
              <a:t> </a:t>
            </a:r>
            <a:r>
              <a:rPr sz="2000" spc="-35" dirty="0">
                <a:solidFill>
                  <a:srgbClr val="2B2522"/>
                </a:solidFill>
                <a:latin typeface="Arial"/>
                <a:cs typeface="Arial"/>
              </a:rPr>
              <a:t>single,</a:t>
            </a:r>
            <a:r>
              <a:rPr sz="2000" spc="-105" dirty="0">
                <a:solidFill>
                  <a:srgbClr val="2B2522"/>
                </a:solidFill>
                <a:latin typeface="Arial"/>
                <a:cs typeface="Arial"/>
              </a:rPr>
              <a:t> </a:t>
            </a:r>
            <a:r>
              <a:rPr sz="2000" spc="-15" dirty="0">
                <a:solidFill>
                  <a:srgbClr val="2B2522"/>
                </a:solidFill>
                <a:latin typeface="Arial"/>
                <a:cs typeface="Arial"/>
              </a:rPr>
              <a:t>personalized</a:t>
            </a:r>
            <a:r>
              <a:rPr sz="2000" spc="-114" dirty="0">
                <a:solidFill>
                  <a:srgbClr val="2B2522"/>
                </a:solidFill>
                <a:latin typeface="Arial"/>
                <a:cs typeface="Arial"/>
              </a:rPr>
              <a:t> </a:t>
            </a:r>
            <a:r>
              <a:rPr sz="2000" spc="25" dirty="0">
                <a:solidFill>
                  <a:srgbClr val="2B2522"/>
                </a:solidFill>
                <a:latin typeface="Arial"/>
                <a:cs typeface="Arial"/>
              </a:rPr>
              <a:t>point</a:t>
            </a:r>
            <a:r>
              <a:rPr sz="2000" spc="-100" dirty="0">
                <a:solidFill>
                  <a:srgbClr val="2B2522"/>
                </a:solidFill>
                <a:latin typeface="Arial"/>
                <a:cs typeface="Arial"/>
              </a:rPr>
              <a:t> </a:t>
            </a:r>
            <a:r>
              <a:rPr sz="2000" spc="50" dirty="0">
                <a:solidFill>
                  <a:srgbClr val="2B2522"/>
                </a:solidFill>
                <a:latin typeface="Arial"/>
                <a:cs typeface="Arial"/>
              </a:rPr>
              <a:t>of  </a:t>
            </a:r>
            <a:r>
              <a:rPr sz="2000" spc="-5" dirty="0">
                <a:solidFill>
                  <a:srgbClr val="2B2522"/>
                </a:solidFill>
                <a:latin typeface="Arial"/>
                <a:cs typeface="Arial"/>
              </a:rPr>
              <a:t>access</a:t>
            </a:r>
            <a:r>
              <a:rPr sz="2000" spc="-105" dirty="0">
                <a:solidFill>
                  <a:srgbClr val="2B2522"/>
                </a:solidFill>
                <a:latin typeface="Arial"/>
                <a:cs typeface="Arial"/>
              </a:rPr>
              <a:t> </a:t>
            </a:r>
            <a:r>
              <a:rPr sz="2000" spc="50" dirty="0">
                <a:solidFill>
                  <a:srgbClr val="2B2522"/>
                </a:solidFill>
                <a:latin typeface="Arial"/>
                <a:cs typeface="Arial"/>
              </a:rPr>
              <a:t>to</a:t>
            </a:r>
            <a:r>
              <a:rPr sz="2000" spc="-60" dirty="0">
                <a:solidFill>
                  <a:srgbClr val="2B2522"/>
                </a:solidFill>
                <a:latin typeface="Arial"/>
                <a:cs typeface="Arial"/>
              </a:rPr>
              <a:t> </a:t>
            </a:r>
            <a:r>
              <a:rPr sz="2000" spc="-15" dirty="0">
                <a:solidFill>
                  <a:srgbClr val="2B2522"/>
                </a:solidFill>
                <a:latin typeface="Arial"/>
                <a:cs typeface="Arial"/>
              </a:rPr>
              <a:t>relevant</a:t>
            </a:r>
            <a:r>
              <a:rPr sz="2000" spc="-105" dirty="0">
                <a:solidFill>
                  <a:srgbClr val="2B2522"/>
                </a:solidFill>
                <a:latin typeface="Arial"/>
                <a:cs typeface="Arial"/>
              </a:rPr>
              <a:t> </a:t>
            </a:r>
            <a:r>
              <a:rPr sz="2000" spc="-10" dirty="0">
                <a:solidFill>
                  <a:srgbClr val="2B2522"/>
                </a:solidFill>
                <a:latin typeface="Arial"/>
                <a:cs typeface="Arial"/>
              </a:rPr>
              <a:t>and</a:t>
            </a:r>
            <a:r>
              <a:rPr sz="2000" spc="-85" dirty="0">
                <a:solidFill>
                  <a:srgbClr val="2B2522"/>
                </a:solidFill>
                <a:latin typeface="Arial"/>
                <a:cs typeface="Arial"/>
              </a:rPr>
              <a:t> </a:t>
            </a:r>
            <a:r>
              <a:rPr sz="2000" spc="10" dirty="0">
                <a:solidFill>
                  <a:srgbClr val="2B2522"/>
                </a:solidFill>
                <a:latin typeface="Arial"/>
                <a:cs typeface="Arial"/>
              </a:rPr>
              <a:t>authoritative</a:t>
            </a:r>
            <a:r>
              <a:rPr sz="2000" spc="-105" dirty="0">
                <a:solidFill>
                  <a:srgbClr val="2B2522"/>
                </a:solidFill>
                <a:latin typeface="Arial"/>
                <a:cs typeface="Arial"/>
              </a:rPr>
              <a:t> </a:t>
            </a:r>
            <a:r>
              <a:rPr sz="2000" spc="25" dirty="0">
                <a:solidFill>
                  <a:srgbClr val="2B2522"/>
                </a:solidFill>
                <a:latin typeface="Arial"/>
                <a:cs typeface="Arial"/>
              </a:rPr>
              <a:t>information</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25" dirty="0">
                <a:solidFill>
                  <a:srgbClr val="2B2522"/>
                </a:solidFill>
                <a:latin typeface="Arial"/>
                <a:cs typeface="Arial"/>
              </a:rPr>
              <a:t>Provide </a:t>
            </a:r>
            <a:r>
              <a:rPr sz="2000" b="1" spc="-80" dirty="0">
                <a:solidFill>
                  <a:srgbClr val="2B2522"/>
                </a:solidFill>
                <a:latin typeface="Arial"/>
                <a:cs typeface="Arial"/>
              </a:rPr>
              <a:t>business </a:t>
            </a:r>
            <a:r>
              <a:rPr sz="2000" b="1" spc="-50" dirty="0">
                <a:solidFill>
                  <a:srgbClr val="2B2522"/>
                </a:solidFill>
                <a:latin typeface="Arial"/>
                <a:cs typeface="Arial"/>
              </a:rPr>
              <a:t>organizations </a:t>
            </a:r>
            <a:r>
              <a:rPr sz="2000" spc="45" dirty="0">
                <a:solidFill>
                  <a:srgbClr val="2B2522"/>
                </a:solidFill>
                <a:latin typeface="Arial"/>
                <a:cs typeface="Arial"/>
              </a:rPr>
              <a:t>with </a:t>
            </a:r>
            <a:r>
              <a:rPr sz="2000" spc="-35" dirty="0">
                <a:solidFill>
                  <a:srgbClr val="2B2522"/>
                </a:solidFill>
                <a:latin typeface="Arial"/>
                <a:cs typeface="Arial"/>
              </a:rPr>
              <a:t>a </a:t>
            </a:r>
            <a:r>
              <a:rPr sz="2000" spc="5" dirty="0">
                <a:solidFill>
                  <a:srgbClr val="2B2522"/>
                </a:solidFill>
                <a:latin typeface="Arial"/>
                <a:cs typeface="Arial"/>
              </a:rPr>
              <a:t>unified</a:t>
            </a:r>
            <a:r>
              <a:rPr sz="2000" spc="-370" dirty="0">
                <a:solidFill>
                  <a:srgbClr val="2B2522"/>
                </a:solidFill>
                <a:latin typeface="Arial"/>
                <a:cs typeface="Arial"/>
              </a:rPr>
              <a:t> </a:t>
            </a:r>
            <a:r>
              <a:rPr sz="2000" spc="-15" dirty="0">
                <a:solidFill>
                  <a:srgbClr val="2B2522"/>
                </a:solidFill>
                <a:latin typeface="Arial"/>
                <a:cs typeface="Arial"/>
              </a:rPr>
              <a:t>place</a:t>
            </a:r>
            <a:endParaRPr sz="2000">
              <a:latin typeface="Arial"/>
              <a:cs typeface="Arial"/>
            </a:endParaRPr>
          </a:p>
          <a:p>
            <a:pPr marL="641985" marR="1272540">
              <a:lnSpc>
                <a:spcPct val="100000"/>
              </a:lnSpc>
            </a:pPr>
            <a:r>
              <a:rPr sz="2000" spc="50" dirty="0">
                <a:solidFill>
                  <a:srgbClr val="2B2522"/>
                </a:solidFill>
                <a:latin typeface="Arial"/>
                <a:cs typeface="Arial"/>
              </a:rPr>
              <a:t>to</a:t>
            </a:r>
            <a:r>
              <a:rPr sz="2000" spc="-75" dirty="0">
                <a:solidFill>
                  <a:srgbClr val="2B2522"/>
                </a:solidFill>
                <a:latin typeface="Arial"/>
                <a:cs typeface="Arial"/>
              </a:rPr>
              <a:t> </a:t>
            </a:r>
            <a:r>
              <a:rPr sz="2000" spc="-55" dirty="0">
                <a:solidFill>
                  <a:srgbClr val="2B2522"/>
                </a:solidFill>
                <a:latin typeface="Arial"/>
                <a:cs typeface="Arial"/>
              </a:rPr>
              <a:t>engage,</a:t>
            </a:r>
            <a:r>
              <a:rPr sz="2000" spc="-105" dirty="0">
                <a:solidFill>
                  <a:srgbClr val="2B2522"/>
                </a:solidFill>
                <a:latin typeface="Arial"/>
                <a:cs typeface="Arial"/>
              </a:rPr>
              <a:t> </a:t>
            </a:r>
            <a:r>
              <a:rPr sz="2000" spc="-10" dirty="0">
                <a:solidFill>
                  <a:srgbClr val="2B2522"/>
                </a:solidFill>
                <a:latin typeface="Arial"/>
                <a:cs typeface="Arial"/>
              </a:rPr>
              <a:t>support,</a:t>
            </a:r>
            <a:r>
              <a:rPr sz="2000" spc="-90" dirty="0">
                <a:solidFill>
                  <a:srgbClr val="2B2522"/>
                </a:solidFill>
                <a:latin typeface="Arial"/>
                <a:cs typeface="Arial"/>
              </a:rPr>
              <a:t> </a:t>
            </a:r>
            <a:r>
              <a:rPr sz="2000" spc="-25" dirty="0">
                <a:solidFill>
                  <a:srgbClr val="2B2522"/>
                </a:solidFill>
                <a:latin typeface="Arial"/>
                <a:cs typeface="Arial"/>
              </a:rPr>
              <a:t>learn</a:t>
            </a:r>
            <a:r>
              <a:rPr sz="2000" spc="-100" dirty="0">
                <a:solidFill>
                  <a:srgbClr val="2B2522"/>
                </a:solidFill>
                <a:latin typeface="Arial"/>
                <a:cs typeface="Arial"/>
              </a:rPr>
              <a:t> </a:t>
            </a:r>
            <a:r>
              <a:rPr sz="2000" spc="55" dirty="0">
                <a:solidFill>
                  <a:srgbClr val="2B2522"/>
                </a:solidFill>
                <a:latin typeface="Arial"/>
                <a:cs typeface="Arial"/>
              </a:rPr>
              <a:t>from</a:t>
            </a:r>
            <a:r>
              <a:rPr sz="2000" spc="-95" dirty="0">
                <a:solidFill>
                  <a:srgbClr val="2B2522"/>
                </a:solidFill>
                <a:latin typeface="Arial"/>
                <a:cs typeface="Arial"/>
              </a:rPr>
              <a:t> </a:t>
            </a:r>
            <a:r>
              <a:rPr sz="2000" spc="-10" dirty="0">
                <a:solidFill>
                  <a:srgbClr val="2B2522"/>
                </a:solidFill>
                <a:latin typeface="Arial"/>
                <a:cs typeface="Arial"/>
              </a:rPr>
              <a:t>and</a:t>
            </a:r>
            <a:r>
              <a:rPr sz="2000" spc="-75" dirty="0">
                <a:solidFill>
                  <a:srgbClr val="2B2522"/>
                </a:solidFill>
                <a:latin typeface="Arial"/>
                <a:cs typeface="Arial"/>
              </a:rPr>
              <a:t> </a:t>
            </a:r>
            <a:r>
              <a:rPr sz="2000" spc="-10" dirty="0">
                <a:solidFill>
                  <a:srgbClr val="2B2522"/>
                </a:solidFill>
                <a:latin typeface="Arial"/>
                <a:cs typeface="Arial"/>
              </a:rPr>
              <a:t>respond  </a:t>
            </a:r>
            <a:r>
              <a:rPr sz="2000" spc="50" dirty="0">
                <a:solidFill>
                  <a:srgbClr val="2B2522"/>
                </a:solidFill>
                <a:latin typeface="Arial"/>
                <a:cs typeface="Arial"/>
              </a:rPr>
              <a:t>to</a:t>
            </a:r>
            <a:r>
              <a:rPr sz="2000" spc="-85" dirty="0">
                <a:solidFill>
                  <a:srgbClr val="2B2522"/>
                </a:solidFill>
                <a:latin typeface="Arial"/>
                <a:cs typeface="Arial"/>
              </a:rPr>
              <a:t> </a:t>
            </a:r>
            <a:r>
              <a:rPr sz="2000" spc="20" dirty="0">
                <a:solidFill>
                  <a:srgbClr val="2B2522"/>
                </a:solidFill>
                <a:latin typeface="Arial"/>
                <a:cs typeface="Arial"/>
              </a:rPr>
              <a:t>customers</a:t>
            </a:r>
            <a:r>
              <a:rPr sz="2000" spc="-125" dirty="0">
                <a:solidFill>
                  <a:srgbClr val="2B2522"/>
                </a:solidFill>
                <a:latin typeface="Arial"/>
                <a:cs typeface="Arial"/>
              </a:rPr>
              <a:t> </a:t>
            </a:r>
            <a:r>
              <a:rPr sz="2000" spc="-10" dirty="0">
                <a:solidFill>
                  <a:srgbClr val="2B2522"/>
                </a:solidFill>
                <a:latin typeface="Arial"/>
                <a:cs typeface="Arial"/>
              </a:rPr>
              <a:t>and</a:t>
            </a:r>
            <a:r>
              <a:rPr sz="2000" spc="-105" dirty="0">
                <a:solidFill>
                  <a:srgbClr val="2B2522"/>
                </a:solidFill>
                <a:latin typeface="Arial"/>
                <a:cs typeface="Arial"/>
              </a:rPr>
              <a:t> </a:t>
            </a:r>
            <a:r>
              <a:rPr sz="2000" spc="10" dirty="0">
                <a:solidFill>
                  <a:srgbClr val="2B2522"/>
                </a:solidFill>
                <a:latin typeface="Arial"/>
                <a:cs typeface="Arial"/>
              </a:rPr>
              <a:t>other</a:t>
            </a:r>
            <a:r>
              <a:rPr sz="2000" spc="-114" dirty="0">
                <a:solidFill>
                  <a:srgbClr val="2B2522"/>
                </a:solidFill>
                <a:latin typeface="Arial"/>
                <a:cs typeface="Arial"/>
              </a:rPr>
              <a:t> </a:t>
            </a:r>
            <a:r>
              <a:rPr sz="2000" spc="-15" dirty="0">
                <a:solidFill>
                  <a:srgbClr val="2B2522"/>
                </a:solidFill>
                <a:latin typeface="Arial"/>
                <a:cs typeface="Arial"/>
              </a:rPr>
              <a:t>audiences</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25" dirty="0">
                <a:solidFill>
                  <a:srgbClr val="2B2522"/>
                </a:solidFill>
                <a:latin typeface="Arial"/>
                <a:cs typeface="Arial"/>
              </a:rPr>
              <a:t>Provide</a:t>
            </a:r>
            <a:r>
              <a:rPr sz="2000" spc="-105" dirty="0">
                <a:solidFill>
                  <a:srgbClr val="2B2522"/>
                </a:solidFill>
                <a:latin typeface="Arial"/>
                <a:cs typeface="Arial"/>
              </a:rPr>
              <a:t> </a:t>
            </a:r>
            <a:r>
              <a:rPr sz="2000" b="1" spc="-30" dirty="0">
                <a:solidFill>
                  <a:srgbClr val="2B2522"/>
                </a:solidFill>
                <a:latin typeface="Arial"/>
                <a:cs typeface="Arial"/>
              </a:rPr>
              <a:t>IT</a:t>
            </a:r>
            <a:r>
              <a:rPr sz="2000" b="1" spc="-60" dirty="0">
                <a:solidFill>
                  <a:srgbClr val="2B2522"/>
                </a:solidFill>
                <a:latin typeface="Arial"/>
                <a:cs typeface="Arial"/>
              </a:rPr>
              <a:t> </a:t>
            </a:r>
            <a:r>
              <a:rPr sz="2000" b="1" spc="-50" dirty="0">
                <a:solidFill>
                  <a:srgbClr val="2B2522"/>
                </a:solidFill>
                <a:latin typeface="Arial"/>
                <a:cs typeface="Arial"/>
              </a:rPr>
              <a:t>organizations</a:t>
            </a:r>
            <a:r>
              <a:rPr sz="2000" b="1" spc="-100" dirty="0">
                <a:solidFill>
                  <a:srgbClr val="2B2522"/>
                </a:solidFill>
                <a:latin typeface="Arial"/>
                <a:cs typeface="Arial"/>
              </a:rPr>
              <a:t> </a:t>
            </a:r>
            <a:r>
              <a:rPr sz="2000" spc="45" dirty="0">
                <a:solidFill>
                  <a:srgbClr val="2B2522"/>
                </a:solidFill>
                <a:latin typeface="Arial"/>
                <a:cs typeface="Arial"/>
              </a:rPr>
              <a:t>with</a:t>
            </a:r>
            <a:r>
              <a:rPr sz="2000" spc="-80" dirty="0">
                <a:solidFill>
                  <a:srgbClr val="2B2522"/>
                </a:solidFill>
                <a:latin typeface="Arial"/>
                <a:cs typeface="Arial"/>
              </a:rPr>
              <a:t> </a:t>
            </a:r>
            <a:r>
              <a:rPr sz="2000" spc="-20" dirty="0">
                <a:solidFill>
                  <a:srgbClr val="2B2522"/>
                </a:solidFill>
                <a:latin typeface="Arial"/>
                <a:cs typeface="Arial"/>
              </a:rPr>
              <a:t>an</a:t>
            </a:r>
            <a:r>
              <a:rPr sz="2000" spc="-70" dirty="0">
                <a:solidFill>
                  <a:srgbClr val="2B2522"/>
                </a:solidFill>
                <a:latin typeface="Arial"/>
                <a:cs typeface="Arial"/>
              </a:rPr>
              <a:t> </a:t>
            </a:r>
            <a:r>
              <a:rPr sz="2000" spc="-45" dirty="0">
                <a:solidFill>
                  <a:srgbClr val="2B2522"/>
                </a:solidFill>
                <a:latin typeface="Arial"/>
                <a:cs typeface="Arial"/>
              </a:rPr>
              <a:t>agile,</a:t>
            </a:r>
            <a:r>
              <a:rPr sz="2000" spc="-110" dirty="0">
                <a:solidFill>
                  <a:srgbClr val="2B2522"/>
                </a:solidFill>
                <a:latin typeface="Arial"/>
                <a:cs typeface="Arial"/>
              </a:rPr>
              <a:t> </a:t>
            </a:r>
            <a:r>
              <a:rPr sz="2000" spc="-15" dirty="0">
                <a:solidFill>
                  <a:srgbClr val="2B2522"/>
                </a:solidFill>
                <a:latin typeface="Arial"/>
                <a:cs typeface="Arial"/>
              </a:rPr>
              <a:t>scalable</a:t>
            </a:r>
            <a:r>
              <a:rPr sz="2000" spc="-110" dirty="0">
                <a:solidFill>
                  <a:srgbClr val="2B2522"/>
                </a:solidFill>
                <a:latin typeface="Arial"/>
                <a:cs typeface="Arial"/>
              </a:rPr>
              <a:t> </a:t>
            </a:r>
            <a:r>
              <a:rPr sz="2000" spc="-5" dirty="0">
                <a:solidFill>
                  <a:srgbClr val="2B2522"/>
                </a:solidFill>
                <a:latin typeface="Arial"/>
                <a:cs typeface="Arial"/>
              </a:rPr>
              <a:t>means</a:t>
            </a:r>
            <a:endParaRPr sz="2000">
              <a:latin typeface="Arial"/>
              <a:cs typeface="Arial"/>
            </a:endParaRPr>
          </a:p>
          <a:p>
            <a:pPr marL="641985">
              <a:lnSpc>
                <a:spcPct val="100000"/>
              </a:lnSpc>
            </a:pPr>
            <a:r>
              <a:rPr sz="2000" spc="50" dirty="0">
                <a:solidFill>
                  <a:srgbClr val="2B2522"/>
                </a:solidFill>
                <a:latin typeface="Arial"/>
                <a:cs typeface="Arial"/>
              </a:rPr>
              <a:t>to</a:t>
            </a:r>
            <a:r>
              <a:rPr sz="2000" spc="-375" dirty="0">
                <a:solidFill>
                  <a:srgbClr val="2B2522"/>
                </a:solidFill>
                <a:latin typeface="Arial"/>
                <a:cs typeface="Arial"/>
              </a:rPr>
              <a:t> </a:t>
            </a:r>
            <a:r>
              <a:rPr sz="2000" spc="-25" dirty="0">
                <a:solidFill>
                  <a:srgbClr val="2B2522"/>
                </a:solidFill>
                <a:latin typeface="Arial"/>
                <a:cs typeface="Arial"/>
              </a:rPr>
              <a:t>deliver </a:t>
            </a:r>
            <a:r>
              <a:rPr sz="2000" spc="-55" dirty="0">
                <a:solidFill>
                  <a:srgbClr val="2B2522"/>
                </a:solidFill>
                <a:latin typeface="Arial"/>
                <a:cs typeface="Arial"/>
              </a:rPr>
              <a:t>Web </a:t>
            </a:r>
            <a:r>
              <a:rPr sz="2000" spc="-5" dirty="0">
                <a:solidFill>
                  <a:srgbClr val="2B2522"/>
                </a:solidFill>
                <a:latin typeface="Arial"/>
                <a:cs typeface="Arial"/>
              </a:rPr>
              <a:t>applications, </a:t>
            </a:r>
            <a:r>
              <a:rPr sz="2000" spc="-15" dirty="0">
                <a:solidFill>
                  <a:srgbClr val="2B2522"/>
                </a:solidFill>
                <a:latin typeface="Arial"/>
                <a:cs typeface="Arial"/>
              </a:rPr>
              <a:t>an </a:t>
            </a:r>
            <a:r>
              <a:rPr sz="2000" dirty="0">
                <a:solidFill>
                  <a:srgbClr val="2B2522"/>
                </a:solidFill>
                <a:latin typeface="Arial"/>
                <a:cs typeface="Arial"/>
              </a:rPr>
              <a:t>environment</a:t>
            </a:r>
            <a:endParaRPr sz="2000">
              <a:latin typeface="Arial"/>
              <a:cs typeface="Arial"/>
            </a:endParaRPr>
          </a:p>
          <a:p>
            <a:pPr marL="641985">
              <a:lnSpc>
                <a:spcPct val="100000"/>
              </a:lnSpc>
            </a:pPr>
            <a:r>
              <a:rPr sz="2000" spc="50" dirty="0">
                <a:solidFill>
                  <a:srgbClr val="2B2522"/>
                </a:solidFill>
                <a:latin typeface="Arial"/>
                <a:cs typeface="Arial"/>
              </a:rPr>
              <a:t>to</a:t>
            </a:r>
            <a:r>
              <a:rPr sz="2000" spc="-80" dirty="0">
                <a:solidFill>
                  <a:srgbClr val="2B2522"/>
                </a:solidFill>
                <a:latin typeface="Arial"/>
                <a:cs typeface="Arial"/>
              </a:rPr>
              <a:t> </a:t>
            </a:r>
            <a:r>
              <a:rPr sz="2000" spc="-35" dirty="0">
                <a:solidFill>
                  <a:srgbClr val="2B2522"/>
                </a:solidFill>
                <a:latin typeface="Arial"/>
                <a:cs typeface="Arial"/>
              </a:rPr>
              <a:t>enable</a:t>
            </a:r>
            <a:r>
              <a:rPr sz="2000" spc="-120" dirty="0">
                <a:solidFill>
                  <a:srgbClr val="2B2522"/>
                </a:solidFill>
                <a:latin typeface="Arial"/>
                <a:cs typeface="Arial"/>
              </a:rPr>
              <a:t> </a:t>
            </a:r>
            <a:r>
              <a:rPr sz="2000" spc="5" dirty="0">
                <a:solidFill>
                  <a:srgbClr val="2B2522"/>
                </a:solidFill>
                <a:latin typeface="Arial"/>
                <a:cs typeface="Arial"/>
              </a:rPr>
              <a:t>collaboration</a:t>
            </a:r>
            <a:r>
              <a:rPr sz="2000" spc="-125" dirty="0">
                <a:solidFill>
                  <a:srgbClr val="2B2522"/>
                </a:solidFill>
                <a:latin typeface="Arial"/>
                <a:cs typeface="Arial"/>
              </a:rPr>
              <a:t> </a:t>
            </a:r>
            <a:r>
              <a:rPr sz="2000" spc="-10" dirty="0">
                <a:solidFill>
                  <a:srgbClr val="2B2522"/>
                </a:solidFill>
                <a:latin typeface="Arial"/>
                <a:cs typeface="Arial"/>
              </a:rPr>
              <a:t>and</a:t>
            </a:r>
            <a:r>
              <a:rPr sz="2000" spc="-80" dirty="0">
                <a:solidFill>
                  <a:srgbClr val="2B2522"/>
                </a:solidFill>
                <a:latin typeface="Arial"/>
                <a:cs typeface="Arial"/>
              </a:rPr>
              <a:t> </a:t>
            </a:r>
            <a:r>
              <a:rPr sz="2000" spc="-35" dirty="0">
                <a:solidFill>
                  <a:srgbClr val="2B2522"/>
                </a:solidFill>
                <a:latin typeface="Arial"/>
                <a:cs typeface="Arial"/>
              </a:rPr>
              <a:t>a</a:t>
            </a:r>
            <a:r>
              <a:rPr sz="2000" spc="-90" dirty="0">
                <a:solidFill>
                  <a:srgbClr val="2B2522"/>
                </a:solidFill>
                <a:latin typeface="Arial"/>
                <a:cs typeface="Arial"/>
              </a:rPr>
              <a:t> </a:t>
            </a:r>
            <a:r>
              <a:rPr sz="2000" spc="-5" dirty="0">
                <a:solidFill>
                  <a:srgbClr val="2B2522"/>
                </a:solidFill>
                <a:latin typeface="Arial"/>
                <a:cs typeface="Arial"/>
              </a:rPr>
              <a:t>means</a:t>
            </a:r>
            <a:endParaRPr sz="2000">
              <a:latin typeface="Arial"/>
              <a:cs typeface="Arial"/>
            </a:endParaRPr>
          </a:p>
          <a:p>
            <a:pPr marL="641985">
              <a:lnSpc>
                <a:spcPct val="100000"/>
              </a:lnSpc>
            </a:pPr>
            <a:r>
              <a:rPr sz="2000" spc="50" dirty="0">
                <a:solidFill>
                  <a:srgbClr val="2B2522"/>
                </a:solidFill>
                <a:latin typeface="Arial"/>
                <a:cs typeface="Arial"/>
              </a:rPr>
              <a:t>to</a:t>
            </a:r>
            <a:r>
              <a:rPr sz="2000" spc="-75" dirty="0">
                <a:solidFill>
                  <a:srgbClr val="2B2522"/>
                </a:solidFill>
                <a:latin typeface="Arial"/>
                <a:cs typeface="Arial"/>
              </a:rPr>
              <a:t> </a:t>
            </a:r>
            <a:r>
              <a:rPr sz="2000" spc="-20" dirty="0">
                <a:solidFill>
                  <a:srgbClr val="2B2522"/>
                </a:solidFill>
                <a:latin typeface="Arial"/>
                <a:cs typeface="Arial"/>
              </a:rPr>
              <a:t>delegate</a:t>
            </a:r>
            <a:r>
              <a:rPr sz="2000" spc="-125" dirty="0">
                <a:solidFill>
                  <a:srgbClr val="2B2522"/>
                </a:solidFill>
                <a:latin typeface="Arial"/>
                <a:cs typeface="Arial"/>
              </a:rPr>
              <a:t> </a:t>
            </a:r>
            <a:r>
              <a:rPr sz="2000" dirty="0">
                <a:solidFill>
                  <a:srgbClr val="2B2522"/>
                </a:solidFill>
                <a:latin typeface="Arial"/>
                <a:cs typeface="Arial"/>
              </a:rPr>
              <a:t>responsibility</a:t>
            </a:r>
            <a:r>
              <a:rPr sz="2000" spc="-120" dirty="0">
                <a:solidFill>
                  <a:srgbClr val="2B2522"/>
                </a:solidFill>
                <a:latin typeface="Arial"/>
                <a:cs typeface="Arial"/>
              </a:rPr>
              <a:t> </a:t>
            </a:r>
            <a:r>
              <a:rPr sz="2000" spc="50" dirty="0">
                <a:solidFill>
                  <a:srgbClr val="2B2522"/>
                </a:solidFill>
                <a:latin typeface="Arial"/>
                <a:cs typeface="Arial"/>
              </a:rPr>
              <a:t>to</a:t>
            </a:r>
            <a:r>
              <a:rPr sz="2000" spc="-75"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dirty="0">
                <a:solidFill>
                  <a:srgbClr val="2B2522"/>
                </a:solidFill>
                <a:latin typeface="Arial"/>
                <a:cs typeface="Arial"/>
              </a:rPr>
              <a:t>business</a:t>
            </a:r>
            <a:endParaRPr sz="2000">
              <a:latin typeface="Arial"/>
              <a:cs typeface="Arial"/>
            </a:endParaRPr>
          </a:p>
        </p:txBody>
      </p:sp>
      <p:sp>
        <p:nvSpPr>
          <p:cNvPr id="7" name="object 7"/>
          <p:cNvSpPr/>
          <p:nvPr/>
        </p:nvSpPr>
        <p:spPr>
          <a:xfrm>
            <a:off x="7481061" y="2852978"/>
            <a:ext cx="147523" cy="57208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86675" y="3015665"/>
            <a:ext cx="197167" cy="5720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075294" y="3023311"/>
            <a:ext cx="180149" cy="55173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8237093" y="2865602"/>
            <a:ext cx="367385" cy="52885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868284" y="2858020"/>
            <a:ext cx="185826" cy="615302"/>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7032625" y="4941163"/>
            <a:ext cx="217487" cy="708025"/>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250048" y="3717035"/>
            <a:ext cx="165100" cy="714375"/>
          </a:xfrm>
          <a:prstGeom prst="rect">
            <a:avLst/>
          </a:prstGeom>
          <a:blipFill>
            <a:blip r:embed="rId9"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7</a:t>
            </a:fld>
            <a:endParaRP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016115">
              <a:lnSpc>
                <a:spcPct val="100000"/>
              </a:lnSpc>
            </a:pPr>
            <a:r>
              <a:rPr spc="-25" dirty="0"/>
              <a:t>Apache</a:t>
            </a:r>
            <a:r>
              <a:rPr spc="-180" dirty="0"/>
              <a:t> </a:t>
            </a:r>
            <a:r>
              <a:rPr spc="-35" dirty="0"/>
              <a:t>Camel</a:t>
            </a:r>
          </a:p>
        </p:txBody>
      </p:sp>
      <p:sp>
        <p:nvSpPr>
          <p:cNvPr id="5" name="object 5"/>
          <p:cNvSpPr/>
          <p:nvPr/>
        </p:nvSpPr>
        <p:spPr>
          <a:xfrm>
            <a:off x="251523" y="1843354"/>
            <a:ext cx="8668639" cy="3954526"/>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75</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287770">
              <a:lnSpc>
                <a:spcPct val="100000"/>
              </a:lnSpc>
            </a:pPr>
            <a:r>
              <a:rPr spc="-25" dirty="0"/>
              <a:t>Apache </a:t>
            </a:r>
            <a:r>
              <a:rPr spc="-35" dirty="0"/>
              <a:t>Camel </a:t>
            </a:r>
            <a:r>
              <a:rPr spc="-10" dirty="0"/>
              <a:t>In</a:t>
            </a:r>
            <a:r>
              <a:rPr spc="-240" dirty="0"/>
              <a:t> </a:t>
            </a:r>
            <a:r>
              <a:rPr spc="-114" dirty="0"/>
              <a:t>CXP</a:t>
            </a:r>
          </a:p>
        </p:txBody>
      </p:sp>
      <p:sp>
        <p:nvSpPr>
          <p:cNvPr id="5" name="object 5"/>
          <p:cNvSpPr/>
          <p:nvPr/>
        </p:nvSpPr>
        <p:spPr>
          <a:xfrm>
            <a:off x="366902" y="2798445"/>
            <a:ext cx="8503285" cy="2719070"/>
          </a:xfrm>
          <a:custGeom>
            <a:avLst/>
            <a:gdLst/>
            <a:ahLst/>
            <a:cxnLst/>
            <a:rect l="l" t="t" r="r" b="b"/>
            <a:pathLst>
              <a:path w="8503285" h="2719070">
                <a:moveTo>
                  <a:pt x="108851" y="0"/>
                </a:moveTo>
                <a:lnTo>
                  <a:pt x="0" y="2718816"/>
                </a:lnTo>
                <a:lnTo>
                  <a:pt x="8503285" y="2634360"/>
                </a:lnTo>
                <a:lnTo>
                  <a:pt x="8470646" y="211074"/>
                </a:lnTo>
                <a:lnTo>
                  <a:pt x="108851" y="0"/>
                </a:lnTo>
                <a:close/>
              </a:path>
            </a:pathLst>
          </a:custGeom>
          <a:solidFill>
            <a:srgbClr val="EBE9E7"/>
          </a:solidFill>
        </p:spPr>
        <p:txBody>
          <a:bodyPr wrap="square" lIns="0" tIns="0" rIns="0" bIns="0" rtlCol="0"/>
          <a:lstStyle/>
          <a:p>
            <a:endParaRPr/>
          </a:p>
        </p:txBody>
      </p:sp>
      <p:sp>
        <p:nvSpPr>
          <p:cNvPr id="6" name="object 6"/>
          <p:cNvSpPr/>
          <p:nvPr/>
        </p:nvSpPr>
        <p:spPr>
          <a:xfrm>
            <a:off x="362521" y="1052702"/>
            <a:ext cx="8484870" cy="1096645"/>
          </a:xfrm>
          <a:custGeom>
            <a:avLst/>
            <a:gdLst/>
            <a:ahLst/>
            <a:cxnLst/>
            <a:rect l="l" t="t" r="r" b="b"/>
            <a:pathLst>
              <a:path w="8484870" h="1096645">
                <a:moveTo>
                  <a:pt x="8484806" y="0"/>
                </a:moveTo>
                <a:lnTo>
                  <a:pt x="108864" y="76200"/>
                </a:lnTo>
                <a:lnTo>
                  <a:pt x="0" y="1096264"/>
                </a:lnTo>
                <a:lnTo>
                  <a:pt x="8484806" y="1096264"/>
                </a:lnTo>
                <a:lnTo>
                  <a:pt x="8484806" y="0"/>
                </a:lnTo>
                <a:close/>
              </a:path>
            </a:pathLst>
          </a:custGeom>
          <a:solidFill>
            <a:srgbClr val="CFC7C3"/>
          </a:solidFill>
        </p:spPr>
        <p:txBody>
          <a:bodyPr wrap="square" lIns="0" tIns="0" rIns="0" bIns="0" rtlCol="0"/>
          <a:lstStyle/>
          <a:p>
            <a:endParaRPr/>
          </a:p>
        </p:txBody>
      </p:sp>
      <p:sp>
        <p:nvSpPr>
          <p:cNvPr id="7" name="object 7"/>
          <p:cNvSpPr/>
          <p:nvPr/>
        </p:nvSpPr>
        <p:spPr>
          <a:xfrm>
            <a:off x="766533" y="3356990"/>
            <a:ext cx="7910195" cy="1944370"/>
          </a:xfrm>
          <a:custGeom>
            <a:avLst/>
            <a:gdLst/>
            <a:ahLst/>
            <a:cxnLst/>
            <a:rect l="l" t="t" r="r" b="b"/>
            <a:pathLst>
              <a:path w="7910195" h="1944370">
                <a:moveTo>
                  <a:pt x="0" y="0"/>
                </a:moveTo>
                <a:lnTo>
                  <a:pt x="0" y="1944243"/>
                </a:lnTo>
                <a:lnTo>
                  <a:pt x="7909979" y="1944243"/>
                </a:lnTo>
                <a:lnTo>
                  <a:pt x="7779296" y="54483"/>
                </a:lnTo>
                <a:lnTo>
                  <a:pt x="0" y="0"/>
                </a:lnTo>
                <a:close/>
              </a:path>
            </a:pathLst>
          </a:custGeom>
          <a:solidFill>
            <a:srgbClr val="AFD26D"/>
          </a:solidFill>
        </p:spPr>
        <p:txBody>
          <a:bodyPr wrap="square" lIns="0" tIns="0" rIns="0" bIns="0" rtlCol="0"/>
          <a:lstStyle/>
          <a:p>
            <a:endParaRPr/>
          </a:p>
        </p:txBody>
      </p:sp>
      <p:sp>
        <p:nvSpPr>
          <p:cNvPr id="8" name="object 8"/>
          <p:cNvSpPr txBox="1"/>
          <p:nvPr/>
        </p:nvSpPr>
        <p:spPr>
          <a:xfrm>
            <a:off x="150706" y="3810000"/>
            <a:ext cx="243656" cy="763805"/>
          </a:xfrm>
          <a:prstGeom prst="rect">
            <a:avLst/>
          </a:prstGeom>
        </p:spPr>
        <p:txBody>
          <a:bodyPr vert="vert270" wrap="square" lIns="0" tIns="0" rIns="0" bIns="0" rtlCol="0">
            <a:spAutoFit/>
          </a:bodyPr>
          <a:lstStyle/>
          <a:p>
            <a:pPr marL="12700">
              <a:lnSpc>
                <a:spcPts val="1889"/>
              </a:lnSpc>
            </a:pPr>
            <a:r>
              <a:rPr sz="1800" spc="-5" dirty="0">
                <a:solidFill>
                  <a:srgbClr val="2B2522"/>
                </a:solidFill>
                <a:latin typeface="Arial"/>
                <a:cs typeface="Arial"/>
              </a:rPr>
              <a:t>SOA</a:t>
            </a:r>
            <a:endParaRPr sz="1800" dirty="0">
              <a:latin typeface="Arial"/>
              <a:cs typeface="Arial"/>
            </a:endParaRPr>
          </a:p>
        </p:txBody>
      </p:sp>
      <p:sp>
        <p:nvSpPr>
          <p:cNvPr id="9" name="object 9"/>
          <p:cNvSpPr/>
          <p:nvPr/>
        </p:nvSpPr>
        <p:spPr>
          <a:xfrm>
            <a:off x="926591" y="4087367"/>
            <a:ext cx="3779520" cy="113233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26591" y="4162044"/>
            <a:ext cx="1575816" cy="1024127"/>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53566" y="4113276"/>
            <a:ext cx="3673475" cy="1026794"/>
          </a:xfrm>
          <a:custGeom>
            <a:avLst/>
            <a:gdLst/>
            <a:ahLst/>
            <a:cxnLst/>
            <a:rect l="l" t="t" r="r" b="b"/>
            <a:pathLst>
              <a:path w="3673475" h="1026795">
                <a:moveTo>
                  <a:pt x="3618433" y="0"/>
                </a:moveTo>
                <a:lnTo>
                  <a:pt x="0" y="0"/>
                </a:lnTo>
                <a:lnTo>
                  <a:pt x="0" y="971931"/>
                </a:lnTo>
                <a:lnTo>
                  <a:pt x="3672916" y="1026287"/>
                </a:lnTo>
                <a:lnTo>
                  <a:pt x="3618433" y="0"/>
                </a:lnTo>
                <a:close/>
              </a:path>
            </a:pathLst>
          </a:custGeom>
          <a:solidFill>
            <a:srgbClr val="FFFFFF"/>
          </a:solidFill>
        </p:spPr>
        <p:txBody>
          <a:bodyPr wrap="square" lIns="0" tIns="0" rIns="0" bIns="0" rtlCol="0"/>
          <a:lstStyle/>
          <a:p>
            <a:endParaRPr/>
          </a:p>
        </p:txBody>
      </p:sp>
      <p:sp>
        <p:nvSpPr>
          <p:cNvPr id="12" name="object 12"/>
          <p:cNvSpPr txBox="1"/>
          <p:nvPr/>
        </p:nvSpPr>
        <p:spPr>
          <a:xfrm>
            <a:off x="1032459" y="4228210"/>
            <a:ext cx="1273810" cy="196850"/>
          </a:xfrm>
          <a:prstGeom prst="rect">
            <a:avLst/>
          </a:prstGeom>
        </p:spPr>
        <p:txBody>
          <a:bodyPr vert="horz" wrap="square" lIns="0" tIns="0" rIns="0" bIns="0" rtlCol="0">
            <a:spAutoFit/>
          </a:bodyPr>
          <a:lstStyle/>
          <a:p>
            <a:pPr marL="12700">
              <a:lnSpc>
                <a:spcPct val="100000"/>
              </a:lnSpc>
            </a:pPr>
            <a:r>
              <a:rPr sz="1200" b="1" spc="-35" dirty="0">
                <a:solidFill>
                  <a:srgbClr val="2B2522"/>
                </a:solidFill>
                <a:latin typeface="Arial"/>
                <a:cs typeface="Arial"/>
              </a:rPr>
              <a:t>HTML</a:t>
            </a:r>
            <a:r>
              <a:rPr sz="1200" b="1" spc="-75" dirty="0">
                <a:solidFill>
                  <a:srgbClr val="2B2522"/>
                </a:solidFill>
                <a:latin typeface="Arial"/>
                <a:cs typeface="Arial"/>
              </a:rPr>
              <a:t> </a:t>
            </a:r>
            <a:r>
              <a:rPr sz="1200" b="1" spc="-30" dirty="0">
                <a:solidFill>
                  <a:srgbClr val="2B2522"/>
                </a:solidFill>
                <a:latin typeface="Arial"/>
                <a:cs typeface="Arial"/>
              </a:rPr>
              <a:t>Integration:</a:t>
            </a:r>
            <a:endParaRPr sz="1200">
              <a:latin typeface="Arial"/>
              <a:cs typeface="Arial"/>
            </a:endParaRPr>
          </a:p>
        </p:txBody>
      </p:sp>
      <p:sp>
        <p:nvSpPr>
          <p:cNvPr id="13" name="object 13"/>
          <p:cNvSpPr txBox="1"/>
          <p:nvPr/>
        </p:nvSpPr>
        <p:spPr>
          <a:xfrm>
            <a:off x="1032459" y="4446651"/>
            <a:ext cx="864235" cy="58356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35" dirty="0">
                <a:solidFill>
                  <a:srgbClr val="2B2522"/>
                </a:solidFill>
                <a:latin typeface="Arial"/>
                <a:cs typeface="Arial"/>
              </a:rPr>
              <a:t>WWW</a:t>
            </a:r>
            <a:endParaRPr sz="1100">
              <a:latin typeface="Arial"/>
              <a:cs typeface="Arial"/>
            </a:endParaRPr>
          </a:p>
          <a:p>
            <a:pPr marL="184785" indent="-172085">
              <a:lnSpc>
                <a:spcPct val="100000"/>
              </a:lnSpc>
              <a:spcBef>
                <a:spcPts val="260"/>
              </a:spcBef>
              <a:buChar char="•"/>
              <a:tabLst>
                <a:tab pos="185420" algn="l"/>
              </a:tabLst>
            </a:pPr>
            <a:r>
              <a:rPr sz="1100" spc="-30" dirty="0">
                <a:solidFill>
                  <a:srgbClr val="2B2522"/>
                </a:solidFill>
                <a:latin typeface="Arial"/>
                <a:cs typeface="Arial"/>
              </a:rPr>
              <a:t>(X)HTML</a:t>
            </a:r>
            <a:endParaRPr sz="1100">
              <a:latin typeface="Arial"/>
              <a:cs typeface="Arial"/>
            </a:endParaRPr>
          </a:p>
          <a:p>
            <a:pPr marL="184785" indent="-172085">
              <a:lnSpc>
                <a:spcPct val="100000"/>
              </a:lnSpc>
              <a:spcBef>
                <a:spcPts val="260"/>
              </a:spcBef>
              <a:buChar char="•"/>
              <a:tabLst>
                <a:tab pos="185420" algn="l"/>
              </a:tabLst>
            </a:pPr>
            <a:r>
              <a:rPr sz="1100" spc="-65" dirty="0">
                <a:solidFill>
                  <a:srgbClr val="2B2522"/>
                </a:solidFill>
                <a:latin typeface="Arial"/>
                <a:cs typeface="Arial"/>
              </a:rPr>
              <a:t>A</a:t>
            </a:r>
            <a:r>
              <a:rPr sz="1100" spc="-5" dirty="0">
                <a:solidFill>
                  <a:srgbClr val="2B2522"/>
                </a:solidFill>
                <a:latin typeface="Arial"/>
                <a:cs typeface="Arial"/>
              </a:rPr>
              <a:t>pp</a:t>
            </a:r>
            <a:r>
              <a:rPr sz="1100" spc="-10" dirty="0">
                <a:solidFill>
                  <a:srgbClr val="2B2522"/>
                </a:solidFill>
                <a:latin typeface="Arial"/>
                <a:cs typeface="Arial"/>
              </a:rPr>
              <a:t>li</a:t>
            </a:r>
            <a:r>
              <a:rPr sz="1100" spc="-25" dirty="0">
                <a:solidFill>
                  <a:srgbClr val="2B2522"/>
                </a:solidFill>
                <a:latin typeface="Arial"/>
                <a:cs typeface="Arial"/>
              </a:rPr>
              <a:t>c</a:t>
            </a:r>
            <a:r>
              <a:rPr sz="1100" spc="-40" dirty="0">
                <a:solidFill>
                  <a:srgbClr val="2B2522"/>
                </a:solidFill>
                <a:latin typeface="Arial"/>
                <a:cs typeface="Arial"/>
              </a:rPr>
              <a:t>a</a:t>
            </a:r>
            <a:r>
              <a:rPr sz="1100" spc="25" dirty="0">
                <a:solidFill>
                  <a:srgbClr val="2B2522"/>
                </a:solidFill>
                <a:latin typeface="Arial"/>
                <a:cs typeface="Arial"/>
              </a:rPr>
              <a:t>t</a:t>
            </a:r>
            <a:r>
              <a:rPr sz="1100" spc="-10" dirty="0">
                <a:solidFill>
                  <a:srgbClr val="2B2522"/>
                </a:solidFill>
                <a:latin typeface="Arial"/>
                <a:cs typeface="Arial"/>
              </a:rPr>
              <a:t>i</a:t>
            </a:r>
            <a:r>
              <a:rPr sz="1100" spc="-25" dirty="0">
                <a:solidFill>
                  <a:srgbClr val="2B2522"/>
                </a:solidFill>
                <a:latin typeface="Arial"/>
                <a:cs typeface="Arial"/>
              </a:rPr>
              <a:t>o</a:t>
            </a:r>
            <a:r>
              <a:rPr sz="1100" spc="-10" dirty="0">
                <a:solidFill>
                  <a:srgbClr val="2B2522"/>
                </a:solidFill>
                <a:latin typeface="Arial"/>
                <a:cs typeface="Arial"/>
              </a:rPr>
              <a:t>n</a:t>
            </a:r>
            <a:endParaRPr sz="1100">
              <a:latin typeface="Arial"/>
              <a:cs typeface="Arial"/>
            </a:endParaRPr>
          </a:p>
        </p:txBody>
      </p:sp>
      <p:sp>
        <p:nvSpPr>
          <p:cNvPr id="14" name="object 14"/>
          <p:cNvSpPr txBox="1"/>
          <p:nvPr/>
        </p:nvSpPr>
        <p:spPr>
          <a:xfrm>
            <a:off x="137344" y="1143000"/>
            <a:ext cx="243656" cy="707666"/>
          </a:xfrm>
          <a:prstGeom prst="rect">
            <a:avLst/>
          </a:prstGeom>
        </p:spPr>
        <p:txBody>
          <a:bodyPr vert="vert270" wrap="square" lIns="0" tIns="0" rIns="0" bIns="0" rtlCol="0">
            <a:spAutoFit/>
          </a:bodyPr>
          <a:lstStyle/>
          <a:p>
            <a:pPr marL="12700">
              <a:lnSpc>
                <a:spcPts val="1889"/>
              </a:lnSpc>
            </a:pPr>
            <a:r>
              <a:rPr sz="1800" dirty="0">
                <a:solidFill>
                  <a:srgbClr val="2B2522"/>
                </a:solidFill>
                <a:latin typeface="Arial"/>
                <a:cs typeface="Arial"/>
              </a:rPr>
              <a:t>WOA</a:t>
            </a:r>
            <a:endParaRPr sz="1800" dirty="0">
              <a:latin typeface="Arial"/>
              <a:cs typeface="Arial"/>
            </a:endParaRPr>
          </a:p>
        </p:txBody>
      </p:sp>
      <p:sp>
        <p:nvSpPr>
          <p:cNvPr id="15" name="object 15"/>
          <p:cNvSpPr/>
          <p:nvPr/>
        </p:nvSpPr>
        <p:spPr>
          <a:xfrm>
            <a:off x="4739640" y="4087367"/>
            <a:ext cx="3805427" cy="1153668"/>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739640" y="3963923"/>
            <a:ext cx="1484376" cy="144475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4766309" y="4113276"/>
            <a:ext cx="3698875" cy="1048385"/>
          </a:xfrm>
          <a:custGeom>
            <a:avLst/>
            <a:gdLst/>
            <a:ahLst/>
            <a:cxnLst/>
            <a:rect l="l" t="t" r="r" b="b"/>
            <a:pathLst>
              <a:path w="3698875" h="1048385">
                <a:moveTo>
                  <a:pt x="3622166" y="0"/>
                </a:moveTo>
                <a:lnTo>
                  <a:pt x="0" y="0"/>
                </a:lnTo>
                <a:lnTo>
                  <a:pt x="0" y="971931"/>
                </a:lnTo>
                <a:lnTo>
                  <a:pt x="3698366" y="1048131"/>
                </a:lnTo>
                <a:lnTo>
                  <a:pt x="3622166" y="0"/>
                </a:lnTo>
                <a:close/>
              </a:path>
            </a:pathLst>
          </a:custGeom>
          <a:solidFill>
            <a:srgbClr val="FFFFFF"/>
          </a:solidFill>
        </p:spPr>
        <p:txBody>
          <a:bodyPr wrap="square" lIns="0" tIns="0" rIns="0" bIns="0" rtlCol="0"/>
          <a:lstStyle/>
          <a:p>
            <a:endParaRPr/>
          </a:p>
        </p:txBody>
      </p:sp>
      <p:sp>
        <p:nvSpPr>
          <p:cNvPr id="18" name="object 18"/>
          <p:cNvSpPr txBox="1"/>
          <p:nvPr/>
        </p:nvSpPr>
        <p:spPr>
          <a:xfrm>
            <a:off x="4845811" y="4248022"/>
            <a:ext cx="1182370" cy="601345"/>
          </a:xfrm>
          <a:prstGeom prst="rect">
            <a:avLst/>
          </a:prstGeom>
        </p:spPr>
        <p:txBody>
          <a:bodyPr vert="horz" wrap="square" lIns="0" tIns="0" rIns="0" bIns="0" rtlCol="0">
            <a:spAutoFit/>
          </a:bodyPr>
          <a:lstStyle/>
          <a:p>
            <a:pPr marL="12700">
              <a:lnSpc>
                <a:spcPct val="100000"/>
              </a:lnSpc>
            </a:pPr>
            <a:r>
              <a:rPr sz="1200" b="1" spc="-35" dirty="0">
                <a:solidFill>
                  <a:srgbClr val="2B2522"/>
                </a:solidFill>
                <a:latin typeface="Arial"/>
                <a:cs typeface="Arial"/>
              </a:rPr>
              <a:t>Data</a:t>
            </a:r>
            <a:r>
              <a:rPr sz="1200" b="1" spc="-70" dirty="0">
                <a:solidFill>
                  <a:srgbClr val="2B2522"/>
                </a:solidFill>
                <a:latin typeface="Arial"/>
                <a:cs typeface="Arial"/>
              </a:rPr>
              <a:t> </a:t>
            </a:r>
            <a:r>
              <a:rPr sz="1200" b="1" spc="-30" dirty="0">
                <a:solidFill>
                  <a:srgbClr val="2B2522"/>
                </a:solidFill>
                <a:latin typeface="Arial"/>
                <a:cs typeface="Arial"/>
              </a:rPr>
              <a:t>Integration:</a:t>
            </a:r>
            <a:endParaRPr sz="1200">
              <a:latin typeface="Arial"/>
              <a:cs typeface="Arial"/>
            </a:endParaRPr>
          </a:p>
          <a:p>
            <a:pPr marL="184785" indent="-172085">
              <a:lnSpc>
                <a:spcPct val="100000"/>
              </a:lnSpc>
              <a:spcBef>
                <a:spcPts val="280"/>
              </a:spcBef>
              <a:buChar char="•"/>
              <a:tabLst>
                <a:tab pos="185420" algn="l"/>
              </a:tabLst>
            </a:pPr>
            <a:r>
              <a:rPr sz="1100" spc="-35" dirty="0">
                <a:solidFill>
                  <a:srgbClr val="2B2522"/>
                </a:solidFill>
                <a:latin typeface="Arial"/>
                <a:cs typeface="Arial"/>
              </a:rPr>
              <a:t>Web</a:t>
            </a:r>
            <a:r>
              <a:rPr sz="1100" spc="-145" dirty="0">
                <a:solidFill>
                  <a:srgbClr val="2B2522"/>
                </a:solidFill>
                <a:latin typeface="Arial"/>
                <a:cs typeface="Arial"/>
              </a:rPr>
              <a:t> </a:t>
            </a:r>
            <a:r>
              <a:rPr sz="1100" spc="-30" dirty="0">
                <a:solidFill>
                  <a:srgbClr val="2B2522"/>
                </a:solidFill>
                <a:latin typeface="Arial"/>
                <a:cs typeface="Arial"/>
              </a:rPr>
              <a:t>Services</a:t>
            </a:r>
            <a:endParaRPr sz="1100">
              <a:latin typeface="Arial"/>
              <a:cs typeface="Arial"/>
            </a:endParaRPr>
          </a:p>
          <a:p>
            <a:pPr marL="184785" indent="-172085">
              <a:lnSpc>
                <a:spcPct val="100000"/>
              </a:lnSpc>
              <a:spcBef>
                <a:spcPts val="265"/>
              </a:spcBef>
              <a:buChar char="•"/>
              <a:tabLst>
                <a:tab pos="185420" algn="l"/>
              </a:tabLst>
            </a:pPr>
            <a:r>
              <a:rPr sz="1100" spc="-35" dirty="0">
                <a:solidFill>
                  <a:srgbClr val="2B2522"/>
                </a:solidFill>
                <a:latin typeface="Arial"/>
                <a:cs typeface="Arial"/>
              </a:rPr>
              <a:t>Web</a:t>
            </a:r>
            <a:r>
              <a:rPr sz="1100" spc="-155" dirty="0">
                <a:solidFill>
                  <a:srgbClr val="2B2522"/>
                </a:solidFill>
                <a:latin typeface="Arial"/>
                <a:cs typeface="Arial"/>
              </a:rPr>
              <a:t> </a:t>
            </a:r>
            <a:r>
              <a:rPr sz="1100" spc="-10" dirty="0">
                <a:solidFill>
                  <a:srgbClr val="2B2522"/>
                </a:solidFill>
                <a:latin typeface="Arial"/>
                <a:cs typeface="Arial"/>
              </a:rPr>
              <a:t>Interfaces</a:t>
            </a:r>
            <a:endParaRPr sz="1100">
              <a:latin typeface="Arial"/>
              <a:cs typeface="Arial"/>
            </a:endParaRPr>
          </a:p>
        </p:txBody>
      </p:sp>
      <p:sp>
        <p:nvSpPr>
          <p:cNvPr id="19" name="object 19"/>
          <p:cNvSpPr txBox="1"/>
          <p:nvPr/>
        </p:nvSpPr>
        <p:spPr>
          <a:xfrm>
            <a:off x="1969770" y="3608832"/>
            <a:ext cx="2022475" cy="288290"/>
          </a:xfrm>
          <a:prstGeom prst="rect">
            <a:avLst/>
          </a:prstGeom>
        </p:spPr>
        <p:txBody>
          <a:bodyPr vert="horz" wrap="square" lIns="0" tIns="0" rIns="0" bIns="0" rtlCol="0">
            <a:spAutoFit/>
          </a:bodyPr>
          <a:lstStyle/>
          <a:p>
            <a:pPr marL="12700">
              <a:lnSpc>
                <a:spcPct val="100000"/>
              </a:lnSpc>
            </a:pPr>
            <a:r>
              <a:rPr sz="1800" spc="5" dirty="0">
                <a:solidFill>
                  <a:srgbClr val="2B2522"/>
                </a:solidFill>
                <a:latin typeface="Arial"/>
                <a:cs typeface="Arial"/>
              </a:rPr>
              <a:t>Integration</a:t>
            </a:r>
            <a:r>
              <a:rPr sz="1800" spc="-125" dirty="0">
                <a:solidFill>
                  <a:srgbClr val="2B2522"/>
                </a:solidFill>
                <a:latin typeface="Arial"/>
                <a:cs typeface="Arial"/>
              </a:rPr>
              <a:t> </a:t>
            </a:r>
            <a:r>
              <a:rPr sz="1800" spc="-30" dirty="0">
                <a:solidFill>
                  <a:srgbClr val="2B2522"/>
                </a:solidFill>
                <a:latin typeface="Arial"/>
                <a:cs typeface="Arial"/>
              </a:rPr>
              <a:t>Services</a:t>
            </a:r>
            <a:endParaRPr sz="1800">
              <a:latin typeface="Arial"/>
              <a:cs typeface="Arial"/>
            </a:endParaRPr>
          </a:p>
        </p:txBody>
      </p:sp>
      <p:sp>
        <p:nvSpPr>
          <p:cNvPr id="20" name="object 20"/>
          <p:cNvSpPr/>
          <p:nvPr/>
        </p:nvSpPr>
        <p:spPr>
          <a:xfrm>
            <a:off x="937780" y="3510076"/>
            <a:ext cx="1010259" cy="494995"/>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607940" y="1934845"/>
            <a:ext cx="0" cy="693420"/>
          </a:xfrm>
          <a:custGeom>
            <a:avLst/>
            <a:gdLst/>
            <a:ahLst/>
            <a:cxnLst/>
            <a:rect l="l" t="t" r="r" b="b"/>
            <a:pathLst>
              <a:path h="693419">
                <a:moveTo>
                  <a:pt x="0" y="0"/>
                </a:moveTo>
                <a:lnTo>
                  <a:pt x="0" y="693013"/>
                </a:lnTo>
              </a:path>
            </a:pathLst>
          </a:custGeom>
          <a:ln w="25400">
            <a:solidFill>
              <a:srgbClr val="7E7E7E"/>
            </a:solidFill>
            <a:prstDash val="dash"/>
          </a:ln>
        </p:spPr>
        <p:txBody>
          <a:bodyPr wrap="square" lIns="0" tIns="0" rIns="0" bIns="0" rtlCol="0"/>
          <a:lstStyle/>
          <a:p>
            <a:endParaRPr/>
          </a:p>
        </p:txBody>
      </p:sp>
      <p:sp>
        <p:nvSpPr>
          <p:cNvPr id="22" name="object 22"/>
          <p:cNvSpPr/>
          <p:nvPr/>
        </p:nvSpPr>
        <p:spPr>
          <a:xfrm>
            <a:off x="6840219" y="1883282"/>
            <a:ext cx="0" cy="393700"/>
          </a:xfrm>
          <a:custGeom>
            <a:avLst/>
            <a:gdLst/>
            <a:ahLst/>
            <a:cxnLst/>
            <a:rect l="l" t="t" r="r" b="b"/>
            <a:pathLst>
              <a:path h="393700">
                <a:moveTo>
                  <a:pt x="0" y="0"/>
                </a:moveTo>
                <a:lnTo>
                  <a:pt x="0" y="393572"/>
                </a:lnTo>
              </a:path>
            </a:pathLst>
          </a:custGeom>
          <a:ln w="25400">
            <a:solidFill>
              <a:srgbClr val="7E7E7E"/>
            </a:solidFill>
            <a:prstDash val="dash"/>
          </a:ln>
        </p:spPr>
        <p:txBody>
          <a:bodyPr wrap="square" lIns="0" tIns="0" rIns="0" bIns="0" rtlCol="0"/>
          <a:lstStyle/>
          <a:p>
            <a:endParaRPr/>
          </a:p>
        </p:txBody>
      </p:sp>
      <p:sp>
        <p:nvSpPr>
          <p:cNvPr id="23" name="object 23"/>
          <p:cNvSpPr/>
          <p:nvPr/>
        </p:nvSpPr>
        <p:spPr>
          <a:xfrm>
            <a:off x="2519807" y="6021285"/>
            <a:ext cx="0" cy="147320"/>
          </a:xfrm>
          <a:custGeom>
            <a:avLst/>
            <a:gdLst/>
            <a:ahLst/>
            <a:cxnLst/>
            <a:rect l="l" t="t" r="r" b="b"/>
            <a:pathLst>
              <a:path h="147320">
                <a:moveTo>
                  <a:pt x="0" y="0"/>
                </a:moveTo>
                <a:lnTo>
                  <a:pt x="0" y="147256"/>
                </a:lnTo>
              </a:path>
            </a:pathLst>
          </a:custGeom>
          <a:ln w="25400">
            <a:solidFill>
              <a:srgbClr val="7E7E7E"/>
            </a:solidFill>
            <a:prstDash val="dash"/>
          </a:ln>
        </p:spPr>
        <p:txBody>
          <a:bodyPr wrap="square" lIns="0" tIns="0" rIns="0" bIns="0" rtlCol="0"/>
          <a:lstStyle/>
          <a:p>
            <a:endParaRPr/>
          </a:p>
        </p:txBody>
      </p:sp>
      <p:sp>
        <p:nvSpPr>
          <p:cNvPr id="24" name="object 24"/>
          <p:cNvSpPr/>
          <p:nvPr/>
        </p:nvSpPr>
        <p:spPr>
          <a:xfrm>
            <a:off x="6300215" y="6021285"/>
            <a:ext cx="0" cy="147320"/>
          </a:xfrm>
          <a:custGeom>
            <a:avLst/>
            <a:gdLst/>
            <a:ahLst/>
            <a:cxnLst/>
            <a:rect l="l" t="t" r="r" b="b"/>
            <a:pathLst>
              <a:path h="147320">
                <a:moveTo>
                  <a:pt x="0" y="0"/>
                </a:moveTo>
                <a:lnTo>
                  <a:pt x="0" y="147256"/>
                </a:lnTo>
              </a:path>
            </a:pathLst>
          </a:custGeom>
          <a:ln w="25400">
            <a:solidFill>
              <a:srgbClr val="7E7E7E"/>
            </a:solidFill>
            <a:prstDash val="dash"/>
          </a:ln>
        </p:spPr>
        <p:txBody>
          <a:bodyPr wrap="square" lIns="0" tIns="0" rIns="0" bIns="0" rtlCol="0"/>
          <a:lstStyle/>
          <a:p>
            <a:endParaRPr/>
          </a:p>
        </p:txBody>
      </p:sp>
      <p:sp>
        <p:nvSpPr>
          <p:cNvPr id="25" name="object 25"/>
          <p:cNvSpPr/>
          <p:nvPr/>
        </p:nvSpPr>
        <p:spPr>
          <a:xfrm>
            <a:off x="563118" y="2924936"/>
            <a:ext cx="406831" cy="405129"/>
          </a:xfrm>
          <a:prstGeom prst="rect">
            <a:avLst/>
          </a:prstGeom>
          <a:blipFill>
            <a:blip r:embed="rId8" cstate="print"/>
            <a:stretch>
              <a:fillRect/>
            </a:stretch>
          </a:blipFill>
        </p:spPr>
        <p:txBody>
          <a:bodyPr wrap="square" lIns="0" tIns="0" rIns="0" bIns="0" rtlCol="0"/>
          <a:lstStyle/>
          <a:p>
            <a:endParaRPr/>
          </a:p>
        </p:txBody>
      </p:sp>
      <p:sp>
        <p:nvSpPr>
          <p:cNvPr id="26" name="object 26"/>
          <p:cNvSpPr txBox="1"/>
          <p:nvPr/>
        </p:nvSpPr>
        <p:spPr>
          <a:xfrm>
            <a:off x="963879" y="2984246"/>
            <a:ext cx="1316990" cy="288290"/>
          </a:xfrm>
          <a:prstGeom prst="rect">
            <a:avLst/>
          </a:prstGeom>
        </p:spPr>
        <p:txBody>
          <a:bodyPr vert="horz" wrap="square" lIns="0" tIns="0" rIns="0" bIns="0" rtlCol="0">
            <a:spAutoFit/>
          </a:bodyPr>
          <a:lstStyle/>
          <a:p>
            <a:pPr marL="12700">
              <a:lnSpc>
                <a:spcPct val="100000"/>
              </a:lnSpc>
            </a:pPr>
            <a:r>
              <a:rPr sz="1800" dirty="0">
                <a:latin typeface="Arial"/>
                <a:cs typeface="Arial"/>
              </a:rPr>
              <a:t>Portal</a:t>
            </a:r>
            <a:r>
              <a:rPr sz="1800" spc="-170" dirty="0">
                <a:latin typeface="Arial"/>
                <a:cs typeface="Arial"/>
              </a:rPr>
              <a:t> </a:t>
            </a:r>
            <a:r>
              <a:rPr sz="1800" spc="-50" dirty="0">
                <a:latin typeface="Arial"/>
                <a:cs typeface="Arial"/>
              </a:rPr>
              <a:t>Server</a:t>
            </a:r>
            <a:endParaRPr sz="1800">
              <a:latin typeface="Arial"/>
              <a:cs typeface="Arial"/>
            </a:endParaRPr>
          </a:p>
        </p:txBody>
      </p:sp>
      <p:sp>
        <p:nvSpPr>
          <p:cNvPr id="27" name="object 27"/>
          <p:cNvSpPr/>
          <p:nvPr/>
        </p:nvSpPr>
        <p:spPr>
          <a:xfrm>
            <a:off x="2519807" y="1932939"/>
            <a:ext cx="0" cy="695325"/>
          </a:xfrm>
          <a:custGeom>
            <a:avLst/>
            <a:gdLst/>
            <a:ahLst/>
            <a:cxnLst/>
            <a:rect l="l" t="t" r="r" b="b"/>
            <a:pathLst>
              <a:path h="695325">
                <a:moveTo>
                  <a:pt x="0" y="0"/>
                </a:moveTo>
                <a:lnTo>
                  <a:pt x="0" y="694918"/>
                </a:lnTo>
              </a:path>
            </a:pathLst>
          </a:custGeom>
          <a:ln w="25400">
            <a:solidFill>
              <a:srgbClr val="7E7E7E"/>
            </a:solidFill>
            <a:prstDash val="dash"/>
          </a:ln>
        </p:spPr>
        <p:txBody>
          <a:bodyPr wrap="square" lIns="0" tIns="0" rIns="0" bIns="0" rtlCol="0"/>
          <a:lstStyle/>
          <a:p>
            <a:endParaRPr/>
          </a:p>
        </p:txBody>
      </p:sp>
      <p:sp>
        <p:nvSpPr>
          <p:cNvPr id="28" name="object 28"/>
          <p:cNvSpPr/>
          <p:nvPr/>
        </p:nvSpPr>
        <p:spPr>
          <a:xfrm>
            <a:off x="2015744" y="1280794"/>
            <a:ext cx="1008380" cy="702945"/>
          </a:xfrm>
          <a:custGeom>
            <a:avLst/>
            <a:gdLst/>
            <a:ahLst/>
            <a:cxnLst/>
            <a:rect l="l" t="t" r="r" b="b"/>
            <a:pathLst>
              <a:path w="1008380" h="702944">
                <a:moveTo>
                  <a:pt x="915797" y="0"/>
                </a:moveTo>
                <a:lnTo>
                  <a:pt x="0" y="0"/>
                </a:lnTo>
                <a:lnTo>
                  <a:pt x="0" y="648080"/>
                </a:lnTo>
                <a:lnTo>
                  <a:pt x="1008126" y="702437"/>
                </a:lnTo>
                <a:lnTo>
                  <a:pt x="915797" y="0"/>
                </a:lnTo>
                <a:close/>
              </a:path>
            </a:pathLst>
          </a:custGeom>
          <a:solidFill>
            <a:srgbClr val="675B52"/>
          </a:solidFill>
        </p:spPr>
        <p:txBody>
          <a:bodyPr wrap="square" lIns="0" tIns="0" rIns="0" bIns="0" rtlCol="0"/>
          <a:lstStyle/>
          <a:p>
            <a:endParaRPr/>
          </a:p>
        </p:txBody>
      </p:sp>
      <p:sp>
        <p:nvSpPr>
          <p:cNvPr id="29" name="object 29"/>
          <p:cNvSpPr txBox="1"/>
          <p:nvPr/>
        </p:nvSpPr>
        <p:spPr>
          <a:xfrm>
            <a:off x="2267457" y="1533397"/>
            <a:ext cx="504825" cy="196850"/>
          </a:xfrm>
          <a:prstGeom prst="rect">
            <a:avLst/>
          </a:prstGeom>
        </p:spPr>
        <p:txBody>
          <a:bodyPr vert="horz" wrap="square" lIns="0" tIns="0" rIns="0" bIns="0" rtlCol="0">
            <a:spAutoFit/>
          </a:bodyPr>
          <a:lstStyle/>
          <a:p>
            <a:pPr marL="12700">
              <a:lnSpc>
                <a:spcPct val="100000"/>
              </a:lnSpc>
            </a:pPr>
            <a:r>
              <a:rPr sz="1200" spc="-30" dirty="0">
                <a:solidFill>
                  <a:srgbClr val="FFFFFF"/>
                </a:solidFill>
                <a:latin typeface="Tahoma"/>
                <a:cs typeface="Tahoma"/>
              </a:rPr>
              <a:t>W</a:t>
            </a:r>
            <a:r>
              <a:rPr sz="1200" spc="15" dirty="0">
                <a:solidFill>
                  <a:srgbClr val="FFFFFF"/>
                </a:solidFill>
                <a:latin typeface="Tahoma"/>
                <a:cs typeface="Tahoma"/>
              </a:rPr>
              <a:t>idget</a:t>
            </a:r>
            <a:endParaRPr sz="1200">
              <a:latin typeface="Tahoma"/>
              <a:cs typeface="Tahoma"/>
            </a:endParaRPr>
          </a:p>
        </p:txBody>
      </p:sp>
      <p:sp>
        <p:nvSpPr>
          <p:cNvPr id="30" name="object 30"/>
          <p:cNvSpPr/>
          <p:nvPr/>
        </p:nvSpPr>
        <p:spPr>
          <a:xfrm>
            <a:off x="4473066" y="2627858"/>
            <a:ext cx="270510" cy="945515"/>
          </a:xfrm>
          <a:custGeom>
            <a:avLst/>
            <a:gdLst/>
            <a:ahLst/>
            <a:cxnLst/>
            <a:rect l="l" t="t" r="r" b="b"/>
            <a:pathLst>
              <a:path w="270510" h="945514">
                <a:moveTo>
                  <a:pt x="0" y="945159"/>
                </a:moveTo>
                <a:lnTo>
                  <a:pt x="270001" y="945159"/>
                </a:lnTo>
                <a:lnTo>
                  <a:pt x="270001" y="0"/>
                </a:lnTo>
                <a:lnTo>
                  <a:pt x="0" y="0"/>
                </a:lnTo>
                <a:lnTo>
                  <a:pt x="0" y="945159"/>
                </a:lnTo>
                <a:close/>
              </a:path>
            </a:pathLst>
          </a:custGeom>
          <a:solidFill>
            <a:srgbClr val="70952C"/>
          </a:solidFill>
        </p:spPr>
        <p:txBody>
          <a:bodyPr wrap="square" lIns="0" tIns="0" rIns="0" bIns="0" rtlCol="0"/>
          <a:lstStyle/>
          <a:p>
            <a:endParaRPr/>
          </a:p>
        </p:txBody>
      </p:sp>
      <p:sp>
        <p:nvSpPr>
          <p:cNvPr id="31" name="object 31"/>
          <p:cNvSpPr txBox="1"/>
          <p:nvPr/>
        </p:nvSpPr>
        <p:spPr>
          <a:xfrm>
            <a:off x="4533500" y="2798974"/>
            <a:ext cx="165735" cy="604520"/>
          </a:xfrm>
          <a:prstGeom prst="rect">
            <a:avLst/>
          </a:prstGeom>
        </p:spPr>
        <p:txBody>
          <a:bodyPr vert="vert270" wrap="square" lIns="0" tIns="0" rIns="0" bIns="0" rtlCol="0">
            <a:spAutoFit/>
          </a:bodyPr>
          <a:lstStyle/>
          <a:p>
            <a:pPr marL="12700">
              <a:lnSpc>
                <a:spcPts val="1195"/>
              </a:lnSpc>
            </a:pPr>
            <a:r>
              <a:rPr sz="1100" spc="5" dirty="0">
                <a:solidFill>
                  <a:srgbClr val="2B2522"/>
                </a:solidFill>
                <a:latin typeface="Arial"/>
                <a:cs typeface="Arial"/>
              </a:rPr>
              <a:t>RE</a:t>
            </a:r>
            <a:r>
              <a:rPr sz="1100" spc="10" dirty="0">
                <a:solidFill>
                  <a:srgbClr val="2B2522"/>
                </a:solidFill>
                <a:latin typeface="Arial"/>
                <a:cs typeface="Arial"/>
              </a:rPr>
              <a:t>ST</a:t>
            </a:r>
            <a:r>
              <a:rPr sz="1100" spc="-10" dirty="0">
                <a:solidFill>
                  <a:srgbClr val="2B2522"/>
                </a:solidFill>
                <a:latin typeface="Arial"/>
                <a:cs typeface="Arial"/>
              </a:rPr>
              <a:t>L</a:t>
            </a:r>
            <a:r>
              <a:rPr sz="1100" spc="-5" dirty="0">
                <a:solidFill>
                  <a:srgbClr val="2B2522"/>
                </a:solidFill>
                <a:latin typeface="Arial"/>
                <a:cs typeface="Arial"/>
              </a:rPr>
              <a:t>E</a:t>
            </a:r>
            <a:r>
              <a:rPr sz="1100" dirty="0">
                <a:solidFill>
                  <a:srgbClr val="2B2522"/>
                </a:solidFill>
                <a:latin typeface="Arial"/>
                <a:cs typeface="Arial"/>
              </a:rPr>
              <a:t>T</a:t>
            </a:r>
            <a:endParaRPr sz="1100">
              <a:latin typeface="Arial"/>
              <a:cs typeface="Arial"/>
            </a:endParaRPr>
          </a:p>
        </p:txBody>
      </p:sp>
      <p:sp>
        <p:nvSpPr>
          <p:cNvPr id="32" name="object 32"/>
          <p:cNvSpPr/>
          <p:nvPr/>
        </p:nvSpPr>
        <p:spPr>
          <a:xfrm>
            <a:off x="2384805" y="2627858"/>
            <a:ext cx="270510" cy="945515"/>
          </a:xfrm>
          <a:custGeom>
            <a:avLst/>
            <a:gdLst/>
            <a:ahLst/>
            <a:cxnLst/>
            <a:rect l="l" t="t" r="r" b="b"/>
            <a:pathLst>
              <a:path w="270510" h="945514">
                <a:moveTo>
                  <a:pt x="0" y="945159"/>
                </a:moveTo>
                <a:lnTo>
                  <a:pt x="270001" y="945159"/>
                </a:lnTo>
                <a:lnTo>
                  <a:pt x="270001" y="0"/>
                </a:lnTo>
                <a:lnTo>
                  <a:pt x="0" y="0"/>
                </a:lnTo>
                <a:lnTo>
                  <a:pt x="0" y="945159"/>
                </a:lnTo>
                <a:close/>
              </a:path>
            </a:pathLst>
          </a:custGeom>
          <a:solidFill>
            <a:srgbClr val="70952C"/>
          </a:solidFill>
        </p:spPr>
        <p:txBody>
          <a:bodyPr wrap="square" lIns="0" tIns="0" rIns="0" bIns="0" rtlCol="0"/>
          <a:lstStyle/>
          <a:p>
            <a:endParaRPr/>
          </a:p>
        </p:txBody>
      </p:sp>
      <p:sp>
        <p:nvSpPr>
          <p:cNvPr id="33" name="object 33"/>
          <p:cNvSpPr txBox="1"/>
          <p:nvPr/>
        </p:nvSpPr>
        <p:spPr>
          <a:xfrm>
            <a:off x="2444730" y="2798974"/>
            <a:ext cx="165735" cy="604520"/>
          </a:xfrm>
          <a:prstGeom prst="rect">
            <a:avLst/>
          </a:prstGeom>
        </p:spPr>
        <p:txBody>
          <a:bodyPr vert="vert270" wrap="square" lIns="0" tIns="0" rIns="0" bIns="0" rtlCol="0">
            <a:spAutoFit/>
          </a:bodyPr>
          <a:lstStyle/>
          <a:p>
            <a:pPr marL="12700">
              <a:lnSpc>
                <a:spcPts val="1195"/>
              </a:lnSpc>
            </a:pPr>
            <a:r>
              <a:rPr sz="1100" spc="5" dirty="0">
                <a:solidFill>
                  <a:srgbClr val="2B2522"/>
                </a:solidFill>
                <a:latin typeface="Arial"/>
                <a:cs typeface="Arial"/>
              </a:rPr>
              <a:t>RE</a:t>
            </a:r>
            <a:r>
              <a:rPr sz="1100" spc="10" dirty="0">
                <a:solidFill>
                  <a:srgbClr val="2B2522"/>
                </a:solidFill>
                <a:latin typeface="Arial"/>
                <a:cs typeface="Arial"/>
              </a:rPr>
              <a:t>ST</a:t>
            </a:r>
            <a:r>
              <a:rPr sz="1100" spc="-10" dirty="0">
                <a:solidFill>
                  <a:srgbClr val="2B2522"/>
                </a:solidFill>
                <a:latin typeface="Arial"/>
                <a:cs typeface="Arial"/>
              </a:rPr>
              <a:t>L</a:t>
            </a:r>
            <a:r>
              <a:rPr sz="1100" spc="-5" dirty="0">
                <a:solidFill>
                  <a:srgbClr val="2B2522"/>
                </a:solidFill>
                <a:latin typeface="Arial"/>
                <a:cs typeface="Arial"/>
              </a:rPr>
              <a:t>E</a:t>
            </a:r>
            <a:r>
              <a:rPr sz="1100" dirty="0">
                <a:solidFill>
                  <a:srgbClr val="2B2522"/>
                </a:solidFill>
                <a:latin typeface="Arial"/>
                <a:cs typeface="Arial"/>
              </a:rPr>
              <a:t>T</a:t>
            </a:r>
            <a:endParaRPr sz="1100">
              <a:latin typeface="Arial"/>
              <a:cs typeface="Arial"/>
            </a:endParaRPr>
          </a:p>
        </p:txBody>
      </p:sp>
      <p:sp>
        <p:nvSpPr>
          <p:cNvPr id="34" name="object 34"/>
          <p:cNvSpPr/>
          <p:nvPr/>
        </p:nvSpPr>
        <p:spPr>
          <a:xfrm>
            <a:off x="6705218" y="2276855"/>
            <a:ext cx="270510" cy="1296670"/>
          </a:xfrm>
          <a:custGeom>
            <a:avLst/>
            <a:gdLst/>
            <a:ahLst/>
            <a:cxnLst/>
            <a:rect l="l" t="t" r="r" b="b"/>
            <a:pathLst>
              <a:path w="270509" h="1296670">
                <a:moveTo>
                  <a:pt x="0" y="1296162"/>
                </a:moveTo>
                <a:lnTo>
                  <a:pt x="270001" y="1296162"/>
                </a:lnTo>
                <a:lnTo>
                  <a:pt x="270001" y="0"/>
                </a:lnTo>
                <a:lnTo>
                  <a:pt x="0" y="0"/>
                </a:lnTo>
                <a:lnTo>
                  <a:pt x="0" y="1296162"/>
                </a:lnTo>
                <a:close/>
              </a:path>
            </a:pathLst>
          </a:custGeom>
          <a:solidFill>
            <a:srgbClr val="70952C"/>
          </a:solidFill>
        </p:spPr>
        <p:txBody>
          <a:bodyPr wrap="square" lIns="0" tIns="0" rIns="0" bIns="0" rtlCol="0"/>
          <a:lstStyle/>
          <a:p>
            <a:endParaRPr/>
          </a:p>
        </p:txBody>
      </p:sp>
      <p:sp>
        <p:nvSpPr>
          <p:cNvPr id="35" name="object 35"/>
          <p:cNvSpPr txBox="1"/>
          <p:nvPr/>
        </p:nvSpPr>
        <p:spPr>
          <a:xfrm>
            <a:off x="6765918" y="2363232"/>
            <a:ext cx="166370" cy="1125220"/>
          </a:xfrm>
          <a:prstGeom prst="rect">
            <a:avLst/>
          </a:prstGeom>
        </p:spPr>
        <p:txBody>
          <a:bodyPr vert="vert270" wrap="square" lIns="0" tIns="0" rIns="0" bIns="0" rtlCol="0">
            <a:spAutoFit/>
          </a:bodyPr>
          <a:lstStyle/>
          <a:p>
            <a:pPr marL="12700">
              <a:lnSpc>
                <a:spcPts val="1200"/>
              </a:lnSpc>
            </a:pPr>
            <a:r>
              <a:rPr sz="1100" spc="5" dirty="0">
                <a:solidFill>
                  <a:srgbClr val="2B2522"/>
                </a:solidFill>
                <a:latin typeface="Arial"/>
                <a:cs typeface="Arial"/>
              </a:rPr>
              <a:t>ASY</a:t>
            </a:r>
            <a:r>
              <a:rPr sz="1100" spc="-5" dirty="0">
                <a:solidFill>
                  <a:srgbClr val="2B2522"/>
                </a:solidFill>
                <a:latin typeface="Arial"/>
                <a:cs typeface="Arial"/>
              </a:rPr>
              <a:t>N</a:t>
            </a:r>
            <a:r>
              <a:rPr sz="1100" dirty="0">
                <a:solidFill>
                  <a:srgbClr val="2B2522"/>
                </a:solidFill>
                <a:latin typeface="Arial"/>
                <a:cs typeface="Arial"/>
              </a:rPr>
              <a:t>C</a:t>
            </a:r>
            <a:r>
              <a:rPr sz="1100" spc="-10" dirty="0">
                <a:solidFill>
                  <a:srgbClr val="2B2522"/>
                </a:solidFill>
                <a:latin typeface="Arial"/>
                <a:cs typeface="Arial"/>
              </a:rPr>
              <a:t>H</a:t>
            </a:r>
            <a:r>
              <a:rPr sz="1100" spc="5" dirty="0">
                <a:solidFill>
                  <a:srgbClr val="2B2522"/>
                </a:solidFill>
                <a:latin typeface="Arial"/>
                <a:cs typeface="Arial"/>
              </a:rPr>
              <a:t>R</a:t>
            </a:r>
            <a:r>
              <a:rPr sz="1100" spc="-5" dirty="0">
                <a:solidFill>
                  <a:srgbClr val="2B2522"/>
                </a:solidFill>
                <a:latin typeface="Arial"/>
                <a:cs typeface="Arial"/>
              </a:rPr>
              <a:t>ONO</a:t>
            </a:r>
            <a:r>
              <a:rPr sz="1100" spc="5" dirty="0">
                <a:solidFill>
                  <a:srgbClr val="2B2522"/>
                </a:solidFill>
                <a:latin typeface="Arial"/>
                <a:cs typeface="Arial"/>
              </a:rPr>
              <a:t>U</a:t>
            </a:r>
            <a:r>
              <a:rPr sz="1100" dirty="0">
                <a:solidFill>
                  <a:srgbClr val="2B2522"/>
                </a:solidFill>
                <a:latin typeface="Arial"/>
                <a:cs typeface="Arial"/>
              </a:rPr>
              <a:t>S</a:t>
            </a:r>
            <a:endParaRPr sz="1100">
              <a:latin typeface="Arial"/>
              <a:cs typeface="Arial"/>
            </a:endParaRPr>
          </a:p>
        </p:txBody>
      </p:sp>
      <p:sp>
        <p:nvSpPr>
          <p:cNvPr id="36" name="object 36"/>
          <p:cNvSpPr/>
          <p:nvPr/>
        </p:nvSpPr>
        <p:spPr>
          <a:xfrm>
            <a:off x="1164336" y="6141720"/>
            <a:ext cx="2980943" cy="522731"/>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1918716" y="6211823"/>
            <a:ext cx="1508759" cy="426720"/>
          </a:xfrm>
          <a:prstGeom prst="rect">
            <a:avLst/>
          </a:prstGeom>
          <a:blipFill>
            <a:blip r:embed="rId10" cstate="print"/>
            <a:stretch>
              <a:fillRect/>
            </a:stretch>
          </a:blipFill>
        </p:spPr>
        <p:txBody>
          <a:bodyPr wrap="square" lIns="0" tIns="0" rIns="0" bIns="0" rtlCol="0"/>
          <a:lstStyle/>
          <a:p>
            <a:endParaRPr/>
          </a:p>
        </p:txBody>
      </p:sp>
      <p:sp>
        <p:nvSpPr>
          <p:cNvPr id="38" name="object 38"/>
          <p:cNvSpPr/>
          <p:nvPr/>
        </p:nvSpPr>
        <p:spPr>
          <a:xfrm>
            <a:off x="1190371" y="6168542"/>
            <a:ext cx="2875280" cy="415290"/>
          </a:xfrm>
          <a:custGeom>
            <a:avLst/>
            <a:gdLst/>
            <a:ahLst/>
            <a:cxnLst/>
            <a:rect l="l" t="t" r="r" b="b"/>
            <a:pathLst>
              <a:path w="2875279" h="415290">
                <a:moveTo>
                  <a:pt x="0" y="415188"/>
                </a:moveTo>
                <a:lnTo>
                  <a:pt x="2874772" y="415188"/>
                </a:lnTo>
                <a:lnTo>
                  <a:pt x="2874772" y="0"/>
                </a:lnTo>
                <a:lnTo>
                  <a:pt x="0" y="0"/>
                </a:lnTo>
                <a:lnTo>
                  <a:pt x="0" y="415188"/>
                </a:lnTo>
                <a:close/>
              </a:path>
            </a:pathLst>
          </a:custGeom>
          <a:solidFill>
            <a:srgbClr val="CFC7C3"/>
          </a:solidFill>
        </p:spPr>
        <p:txBody>
          <a:bodyPr wrap="square" lIns="0" tIns="0" rIns="0" bIns="0" rtlCol="0"/>
          <a:lstStyle/>
          <a:p>
            <a:endParaRPr/>
          </a:p>
        </p:txBody>
      </p:sp>
      <p:sp>
        <p:nvSpPr>
          <p:cNvPr id="39" name="object 39"/>
          <p:cNvSpPr txBox="1"/>
          <p:nvPr/>
        </p:nvSpPr>
        <p:spPr>
          <a:xfrm>
            <a:off x="2024252" y="6278575"/>
            <a:ext cx="1207135" cy="196850"/>
          </a:xfrm>
          <a:prstGeom prst="rect">
            <a:avLst/>
          </a:prstGeom>
        </p:spPr>
        <p:txBody>
          <a:bodyPr vert="horz" wrap="square" lIns="0" tIns="0" rIns="0" bIns="0" rtlCol="0">
            <a:spAutoFit/>
          </a:bodyPr>
          <a:lstStyle/>
          <a:p>
            <a:pPr marL="12700">
              <a:lnSpc>
                <a:spcPct val="100000"/>
              </a:lnSpc>
            </a:pPr>
            <a:r>
              <a:rPr sz="1200" spc="25" dirty="0">
                <a:solidFill>
                  <a:srgbClr val="2B2522"/>
                </a:solidFill>
                <a:latin typeface="Tahoma"/>
                <a:cs typeface="Tahoma"/>
              </a:rPr>
              <a:t>Existing</a:t>
            </a:r>
            <a:r>
              <a:rPr sz="1200" spc="-140" dirty="0">
                <a:solidFill>
                  <a:srgbClr val="2B2522"/>
                </a:solidFill>
                <a:latin typeface="Tahoma"/>
                <a:cs typeface="Tahoma"/>
              </a:rPr>
              <a:t> </a:t>
            </a:r>
            <a:r>
              <a:rPr sz="1200" spc="40" dirty="0">
                <a:solidFill>
                  <a:srgbClr val="2B2522"/>
                </a:solidFill>
                <a:latin typeface="Tahoma"/>
                <a:cs typeface="Tahoma"/>
              </a:rPr>
              <a:t>Systems</a:t>
            </a:r>
            <a:endParaRPr sz="1200">
              <a:latin typeface="Tahoma"/>
              <a:cs typeface="Tahoma"/>
            </a:endParaRPr>
          </a:p>
        </p:txBody>
      </p:sp>
      <p:sp>
        <p:nvSpPr>
          <p:cNvPr id="40" name="object 40"/>
          <p:cNvSpPr/>
          <p:nvPr/>
        </p:nvSpPr>
        <p:spPr>
          <a:xfrm>
            <a:off x="2384805" y="5203367"/>
            <a:ext cx="270510" cy="818515"/>
          </a:xfrm>
          <a:custGeom>
            <a:avLst/>
            <a:gdLst/>
            <a:ahLst/>
            <a:cxnLst/>
            <a:rect l="l" t="t" r="r" b="b"/>
            <a:pathLst>
              <a:path w="270510" h="818514">
                <a:moveTo>
                  <a:pt x="0" y="817918"/>
                </a:moveTo>
                <a:lnTo>
                  <a:pt x="270001" y="817918"/>
                </a:lnTo>
                <a:lnTo>
                  <a:pt x="270001" y="0"/>
                </a:lnTo>
                <a:lnTo>
                  <a:pt x="0" y="0"/>
                </a:lnTo>
                <a:lnTo>
                  <a:pt x="0" y="817918"/>
                </a:lnTo>
                <a:close/>
              </a:path>
            </a:pathLst>
          </a:custGeom>
          <a:solidFill>
            <a:srgbClr val="70952C"/>
          </a:solidFill>
        </p:spPr>
        <p:txBody>
          <a:bodyPr wrap="square" lIns="0" tIns="0" rIns="0" bIns="0" rtlCol="0"/>
          <a:lstStyle/>
          <a:p>
            <a:endParaRPr/>
          </a:p>
        </p:txBody>
      </p:sp>
      <p:sp>
        <p:nvSpPr>
          <p:cNvPr id="41" name="object 41"/>
          <p:cNvSpPr txBox="1"/>
          <p:nvPr/>
        </p:nvSpPr>
        <p:spPr>
          <a:xfrm>
            <a:off x="2444730" y="5378524"/>
            <a:ext cx="165735" cy="472440"/>
          </a:xfrm>
          <a:prstGeom prst="rect">
            <a:avLst/>
          </a:prstGeom>
        </p:spPr>
        <p:txBody>
          <a:bodyPr vert="vert270" wrap="square" lIns="0" tIns="0" rIns="0" bIns="0" rtlCol="0">
            <a:spAutoFit/>
          </a:bodyPr>
          <a:lstStyle/>
          <a:p>
            <a:pPr marL="12700">
              <a:lnSpc>
                <a:spcPts val="1195"/>
              </a:lnSpc>
            </a:pPr>
            <a:r>
              <a:rPr sz="1100" spc="5" dirty="0">
                <a:solidFill>
                  <a:srgbClr val="2B2522"/>
                </a:solidFill>
                <a:latin typeface="Arial"/>
                <a:cs typeface="Arial"/>
              </a:rPr>
              <a:t>ROU</a:t>
            </a:r>
            <a:r>
              <a:rPr sz="1100" spc="10" dirty="0">
                <a:solidFill>
                  <a:srgbClr val="2B2522"/>
                </a:solidFill>
                <a:latin typeface="Arial"/>
                <a:cs typeface="Arial"/>
              </a:rPr>
              <a:t>T</a:t>
            </a:r>
            <a:r>
              <a:rPr sz="1100" dirty="0">
                <a:solidFill>
                  <a:srgbClr val="2B2522"/>
                </a:solidFill>
                <a:latin typeface="Arial"/>
                <a:cs typeface="Arial"/>
              </a:rPr>
              <a:t>E</a:t>
            </a:r>
            <a:endParaRPr sz="1100">
              <a:latin typeface="Arial"/>
              <a:cs typeface="Arial"/>
            </a:endParaRPr>
          </a:p>
        </p:txBody>
      </p:sp>
      <p:sp>
        <p:nvSpPr>
          <p:cNvPr id="42" name="object 42"/>
          <p:cNvSpPr/>
          <p:nvPr/>
        </p:nvSpPr>
        <p:spPr>
          <a:xfrm>
            <a:off x="6169786" y="5203367"/>
            <a:ext cx="270510" cy="818515"/>
          </a:xfrm>
          <a:custGeom>
            <a:avLst/>
            <a:gdLst/>
            <a:ahLst/>
            <a:cxnLst/>
            <a:rect l="l" t="t" r="r" b="b"/>
            <a:pathLst>
              <a:path w="270510" h="818514">
                <a:moveTo>
                  <a:pt x="0" y="817918"/>
                </a:moveTo>
                <a:lnTo>
                  <a:pt x="270001" y="817918"/>
                </a:lnTo>
                <a:lnTo>
                  <a:pt x="270001" y="0"/>
                </a:lnTo>
                <a:lnTo>
                  <a:pt x="0" y="0"/>
                </a:lnTo>
                <a:lnTo>
                  <a:pt x="0" y="817918"/>
                </a:lnTo>
                <a:close/>
              </a:path>
            </a:pathLst>
          </a:custGeom>
          <a:solidFill>
            <a:srgbClr val="70952C"/>
          </a:solidFill>
        </p:spPr>
        <p:txBody>
          <a:bodyPr wrap="square" lIns="0" tIns="0" rIns="0" bIns="0" rtlCol="0"/>
          <a:lstStyle/>
          <a:p>
            <a:endParaRPr/>
          </a:p>
        </p:txBody>
      </p:sp>
      <p:sp>
        <p:nvSpPr>
          <p:cNvPr id="43" name="object 43"/>
          <p:cNvSpPr txBox="1"/>
          <p:nvPr/>
        </p:nvSpPr>
        <p:spPr>
          <a:xfrm>
            <a:off x="6230485" y="5378537"/>
            <a:ext cx="166370" cy="472440"/>
          </a:xfrm>
          <a:prstGeom prst="rect">
            <a:avLst/>
          </a:prstGeom>
        </p:spPr>
        <p:txBody>
          <a:bodyPr vert="vert270" wrap="square" lIns="0" tIns="0" rIns="0" bIns="0" rtlCol="0">
            <a:spAutoFit/>
          </a:bodyPr>
          <a:lstStyle/>
          <a:p>
            <a:pPr marL="12700">
              <a:lnSpc>
                <a:spcPts val="1200"/>
              </a:lnSpc>
            </a:pPr>
            <a:r>
              <a:rPr sz="1100" spc="5" dirty="0">
                <a:solidFill>
                  <a:srgbClr val="2B2522"/>
                </a:solidFill>
                <a:latin typeface="Arial"/>
                <a:cs typeface="Arial"/>
              </a:rPr>
              <a:t>ROUT</a:t>
            </a:r>
            <a:r>
              <a:rPr sz="1100" dirty="0">
                <a:solidFill>
                  <a:srgbClr val="2B2522"/>
                </a:solidFill>
                <a:latin typeface="Arial"/>
                <a:cs typeface="Arial"/>
              </a:rPr>
              <a:t>E</a:t>
            </a:r>
            <a:endParaRPr sz="1100">
              <a:latin typeface="Arial"/>
              <a:cs typeface="Arial"/>
            </a:endParaRPr>
          </a:p>
        </p:txBody>
      </p:sp>
      <p:sp>
        <p:nvSpPr>
          <p:cNvPr id="44" name="object 44"/>
          <p:cNvSpPr/>
          <p:nvPr/>
        </p:nvSpPr>
        <p:spPr>
          <a:xfrm>
            <a:off x="5724144" y="6168542"/>
            <a:ext cx="1152525" cy="356870"/>
          </a:xfrm>
          <a:custGeom>
            <a:avLst/>
            <a:gdLst/>
            <a:ahLst/>
            <a:cxnLst/>
            <a:rect l="l" t="t" r="r" b="b"/>
            <a:pathLst>
              <a:path w="1152525" h="356870">
                <a:moveTo>
                  <a:pt x="0" y="356806"/>
                </a:moveTo>
                <a:lnTo>
                  <a:pt x="1152131" y="356806"/>
                </a:lnTo>
                <a:lnTo>
                  <a:pt x="1152131" y="0"/>
                </a:lnTo>
                <a:lnTo>
                  <a:pt x="0" y="0"/>
                </a:lnTo>
                <a:lnTo>
                  <a:pt x="0" y="356806"/>
                </a:lnTo>
                <a:close/>
              </a:path>
            </a:pathLst>
          </a:custGeom>
          <a:solidFill>
            <a:srgbClr val="CFC7C3"/>
          </a:solidFill>
        </p:spPr>
        <p:txBody>
          <a:bodyPr wrap="square" lIns="0" tIns="0" rIns="0" bIns="0" rtlCol="0"/>
          <a:lstStyle/>
          <a:p>
            <a:endParaRPr/>
          </a:p>
        </p:txBody>
      </p:sp>
      <p:sp>
        <p:nvSpPr>
          <p:cNvPr id="45" name="object 45"/>
          <p:cNvSpPr/>
          <p:nvPr/>
        </p:nvSpPr>
        <p:spPr>
          <a:xfrm>
            <a:off x="5616066" y="6168542"/>
            <a:ext cx="216535" cy="356870"/>
          </a:xfrm>
          <a:custGeom>
            <a:avLst/>
            <a:gdLst/>
            <a:ahLst/>
            <a:cxnLst/>
            <a:rect l="l" t="t" r="r" b="b"/>
            <a:pathLst>
              <a:path w="216535" h="356870">
                <a:moveTo>
                  <a:pt x="108077" y="0"/>
                </a:moveTo>
                <a:lnTo>
                  <a:pt x="44247" y="34420"/>
                </a:lnTo>
                <a:lnTo>
                  <a:pt x="20852" y="73037"/>
                </a:lnTo>
                <a:lnTo>
                  <a:pt x="5509" y="122009"/>
                </a:lnTo>
                <a:lnTo>
                  <a:pt x="0" y="178396"/>
                </a:lnTo>
                <a:lnTo>
                  <a:pt x="5509" y="234785"/>
                </a:lnTo>
                <a:lnTo>
                  <a:pt x="20852" y="283760"/>
                </a:lnTo>
                <a:lnTo>
                  <a:pt x="44247" y="322381"/>
                </a:lnTo>
                <a:lnTo>
                  <a:pt x="73916" y="347710"/>
                </a:lnTo>
                <a:lnTo>
                  <a:pt x="108077" y="356806"/>
                </a:lnTo>
                <a:lnTo>
                  <a:pt x="142224" y="347710"/>
                </a:lnTo>
                <a:lnTo>
                  <a:pt x="171861" y="322381"/>
                </a:lnTo>
                <a:lnTo>
                  <a:pt x="195219" y="283760"/>
                </a:lnTo>
                <a:lnTo>
                  <a:pt x="210530" y="234785"/>
                </a:lnTo>
                <a:lnTo>
                  <a:pt x="216027" y="178396"/>
                </a:lnTo>
                <a:lnTo>
                  <a:pt x="210530" y="122009"/>
                </a:lnTo>
                <a:lnTo>
                  <a:pt x="195219" y="73037"/>
                </a:lnTo>
                <a:lnTo>
                  <a:pt x="171861" y="34420"/>
                </a:lnTo>
                <a:lnTo>
                  <a:pt x="142224" y="9094"/>
                </a:lnTo>
                <a:lnTo>
                  <a:pt x="108077" y="0"/>
                </a:lnTo>
                <a:close/>
              </a:path>
            </a:pathLst>
          </a:custGeom>
          <a:solidFill>
            <a:srgbClr val="9E9087"/>
          </a:solidFill>
        </p:spPr>
        <p:txBody>
          <a:bodyPr wrap="square" lIns="0" tIns="0" rIns="0" bIns="0" rtlCol="0"/>
          <a:lstStyle/>
          <a:p>
            <a:endParaRPr/>
          </a:p>
        </p:txBody>
      </p:sp>
      <p:sp>
        <p:nvSpPr>
          <p:cNvPr id="46" name="object 46"/>
          <p:cNvSpPr/>
          <p:nvPr/>
        </p:nvSpPr>
        <p:spPr>
          <a:xfrm>
            <a:off x="6759193" y="6168542"/>
            <a:ext cx="216535" cy="356870"/>
          </a:xfrm>
          <a:custGeom>
            <a:avLst/>
            <a:gdLst/>
            <a:ahLst/>
            <a:cxnLst/>
            <a:rect l="l" t="t" r="r" b="b"/>
            <a:pathLst>
              <a:path w="216534" h="356870">
                <a:moveTo>
                  <a:pt x="108076" y="0"/>
                </a:moveTo>
                <a:lnTo>
                  <a:pt x="44247" y="34420"/>
                </a:lnTo>
                <a:lnTo>
                  <a:pt x="20852" y="73037"/>
                </a:lnTo>
                <a:lnTo>
                  <a:pt x="5509" y="122009"/>
                </a:lnTo>
                <a:lnTo>
                  <a:pt x="0" y="178396"/>
                </a:lnTo>
                <a:lnTo>
                  <a:pt x="5509" y="234785"/>
                </a:lnTo>
                <a:lnTo>
                  <a:pt x="20852" y="283760"/>
                </a:lnTo>
                <a:lnTo>
                  <a:pt x="44247" y="322381"/>
                </a:lnTo>
                <a:lnTo>
                  <a:pt x="73916" y="347710"/>
                </a:lnTo>
                <a:lnTo>
                  <a:pt x="108076" y="356806"/>
                </a:lnTo>
                <a:lnTo>
                  <a:pt x="142224" y="347710"/>
                </a:lnTo>
                <a:lnTo>
                  <a:pt x="171861" y="322381"/>
                </a:lnTo>
                <a:lnTo>
                  <a:pt x="195219" y="283760"/>
                </a:lnTo>
                <a:lnTo>
                  <a:pt x="210530" y="234785"/>
                </a:lnTo>
                <a:lnTo>
                  <a:pt x="216026" y="178396"/>
                </a:lnTo>
                <a:lnTo>
                  <a:pt x="210530" y="122009"/>
                </a:lnTo>
                <a:lnTo>
                  <a:pt x="195219" y="73037"/>
                </a:lnTo>
                <a:lnTo>
                  <a:pt x="171861" y="34420"/>
                </a:lnTo>
                <a:lnTo>
                  <a:pt x="142224" y="9094"/>
                </a:lnTo>
                <a:lnTo>
                  <a:pt x="108076" y="0"/>
                </a:lnTo>
                <a:close/>
              </a:path>
            </a:pathLst>
          </a:custGeom>
          <a:solidFill>
            <a:srgbClr val="CFC7C3"/>
          </a:solidFill>
        </p:spPr>
        <p:txBody>
          <a:bodyPr wrap="square" lIns="0" tIns="0" rIns="0" bIns="0" rtlCol="0"/>
          <a:lstStyle/>
          <a:p>
            <a:endParaRPr/>
          </a:p>
        </p:txBody>
      </p:sp>
      <p:sp>
        <p:nvSpPr>
          <p:cNvPr id="47" name="object 47"/>
          <p:cNvSpPr txBox="1"/>
          <p:nvPr/>
        </p:nvSpPr>
        <p:spPr>
          <a:xfrm>
            <a:off x="5877814" y="6253175"/>
            <a:ext cx="1036955" cy="181610"/>
          </a:xfrm>
          <a:prstGeom prst="rect">
            <a:avLst/>
          </a:prstGeom>
        </p:spPr>
        <p:txBody>
          <a:bodyPr vert="horz" wrap="square" lIns="0" tIns="0" rIns="0" bIns="0" rtlCol="0">
            <a:spAutoFit/>
          </a:bodyPr>
          <a:lstStyle/>
          <a:p>
            <a:pPr marL="12700">
              <a:lnSpc>
                <a:spcPct val="100000"/>
              </a:lnSpc>
            </a:pPr>
            <a:r>
              <a:rPr sz="1100" spc="50" dirty="0">
                <a:solidFill>
                  <a:srgbClr val="2B2522"/>
                </a:solidFill>
                <a:latin typeface="Tahoma"/>
                <a:cs typeface="Tahoma"/>
              </a:rPr>
              <a:t>Message</a:t>
            </a:r>
            <a:r>
              <a:rPr sz="1100" spc="-185" dirty="0">
                <a:solidFill>
                  <a:srgbClr val="2B2522"/>
                </a:solidFill>
                <a:latin typeface="Tahoma"/>
                <a:cs typeface="Tahoma"/>
              </a:rPr>
              <a:t> </a:t>
            </a:r>
            <a:r>
              <a:rPr sz="1100" dirty="0">
                <a:solidFill>
                  <a:srgbClr val="2B2522"/>
                </a:solidFill>
                <a:latin typeface="Tahoma"/>
                <a:cs typeface="Tahoma"/>
              </a:rPr>
              <a:t>Queue</a:t>
            </a:r>
            <a:endParaRPr sz="1100">
              <a:latin typeface="Tahoma"/>
              <a:cs typeface="Tahoma"/>
            </a:endParaRPr>
          </a:p>
        </p:txBody>
      </p:sp>
      <p:sp>
        <p:nvSpPr>
          <p:cNvPr id="48" name="object 48"/>
          <p:cNvSpPr/>
          <p:nvPr/>
        </p:nvSpPr>
        <p:spPr>
          <a:xfrm>
            <a:off x="4104004" y="1280794"/>
            <a:ext cx="1008380" cy="702945"/>
          </a:xfrm>
          <a:custGeom>
            <a:avLst/>
            <a:gdLst/>
            <a:ahLst/>
            <a:cxnLst/>
            <a:rect l="l" t="t" r="r" b="b"/>
            <a:pathLst>
              <a:path w="1008379" h="702944">
                <a:moveTo>
                  <a:pt x="915797" y="0"/>
                </a:moveTo>
                <a:lnTo>
                  <a:pt x="0" y="0"/>
                </a:lnTo>
                <a:lnTo>
                  <a:pt x="0" y="648080"/>
                </a:lnTo>
                <a:lnTo>
                  <a:pt x="1008126" y="702437"/>
                </a:lnTo>
                <a:lnTo>
                  <a:pt x="915797" y="0"/>
                </a:lnTo>
                <a:close/>
              </a:path>
            </a:pathLst>
          </a:custGeom>
          <a:solidFill>
            <a:srgbClr val="675B52"/>
          </a:solidFill>
        </p:spPr>
        <p:txBody>
          <a:bodyPr wrap="square" lIns="0" tIns="0" rIns="0" bIns="0" rtlCol="0"/>
          <a:lstStyle/>
          <a:p>
            <a:endParaRPr/>
          </a:p>
        </p:txBody>
      </p:sp>
      <p:sp>
        <p:nvSpPr>
          <p:cNvPr id="49" name="object 49"/>
          <p:cNvSpPr txBox="1"/>
          <p:nvPr/>
        </p:nvSpPr>
        <p:spPr>
          <a:xfrm>
            <a:off x="4356353" y="1533397"/>
            <a:ext cx="504825" cy="196850"/>
          </a:xfrm>
          <a:prstGeom prst="rect">
            <a:avLst/>
          </a:prstGeom>
        </p:spPr>
        <p:txBody>
          <a:bodyPr vert="horz" wrap="square" lIns="0" tIns="0" rIns="0" bIns="0" rtlCol="0">
            <a:spAutoFit/>
          </a:bodyPr>
          <a:lstStyle/>
          <a:p>
            <a:pPr marL="12700">
              <a:lnSpc>
                <a:spcPct val="100000"/>
              </a:lnSpc>
            </a:pPr>
            <a:r>
              <a:rPr sz="1200" spc="-30" dirty="0">
                <a:solidFill>
                  <a:srgbClr val="FFFFFF"/>
                </a:solidFill>
                <a:latin typeface="Tahoma"/>
                <a:cs typeface="Tahoma"/>
              </a:rPr>
              <a:t>W</a:t>
            </a:r>
            <a:r>
              <a:rPr sz="1200" spc="15" dirty="0">
                <a:solidFill>
                  <a:srgbClr val="FFFFFF"/>
                </a:solidFill>
                <a:latin typeface="Tahoma"/>
                <a:cs typeface="Tahoma"/>
              </a:rPr>
              <a:t>idget</a:t>
            </a:r>
            <a:endParaRPr sz="1200">
              <a:latin typeface="Tahoma"/>
              <a:cs typeface="Tahoma"/>
            </a:endParaRPr>
          </a:p>
        </p:txBody>
      </p:sp>
      <p:sp>
        <p:nvSpPr>
          <p:cNvPr id="50" name="object 50"/>
          <p:cNvSpPr/>
          <p:nvPr/>
        </p:nvSpPr>
        <p:spPr>
          <a:xfrm>
            <a:off x="6363208" y="1280794"/>
            <a:ext cx="1008380" cy="702945"/>
          </a:xfrm>
          <a:custGeom>
            <a:avLst/>
            <a:gdLst/>
            <a:ahLst/>
            <a:cxnLst/>
            <a:rect l="l" t="t" r="r" b="b"/>
            <a:pathLst>
              <a:path w="1008379" h="702944">
                <a:moveTo>
                  <a:pt x="915796" y="0"/>
                </a:moveTo>
                <a:lnTo>
                  <a:pt x="0" y="0"/>
                </a:lnTo>
                <a:lnTo>
                  <a:pt x="0" y="648080"/>
                </a:lnTo>
                <a:lnTo>
                  <a:pt x="1008125" y="702437"/>
                </a:lnTo>
                <a:lnTo>
                  <a:pt x="915796" y="0"/>
                </a:lnTo>
                <a:close/>
              </a:path>
            </a:pathLst>
          </a:custGeom>
          <a:solidFill>
            <a:srgbClr val="675B52"/>
          </a:solidFill>
        </p:spPr>
        <p:txBody>
          <a:bodyPr wrap="square" lIns="0" tIns="0" rIns="0" bIns="0" rtlCol="0"/>
          <a:lstStyle/>
          <a:p>
            <a:endParaRPr/>
          </a:p>
        </p:txBody>
      </p:sp>
      <p:sp>
        <p:nvSpPr>
          <p:cNvPr id="51" name="object 51"/>
          <p:cNvSpPr txBox="1"/>
          <p:nvPr/>
        </p:nvSpPr>
        <p:spPr>
          <a:xfrm>
            <a:off x="6615810" y="1533397"/>
            <a:ext cx="504825" cy="196850"/>
          </a:xfrm>
          <a:prstGeom prst="rect">
            <a:avLst/>
          </a:prstGeom>
        </p:spPr>
        <p:txBody>
          <a:bodyPr vert="horz" wrap="square" lIns="0" tIns="0" rIns="0" bIns="0" rtlCol="0">
            <a:spAutoFit/>
          </a:bodyPr>
          <a:lstStyle/>
          <a:p>
            <a:pPr marL="12700">
              <a:lnSpc>
                <a:spcPct val="100000"/>
              </a:lnSpc>
            </a:pPr>
            <a:r>
              <a:rPr sz="1200" spc="-30" dirty="0">
                <a:solidFill>
                  <a:srgbClr val="FFFFFF"/>
                </a:solidFill>
                <a:latin typeface="Tahoma"/>
                <a:cs typeface="Tahoma"/>
              </a:rPr>
              <a:t>W</a:t>
            </a:r>
            <a:r>
              <a:rPr sz="1200" spc="15" dirty="0">
                <a:solidFill>
                  <a:srgbClr val="FFFFFF"/>
                </a:solidFill>
                <a:latin typeface="Tahoma"/>
                <a:cs typeface="Tahoma"/>
              </a:rPr>
              <a:t>idget</a:t>
            </a:r>
            <a:endParaRPr sz="1200">
              <a:latin typeface="Tahoma"/>
              <a:cs typeface="Tahoma"/>
            </a:endParaRPr>
          </a:p>
        </p:txBody>
      </p:sp>
      <p:sp>
        <p:nvSpPr>
          <p:cNvPr id="52" name="object 52"/>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76</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155180">
              <a:lnSpc>
                <a:spcPct val="100000"/>
              </a:lnSpc>
            </a:pPr>
            <a:r>
              <a:rPr spc="-60" dirty="0"/>
              <a:t>Web</a:t>
            </a:r>
            <a:r>
              <a:rPr spc="-155" dirty="0"/>
              <a:t> </a:t>
            </a:r>
            <a:r>
              <a:rPr spc="-20" dirty="0"/>
              <a:t>Clipping</a:t>
            </a:r>
          </a:p>
        </p:txBody>
      </p:sp>
      <p:sp>
        <p:nvSpPr>
          <p:cNvPr id="5" name="object 5"/>
          <p:cNvSpPr/>
          <p:nvPr/>
        </p:nvSpPr>
        <p:spPr>
          <a:xfrm>
            <a:off x="281139" y="1022222"/>
            <a:ext cx="5405755" cy="3769360"/>
          </a:xfrm>
          <a:custGeom>
            <a:avLst/>
            <a:gdLst/>
            <a:ahLst/>
            <a:cxnLst/>
            <a:rect l="l" t="t" r="r" b="b"/>
            <a:pathLst>
              <a:path w="5405755" h="3769360">
                <a:moveTo>
                  <a:pt x="0" y="0"/>
                </a:moveTo>
                <a:lnTo>
                  <a:pt x="114300" y="3769232"/>
                </a:lnTo>
                <a:lnTo>
                  <a:pt x="5405412" y="3769232"/>
                </a:lnTo>
                <a:lnTo>
                  <a:pt x="5405412" y="209550"/>
                </a:lnTo>
                <a:lnTo>
                  <a:pt x="0" y="0"/>
                </a:lnTo>
                <a:close/>
              </a:path>
            </a:pathLst>
          </a:custGeom>
          <a:solidFill>
            <a:srgbClr val="205BA7"/>
          </a:solidFill>
        </p:spPr>
        <p:txBody>
          <a:bodyPr wrap="square" lIns="0" tIns="0" rIns="0" bIns="0" rtlCol="0"/>
          <a:lstStyle/>
          <a:p>
            <a:endParaRPr/>
          </a:p>
        </p:txBody>
      </p:sp>
      <p:sp>
        <p:nvSpPr>
          <p:cNvPr id="6" name="object 6"/>
          <p:cNvSpPr/>
          <p:nvPr/>
        </p:nvSpPr>
        <p:spPr>
          <a:xfrm>
            <a:off x="627341" y="2370454"/>
            <a:ext cx="1577975" cy="1214120"/>
          </a:xfrm>
          <a:custGeom>
            <a:avLst/>
            <a:gdLst/>
            <a:ahLst/>
            <a:cxnLst/>
            <a:rect l="l" t="t" r="r" b="b"/>
            <a:pathLst>
              <a:path w="1577975" h="1214120">
                <a:moveTo>
                  <a:pt x="9525" y="0"/>
                </a:moveTo>
                <a:lnTo>
                  <a:pt x="0" y="1214120"/>
                </a:lnTo>
                <a:lnTo>
                  <a:pt x="1577759" y="1214120"/>
                </a:lnTo>
                <a:lnTo>
                  <a:pt x="1577759" y="152400"/>
                </a:lnTo>
                <a:lnTo>
                  <a:pt x="9525" y="0"/>
                </a:lnTo>
                <a:close/>
              </a:path>
            </a:pathLst>
          </a:custGeom>
          <a:solidFill>
            <a:srgbClr val="FF0000">
              <a:alpha val="5882"/>
            </a:srgbClr>
          </a:solidFill>
        </p:spPr>
        <p:txBody>
          <a:bodyPr wrap="square" lIns="0" tIns="0" rIns="0" bIns="0" rtlCol="0"/>
          <a:lstStyle/>
          <a:p>
            <a:endParaRPr/>
          </a:p>
        </p:txBody>
      </p:sp>
      <p:sp>
        <p:nvSpPr>
          <p:cNvPr id="7" name="object 7"/>
          <p:cNvSpPr/>
          <p:nvPr/>
        </p:nvSpPr>
        <p:spPr>
          <a:xfrm>
            <a:off x="627341" y="2370454"/>
            <a:ext cx="1577975" cy="1214120"/>
          </a:xfrm>
          <a:custGeom>
            <a:avLst/>
            <a:gdLst/>
            <a:ahLst/>
            <a:cxnLst/>
            <a:rect l="l" t="t" r="r" b="b"/>
            <a:pathLst>
              <a:path w="1577975" h="1214120">
                <a:moveTo>
                  <a:pt x="9525" y="0"/>
                </a:moveTo>
                <a:lnTo>
                  <a:pt x="1577759" y="152400"/>
                </a:lnTo>
                <a:lnTo>
                  <a:pt x="1577759" y="1214120"/>
                </a:lnTo>
                <a:lnTo>
                  <a:pt x="0" y="1214120"/>
                </a:lnTo>
                <a:lnTo>
                  <a:pt x="9525" y="0"/>
                </a:lnTo>
                <a:close/>
              </a:path>
            </a:pathLst>
          </a:custGeom>
          <a:ln w="38099">
            <a:solidFill>
              <a:srgbClr val="FF0000"/>
            </a:solidFill>
          </a:ln>
        </p:spPr>
        <p:txBody>
          <a:bodyPr wrap="square" lIns="0" tIns="0" rIns="0" bIns="0" rtlCol="0"/>
          <a:lstStyle/>
          <a:p>
            <a:endParaRPr/>
          </a:p>
        </p:txBody>
      </p:sp>
      <p:sp>
        <p:nvSpPr>
          <p:cNvPr id="8" name="object 8"/>
          <p:cNvSpPr/>
          <p:nvPr/>
        </p:nvSpPr>
        <p:spPr>
          <a:xfrm>
            <a:off x="3286505" y="5077459"/>
            <a:ext cx="2705735" cy="1366520"/>
          </a:xfrm>
          <a:custGeom>
            <a:avLst/>
            <a:gdLst/>
            <a:ahLst/>
            <a:cxnLst/>
            <a:rect l="l" t="t" r="r" b="b"/>
            <a:pathLst>
              <a:path w="2705735" h="1366520">
                <a:moveTo>
                  <a:pt x="0" y="0"/>
                </a:moveTo>
                <a:lnTo>
                  <a:pt x="44450" y="1366202"/>
                </a:lnTo>
                <a:lnTo>
                  <a:pt x="2705227" y="1366202"/>
                </a:lnTo>
                <a:lnTo>
                  <a:pt x="2705227" y="127000"/>
                </a:lnTo>
                <a:lnTo>
                  <a:pt x="0" y="0"/>
                </a:lnTo>
                <a:close/>
              </a:path>
            </a:pathLst>
          </a:custGeom>
          <a:solidFill>
            <a:srgbClr val="CFC7C3"/>
          </a:solidFill>
        </p:spPr>
        <p:txBody>
          <a:bodyPr wrap="square" lIns="0" tIns="0" rIns="0" bIns="0" rtlCol="0"/>
          <a:lstStyle/>
          <a:p>
            <a:endParaRPr/>
          </a:p>
        </p:txBody>
      </p:sp>
      <p:sp>
        <p:nvSpPr>
          <p:cNvPr id="9" name="object 9"/>
          <p:cNvSpPr/>
          <p:nvPr/>
        </p:nvSpPr>
        <p:spPr>
          <a:xfrm>
            <a:off x="3823715" y="5595175"/>
            <a:ext cx="590550" cy="695960"/>
          </a:xfrm>
          <a:custGeom>
            <a:avLst/>
            <a:gdLst/>
            <a:ahLst/>
            <a:cxnLst/>
            <a:rect l="l" t="t" r="r" b="b"/>
            <a:pathLst>
              <a:path w="590550" h="695960">
                <a:moveTo>
                  <a:pt x="0" y="0"/>
                </a:moveTo>
                <a:lnTo>
                  <a:pt x="38100" y="695642"/>
                </a:lnTo>
                <a:lnTo>
                  <a:pt x="590296" y="695642"/>
                </a:lnTo>
                <a:lnTo>
                  <a:pt x="590296" y="33337"/>
                </a:lnTo>
                <a:lnTo>
                  <a:pt x="0" y="0"/>
                </a:lnTo>
                <a:close/>
              </a:path>
            </a:pathLst>
          </a:custGeom>
          <a:solidFill>
            <a:srgbClr val="FFFFFF"/>
          </a:solidFill>
        </p:spPr>
        <p:txBody>
          <a:bodyPr wrap="square" lIns="0" tIns="0" rIns="0" bIns="0" rtlCol="0"/>
          <a:lstStyle/>
          <a:p>
            <a:endParaRPr/>
          </a:p>
        </p:txBody>
      </p:sp>
      <p:sp>
        <p:nvSpPr>
          <p:cNvPr id="10" name="object 10"/>
          <p:cNvSpPr/>
          <p:nvPr/>
        </p:nvSpPr>
        <p:spPr>
          <a:xfrm>
            <a:off x="3823715" y="5595175"/>
            <a:ext cx="590550" cy="695960"/>
          </a:xfrm>
          <a:custGeom>
            <a:avLst/>
            <a:gdLst/>
            <a:ahLst/>
            <a:cxnLst/>
            <a:rect l="l" t="t" r="r" b="b"/>
            <a:pathLst>
              <a:path w="590550" h="695960">
                <a:moveTo>
                  <a:pt x="0" y="0"/>
                </a:moveTo>
                <a:lnTo>
                  <a:pt x="590296" y="33337"/>
                </a:lnTo>
                <a:lnTo>
                  <a:pt x="590296" y="695642"/>
                </a:lnTo>
                <a:lnTo>
                  <a:pt x="38100" y="695642"/>
                </a:lnTo>
                <a:lnTo>
                  <a:pt x="0" y="0"/>
                </a:lnTo>
                <a:close/>
              </a:path>
            </a:pathLst>
          </a:custGeom>
          <a:ln w="3175">
            <a:solidFill>
              <a:srgbClr val="FFFFFF"/>
            </a:solidFill>
          </a:ln>
        </p:spPr>
        <p:txBody>
          <a:bodyPr wrap="square" lIns="0" tIns="0" rIns="0" bIns="0" rtlCol="0"/>
          <a:lstStyle/>
          <a:p>
            <a:endParaRPr/>
          </a:p>
        </p:txBody>
      </p:sp>
      <p:sp>
        <p:nvSpPr>
          <p:cNvPr id="11" name="object 11"/>
          <p:cNvSpPr/>
          <p:nvPr/>
        </p:nvSpPr>
        <p:spPr>
          <a:xfrm>
            <a:off x="4676775" y="5590413"/>
            <a:ext cx="700405" cy="700405"/>
          </a:xfrm>
          <a:custGeom>
            <a:avLst/>
            <a:gdLst/>
            <a:ahLst/>
            <a:cxnLst/>
            <a:rect l="l" t="t" r="r" b="b"/>
            <a:pathLst>
              <a:path w="700404" h="700404">
                <a:moveTo>
                  <a:pt x="0" y="0"/>
                </a:moveTo>
                <a:lnTo>
                  <a:pt x="28448" y="700405"/>
                </a:lnTo>
                <a:lnTo>
                  <a:pt x="699897" y="700405"/>
                </a:lnTo>
                <a:lnTo>
                  <a:pt x="699897" y="38100"/>
                </a:lnTo>
                <a:lnTo>
                  <a:pt x="0" y="0"/>
                </a:lnTo>
                <a:close/>
              </a:path>
            </a:pathLst>
          </a:custGeom>
          <a:solidFill>
            <a:srgbClr val="FFFFFF"/>
          </a:solidFill>
        </p:spPr>
        <p:txBody>
          <a:bodyPr wrap="square" lIns="0" tIns="0" rIns="0" bIns="0" rtlCol="0"/>
          <a:lstStyle/>
          <a:p>
            <a:endParaRPr/>
          </a:p>
        </p:txBody>
      </p:sp>
      <p:sp>
        <p:nvSpPr>
          <p:cNvPr id="12" name="object 12"/>
          <p:cNvSpPr/>
          <p:nvPr/>
        </p:nvSpPr>
        <p:spPr>
          <a:xfrm>
            <a:off x="4676775" y="5590413"/>
            <a:ext cx="700405" cy="700405"/>
          </a:xfrm>
          <a:custGeom>
            <a:avLst/>
            <a:gdLst/>
            <a:ahLst/>
            <a:cxnLst/>
            <a:rect l="l" t="t" r="r" b="b"/>
            <a:pathLst>
              <a:path w="700404" h="700404">
                <a:moveTo>
                  <a:pt x="0" y="0"/>
                </a:moveTo>
                <a:lnTo>
                  <a:pt x="699897" y="38100"/>
                </a:lnTo>
                <a:lnTo>
                  <a:pt x="699897" y="700405"/>
                </a:lnTo>
                <a:lnTo>
                  <a:pt x="28448" y="700405"/>
                </a:lnTo>
                <a:lnTo>
                  <a:pt x="0" y="0"/>
                </a:lnTo>
                <a:close/>
              </a:path>
            </a:pathLst>
          </a:custGeom>
          <a:ln w="3175">
            <a:solidFill>
              <a:srgbClr val="FFFFFF"/>
            </a:solidFill>
          </a:ln>
        </p:spPr>
        <p:txBody>
          <a:bodyPr wrap="square" lIns="0" tIns="0" rIns="0" bIns="0" rtlCol="0"/>
          <a:lstStyle/>
          <a:p>
            <a:endParaRPr/>
          </a:p>
        </p:txBody>
      </p:sp>
      <p:sp>
        <p:nvSpPr>
          <p:cNvPr id="13" name="object 13"/>
          <p:cNvSpPr txBox="1"/>
          <p:nvPr/>
        </p:nvSpPr>
        <p:spPr>
          <a:xfrm>
            <a:off x="3681729" y="5250560"/>
            <a:ext cx="2218690" cy="600075"/>
          </a:xfrm>
          <a:prstGeom prst="rect">
            <a:avLst/>
          </a:prstGeom>
        </p:spPr>
        <p:txBody>
          <a:bodyPr vert="horz" wrap="square" lIns="0" tIns="0" rIns="0" bIns="0" rtlCol="0">
            <a:spAutoFit/>
          </a:bodyPr>
          <a:lstStyle/>
          <a:p>
            <a:pPr marL="12700">
              <a:lnSpc>
                <a:spcPct val="100000"/>
              </a:lnSpc>
            </a:pPr>
            <a:r>
              <a:rPr sz="1300" spc="-20" dirty="0">
                <a:solidFill>
                  <a:srgbClr val="FF0000"/>
                </a:solidFill>
                <a:latin typeface="Arial"/>
                <a:cs typeface="Arial"/>
              </a:rPr>
              <a:t>Backbase </a:t>
            </a:r>
            <a:r>
              <a:rPr sz="1300" dirty="0">
                <a:solidFill>
                  <a:srgbClr val="FF0000"/>
                </a:solidFill>
                <a:latin typeface="Arial"/>
                <a:cs typeface="Arial"/>
              </a:rPr>
              <a:t>Integration</a:t>
            </a:r>
            <a:r>
              <a:rPr sz="1300" spc="-65" dirty="0">
                <a:solidFill>
                  <a:srgbClr val="FF0000"/>
                </a:solidFill>
                <a:latin typeface="Arial"/>
                <a:cs typeface="Arial"/>
              </a:rPr>
              <a:t> </a:t>
            </a:r>
            <a:r>
              <a:rPr sz="1300" spc="-25" dirty="0">
                <a:solidFill>
                  <a:srgbClr val="FF0000"/>
                </a:solidFill>
                <a:latin typeface="Arial"/>
                <a:cs typeface="Arial"/>
              </a:rPr>
              <a:t>Services</a:t>
            </a:r>
            <a:endParaRPr sz="1300">
              <a:latin typeface="Arial"/>
              <a:cs typeface="Arial"/>
            </a:endParaRPr>
          </a:p>
          <a:p>
            <a:pPr>
              <a:lnSpc>
                <a:spcPct val="100000"/>
              </a:lnSpc>
            </a:pPr>
            <a:endParaRPr sz="1400">
              <a:latin typeface="Times New Roman"/>
              <a:cs typeface="Times New Roman"/>
            </a:endParaRPr>
          </a:p>
          <a:p>
            <a:pPr marL="266700">
              <a:lnSpc>
                <a:spcPct val="100000"/>
              </a:lnSpc>
              <a:spcBef>
                <a:spcPts val="5"/>
              </a:spcBef>
              <a:tabLst>
                <a:tab pos="1078230" algn="l"/>
              </a:tabLst>
            </a:pPr>
            <a:r>
              <a:rPr sz="1200" spc="20" dirty="0">
                <a:solidFill>
                  <a:srgbClr val="2B2522"/>
                </a:solidFill>
                <a:latin typeface="Arial"/>
                <a:cs typeface="Arial"/>
              </a:rPr>
              <a:t>fetch	</a:t>
            </a:r>
            <a:r>
              <a:rPr sz="1800" baseline="2314" dirty="0">
                <a:solidFill>
                  <a:srgbClr val="2B2522"/>
                </a:solidFill>
                <a:latin typeface="Arial"/>
                <a:cs typeface="Arial"/>
              </a:rPr>
              <a:t>process</a:t>
            </a:r>
            <a:endParaRPr sz="1800" baseline="2314">
              <a:latin typeface="Arial"/>
              <a:cs typeface="Arial"/>
            </a:endParaRPr>
          </a:p>
        </p:txBody>
      </p:sp>
      <p:sp>
        <p:nvSpPr>
          <p:cNvPr id="14" name="object 14"/>
          <p:cNvSpPr/>
          <p:nvPr/>
        </p:nvSpPr>
        <p:spPr>
          <a:xfrm>
            <a:off x="4414011" y="5827077"/>
            <a:ext cx="262890" cy="76200"/>
          </a:xfrm>
          <a:custGeom>
            <a:avLst/>
            <a:gdLst/>
            <a:ahLst/>
            <a:cxnLst/>
            <a:rect l="l" t="t" r="r" b="b"/>
            <a:pathLst>
              <a:path w="262889" h="76200">
                <a:moveTo>
                  <a:pt x="186562" y="0"/>
                </a:moveTo>
                <a:lnTo>
                  <a:pt x="186562" y="76200"/>
                </a:lnTo>
                <a:lnTo>
                  <a:pt x="259587" y="39687"/>
                </a:lnTo>
                <a:lnTo>
                  <a:pt x="199262" y="39687"/>
                </a:lnTo>
                <a:lnTo>
                  <a:pt x="199262" y="36512"/>
                </a:lnTo>
                <a:lnTo>
                  <a:pt x="259587" y="36512"/>
                </a:lnTo>
                <a:lnTo>
                  <a:pt x="186562" y="0"/>
                </a:lnTo>
                <a:close/>
              </a:path>
              <a:path w="262889" h="76200">
                <a:moveTo>
                  <a:pt x="186562" y="36512"/>
                </a:moveTo>
                <a:lnTo>
                  <a:pt x="0" y="36512"/>
                </a:lnTo>
                <a:lnTo>
                  <a:pt x="0" y="39687"/>
                </a:lnTo>
                <a:lnTo>
                  <a:pt x="186562" y="39687"/>
                </a:lnTo>
                <a:lnTo>
                  <a:pt x="186562" y="36512"/>
                </a:lnTo>
                <a:close/>
              </a:path>
              <a:path w="262889" h="76200">
                <a:moveTo>
                  <a:pt x="259587" y="36512"/>
                </a:moveTo>
                <a:lnTo>
                  <a:pt x="199262" y="36512"/>
                </a:lnTo>
                <a:lnTo>
                  <a:pt x="199262" y="39687"/>
                </a:lnTo>
                <a:lnTo>
                  <a:pt x="259587" y="39687"/>
                </a:lnTo>
                <a:lnTo>
                  <a:pt x="262763" y="38100"/>
                </a:lnTo>
                <a:lnTo>
                  <a:pt x="259587" y="36512"/>
                </a:lnTo>
                <a:close/>
              </a:path>
            </a:pathLst>
          </a:custGeom>
          <a:solidFill>
            <a:srgbClr val="2B2522"/>
          </a:solidFill>
        </p:spPr>
        <p:txBody>
          <a:bodyPr wrap="square" lIns="0" tIns="0" rIns="0" bIns="0" rtlCol="0"/>
          <a:lstStyle/>
          <a:p>
            <a:endParaRPr/>
          </a:p>
        </p:txBody>
      </p:sp>
      <p:sp>
        <p:nvSpPr>
          <p:cNvPr id="15" name="object 15"/>
          <p:cNvSpPr/>
          <p:nvPr/>
        </p:nvSpPr>
        <p:spPr>
          <a:xfrm>
            <a:off x="6659880" y="1909064"/>
            <a:ext cx="1619885" cy="4073525"/>
          </a:xfrm>
          <a:custGeom>
            <a:avLst/>
            <a:gdLst/>
            <a:ahLst/>
            <a:cxnLst/>
            <a:rect l="l" t="t" r="r" b="b"/>
            <a:pathLst>
              <a:path w="1619884" h="4073525">
                <a:moveTo>
                  <a:pt x="0" y="0"/>
                </a:moveTo>
                <a:lnTo>
                  <a:pt x="150368" y="4073245"/>
                </a:lnTo>
                <a:lnTo>
                  <a:pt x="1619630" y="4073245"/>
                </a:lnTo>
                <a:lnTo>
                  <a:pt x="1619630" y="150368"/>
                </a:lnTo>
                <a:lnTo>
                  <a:pt x="0" y="0"/>
                </a:lnTo>
                <a:close/>
              </a:path>
            </a:pathLst>
          </a:custGeom>
          <a:solidFill>
            <a:srgbClr val="CFC7C3"/>
          </a:solidFill>
        </p:spPr>
        <p:txBody>
          <a:bodyPr wrap="square" lIns="0" tIns="0" rIns="0" bIns="0" rtlCol="0"/>
          <a:lstStyle/>
          <a:p>
            <a:endParaRPr/>
          </a:p>
        </p:txBody>
      </p:sp>
      <p:sp>
        <p:nvSpPr>
          <p:cNvPr id="16" name="object 16"/>
          <p:cNvSpPr/>
          <p:nvPr/>
        </p:nvSpPr>
        <p:spPr>
          <a:xfrm>
            <a:off x="6749668" y="2313990"/>
            <a:ext cx="397725" cy="396062"/>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7098030" y="2402332"/>
            <a:ext cx="1028065" cy="227329"/>
          </a:xfrm>
          <a:prstGeom prst="rect">
            <a:avLst/>
          </a:prstGeom>
        </p:spPr>
        <p:txBody>
          <a:bodyPr vert="horz" wrap="square" lIns="0" tIns="0" rIns="0" bIns="0" rtlCol="0">
            <a:spAutoFit/>
          </a:bodyPr>
          <a:lstStyle/>
          <a:p>
            <a:pPr marL="12700">
              <a:lnSpc>
                <a:spcPct val="100000"/>
              </a:lnSpc>
            </a:pPr>
            <a:r>
              <a:rPr sz="1400" dirty="0">
                <a:solidFill>
                  <a:srgbClr val="FF0000"/>
                </a:solidFill>
                <a:latin typeface="Arial"/>
                <a:cs typeface="Arial"/>
              </a:rPr>
              <a:t>Portal</a:t>
            </a:r>
            <a:r>
              <a:rPr sz="1400" spc="-170" dirty="0">
                <a:solidFill>
                  <a:srgbClr val="FF0000"/>
                </a:solidFill>
                <a:latin typeface="Arial"/>
                <a:cs typeface="Arial"/>
              </a:rPr>
              <a:t> </a:t>
            </a:r>
            <a:r>
              <a:rPr sz="1400" spc="-40" dirty="0">
                <a:solidFill>
                  <a:srgbClr val="FF0000"/>
                </a:solidFill>
                <a:latin typeface="Arial"/>
                <a:cs typeface="Arial"/>
              </a:rPr>
              <a:t>Server</a:t>
            </a:r>
            <a:endParaRPr sz="1400">
              <a:latin typeface="Arial"/>
              <a:cs typeface="Arial"/>
            </a:endParaRPr>
          </a:p>
        </p:txBody>
      </p:sp>
      <p:sp>
        <p:nvSpPr>
          <p:cNvPr id="18" name="object 18"/>
          <p:cNvSpPr/>
          <p:nvPr/>
        </p:nvSpPr>
        <p:spPr>
          <a:xfrm>
            <a:off x="6662293" y="3884421"/>
            <a:ext cx="21335" cy="2438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695313" y="3888104"/>
            <a:ext cx="287655" cy="15240"/>
          </a:xfrm>
          <a:custGeom>
            <a:avLst/>
            <a:gdLst/>
            <a:ahLst/>
            <a:cxnLst/>
            <a:rect l="l" t="t" r="r" b="b"/>
            <a:pathLst>
              <a:path w="287654" h="15239">
                <a:moveTo>
                  <a:pt x="5333" y="1778"/>
                </a:moveTo>
                <a:lnTo>
                  <a:pt x="3809" y="1778"/>
                </a:lnTo>
                <a:lnTo>
                  <a:pt x="3809" y="11557"/>
                </a:lnTo>
                <a:lnTo>
                  <a:pt x="5333" y="11557"/>
                </a:lnTo>
                <a:lnTo>
                  <a:pt x="5333" y="1778"/>
                </a:lnTo>
                <a:close/>
              </a:path>
              <a:path w="287654" h="15239">
                <a:moveTo>
                  <a:pt x="9270" y="508"/>
                </a:moveTo>
                <a:lnTo>
                  <a:pt x="0" y="508"/>
                </a:lnTo>
                <a:lnTo>
                  <a:pt x="0" y="1778"/>
                </a:lnTo>
                <a:lnTo>
                  <a:pt x="9270" y="1778"/>
                </a:lnTo>
                <a:lnTo>
                  <a:pt x="9270" y="508"/>
                </a:lnTo>
                <a:close/>
              </a:path>
              <a:path w="287654" h="15239">
                <a:moveTo>
                  <a:pt x="11683" y="0"/>
                </a:moveTo>
                <a:lnTo>
                  <a:pt x="10286" y="0"/>
                </a:lnTo>
                <a:lnTo>
                  <a:pt x="10286" y="11557"/>
                </a:lnTo>
                <a:lnTo>
                  <a:pt x="11683" y="11557"/>
                </a:lnTo>
                <a:lnTo>
                  <a:pt x="11683" y="5334"/>
                </a:lnTo>
                <a:lnTo>
                  <a:pt x="12445" y="4826"/>
                </a:lnTo>
                <a:lnTo>
                  <a:pt x="12826" y="4699"/>
                </a:lnTo>
                <a:lnTo>
                  <a:pt x="13207" y="4445"/>
                </a:lnTo>
                <a:lnTo>
                  <a:pt x="14223" y="4318"/>
                </a:lnTo>
                <a:lnTo>
                  <a:pt x="16662" y="4318"/>
                </a:lnTo>
                <a:lnTo>
                  <a:pt x="16560" y="4191"/>
                </a:lnTo>
                <a:lnTo>
                  <a:pt x="11683" y="4191"/>
                </a:lnTo>
                <a:lnTo>
                  <a:pt x="11683" y="0"/>
                </a:lnTo>
                <a:close/>
              </a:path>
              <a:path w="287654" h="15239">
                <a:moveTo>
                  <a:pt x="16662" y="4318"/>
                </a:moveTo>
                <a:lnTo>
                  <a:pt x="14223" y="4318"/>
                </a:lnTo>
                <a:lnTo>
                  <a:pt x="14985" y="4572"/>
                </a:lnTo>
                <a:lnTo>
                  <a:pt x="15155" y="4826"/>
                </a:lnTo>
                <a:lnTo>
                  <a:pt x="15254" y="5334"/>
                </a:lnTo>
                <a:lnTo>
                  <a:pt x="15493" y="11557"/>
                </a:lnTo>
                <a:lnTo>
                  <a:pt x="17017" y="11557"/>
                </a:lnTo>
                <a:lnTo>
                  <a:pt x="16890" y="4826"/>
                </a:lnTo>
                <a:lnTo>
                  <a:pt x="16763" y="4445"/>
                </a:lnTo>
                <a:close/>
              </a:path>
              <a:path w="287654" h="15239">
                <a:moveTo>
                  <a:pt x="15112" y="3048"/>
                </a:moveTo>
                <a:lnTo>
                  <a:pt x="13842" y="3048"/>
                </a:lnTo>
                <a:lnTo>
                  <a:pt x="13334" y="3175"/>
                </a:lnTo>
                <a:lnTo>
                  <a:pt x="12953" y="3302"/>
                </a:lnTo>
                <a:lnTo>
                  <a:pt x="12572" y="3556"/>
                </a:lnTo>
                <a:lnTo>
                  <a:pt x="12064" y="3810"/>
                </a:lnTo>
                <a:lnTo>
                  <a:pt x="11683" y="4191"/>
                </a:lnTo>
                <a:lnTo>
                  <a:pt x="16560" y="4191"/>
                </a:lnTo>
                <a:lnTo>
                  <a:pt x="16255" y="3810"/>
                </a:lnTo>
                <a:lnTo>
                  <a:pt x="15747" y="3302"/>
                </a:lnTo>
                <a:lnTo>
                  <a:pt x="15112" y="3048"/>
                </a:lnTo>
                <a:close/>
              </a:path>
              <a:path w="287654" h="15239">
                <a:moveTo>
                  <a:pt x="20446" y="3302"/>
                </a:moveTo>
                <a:lnTo>
                  <a:pt x="19050" y="3302"/>
                </a:lnTo>
                <a:lnTo>
                  <a:pt x="19050" y="11557"/>
                </a:lnTo>
                <a:lnTo>
                  <a:pt x="20446" y="11557"/>
                </a:lnTo>
                <a:lnTo>
                  <a:pt x="20446" y="3302"/>
                </a:lnTo>
                <a:close/>
              </a:path>
              <a:path w="287654" h="15239">
                <a:moveTo>
                  <a:pt x="20573" y="381"/>
                </a:moveTo>
                <a:lnTo>
                  <a:pt x="18922" y="381"/>
                </a:lnTo>
                <a:lnTo>
                  <a:pt x="18922" y="1905"/>
                </a:lnTo>
                <a:lnTo>
                  <a:pt x="20573" y="1905"/>
                </a:lnTo>
                <a:lnTo>
                  <a:pt x="20573" y="381"/>
                </a:lnTo>
                <a:close/>
              </a:path>
              <a:path w="287654" h="15239">
                <a:moveTo>
                  <a:pt x="22097" y="9525"/>
                </a:moveTo>
                <a:lnTo>
                  <a:pt x="22097" y="11049"/>
                </a:lnTo>
                <a:lnTo>
                  <a:pt x="22351" y="11303"/>
                </a:lnTo>
                <a:lnTo>
                  <a:pt x="22732" y="11430"/>
                </a:lnTo>
                <a:lnTo>
                  <a:pt x="23748" y="11684"/>
                </a:lnTo>
                <a:lnTo>
                  <a:pt x="24383" y="11811"/>
                </a:lnTo>
                <a:lnTo>
                  <a:pt x="25526" y="11811"/>
                </a:lnTo>
                <a:lnTo>
                  <a:pt x="26796" y="11430"/>
                </a:lnTo>
                <a:lnTo>
                  <a:pt x="27050" y="11303"/>
                </a:lnTo>
                <a:lnTo>
                  <a:pt x="27431" y="11049"/>
                </a:lnTo>
                <a:lnTo>
                  <a:pt x="27812" y="10668"/>
                </a:lnTo>
                <a:lnTo>
                  <a:pt x="24637" y="10668"/>
                </a:lnTo>
                <a:lnTo>
                  <a:pt x="24383" y="10541"/>
                </a:lnTo>
                <a:lnTo>
                  <a:pt x="24002" y="10541"/>
                </a:lnTo>
                <a:lnTo>
                  <a:pt x="22732" y="9906"/>
                </a:lnTo>
                <a:lnTo>
                  <a:pt x="22605" y="9779"/>
                </a:lnTo>
                <a:lnTo>
                  <a:pt x="22351" y="9779"/>
                </a:lnTo>
                <a:lnTo>
                  <a:pt x="22097" y="9525"/>
                </a:lnTo>
                <a:close/>
              </a:path>
              <a:path w="287654" h="15239">
                <a:moveTo>
                  <a:pt x="25780" y="3048"/>
                </a:moveTo>
                <a:lnTo>
                  <a:pt x="24383" y="3048"/>
                </a:lnTo>
                <a:lnTo>
                  <a:pt x="23494" y="3302"/>
                </a:lnTo>
                <a:lnTo>
                  <a:pt x="22986" y="3810"/>
                </a:lnTo>
                <a:lnTo>
                  <a:pt x="22351" y="4191"/>
                </a:lnTo>
                <a:lnTo>
                  <a:pt x="22250" y="4445"/>
                </a:lnTo>
                <a:lnTo>
                  <a:pt x="22161" y="6350"/>
                </a:lnTo>
                <a:lnTo>
                  <a:pt x="22225" y="6604"/>
                </a:lnTo>
                <a:lnTo>
                  <a:pt x="22478" y="6985"/>
                </a:lnTo>
                <a:lnTo>
                  <a:pt x="22859" y="7366"/>
                </a:lnTo>
                <a:lnTo>
                  <a:pt x="23367" y="7620"/>
                </a:lnTo>
                <a:lnTo>
                  <a:pt x="24002" y="7874"/>
                </a:lnTo>
                <a:lnTo>
                  <a:pt x="24256" y="7874"/>
                </a:lnTo>
                <a:lnTo>
                  <a:pt x="25272" y="8128"/>
                </a:lnTo>
                <a:lnTo>
                  <a:pt x="25526" y="8255"/>
                </a:lnTo>
                <a:lnTo>
                  <a:pt x="26288" y="8509"/>
                </a:lnTo>
                <a:lnTo>
                  <a:pt x="26542" y="8636"/>
                </a:lnTo>
                <a:lnTo>
                  <a:pt x="26669" y="9906"/>
                </a:lnTo>
                <a:lnTo>
                  <a:pt x="26288" y="10287"/>
                </a:lnTo>
                <a:lnTo>
                  <a:pt x="25400" y="10541"/>
                </a:lnTo>
                <a:lnTo>
                  <a:pt x="25145" y="10668"/>
                </a:lnTo>
                <a:lnTo>
                  <a:pt x="27812" y="10668"/>
                </a:lnTo>
                <a:lnTo>
                  <a:pt x="27939" y="10541"/>
                </a:lnTo>
                <a:lnTo>
                  <a:pt x="28066" y="8128"/>
                </a:lnTo>
                <a:lnTo>
                  <a:pt x="27812" y="7747"/>
                </a:lnTo>
                <a:lnTo>
                  <a:pt x="27431" y="7366"/>
                </a:lnTo>
                <a:lnTo>
                  <a:pt x="26923" y="7112"/>
                </a:lnTo>
                <a:lnTo>
                  <a:pt x="25018" y="6731"/>
                </a:lnTo>
                <a:lnTo>
                  <a:pt x="24764" y="6604"/>
                </a:lnTo>
                <a:lnTo>
                  <a:pt x="24002" y="6350"/>
                </a:lnTo>
                <a:lnTo>
                  <a:pt x="23748" y="6096"/>
                </a:lnTo>
                <a:lnTo>
                  <a:pt x="23748" y="4699"/>
                </a:lnTo>
                <a:lnTo>
                  <a:pt x="24002" y="4572"/>
                </a:lnTo>
                <a:lnTo>
                  <a:pt x="24383" y="4318"/>
                </a:lnTo>
                <a:lnTo>
                  <a:pt x="27887" y="4318"/>
                </a:lnTo>
                <a:lnTo>
                  <a:pt x="27939" y="3683"/>
                </a:lnTo>
                <a:lnTo>
                  <a:pt x="27558" y="3556"/>
                </a:lnTo>
                <a:lnTo>
                  <a:pt x="27177" y="3302"/>
                </a:lnTo>
                <a:lnTo>
                  <a:pt x="26288" y="3175"/>
                </a:lnTo>
                <a:lnTo>
                  <a:pt x="25780" y="3048"/>
                </a:lnTo>
                <a:close/>
              </a:path>
              <a:path w="287654" h="15239">
                <a:moveTo>
                  <a:pt x="27887" y="4318"/>
                </a:moveTo>
                <a:lnTo>
                  <a:pt x="24383" y="4318"/>
                </a:lnTo>
                <a:lnTo>
                  <a:pt x="26669" y="4445"/>
                </a:lnTo>
                <a:lnTo>
                  <a:pt x="27812" y="5207"/>
                </a:lnTo>
                <a:lnTo>
                  <a:pt x="27887" y="4318"/>
                </a:lnTo>
                <a:close/>
              </a:path>
              <a:path w="287654" h="15239">
                <a:moveTo>
                  <a:pt x="35940" y="3302"/>
                </a:moveTo>
                <a:lnTo>
                  <a:pt x="34543" y="3302"/>
                </a:lnTo>
                <a:lnTo>
                  <a:pt x="34543" y="11557"/>
                </a:lnTo>
                <a:lnTo>
                  <a:pt x="35940" y="11557"/>
                </a:lnTo>
                <a:lnTo>
                  <a:pt x="35940" y="3302"/>
                </a:lnTo>
                <a:close/>
              </a:path>
              <a:path w="287654" h="15239">
                <a:moveTo>
                  <a:pt x="36067" y="381"/>
                </a:moveTo>
                <a:lnTo>
                  <a:pt x="34416" y="381"/>
                </a:lnTo>
                <a:lnTo>
                  <a:pt x="34416" y="1905"/>
                </a:lnTo>
                <a:lnTo>
                  <a:pt x="36067" y="1905"/>
                </a:lnTo>
                <a:lnTo>
                  <a:pt x="36067" y="381"/>
                </a:lnTo>
                <a:close/>
              </a:path>
              <a:path w="287654" h="15239">
                <a:moveTo>
                  <a:pt x="39496" y="3302"/>
                </a:moveTo>
                <a:lnTo>
                  <a:pt x="38100" y="3302"/>
                </a:lnTo>
                <a:lnTo>
                  <a:pt x="38100" y="11557"/>
                </a:lnTo>
                <a:lnTo>
                  <a:pt x="39496" y="11557"/>
                </a:lnTo>
                <a:lnTo>
                  <a:pt x="39496" y="5334"/>
                </a:lnTo>
                <a:lnTo>
                  <a:pt x="39877" y="5080"/>
                </a:lnTo>
                <a:lnTo>
                  <a:pt x="40131" y="4826"/>
                </a:lnTo>
                <a:lnTo>
                  <a:pt x="40512" y="4699"/>
                </a:lnTo>
                <a:lnTo>
                  <a:pt x="40893" y="4445"/>
                </a:lnTo>
                <a:lnTo>
                  <a:pt x="41782" y="4318"/>
                </a:lnTo>
                <a:lnTo>
                  <a:pt x="44037" y="4318"/>
                </a:lnTo>
                <a:lnTo>
                  <a:pt x="44005" y="4191"/>
                </a:lnTo>
                <a:lnTo>
                  <a:pt x="39496" y="4191"/>
                </a:lnTo>
                <a:lnTo>
                  <a:pt x="39496" y="3302"/>
                </a:lnTo>
                <a:close/>
              </a:path>
              <a:path w="287654" h="15239">
                <a:moveTo>
                  <a:pt x="44037" y="4318"/>
                </a:moveTo>
                <a:lnTo>
                  <a:pt x="41782" y="4318"/>
                </a:lnTo>
                <a:lnTo>
                  <a:pt x="42544" y="4699"/>
                </a:lnTo>
                <a:lnTo>
                  <a:pt x="42841" y="5461"/>
                </a:lnTo>
                <a:lnTo>
                  <a:pt x="42925" y="11557"/>
                </a:lnTo>
                <a:lnTo>
                  <a:pt x="44322" y="11557"/>
                </a:lnTo>
                <a:lnTo>
                  <a:pt x="44449" y="5334"/>
                </a:lnTo>
                <a:lnTo>
                  <a:pt x="44703" y="5080"/>
                </a:lnTo>
                <a:lnTo>
                  <a:pt x="45084" y="4826"/>
                </a:lnTo>
                <a:lnTo>
                  <a:pt x="45338" y="4699"/>
                </a:lnTo>
                <a:lnTo>
                  <a:pt x="45719" y="4445"/>
                </a:lnTo>
                <a:lnTo>
                  <a:pt x="44068" y="4445"/>
                </a:lnTo>
                <a:close/>
              </a:path>
              <a:path w="287654" h="15239">
                <a:moveTo>
                  <a:pt x="48869" y="4318"/>
                </a:moveTo>
                <a:lnTo>
                  <a:pt x="46735" y="4318"/>
                </a:lnTo>
                <a:lnTo>
                  <a:pt x="47370" y="4572"/>
                </a:lnTo>
                <a:lnTo>
                  <a:pt x="47497" y="4953"/>
                </a:lnTo>
                <a:lnTo>
                  <a:pt x="47625" y="5080"/>
                </a:lnTo>
                <a:lnTo>
                  <a:pt x="47751" y="11557"/>
                </a:lnTo>
                <a:lnTo>
                  <a:pt x="49275" y="11557"/>
                </a:lnTo>
                <a:lnTo>
                  <a:pt x="49212" y="5334"/>
                </a:lnTo>
                <a:lnTo>
                  <a:pt x="49021" y="4699"/>
                </a:lnTo>
                <a:lnTo>
                  <a:pt x="48869" y="4318"/>
                </a:lnTo>
                <a:close/>
              </a:path>
              <a:path w="287654" h="15239">
                <a:moveTo>
                  <a:pt x="47370" y="3048"/>
                </a:moveTo>
                <a:lnTo>
                  <a:pt x="46227" y="3048"/>
                </a:lnTo>
                <a:lnTo>
                  <a:pt x="45846" y="3175"/>
                </a:lnTo>
                <a:lnTo>
                  <a:pt x="45338" y="3429"/>
                </a:lnTo>
                <a:lnTo>
                  <a:pt x="44957" y="3683"/>
                </a:lnTo>
                <a:lnTo>
                  <a:pt x="44576" y="4064"/>
                </a:lnTo>
                <a:lnTo>
                  <a:pt x="44068" y="4445"/>
                </a:lnTo>
                <a:lnTo>
                  <a:pt x="45719" y="4445"/>
                </a:lnTo>
                <a:lnTo>
                  <a:pt x="46735" y="4318"/>
                </a:lnTo>
                <a:lnTo>
                  <a:pt x="48869" y="4318"/>
                </a:lnTo>
                <a:lnTo>
                  <a:pt x="48767" y="4064"/>
                </a:lnTo>
                <a:lnTo>
                  <a:pt x="48005" y="3302"/>
                </a:lnTo>
                <a:lnTo>
                  <a:pt x="47751" y="3175"/>
                </a:lnTo>
                <a:lnTo>
                  <a:pt x="47370" y="3048"/>
                </a:lnTo>
                <a:close/>
              </a:path>
              <a:path w="287654" h="15239">
                <a:moveTo>
                  <a:pt x="42417" y="3048"/>
                </a:moveTo>
                <a:lnTo>
                  <a:pt x="41401" y="3048"/>
                </a:lnTo>
                <a:lnTo>
                  <a:pt x="40639" y="3302"/>
                </a:lnTo>
                <a:lnTo>
                  <a:pt x="39877" y="3810"/>
                </a:lnTo>
                <a:lnTo>
                  <a:pt x="39496" y="4191"/>
                </a:lnTo>
                <a:lnTo>
                  <a:pt x="44005" y="4191"/>
                </a:lnTo>
                <a:lnTo>
                  <a:pt x="43941" y="3937"/>
                </a:lnTo>
                <a:lnTo>
                  <a:pt x="43560" y="3556"/>
                </a:lnTo>
                <a:lnTo>
                  <a:pt x="43179" y="3429"/>
                </a:lnTo>
                <a:lnTo>
                  <a:pt x="42798" y="3175"/>
                </a:lnTo>
                <a:lnTo>
                  <a:pt x="42417" y="3048"/>
                </a:lnTo>
                <a:close/>
              </a:path>
              <a:path w="287654" h="15239">
                <a:moveTo>
                  <a:pt x="57192" y="4318"/>
                </a:moveTo>
                <a:lnTo>
                  <a:pt x="54736" y="4318"/>
                </a:lnTo>
                <a:lnTo>
                  <a:pt x="55498" y="4572"/>
                </a:lnTo>
                <a:lnTo>
                  <a:pt x="55752" y="4826"/>
                </a:lnTo>
                <a:lnTo>
                  <a:pt x="56006" y="6096"/>
                </a:lnTo>
                <a:lnTo>
                  <a:pt x="54609" y="6223"/>
                </a:lnTo>
                <a:lnTo>
                  <a:pt x="53975" y="6350"/>
                </a:lnTo>
                <a:lnTo>
                  <a:pt x="50672" y="9906"/>
                </a:lnTo>
                <a:lnTo>
                  <a:pt x="50926" y="10287"/>
                </a:lnTo>
                <a:lnTo>
                  <a:pt x="51180" y="10795"/>
                </a:lnTo>
                <a:lnTo>
                  <a:pt x="51942" y="11557"/>
                </a:lnTo>
                <a:lnTo>
                  <a:pt x="52196" y="11684"/>
                </a:lnTo>
                <a:lnTo>
                  <a:pt x="52577" y="11811"/>
                </a:lnTo>
                <a:lnTo>
                  <a:pt x="53975" y="11811"/>
                </a:lnTo>
                <a:lnTo>
                  <a:pt x="54228" y="11684"/>
                </a:lnTo>
                <a:lnTo>
                  <a:pt x="54482" y="11684"/>
                </a:lnTo>
                <a:lnTo>
                  <a:pt x="55244" y="11303"/>
                </a:lnTo>
                <a:lnTo>
                  <a:pt x="55625" y="11049"/>
                </a:lnTo>
                <a:lnTo>
                  <a:pt x="56006" y="10668"/>
                </a:lnTo>
                <a:lnTo>
                  <a:pt x="57513" y="10668"/>
                </a:lnTo>
                <a:lnTo>
                  <a:pt x="57509" y="10414"/>
                </a:lnTo>
                <a:lnTo>
                  <a:pt x="52831" y="10414"/>
                </a:lnTo>
                <a:lnTo>
                  <a:pt x="52323" y="9906"/>
                </a:lnTo>
                <a:lnTo>
                  <a:pt x="52323" y="8382"/>
                </a:lnTo>
                <a:lnTo>
                  <a:pt x="52831" y="7874"/>
                </a:lnTo>
                <a:lnTo>
                  <a:pt x="53085" y="7747"/>
                </a:lnTo>
                <a:lnTo>
                  <a:pt x="54228" y="7366"/>
                </a:lnTo>
                <a:lnTo>
                  <a:pt x="56006" y="7239"/>
                </a:lnTo>
                <a:lnTo>
                  <a:pt x="57447" y="7239"/>
                </a:lnTo>
                <a:lnTo>
                  <a:pt x="57361" y="4826"/>
                </a:lnTo>
                <a:lnTo>
                  <a:pt x="57192" y="4318"/>
                </a:lnTo>
                <a:close/>
              </a:path>
              <a:path w="287654" h="15239">
                <a:moveTo>
                  <a:pt x="57513" y="10668"/>
                </a:moveTo>
                <a:lnTo>
                  <a:pt x="56006" y="10668"/>
                </a:lnTo>
                <a:lnTo>
                  <a:pt x="56006" y="11557"/>
                </a:lnTo>
                <a:lnTo>
                  <a:pt x="57530" y="11557"/>
                </a:lnTo>
                <a:lnTo>
                  <a:pt x="57513" y="10668"/>
                </a:lnTo>
                <a:close/>
              </a:path>
              <a:path w="287654" h="15239">
                <a:moveTo>
                  <a:pt x="57447" y="7239"/>
                </a:moveTo>
                <a:lnTo>
                  <a:pt x="56006" y="7239"/>
                </a:lnTo>
                <a:lnTo>
                  <a:pt x="56006" y="9525"/>
                </a:lnTo>
                <a:lnTo>
                  <a:pt x="55752" y="9779"/>
                </a:lnTo>
                <a:lnTo>
                  <a:pt x="54990" y="10287"/>
                </a:lnTo>
                <a:lnTo>
                  <a:pt x="52831" y="10414"/>
                </a:lnTo>
                <a:lnTo>
                  <a:pt x="57509" y="10414"/>
                </a:lnTo>
                <a:lnTo>
                  <a:pt x="57447" y="7239"/>
                </a:lnTo>
                <a:close/>
              </a:path>
              <a:path w="287654" h="15239">
                <a:moveTo>
                  <a:pt x="54609" y="3048"/>
                </a:moveTo>
                <a:lnTo>
                  <a:pt x="53466" y="3048"/>
                </a:lnTo>
                <a:lnTo>
                  <a:pt x="52958" y="3175"/>
                </a:lnTo>
                <a:lnTo>
                  <a:pt x="52450" y="3175"/>
                </a:lnTo>
                <a:lnTo>
                  <a:pt x="51307" y="3429"/>
                </a:lnTo>
                <a:lnTo>
                  <a:pt x="51307" y="4826"/>
                </a:lnTo>
                <a:lnTo>
                  <a:pt x="51942" y="4699"/>
                </a:lnTo>
                <a:lnTo>
                  <a:pt x="52323" y="4572"/>
                </a:lnTo>
                <a:lnTo>
                  <a:pt x="54736" y="4318"/>
                </a:lnTo>
                <a:lnTo>
                  <a:pt x="57192" y="4318"/>
                </a:lnTo>
                <a:lnTo>
                  <a:pt x="57150" y="4191"/>
                </a:lnTo>
                <a:lnTo>
                  <a:pt x="56895" y="3937"/>
                </a:lnTo>
                <a:lnTo>
                  <a:pt x="56514" y="3683"/>
                </a:lnTo>
                <a:lnTo>
                  <a:pt x="56260" y="3429"/>
                </a:lnTo>
                <a:lnTo>
                  <a:pt x="54609" y="3048"/>
                </a:lnTo>
                <a:close/>
              </a:path>
              <a:path w="287654" h="15239">
                <a:moveTo>
                  <a:pt x="60070" y="12954"/>
                </a:moveTo>
                <a:lnTo>
                  <a:pt x="59689" y="12954"/>
                </a:lnTo>
                <a:lnTo>
                  <a:pt x="59689" y="14351"/>
                </a:lnTo>
                <a:lnTo>
                  <a:pt x="60451" y="14605"/>
                </a:lnTo>
                <a:lnTo>
                  <a:pt x="63500" y="14732"/>
                </a:lnTo>
                <a:lnTo>
                  <a:pt x="64515" y="14351"/>
                </a:lnTo>
                <a:lnTo>
                  <a:pt x="65404" y="13462"/>
                </a:lnTo>
                <a:lnTo>
                  <a:pt x="61594" y="13462"/>
                </a:lnTo>
                <a:lnTo>
                  <a:pt x="61340" y="13335"/>
                </a:lnTo>
                <a:lnTo>
                  <a:pt x="61086" y="13335"/>
                </a:lnTo>
                <a:lnTo>
                  <a:pt x="60197" y="13081"/>
                </a:lnTo>
                <a:lnTo>
                  <a:pt x="60070" y="12954"/>
                </a:lnTo>
                <a:close/>
              </a:path>
              <a:path w="287654" h="15239">
                <a:moveTo>
                  <a:pt x="66039" y="10541"/>
                </a:moveTo>
                <a:lnTo>
                  <a:pt x="64642" y="10541"/>
                </a:lnTo>
                <a:lnTo>
                  <a:pt x="64515" y="12446"/>
                </a:lnTo>
                <a:lnTo>
                  <a:pt x="64261" y="12827"/>
                </a:lnTo>
                <a:lnTo>
                  <a:pt x="64007" y="13081"/>
                </a:lnTo>
                <a:lnTo>
                  <a:pt x="63500" y="13335"/>
                </a:lnTo>
                <a:lnTo>
                  <a:pt x="63118" y="13462"/>
                </a:lnTo>
                <a:lnTo>
                  <a:pt x="65404" y="13462"/>
                </a:lnTo>
                <a:lnTo>
                  <a:pt x="65785" y="13081"/>
                </a:lnTo>
                <a:lnTo>
                  <a:pt x="65944" y="12446"/>
                </a:lnTo>
                <a:lnTo>
                  <a:pt x="66039" y="10541"/>
                </a:lnTo>
                <a:close/>
              </a:path>
              <a:path w="287654" h="15239">
                <a:moveTo>
                  <a:pt x="63372" y="3048"/>
                </a:moveTo>
                <a:lnTo>
                  <a:pt x="62102" y="3048"/>
                </a:lnTo>
                <a:lnTo>
                  <a:pt x="61594" y="3175"/>
                </a:lnTo>
                <a:lnTo>
                  <a:pt x="61213" y="3302"/>
                </a:lnTo>
                <a:lnTo>
                  <a:pt x="60705" y="3556"/>
                </a:lnTo>
                <a:lnTo>
                  <a:pt x="60325" y="3810"/>
                </a:lnTo>
                <a:lnTo>
                  <a:pt x="60070" y="4191"/>
                </a:lnTo>
                <a:lnTo>
                  <a:pt x="59689" y="4572"/>
                </a:lnTo>
                <a:lnTo>
                  <a:pt x="59435" y="4953"/>
                </a:lnTo>
                <a:lnTo>
                  <a:pt x="59181" y="5461"/>
                </a:lnTo>
                <a:lnTo>
                  <a:pt x="58927" y="8636"/>
                </a:lnTo>
                <a:lnTo>
                  <a:pt x="59181" y="9652"/>
                </a:lnTo>
                <a:lnTo>
                  <a:pt x="60325" y="11049"/>
                </a:lnTo>
                <a:lnTo>
                  <a:pt x="61086" y="11430"/>
                </a:lnTo>
                <a:lnTo>
                  <a:pt x="63118" y="11430"/>
                </a:lnTo>
                <a:lnTo>
                  <a:pt x="63500" y="11176"/>
                </a:lnTo>
                <a:lnTo>
                  <a:pt x="63880" y="11049"/>
                </a:lnTo>
                <a:lnTo>
                  <a:pt x="64642" y="10541"/>
                </a:lnTo>
                <a:lnTo>
                  <a:pt x="66039" y="10541"/>
                </a:lnTo>
                <a:lnTo>
                  <a:pt x="66039" y="10160"/>
                </a:lnTo>
                <a:lnTo>
                  <a:pt x="61721" y="10160"/>
                </a:lnTo>
                <a:lnTo>
                  <a:pt x="61213" y="9906"/>
                </a:lnTo>
                <a:lnTo>
                  <a:pt x="60832" y="9398"/>
                </a:lnTo>
                <a:lnTo>
                  <a:pt x="60578" y="8890"/>
                </a:lnTo>
                <a:lnTo>
                  <a:pt x="60705" y="5461"/>
                </a:lnTo>
                <a:lnTo>
                  <a:pt x="61086" y="5080"/>
                </a:lnTo>
                <a:lnTo>
                  <a:pt x="61467" y="4572"/>
                </a:lnTo>
                <a:lnTo>
                  <a:pt x="61975" y="4318"/>
                </a:lnTo>
                <a:lnTo>
                  <a:pt x="66039" y="4318"/>
                </a:lnTo>
                <a:lnTo>
                  <a:pt x="66039" y="3683"/>
                </a:lnTo>
                <a:lnTo>
                  <a:pt x="64642" y="3683"/>
                </a:lnTo>
                <a:lnTo>
                  <a:pt x="64261" y="3429"/>
                </a:lnTo>
                <a:lnTo>
                  <a:pt x="63626" y="3175"/>
                </a:lnTo>
                <a:lnTo>
                  <a:pt x="63372" y="3048"/>
                </a:lnTo>
                <a:close/>
              </a:path>
              <a:path w="287654" h="15239">
                <a:moveTo>
                  <a:pt x="66039" y="4318"/>
                </a:moveTo>
                <a:lnTo>
                  <a:pt x="63372" y="4318"/>
                </a:lnTo>
                <a:lnTo>
                  <a:pt x="64261" y="4572"/>
                </a:lnTo>
                <a:lnTo>
                  <a:pt x="64642" y="4826"/>
                </a:lnTo>
                <a:lnTo>
                  <a:pt x="64558" y="9398"/>
                </a:lnTo>
                <a:lnTo>
                  <a:pt x="64388" y="9652"/>
                </a:lnTo>
                <a:lnTo>
                  <a:pt x="63626" y="9906"/>
                </a:lnTo>
                <a:lnTo>
                  <a:pt x="61721" y="10160"/>
                </a:lnTo>
                <a:lnTo>
                  <a:pt x="66039" y="10160"/>
                </a:lnTo>
                <a:lnTo>
                  <a:pt x="66039" y="4318"/>
                </a:lnTo>
                <a:close/>
              </a:path>
              <a:path w="287654" h="15239">
                <a:moveTo>
                  <a:pt x="66039" y="3302"/>
                </a:moveTo>
                <a:lnTo>
                  <a:pt x="64769" y="3302"/>
                </a:lnTo>
                <a:lnTo>
                  <a:pt x="64642" y="3683"/>
                </a:lnTo>
                <a:lnTo>
                  <a:pt x="66039" y="3683"/>
                </a:lnTo>
                <a:lnTo>
                  <a:pt x="66039" y="3302"/>
                </a:lnTo>
                <a:close/>
              </a:path>
              <a:path w="287654" h="15239">
                <a:moveTo>
                  <a:pt x="72135" y="3048"/>
                </a:moveTo>
                <a:lnTo>
                  <a:pt x="70357" y="3048"/>
                </a:lnTo>
                <a:lnTo>
                  <a:pt x="69468" y="3429"/>
                </a:lnTo>
                <a:lnTo>
                  <a:pt x="68706" y="4191"/>
                </a:lnTo>
                <a:lnTo>
                  <a:pt x="67944" y="5080"/>
                </a:lnTo>
                <a:lnTo>
                  <a:pt x="67563" y="6096"/>
                </a:lnTo>
                <a:lnTo>
                  <a:pt x="67563" y="8890"/>
                </a:lnTo>
                <a:lnTo>
                  <a:pt x="67944" y="9906"/>
                </a:lnTo>
                <a:lnTo>
                  <a:pt x="69468" y="11430"/>
                </a:lnTo>
                <a:lnTo>
                  <a:pt x="70484" y="11811"/>
                </a:lnTo>
                <a:lnTo>
                  <a:pt x="72516" y="11811"/>
                </a:lnTo>
                <a:lnTo>
                  <a:pt x="72770" y="11684"/>
                </a:lnTo>
                <a:lnTo>
                  <a:pt x="73278" y="11684"/>
                </a:lnTo>
                <a:lnTo>
                  <a:pt x="73913" y="11430"/>
                </a:lnTo>
                <a:lnTo>
                  <a:pt x="74167" y="11303"/>
                </a:lnTo>
                <a:lnTo>
                  <a:pt x="74675" y="11176"/>
                </a:lnTo>
                <a:lnTo>
                  <a:pt x="74675" y="10541"/>
                </a:lnTo>
                <a:lnTo>
                  <a:pt x="70992" y="10541"/>
                </a:lnTo>
                <a:lnTo>
                  <a:pt x="70357" y="10287"/>
                </a:lnTo>
                <a:lnTo>
                  <a:pt x="69341" y="9271"/>
                </a:lnTo>
                <a:lnTo>
                  <a:pt x="69214" y="8890"/>
                </a:lnTo>
                <a:lnTo>
                  <a:pt x="69087" y="7620"/>
                </a:lnTo>
                <a:lnTo>
                  <a:pt x="74929" y="7620"/>
                </a:lnTo>
                <a:lnTo>
                  <a:pt x="74929" y="6477"/>
                </a:lnTo>
                <a:lnTo>
                  <a:pt x="69087" y="6477"/>
                </a:lnTo>
                <a:lnTo>
                  <a:pt x="69087" y="6096"/>
                </a:lnTo>
                <a:lnTo>
                  <a:pt x="69341" y="5334"/>
                </a:lnTo>
                <a:lnTo>
                  <a:pt x="69595" y="5080"/>
                </a:lnTo>
                <a:lnTo>
                  <a:pt x="69722" y="4826"/>
                </a:lnTo>
                <a:lnTo>
                  <a:pt x="69976" y="4699"/>
                </a:lnTo>
                <a:lnTo>
                  <a:pt x="70230" y="4445"/>
                </a:lnTo>
                <a:lnTo>
                  <a:pt x="70738" y="4191"/>
                </a:lnTo>
                <a:lnTo>
                  <a:pt x="74210" y="4191"/>
                </a:lnTo>
                <a:lnTo>
                  <a:pt x="74040" y="3937"/>
                </a:lnTo>
                <a:lnTo>
                  <a:pt x="73786" y="3683"/>
                </a:lnTo>
                <a:lnTo>
                  <a:pt x="73405" y="3429"/>
                </a:lnTo>
                <a:lnTo>
                  <a:pt x="72135" y="3048"/>
                </a:lnTo>
                <a:close/>
              </a:path>
              <a:path w="287654" h="15239">
                <a:moveTo>
                  <a:pt x="74675" y="9525"/>
                </a:moveTo>
                <a:lnTo>
                  <a:pt x="74421" y="9779"/>
                </a:lnTo>
                <a:lnTo>
                  <a:pt x="73405" y="10287"/>
                </a:lnTo>
                <a:lnTo>
                  <a:pt x="70992" y="10541"/>
                </a:lnTo>
                <a:lnTo>
                  <a:pt x="74675" y="10541"/>
                </a:lnTo>
                <a:lnTo>
                  <a:pt x="74675" y="9525"/>
                </a:lnTo>
                <a:close/>
              </a:path>
              <a:path w="287654" h="15239">
                <a:moveTo>
                  <a:pt x="74210" y="4191"/>
                </a:moveTo>
                <a:lnTo>
                  <a:pt x="72135" y="4191"/>
                </a:lnTo>
                <a:lnTo>
                  <a:pt x="72897" y="4572"/>
                </a:lnTo>
                <a:lnTo>
                  <a:pt x="73151" y="4826"/>
                </a:lnTo>
                <a:lnTo>
                  <a:pt x="73278" y="5080"/>
                </a:lnTo>
                <a:lnTo>
                  <a:pt x="73532" y="6477"/>
                </a:lnTo>
                <a:lnTo>
                  <a:pt x="74929" y="6477"/>
                </a:lnTo>
                <a:lnTo>
                  <a:pt x="74802" y="5334"/>
                </a:lnTo>
                <a:lnTo>
                  <a:pt x="74675" y="5080"/>
                </a:lnTo>
                <a:lnTo>
                  <a:pt x="74591" y="4826"/>
                </a:lnTo>
                <a:lnTo>
                  <a:pt x="74379" y="4445"/>
                </a:lnTo>
                <a:lnTo>
                  <a:pt x="74210" y="4191"/>
                </a:lnTo>
                <a:close/>
              </a:path>
              <a:path w="287654" h="15239">
                <a:moveTo>
                  <a:pt x="85216" y="3048"/>
                </a:moveTo>
                <a:lnTo>
                  <a:pt x="84200" y="3048"/>
                </a:lnTo>
                <a:lnTo>
                  <a:pt x="83565" y="3175"/>
                </a:lnTo>
                <a:lnTo>
                  <a:pt x="83057" y="3429"/>
                </a:lnTo>
                <a:lnTo>
                  <a:pt x="82676" y="3556"/>
                </a:lnTo>
                <a:lnTo>
                  <a:pt x="82168" y="3810"/>
                </a:lnTo>
                <a:lnTo>
                  <a:pt x="81914" y="4191"/>
                </a:lnTo>
                <a:lnTo>
                  <a:pt x="81533" y="4572"/>
                </a:lnTo>
                <a:lnTo>
                  <a:pt x="81025" y="5588"/>
                </a:lnTo>
                <a:lnTo>
                  <a:pt x="80975" y="9144"/>
                </a:lnTo>
                <a:lnTo>
                  <a:pt x="81089" y="9525"/>
                </a:lnTo>
                <a:lnTo>
                  <a:pt x="81533" y="10414"/>
                </a:lnTo>
                <a:lnTo>
                  <a:pt x="81914" y="10668"/>
                </a:lnTo>
                <a:lnTo>
                  <a:pt x="82168" y="11049"/>
                </a:lnTo>
                <a:lnTo>
                  <a:pt x="83184" y="11557"/>
                </a:lnTo>
                <a:lnTo>
                  <a:pt x="83565" y="11684"/>
                </a:lnTo>
                <a:lnTo>
                  <a:pt x="84200" y="11811"/>
                </a:lnTo>
                <a:lnTo>
                  <a:pt x="85343" y="11811"/>
                </a:lnTo>
                <a:lnTo>
                  <a:pt x="85470" y="11684"/>
                </a:lnTo>
                <a:lnTo>
                  <a:pt x="85851" y="11684"/>
                </a:lnTo>
                <a:lnTo>
                  <a:pt x="86486" y="11430"/>
                </a:lnTo>
                <a:lnTo>
                  <a:pt x="86740" y="11303"/>
                </a:lnTo>
                <a:lnTo>
                  <a:pt x="86994" y="11303"/>
                </a:lnTo>
                <a:lnTo>
                  <a:pt x="87103" y="10541"/>
                </a:lnTo>
                <a:lnTo>
                  <a:pt x="83946" y="10541"/>
                </a:lnTo>
                <a:lnTo>
                  <a:pt x="83311" y="10287"/>
                </a:lnTo>
                <a:lnTo>
                  <a:pt x="82422" y="9144"/>
                </a:lnTo>
                <a:lnTo>
                  <a:pt x="82521" y="5588"/>
                </a:lnTo>
                <a:lnTo>
                  <a:pt x="83311" y="4572"/>
                </a:lnTo>
                <a:lnTo>
                  <a:pt x="83946" y="4318"/>
                </a:lnTo>
                <a:lnTo>
                  <a:pt x="87133" y="4318"/>
                </a:lnTo>
                <a:lnTo>
                  <a:pt x="87248" y="3683"/>
                </a:lnTo>
                <a:lnTo>
                  <a:pt x="85725" y="3175"/>
                </a:lnTo>
                <a:lnTo>
                  <a:pt x="85216" y="3048"/>
                </a:lnTo>
                <a:close/>
              </a:path>
              <a:path w="287654" h="15239">
                <a:moveTo>
                  <a:pt x="87248" y="9525"/>
                </a:moveTo>
                <a:lnTo>
                  <a:pt x="86867" y="9906"/>
                </a:lnTo>
                <a:lnTo>
                  <a:pt x="86486" y="10033"/>
                </a:lnTo>
                <a:lnTo>
                  <a:pt x="86105" y="10287"/>
                </a:lnTo>
                <a:lnTo>
                  <a:pt x="83946" y="10541"/>
                </a:lnTo>
                <a:lnTo>
                  <a:pt x="87103" y="10541"/>
                </a:lnTo>
                <a:lnTo>
                  <a:pt x="87248" y="9525"/>
                </a:lnTo>
                <a:close/>
              </a:path>
              <a:path w="287654" h="15239">
                <a:moveTo>
                  <a:pt x="87133" y="4318"/>
                </a:moveTo>
                <a:lnTo>
                  <a:pt x="85216" y="4318"/>
                </a:lnTo>
                <a:lnTo>
                  <a:pt x="85978" y="4572"/>
                </a:lnTo>
                <a:lnTo>
                  <a:pt x="86994" y="5080"/>
                </a:lnTo>
                <a:lnTo>
                  <a:pt x="87133" y="4318"/>
                </a:lnTo>
                <a:close/>
              </a:path>
              <a:path w="287654" h="15239">
                <a:moveTo>
                  <a:pt x="94445" y="4318"/>
                </a:moveTo>
                <a:lnTo>
                  <a:pt x="92075" y="4318"/>
                </a:lnTo>
                <a:lnTo>
                  <a:pt x="92836" y="4572"/>
                </a:lnTo>
                <a:lnTo>
                  <a:pt x="93090" y="4826"/>
                </a:lnTo>
                <a:lnTo>
                  <a:pt x="93344" y="6096"/>
                </a:lnTo>
                <a:lnTo>
                  <a:pt x="91947" y="6223"/>
                </a:lnTo>
                <a:lnTo>
                  <a:pt x="91185" y="6350"/>
                </a:lnTo>
                <a:lnTo>
                  <a:pt x="88010" y="9906"/>
                </a:lnTo>
                <a:lnTo>
                  <a:pt x="88264" y="10541"/>
                </a:lnTo>
                <a:lnTo>
                  <a:pt x="89280" y="11557"/>
                </a:lnTo>
                <a:lnTo>
                  <a:pt x="89534" y="11684"/>
                </a:lnTo>
                <a:lnTo>
                  <a:pt x="89915" y="11811"/>
                </a:lnTo>
                <a:lnTo>
                  <a:pt x="91312" y="11811"/>
                </a:lnTo>
                <a:lnTo>
                  <a:pt x="91566" y="11684"/>
                </a:lnTo>
                <a:lnTo>
                  <a:pt x="91820" y="11684"/>
                </a:lnTo>
                <a:lnTo>
                  <a:pt x="92328" y="11430"/>
                </a:lnTo>
                <a:lnTo>
                  <a:pt x="92455" y="11303"/>
                </a:lnTo>
                <a:lnTo>
                  <a:pt x="92836" y="11049"/>
                </a:lnTo>
                <a:lnTo>
                  <a:pt x="93090" y="10922"/>
                </a:lnTo>
                <a:lnTo>
                  <a:pt x="93344" y="10668"/>
                </a:lnTo>
                <a:lnTo>
                  <a:pt x="94725" y="10668"/>
                </a:lnTo>
                <a:lnTo>
                  <a:pt x="94721" y="10414"/>
                </a:lnTo>
                <a:lnTo>
                  <a:pt x="90169" y="10414"/>
                </a:lnTo>
                <a:lnTo>
                  <a:pt x="89661" y="9906"/>
                </a:lnTo>
                <a:lnTo>
                  <a:pt x="89577" y="9779"/>
                </a:lnTo>
                <a:lnTo>
                  <a:pt x="89534" y="8382"/>
                </a:lnTo>
                <a:lnTo>
                  <a:pt x="90042" y="7874"/>
                </a:lnTo>
                <a:lnTo>
                  <a:pt x="90423" y="7747"/>
                </a:lnTo>
                <a:lnTo>
                  <a:pt x="91058" y="7493"/>
                </a:lnTo>
                <a:lnTo>
                  <a:pt x="91566" y="7366"/>
                </a:lnTo>
                <a:lnTo>
                  <a:pt x="93344" y="7239"/>
                </a:lnTo>
                <a:lnTo>
                  <a:pt x="94663" y="7239"/>
                </a:lnTo>
                <a:lnTo>
                  <a:pt x="94614" y="4572"/>
                </a:lnTo>
                <a:lnTo>
                  <a:pt x="94445" y="4318"/>
                </a:lnTo>
                <a:close/>
              </a:path>
              <a:path w="287654" h="15239">
                <a:moveTo>
                  <a:pt x="94725" y="10668"/>
                </a:moveTo>
                <a:lnTo>
                  <a:pt x="93344" y="10668"/>
                </a:lnTo>
                <a:lnTo>
                  <a:pt x="93344" y="11557"/>
                </a:lnTo>
                <a:lnTo>
                  <a:pt x="94741" y="11557"/>
                </a:lnTo>
                <a:lnTo>
                  <a:pt x="94725" y="10668"/>
                </a:lnTo>
                <a:close/>
              </a:path>
              <a:path w="287654" h="15239">
                <a:moveTo>
                  <a:pt x="94663" y="7239"/>
                </a:moveTo>
                <a:lnTo>
                  <a:pt x="93344" y="7239"/>
                </a:lnTo>
                <a:lnTo>
                  <a:pt x="93344" y="9525"/>
                </a:lnTo>
                <a:lnTo>
                  <a:pt x="93090" y="9779"/>
                </a:lnTo>
                <a:lnTo>
                  <a:pt x="92328" y="10287"/>
                </a:lnTo>
                <a:lnTo>
                  <a:pt x="90169" y="10414"/>
                </a:lnTo>
                <a:lnTo>
                  <a:pt x="94721" y="10414"/>
                </a:lnTo>
                <a:lnTo>
                  <a:pt x="94663" y="7239"/>
                </a:lnTo>
                <a:close/>
              </a:path>
              <a:path w="287654" h="15239">
                <a:moveTo>
                  <a:pt x="91820" y="3048"/>
                </a:moveTo>
                <a:lnTo>
                  <a:pt x="90804" y="3048"/>
                </a:lnTo>
                <a:lnTo>
                  <a:pt x="90296" y="3175"/>
                </a:lnTo>
                <a:lnTo>
                  <a:pt x="89788" y="3175"/>
                </a:lnTo>
                <a:lnTo>
                  <a:pt x="88645" y="3429"/>
                </a:lnTo>
                <a:lnTo>
                  <a:pt x="88645" y="4826"/>
                </a:lnTo>
                <a:lnTo>
                  <a:pt x="89661" y="4572"/>
                </a:lnTo>
                <a:lnTo>
                  <a:pt x="92075" y="4318"/>
                </a:lnTo>
                <a:lnTo>
                  <a:pt x="94445" y="4318"/>
                </a:lnTo>
                <a:lnTo>
                  <a:pt x="94233" y="3937"/>
                </a:lnTo>
                <a:lnTo>
                  <a:pt x="93852" y="3683"/>
                </a:lnTo>
                <a:lnTo>
                  <a:pt x="93598" y="3429"/>
                </a:lnTo>
                <a:lnTo>
                  <a:pt x="92328" y="3175"/>
                </a:lnTo>
                <a:lnTo>
                  <a:pt x="91820" y="3048"/>
                </a:lnTo>
                <a:close/>
              </a:path>
              <a:path w="287654" h="15239">
                <a:moveTo>
                  <a:pt x="98297" y="3302"/>
                </a:moveTo>
                <a:lnTo>
                  <a:pt x="96773" y="3302"/>
                </a:lnTo>
                <a:lnTo>
                  <a:pt x="96773" y="11557"/>
                </a:lnTo>
                <a:lnTo>
                  <a:pt x="98297" y="11557"/>
                </a:lnTo>
                <a:lnTo>
                  <a:pt x="98297" y="5334"/>
                </a:lnTo>
                <a:lnTo>
                  <a:pt x="98678" y="5080"/>
                </a:lnTo>
                <a:lnTo>
                  <a:pt x="98932" y="4826"/>
                </a:lnTo>
                <a:lnTo>
                  <a:pt x="99313" y="4699"/>
                </a:lnTo>
                <a:lnTo>
                  <a:pt x="99694" y="4445"/>
                </a:lnTo>
                <a:lnTo>
                  <a:pt x="100837" y="4318"/>
                </a:lnTo>
                <a:lnTo>
                  <a:pt x="103174" y="4318"/>
                </a:lnTo>
                <a:lnTo>
                  <a:pt x="103098" y="4191"/>
                </a:lnTo>
                <a:lnTo>
                  <a:pt x="98297" y="4191"/>
                </a:lnTo>
                <a:lnTo>
                  <a:pt x="98297" y="3302"/>
                </a:lnTo>
                <a:close/>
              </a:path>
              <a:path w="287654" h="15239">
                <a:moveTo>
                  <a:pt x="103174" y="4318"/>
                </a:moveTo>
                <a:lnTo>
                  <a:pt x="100837" y="4318"/>
                </a:lnTo>
                <a:lnTo>
                  <a:pt x="101600" y="4572"/>
                </a:lnTo>
                <a:lnTo>
                  <a:pt x="101769" y="4826"/>
                </a:lnTo>
                <a:lnTo>
                  <a:pt x="101868" y="5334"/>
                </a:lnTo>
                <a:lnTo>
                  <a:pt x="102107" y="11557"/>
                </a:lnTo>
                <a:lnTo>
                  <a:pt x="103504" y="11557"/>
                </a:lnTo>
                <a:lnTo>
                  <a:pt x="103377" y="4826"/>
                </a:lnTo>
                <a:lnTo>
                  <a:pt x="103250" y="4445"/>
                </a:lnTo>
                <a:close/>
              </a:path>
              <a:path w="287654" h="15239">
                <a:moveTo>
                  <a:pt x="101726" y="3048"/>
                </a:moveTo>
                <a:lnTo>
                  <a:pt x="100329" y="3048"/>
                </a:lnTo>
                <a:lnTo>
                  <a:pt x="99567" y="3302"/>
                </a:lnTo>
                <a:lnTo>
                  <a:pt x="99059" y="3556"/>
                </a:lnTo>
                <a:lnTo>
                  <a:pt x="98678" y="3810"/>
                </a:lnTo>
                <a:lnTo>
                  <a:pt x="98297" y="4191"/>
                </a:lnTo>
                <a:lnTo>
                  <a:pt x="103098" y="4191"/>
                </a:lnTo>
                <a:lnTo>
                  <a:pt x="102869" y="3810"/>
                </a:lnTo>
                <a:lnTo>
                  <a:pt x="102361" y="3302"/>
                </a:lnTo>
                <a:lnTo>
                  <a:pt x="101726" y="3048"/>
                </a:lnTo>
                <a:close/>
              </a:path>
              <a:path w="287654" h="15239">
                <a:moveTo>
                  <a:pt x="107060" y="3302"/>
                </a:moveTo>
                <a:lnTo>
                  <a:pt x="105536" y="3302"/>
                </a:lnTo>
                <a:lnTo>
                  <a:pt x="105536" y="11557"/>
                </a:lnTo>
                <a:lnTo>
                  <a:pt x="107060" y="11557"/>
                </a:lnTo>
                <a:lnTo>
                  <a:pt x="107187" y="5207"/>
                </a:lnTo>
                <a:lnTo>
                  <a:pt x="107695" y="4826"/>
                </a:lnTo>
                <a:lnTo>
                  <a:pt x="108076" y="4699"/>
                </a:lnTo>
                <a:lnTo>
                  <a:pt x="108457" y="4445"/>
                </a:lnTo>
                <a:lnTo>
                  <a:pt x="109600" y="4318"/>
                </a:lnTo>
                <a:lnTo>
                  <a:pt x="111937" y="4318"/>
                </a:lnTo>
                <a:lnTo>
                  <a:pt x="111861" y="4191"/>
                </a:lnTo>
                <a:lnTo>
                  <a:pt x="107060" y="4191"/>
                </a:lnTo>
                <a:lnTo>
                  <a:pt x="107060" y="3302"/>
                </a:lnTo>
                <a:close/>
              </a:path>
              <a:path w="287654" h="15239">
                <a:moveTo>
                  <a:pt x="111937" y="4318"/>
                </a:moveTo>
                <a:lnTo>
                  <a:pt x="109600" y="4318"/>
                </a:lnTo>
                <a:lnTo>
                  <a:pt x="110362" y="4572"/>
                </a:lnTo>
                <a:lnTo>
                  <a:pt x="110532" y="4826"/>
                </a:lnTo>
                <a:lnTo>
                  <a:pt x="110631" y="5334"/>
                </a:lnTo>
                <a:lnTo>
                  <a:pt x="110870" y="11557"/>
                </a:lnTo>
                <a:lnTo>
                  <a:pt x="112267" y="11557"/>
                </a:lnTo>
                <a:lnTo>
                  <a:pt x="112140" y="4826"/>
                </a:lnTo>
                <a:lnTo>
                  <a:pt x="112013" y="4445"/>
                </a:lnTo>
                <a:close/>
              </a:path>
              <a:path w="287654" h="15239">
                <a:moveTo>
                  <a:pt x="110489" y="3048"/>
                </a:moveTo>
                <a:lnTo>
                  <a:pt x="109092" y="3048"/>
                </a:lnTo>
                <a:lnTo>
                  <a:pt x="108330" y="3302"/>
                </a:lnTo>
                <a:lnTo>
                  <a:pt x="107822" y="3556"/>
                </a:lnTo>
                <a:lnTo>
                  <a:pt x="107441" y="3810"/>
                </a:lnTo>
                <a:lnTo>
                  <a:pt x="107060" y="4191"/>
                </a:lnTo>
                <a:lnTo>
                  <a:pt x="111861" y="4191"/>
                </a:lnTo>
                <a:lnTo>
                  <a:pt x="111632" y="3810"/>
                </a:lnTo>
                <a:lnTo>
                  <a:pt x="111125" y="3302"/>
                </a:lnTo>
                <a:lnTo>
                  <a:pt x="110489" y="3048"/>
                </a:lnTo>
                <a:close/>
              </a:path>
              <a:path w="287654" h="15239">
                <a:moveTo>
                  <a:pt x="118744" y="3048"/>
                </a:moveTo>
                <a:lnTo>
                  <a:pt x="116458" y="3048"/>
                </a:lnTo>
                <a:lnTo>
                  <a:pt x="115442" y="3429"/>
                </a:lnTo>
                <a:lnTo>
                  <a:pt x="114807" y="4191"/>
                </a:lnTo>
                <a:lnTo>
                  <a:pt x="114045" y="4953"/>
                </a:lnTo>
                <a:lnTo>
                  <a:pt x="113834" y="5588"/>
                </a:lnTo>
                <a:lnTo>
                  <a:pt x="113707" y="8890"/>
                </a:lnTo>
                <a:lnTo>
                  <a:pt x="114045" y="9906"/>
                </a:lnTo>
                <a:lnTo>
                  <a:pt x="114680" y="10668"/>
                </a:lnTo>
                <a:lnTo>
                  <a:pt x="115442" y="11430"/>
                </a:lnTo>
                <a:lnTo>
                  <a:pt x="116331" y="11811"/>
                </a:lnTo>
                <a:lnTo>
                  <a:pt x="118744" y="11811"/>
                </a:lnTo>
                <a:lnTo>
                  <a:pt x="119633" y="11430"/>
                </a:lnTo>
                <a:lnTo>
                  <a:pt x="120268" y="10668"/>
                </a:lnTo>
                <a:lnTo>
                  <a:pt x="116839" y="10668"/>
                </a:lnTo>
                <a:lnTo>
                  <a:pt x="116204" y="10287"/>
                </a:lnTo>
                <a:lnTo>
                  <a:pt x="115442" y="9271"/>
                </a:lnTo>
                <a:lnTo>
                  <a:pt x="115315" y="8890"/>
                </a:lnTo>
                <a:lnTo>
                  <a:pt x="115273" y="6096"/>
                </a:lnTo>
                <a:lnTo>
                  <a:pt x="115442" y="5588"/>
                </a:lnTo>
                <a:lnTo>
                  <a:pt x="116204" y="4572"/>
                </a:lnTo>
                <a:lnTo>
                  <a:pt x="116839" y="4191"/>
                </a:lnTo>
                <a:lnTo>
                  <a:pt x="120268" y="4191"/>
                </a:lnTo>
                <a:lnTo>
                  <a:pt x="119633" y="3429"/>
                </a:lnTo>
                <a:lnTo>
                  <a:pt x="118744" y="3048"/>
                </a:lnTo>
                <a:close/>
              </a:path>
              <a:path w="287654" h="15239">
                <a:moveTo>
                  <a:pt x="120268" y="4191"/>
                </a:moveTo>
                <a:lnTo>
                  <a:pt x="118236" y="4191"/>
                </a:lnTo>
                <a:lnTo>
                  <a:pt x="118871" y="4572"/>
                </a:lnTo>
                <a:lnTo>
                  <a:pt x="119633" y="5588"/>
                </a:lnTo>
                <a:lnTo>
                  <a:pt x="119760" y="8890"/>
                </a:lnTo>
                <a:lnTo>
                  <a:pt x="119633" y="9271"/>
                </a:lnTo>
                <a:lnTo>
                  <a:pt x="118871" y="10287"/>
                </a:lnTo>
                <a:lnTo>
                  <a:pt x="118236" y="10668"/>
                </a:lnTo>
                <a:lnTo>
                  <a:pt x="120268" y="10668"/>
                </a:lnTo>
                <a:lnTo>
                  <a:pt x="121030" y="9906"/>
                </a:lnTo>
                <a:lnTo>
                  <a:pt x="121411" y="8890"/>
                </a:lnTo>
                <a:lnTo>
                  <a:pt x="121411" y="6096"/>
                </a:lnTo>
                <a:lnTo>
                  <a:pt x="121030" y="4953"/>
                </a:lnTo>
                <a:lnTo>
                  <a:pt x="120268" y="4191"/>
                </a:lnTo>
                <a:close/>
              </a:path>
              <a:path w="287654" h="15239">
                <a:moveTo>
                  <a:pt x="124332" y="4445"/>
                </a:moveTo>
                <a:lnTo>
                  <a:pt x="122935" y="4445"/>
                </a:lnTo>
                <a:lnTo>
                  <a:pt x="123037" y="10287"/>
                </a:lnTo>
                <a:lnTo>
                  <a:pt x="123189" y="10668"/>
                </a:lnTo>
                <a:lnTo>
                  <a:pt x="124078" y="11557"/>
                </a:lnTo>
                <a:lnTo>
                  <a:pt x="124586" y="11811"/>
                </a:lnTo>
                <a:lnTo>
                  <a:pt x="125602" y="11811"/>
                </a:lnTo>
                <a:lnTo>
                  <a:pt x="125983" y="11684"/>
                </a:lnTo>
                <a:lnTo>
                  <a:pt x="127000" y="11557"/>
                </a:lnTo>
                <a:lnTo>
                  <a:pt x="127000" y="10541"/>
                </a:lnTo>
                <a:lnTo>
                  <a:pt x="125221" y="10541"/>
                </a:lnTo>
                <a:lnTo>
                  <a:pt x="124840" y="10287"/>
                </a:lnTo>
                <a:lnTo>
                  <a:pt x="124586" y="10033"/>
                </a:lnTo>
                <a:lnTo>
                  <a:pt x="124332" y="4445"/>
                </a:lnTo>
                <a:close/>
              </a:path>
              <a:path w="287654" h="15239">
                <a:moveTo>
                  <a:pt x="127000" y="10287"/>
                </a:moveTo>
                <a:lnTo>
                  <a:pt x="126872" y="10287"/>
                </a:lnTo>
                <a:lnTo>
                  <a:pt x="125221" y="10541"/>
                </a:lnTo>
                <a:lnTo>
                  <a:pt x="127000" y="10541"/>
                </a:lnTo>
                <a:lnTo>
                  <a:pt x="127000" y="10287"/>
                </a:lnTo>
                <a:close/>
              </a:path>
              <a:path w="287654" h="15239">
                <a:moveTo>
                  <a:pt x="127000" y="3302"/>
                </a:moveTo>
                <a:lnTo>
                  <a:pt x="121919" y="3302"/>
                </a:lnTo>
                <a:lnTo>
                  <a:pt x="121919" y="4445"/>
                </a:lnTo>
                <a:lnTo>
                  <a:pt x="127000" y="4445"/>
                </a:lnTo>
                <a:lnTo>
                  <a:pt x="127000" y="3302"/>
                </a:lnTo>
                <a:close/>
              </a:path>
              <a:path w="287654" h="15239">
                <a:moveTo>
                  <a:pt x="124332" y="889"/>
                </a:moveTo>
                <a:lnTo>
                  <a:pt x="122935" y="889"/>
                </a:lnTo>
                <a:lnTo>
                  <a:pt x="122935" y="3302"/>
                </a:lnTo>
                <a:lnTo>
                  <a:pt x="124332" y="3302"/>
                </a:lnTo>
                <a:lnTo>
                  <a:pt x="124332" y="889"/>
                </a:lnTo>
                <a:close/>
              </a:path>
              <a:path w="287654" h="15239">
                <a:moveTo>
                  <a:pt x="136905" y="3048"/>
                </a:moveTo>
                <a:lnTo>
                  <a:pt x="135762" y="3048"/>
                </a:lnTo>
                <a:lnTo>
                  <a:pt x="135254" y="3175"/>
                </a:lnTo>
                <a:lnTo>
                  <a:pt x="134746" y="3429"/>
                </a:lnTo>
                <a:lnTo>
                  <a:pt x="134238" y="3556"/>
                </a:lnTo>
                <a:lnTo>
                  <a:pt x="133857" y="3810"/>
                </a:lnTo>
                <a:lnTo>
                  <a:pt x="133476" y="4191"/>
                </a:lnTo>
                <a:lnTo>
                  <a:pt x="133222" y="4572"/>
                </a:lnTo>
                <a:lnTo>
                  <a:pt x="132460" y="6096"/>
                </a:lnTo>
                <a:lnTo>
                  <a:pt x="132460" y="8763"/>
                </a:lnTo>
                <a:lnTo>
                  <a:pt x="132714" y="9398"/>
                </a:lnTo>
                <a:lnTo>
                  <a:pt x="132841" y="9906"/>
                </a:lnTo>
                <a:lnTo>
                  <a:pt x="135762" y="11811"/>
                </a:lnTo>
                <a:lnTo>
                  <a:pt x="136905" y="11811"/>
                </a:lnTo>
                <a:lnTo>
                  <a:pt x="137159" y="11684"/>
                </a:lnTo>
                <a:lnTo>
                  <a:pt x="137540" y="11684"/>
                </a:lnTo>
                <a:lnTo>
                  <a:pt x="138175" y="11430"/>
                </a:lnTo>
                <a:lnTo>
                  <a:pt x="138429" y="11303"/>
                </a:lnTo>
                <a:lnTo>
                  <a:pt x="138810" y="11176"/>
                </a:lnTo>
                <a:lnTo>
                  <a:pt x="138810" y="10541"/>
                </a:lnTo>
                <a:lnTo>
                  <a:pt x="135635" y="10541"/>
                </a:lnTo>
                <a:lnTo>
                  <a:pt x="135000" y="10287"/>
                </a:lnTo>
                <a:lnTo>
                  <a:pt x="134111" y="9144"/>
                </a:lnTo>
                <a:lnTo>
                  <a:pt x="133984" y="8763"/>
                </a:lnTo>
                <a:lnTo>
                  <a:pt x="134111" y="5715"/>
                </a:lnTo>
                <a:lnTo>
                  <a:pt x="135000" y="4572"/>
                </a:lnTo>
                <a:lnTo>
                  <a:pt x="135635" y="4318"/>
                </a:lnTo>
                <a:lnTo>
                  <a:pt x="138832" y="4318"/>
                </a:lnTo>
                <a:lnTo>
                  <a:pt x="138937" y="3683"/>
                </a:lnTo>
                <a:lnTo>
                  <a:pt x="136905" y="3048"/>
                </a:lnTo>
                <a:close/>
              </a:path>
              <a:path w="287654" h="15239">
                <a:moveTo>
                  <a:pt x="138810" y="9525"/>
                </a:moveTo>
                <a:lnTo>
                  <a:pt x="138556" y="9906"/>
                </a:lnTo>
                <a:lnTo>
                  <a:pt x="138175" y="10033"/>
                </a:lnTo>
                <a:lnTo>
                  <a:pt x="137667" y="10287"/>
                </a:lnTo>
                <a:lnTo>
                  <a:pt x="135635" y="10541"/>
                </a:lnTo>
                <a:lnTo>
                  <a:pt x="138810" y="10541"/>
                </a:lnTo>
                <a:lnTo>
                  <a:pt x="138810" y="9525"/>
                </a:lnTo>
                <a:close/>
              </a:path>
              <a:path w="287654" h="15239">
                <a:moveTo>
                  <a:pt x="138832" y="4318"/>
                </a:moveTo>
                <a:lnTo>
                  <a:pt x="136905" y="4318"/>
                </a:lnTo>
                <a:lnTo>
                  <a:pt x="137667" y="4572"/>
                </a:lnTo>
                <a:lnTo>
                  <a:pt x="138429" y="4953"/>
                </a:lnTo>
                <a:lnTo>
                  <a:pt x="138683" y="5207"/>
                </a:lnTo>
                <a:lnTo>
                  <a:pt x="138832" y="4318"/>
                </a:lnTo>
                <a:close/>
              </a:path>
              <a:path w="287654" h="15239">
                <a:moveTo>
                  <a:pt x="141604" y="3302"/>
                </a:moveTo>
                <a:lnTo>
                  <a:pt x="140207" y="3302"/>
                </a:lnTo>
                <a:lnTo>
                  <a:pt x="140244" y="9779"/>
                </a:lnTo>
                <a:lnTo>
                  <a:pt x="140461" y="10541"/>
                </a:lnTo>
                <a:lnTo>
                  <a:pt x="141477" y="11557"/>
                </a:lnTo>
                <a:lnTo>
                  <a:pt x="141858" y="11684"/>
                </a:lnTo>
                <a:lnTo>
                  <a:pt x="142112" y="11811"/>
                </a:lnTo>
                <a:lnTo>
                  <a:pt x="143382" y="11811"/>
                </a:lnTo>
                <a:lnTo>
                  <a:pt x="144144" y="11557"/>
                </a:lnTo>
                <a:lnTo>
                  <a:pt x="144652" y="11303"/>
                </a:lnTo>
                <a:lnTo>
                  <a:pt x="145033" y="11049"/>
                </a:lnTo>
                <a:lnTo>
                  <a:pt x="145414" y="10668"/>
                </a:lnTo>
                <a:lnTo>
                  <a:pt x="146938" y="10668"/>
                </a:lnTo>
                <a:lnTo>
                  <a:pt x="146938" y="10541"/>
                </a:lnTo>
                <a:lnTo>
                  <a:pt x="142875" y="10541"/>
                </a:lnTo>
                <a:lnTo>
                  <a:pt x="142112" y="10287"/>
                </a:lnTo>
                <a:lnTo>
                  <a:pt x="141943" y="10033"/>
                </a:lnTo>
                <a:lnTo>
                  <a:pt x="141844" y="9525"/>
                </a:lnTo>
                <a:lnTo>
                  <a:pt x="141604" y="3302"/>
                </a:lnTo>
                <a:close/>
              </a:path>
              <a:path w="287654" h="15239">
                <a:moveTo>
                  <a:pt x="146938" y="10668"/>
                </a:moveTo>
                <a:lnTo>
                  <a:pt x="145414" y="10668"/>
                </a:lnTo>
                <a:lnTo>
                  <a:pt x="145414" y="11557"/>
                </a:lnTo>
                <a:lnTo>
                  <a:pt x="146938" y="11557"/>
                </a:lnTo>
                <a:lnTo>
                  <a:pt x="146938" y="10668"/>
                </a:lnTo>
                <a:close/>
              </a:path>
              <a:path w="287654" h="15239">
                <a:moveTo>
                  <a:pt x="146938" y="3302"/>
                </a:moveTo>
                <a:lnTo>
                  <a:pt x="145414" y="3302"/>
                </a:lnTo>
                <a:lnTo>
                  <a:pt x="145287" y="9652"/>
                </a:lnTo>
                <a:lnTo>
                  <a:pt x="144779" y="10033"/>
                </a:lnTo>
                <a:lnTo>
                  <a:pt x="144398" y="10160"/>
                </a:lnTo>
                <a:lnTo>
                  <a:pt x="144017" y="10414"/>
                </a:lnTo>
                <a:lnTo>
                  <a:pt x="142875" y="10541"/>
                </a:lnTo>
                <a:lnTo>
                  <a:pt x="146938" y="10541"/>
                </a:lnTo>
                <a:lnTo>
                  <a:pt x="146938" y="3302"/>
                </a:lnTo>
                <a:close/>
              </a:path>
              <a:path w="287654" h="15239">
                <a:moveTo>
                  <a:pt x="150367" y="3302"/>
                </a:moveTo>
                <a:lnTo>
                  <a:pt x="148970" y="3302"/>
                </a:lnTo>
                <a:lnTo>
                  <a:pt x="148970" y="11557"/>
                </a:lnTo>
                <a:lnTo>
                  <a:pt x="150367" y="11557"/>
                </a:lnTo>
                <a:lnTo>
                  <a:pt x="150367" y="5715"/>
                </a:lnTo>
                <a:lnTo>
                  <a:pt x="150748" y="5334"/>
                </a:lnTo>
                <a:lnTo>
                  <a:pt x="151129" y="5080"/>
                </a:lnTo>
                <a:lnTo>
                  <a:pt x="151510" y="4953"/>
                </a:lnTo>
                <a:lnTo>
                  <a:pt x="153542" y="4826"/>
                </a:lnTo>
                <a:lnTo>
                  <a:pt x="153542" y="4572"/>
                </a:lnTo>
                <a:lnTo>
                  <a:pt x="150367" y="4572"/>
                </a:lnTo>
                <a:lnTo>
                  <a:pt x="150367" y="3302"/>
                </a:lnTo>
                <a:close/>
              </a:path>
              <a:path w="287654" h="15239">
                <a:moveTo>
                  <a:pt x="153542" y="3302"/>
                </a:moveTo>
                <a:lnTo>
                  <a:pt x="152145" y="3429"/>
                </a:lnTo>
                <a:lnTo>
                  <a:pt x="151383" y="3683"/>
                </a:lnTo>
                <a:lnTo>
                  <a:pt x="151002" y="4064"/>
                </a:lnTo>
                <a:lnTo>
                  <a:pt x="150367" y="4572"/>
                </a:lnTo>
                <a:lnTo>
                  <a:pt x="153542" y="4572"/>
                </a:lnTo>
                <a:lnTo>
                  <a:pt x="153542" y="3302"/>
                </a:lnTo>
                <a:close/>
              </a:path>
              <a:path w="287654" h="15239">
                <a:moveTo>
                  <a:pt x="156082" y="3302"/>
                </a:moveTo>
                <a:lnTo>
                  <a:pt x="154685" y="3302"/>
                </a:lnTo>
                <a:lnTo>
                  <a:pt x="154685" y="11557"/>
                </a:lnTo>
                <a:lnTo>
                  <a:pt x="156082" y="11557"/>
                </a:lnTo>
                <a:lnTo>
                  <a:pt x="156082" y="5715"/>
                </a:lnTo>
                <a:lnTo>
                  <a:pt x="156463" y="5334"/>
                </a:lnTo>
                <a:lnTo>
                  <a:pt x="156844" y="5080"/>
                </a:lnTo>
                <a:lnTo>
                  <a:pt x="157225" y="4953"/>
                </a:lnTo>
                <a:lnTo>
                  <a:pt x="159130" y="4826"/>
                </a:lnTo>
                <a:lnTo>
                  <a:pt x="159130" y="4572"/>
                </a:lnTo>
                <a:lnTo>
                  <a:pt x="156082" y="4572"/>
                </a:lnTo>
                <a:lnTo>
                  <a:pt x="156082" y="3302"/>
                </a:lnTo>
                <a:close/>
              </a:path>
              <a:path w="287654" h="15239">
                <a:moveTo>
                  <a:pt x="159130" y="3302"/>
                </a:moveTo>
                <a:lnTo>
                  <a:pt x="157860" y="3429"/>
                </a:lnTo>
                <a:lnTo>
                  <a:pt x="157098" y="3683"/>
                </a:lnTo>
                <a:lnTo>
                  <a:pt x="156590" y="4064"/>
                </a:lnTo>
                <a:lnTo>
                  <a:pt x="156082" y="4572"/>
                </a:lnTo>
                <a:lnTo>
                  <a:pt x="159130" y="4572"/>
                </a:lnTo>
                <a:lnTo>
                  <a:pt x="159130" y="3302"/>
                </a:lnTo>
                <a:close/>
              </a:path>
              <a:path w="287654" h="15239">
                <a:moveTo>
                  <a:pt x="164210" y="3048"/>
                </a:moveTo>
                <a:lnTo>
                  <a:pt x="162432" y="3048"/>
                </a:lnTo>
                <a:lnTo>
                  <a:pt x="161543" y="3429"/>
                </a:lnTo>
                <a:lnTo>
                  <a:pt x="160019" y="5080"/>
                </a:lnTo>
                <a:lnTo>
                  <a:pt x="159892" y="5588"/>
                </a:lnTo>
                <a:lnTo>
                  <a:pt x="159765" y="8890"/>
                </a:lnTo>
                <a:lnTo>
                  <a:pt x="160146" y="9906"/>
                </a:lnTo>
                <a:lnTo>
                  <a:pt x="160781" y="10668"/>
                </a:lnTo>
                <a:lnTo>
                  <a:pt x="161543" y="11430"/>
                </a:lnTo>
                <a:lnTo>
                  <a:pt x="162686" y="11811"/>
                </a:lnTo>
                <a:lnTo>
                  <a:pt x="164591" y="11811"/>
                </a:lnTo>
                <a:lnTo>
                  <a:pt x="164845" y="11684"/>
                </a:lnTo>
                <a:lnTo>
                  <a:pt x="165353" y="11684"/>
                </a:lnTo>
                <a:lnTo>
                  <a:pt x="166115" y="11430"/>
                </a:lnTo>
                <a:lnTo>
                  <a:pt x="166369" y="11303"/>
                </a:lnTo>
                <a:lnTo>
                  <a:pt x="167004" y="11049"/>
                </a:lnTo>
                <a:lnTo>
                  <a:pt x="166962" y="10541"/>
                </a:lnTo>
                <a:lnTo>
                  <a:pt x="163067" y="10541"/>
                </a:lnTo>
                <a:lnTo>
                  <a:pt x="162432" y="10287"/>
                </a:lnTo>
                <a:lnTo>
                  <a:pt x="161416" y="9271"/>
                </a:lnTo>
                <a:lnTo>
                  <a:pt x="161289" y="8890"/>
                </a:lnTo>
                <a:lnTo>
                  <a:pt x="161162" y="7620"/>
                </a:lnTo>
                <a:lnTo>
                  <a:pt x="167131" y="7620"/>
                </a:lnTo>
                <a:lnTo>
                  <a:pt x="167060" y="6477"/>
                </a:lnTo>
                <a:lnTo>
                  <a:pt x="161162" y="6477"/>
                </a:lnTo>
                <a:lnTo>
                  <a:pt x="161162" y="6096"/>
                </a:lnTo>
                <a:lnTo>
                  <a:pt x="161670" y="5080"/>
                </a:lnTo>
                <a:lnTo>
                  <a:pt x="162305" y="4445"/>
                </a:lnTo>
                <a:lnTo>
                  <a:pt x="162559" y="4318"/>
                </a:lnTo>
                <a:lnTo>
                  <a:pt x="162940" y="4191"/>
                </a:lnTo>
                <a:lnTo>
                  <a:pt x="166369" y="4191"/>
                </a:lnTo>
                <a:lnTo>
                  <a:pt x="165861" y="3683"/>
                </a:lnTo>
                <a:lnTo>
                  <a:pt x="165480" y="3429"/>
                </a:lnTo>
                <a:lnTo>
                  <a:pt x="164718" y="3175"/>
                </a:lnTo>
                <a:lnTo>
                  <a:pt x="164210" y="3048"/>
                </a:lnTo>
                <a:close/>
              </a:path>
              <a:path w="287654" h="15239">
                <a:moveTo>
                  <a:pt x="166877" y="9525"/>
                </a:moveTo>
                <a:lnTo>
                  <a:pt x="166623" y="9779"/>
                </a:lnTo>
                <a:lnTo>
                  <a:pt x="166369" y="9906"/>
                </a:lnTo>
                <a:lnTo>
                  <a:pt x="165480" y="10287"/>
                </a:lnTo>
                <a:lnTo>
                  <a:pt x="163067" y="10541"/>
                </a:lnTo>
                <a:lnTo>
                  <a:pt x="166962" y="10541"/>
                </a:lnTo>
                <a:lnTo>
                  <a:pt x="166877" y="9525"/>
                </a:lnTo>
                <a:close/>
              </a:path>
              <a:path w="287654" h="15239">
                <a:moveTo>
                  <a:pt x="166369" y="4191"/>
                </a:moveTo>
                <a:lnTo>
                  <a:pt x="164337" y="4191"/>
                </a:lnTo>
                <a:lnTo>
                  <a:pt x="165100" y="4572"/>
                </a:lnTo>
                <a:lnTo>
                  <a:pt x="165226" y="4826"/>
                </a:lnTo>
                <a:lnTo>
                  <a:pt x="165480" y="5207"/>
                </a:lnTo>
                <a:lnTo>
                  <a:pt x="165734" y="6477"/>
                </a:lnTo>
                <a:lnTo>
                  <a:pt x="167060" y="6477"/>
                </a:lnTo>
                <a:lnTo>
                  <a:pt x="167004" y="5588"/>
                </a:lnTo>
                <a:lnTo>
                  <a:pt x="166787" y="4826"/>
                </a:lnTo>
                <a:lnTo>
                  <a:pt x="166666" y="4572"/>
                </a:lnTo>
                <a:lnTo>
                  <a:pt x="166496" y="4318"/>
                </a:lnTo>
                <a:lnTo>
                  <a:pt x="166369" y="4191"/>
                </a:lnTo>
                <a:close/>
              </a:path>
              <a:path w="287654" h="15239">
                <a:moveTo>
                  <a:pt x="170052" y="3302"/>
                </a:moveTo>
                <a:lnTo>
                  <a:pt x="168528" y="3302"/>
                </a:lnTo>
                <a:lnTo>
                  <a:pt x="168528" y="11557"/>
                </a:lnTo>
                <a:lnTo>
                  <a:pt x="170052" y="11557"/>
                </a:lnTo>
                <a:lnTo>
                  <a:pt x="170179" y="5207"/>
                </a:lnTo>
                <a:lnTo>
                  <a:pt x="170687" y="4826"/>
                </a:lnTo>
                <a:lnTo>
                  <a:pt x="171068" y="4699"/>
                </a:lnTo>
                <a:lnTo>
                  <a:pt x="171450" y="4445"/>
                </a:lnTo>
                <a:lnTo>
                  <a:pt x="172592" y="4318"/>
                </a:lnTo>
                <a:lnTo>
                  <a:pt x="174929" y="4318"/>
                </a:lnTo>
                <a:lnTo>
                  <a:pt x="174853" y="4191"/>
                </a:lnTo>
                <a:lnTo>
                  <a:pt x="170052" y="4191"/>
                </a:lnTo>
                <a:lnTo>
                  <a:pt x="170052" y="3302"/>
                </a:lnTo>
                <a:close/>
              </a:path>
              <a:path w="287654" h="15239">
                <a:moveTo>
                  <a:pt x="174929" y="4318"/>
                </a:moveTo>
                <a:lnTo>
                  <a:pt x="172592" y="4318"/>
                </a:lnTo>
                <a:lnTo>
                  <a:pt x="173354" y="4572"/>
                </a:lnTo>
                <a:lnTo>
                  <a:pt x="173524" y="4826"/>
                </a:lnTo>
                <a:lnTo>
                  <a:pt x="173623" y="5334"/>
                </a:lnTo>
                <a:lnTo>
                  <a:pt x="173862" y="11557"/>
                </a:lnTo>
                <a:lnTo>
                  <a:pt x="175259" y="11557"/>
                </a:lnTo>
                <a:lnTo>
                  <a:pt x="175132" y="4826"/>
                </a:lnTo>
                <a:lnTo>
                  <a:pt x="175005" y="4445"/>
                </a:lnTo>
                <a:close/>
              </a:path>
              <a:path w="287654" h="15239">
                <a:moveTo>
                  <a:pt x="173481" y="3048"/>
                </a:moveTo>
                <a:lnTo>
                  <a:pt x="172084" y="3048"/>
                </a:lnTo>
                <a:lnTo>
                  <a:pt x="171322" y="3302"/>
                </a:lnTo>
                <a:lnTo>
                  <a:pt x="170814" y="3556"/>
                </a:lnTo>
                <a:lnTo>
                  <a:pt x="170433" y="3810"/>
                </a:lnTo>
                <a:lnTo>
                  <a:pt x="170052" y="4191"/>
                </a:lnTo>
                <a:lnTo>
                  <a:pt x="174853" y="4191"/>
                </a:lnTo>
                <a:lnTo>
                  <a:pt x="174625" y="3810"/>
                </a:lnTo>
                <a:lnTo>
                  <a:pt x="174116" y="3302"/>
                </a:lnTo>
                <a:lnTo>
                  <a:pt x="173481" y="3048"/>
                </a:lnTo>
                <a:close/>
              </a:path>
              <a:path w="287654" h="15239">
                <a:moveTo>
                  <a:pt x="178815" y="4445"/>
                </a:moveTo>
                <a:lnTo>
                  <a:pt x="177418" y="4445"/>
                </a:lnTo>
                <a:lnTo>
                  <a:pt x="177520" y="10287"/>
                </a:lnTo>
                <a:lnTo>
                  <a:pt x="177672" y="10668"/>
                </a:lnTo>
                <a:lnTo>
                  <a:pt x="178561" y="11557"/>
                </a:lnTo>
                <a:lnTo>
                  <a:pt x="179069" y="11811"/>
                </a:lnTo>
                <a:lnTo>
                  <a:pt x="180085" y="11811"/>
                </a:lnTo>
                <a:lnTo>
                  <a:pt x="180339" y="11684"/>
                </a:lnTo>
                <a:lnTo>
                  <a:pt x="181482" y="11557"/>
                </a:lnTo>
                <a:lnTo>
                  <a:pt x="181381" y="10541"/>
                </a:lnTo>
                <a:lnTo>
                  <a:pt x="179704" y="10541"/>
                </a:lnTo>
                <a:lnTo>
                  <a:pt x="179323" y="10287"/>
                </a:lnTo>
                <a:lnTo>
                  <a:pt x="179069" y="10160"/>
                </a:lnTo>
                <a:lnTo>
                  <a:pt x="178815" y="4445"/>
                </a:lnTo>
                <a:close/>
              </a:path>
              <a:path w="287654" h="15239">
                <a:moveTo>
                  <a:pt x="181355" y="10287"/>
                </a:moveTo>
                <a:lnTo>
                  <a:pt x="179704" y="10541"/>
                </a:lnTo>
                <a:lnTo>
                  <a:pt x="181381" y="10541"/>
                </a:lnTo>
                <a:lnTo>
                  <a:pt x="181355" y="10287"/>
                </a:lnTo>
                <a:close/>
              </a:path>
              <a:path w="287654" h="15239">
                <a:moveTo>
                  <a:pt x="181482" y="3302"/>
                </a:moveTo>
                <a:lnTo>
                  <a:pt x="176402" y="3302"/>
                </a:lnTo>
                <a:lnTo>
                  <a:pt x="176402" y="4445"/>
                </a:lnTo>
                <a:lnTo>
                  <a:pt x="181482" y="4445"/>
                </a:lnTo>
                <a:lnTo>
                  <a:pt x="181482" y="3302"/>
                </a:lnTo>
                <a:close/>
              </a:path>
              <a:path w="287654" h="15239">
                <a:moveTo>
                  <a:pt x="178815" y="889"/>
                </a:moveTo>
                <a:lnTo>
                  <a:pt x="177418" y="889"/>
                </a:lnTo>
                <a:lnTo>
                  <a:pt x="177418" y="3302"/>
                </a:lnTo>
                <a:lnTo>
                  <a:pt x="178815" y="3302"/>
                </a:lnTo>
                <a:lnTo>
                  <a:pt x="178815" y="889"/>
                </a:lnTo>
                <a:close/>
              </a:path>
              <a:path w="287654" h="15239">
                <a:moveTo>
                  <a:pt x="184022" y="0"/>
                </a:moveTo>
                <a:lnTo>
                  <a:pt x="182625" y="0"/>
                </a:lnTo>
                <a:lnTo>
                  <a:pt x="182625" y="11557"/>
                </a:lnTo>
                <a:lnTo>
                  <a:pt x="184022" y="11557"/>
                </a:lnTo>
                <a:lnTo>
                  <a:pt x="184022" y="0"/>
                </a:lnTo>
                <a:close/>
              </a:path>
              <a:path w="287654" h="15239">
                <a:moveTo>
                  <a:pt x="186689" y="3302"/>
                </a:moveTo>
                <a:lnTo>
                  <a:pt x="185165" y="3302"/>
                </a:lnTo>
                <a:lnTo>
                  <a:pt x="188213" y="11176"/>
                </a:lnTo>
                <a:lnTo>
                  <a:pt x="186689" y="14605"/>
                </a:lnTo>
                <a:lnTo>
                  <a:pt x="188213" y="14605"/>
                </a:lnTo>
                <a:lnTo>
                  <a:pt x="190378" y="9398"/>
                </a:lnTo>
                <a:lnTo>
                  <a:pt x="189102" y="9398"/>
                </a:lnTo>
                <a:lnTo>
                  <a:pt x="186689" y="3302"/>
                </a:lnTo>
                <a:close/>
              </a:path>
              <a:path w="287654" h="15239">
                <a:moveTo>
                  <a:pt x="192912" y="3302"/>
                </a:moveTo>
                <a:lnTo>
                  <a:pt x="191388" y="3302"/>
                </a:lnTo>
                <a:lnTo>
                  <a:pt x="189102" y="9398"/>
                </a:lnTo>
                <a:lnTo>
                  <a:pt x="190378" y="9398"/>
                </a:lnTo>
                <a:lnTo>
                  <a:pt x="192912" y="3302"/>
                </a:lnTo>
                <a:close/>
              </a:path>
              <a:path w="287654" h="15239">
                <a:moveTo>
                  <a:pt x="204524" y="11176"/>
                </a:moveTo>
                <a:lnTo>
                  <a:pt x="200278" y="11176"/>
                </a:lnTo>
                <a:lnTo>
                  <a:pt x="200659" y="11430"/>
                </a:lnTo>
                <a:lnTo>
                  <a:pt x="201294" y="11684"/>
                </a:lnTo>
                <a:lnTo>
                  <a:pt x="201675" y="11811"/>
                </a:lnTo>
                <a:lnTo>
                  <a:pt x="203453" y="11811"/>
                </a:lnTo>
                <a:lnTo>
                  <a:pt x="204342" y="11430"/>
                </a:lnTo>
                <a:lnTo>
                  <a:pt x="204524" y="11176"/>
                </a:lnTo>
                <a:close/>
              </a:path>
              <a:path w="287654" h="15239">
                <a:moveTo>
                  <a:pt x="200278" y="0"/>
                </a:moveTo>
                <a:lnTo>
                  <a:pt x="198881" y="0"/>
                </a:lnTo>
                <a:lnTo>
                  <a:pt x="198881" y="11557"/>
                </a:lnTo>
                <a:lnTo>
                  <a:pt x="200278" y="11557"/>
                </a:lnTo>
                <a:lnTo>
                  <a:pt x="200278" y="11176"/>
                </a:lnTo>
                <a:lnTo>
                  <a:pt x="204524" y="11176"/>
                </a:lnTo>
                <a:lnTo>
                  <a:pt x="204977" y="10541"/>
                </a:lnTo>
                <a:lnTo>
                  <a:pt x="201548" y="10541"/>
                </a:lnTo>
                <a:lnTo>
                  <a:pt x="200659" y="10287"/>
                </a:lnTo>
                <a:lnTo>
                  <a:pt x="200278" y="10033"/>
                </a:lnTo>
                <a:lnTo>
                  <a:pt x="200278" y="5334"/>
                </a:lnTo>
                <a:lnTo>
                  <a:pt x="201040" y="4826"/>
                </a:lnTo>
                <a:lnTo>
                  <a:pt x="201421" y="4699"/>
                </a:lnTo>
                <a:lnTo>
                  <a:pt x="201802" y="4445"/>
                </a:lnTo>
                <a:lnTo>
                  <a:pt x="203326" y="4318"/>
                </a:lnTo>
                <a:lnTo>
                  <a:pt x="205316" y="4318"/>
                </a:lnTo>
                <a:lnTo>
                  <a:pt x="205231" y="4191"/>
                </a:lnTo>
                <a:lnTo>
                  <a:pt x="200278" y="4191"/>
                </a:lnTo>
                <a:lnTo>
                  <a:pt x="200278" y="0"/>
                </a:lnTo>
                <a:close/>
              </a:path>
              <a:path w="287654" h="15239">
                <a:moveTo>
                  <a:pt x="205316" y="4318"/>
                </a:moveTo>
                <a:lnTo>
                  <a:pt x="203326" y="4318"/>
                </a:lnTo>
                <a:lnTo>
                  <a:pt x="203834" y="4572"/>
                </a:lnTo>
                <a:lnTo>
                  <a:pt x="204088" y="5207"/>
                </a:lnTo>
                <a:lnTo>
                  <a:pt x="204469" y="5715"/>
                </a:lnTo>
                <a:lnTo>
                  <a:pt x="204554" y="8636"/>
                </a:lnTo>
                <a:lnTo>
                  <a:pt x="204342" y="9271"/>
                </a:lnTo>
                <a:lnTo>
                  <a:pt x="203580" y="10287"/>
                </a:lnTo>
                <a:lnTo>
                  <a:pt x="202945" y="10541"/>
                </a:lnTo>
                <a:lnTo>
                  <a:pt x="204977" y="10541"/>
                </a:lnTo>
                <a:lnTo>
                  <a:pt x="205739" y="9779"/>
                </a:lnTo>
                <a:lnTo>
                  <a:pt x="205993" y="8636"/>
                </a:lnTo>
                <a:lnTo>
                  <a:pt x="205930" y="5715"/>
                </a:lnTo>
                <a:lnTo>
                  <a:pt x="205739" y="4953"/>
                </a:lnTo>
                <a:lnTo>
                  <a:pt x="205316" y="4318"/>
                </a:lnTo>
                <a:close/>
              </a:path>
              <a:path w="287654" h="15239">
                <a:moveTo>
                  <a:pt x="203961" y="3048"/>
                </a:moveTo>
                <a:lnTo>
                  <a:pt x="202437" y="3048"/>
                </a:lnTo>
                <a:lnTo>
                  <a:pt x="201929" y="3175"/>
                </a:lnTo>
                <a:lnTo>
                  <a:pt x="201548" y="3302"/>
                </a:lnTo>
                <a:lnTo>
                  <a:pt x="201040" y="3556"/>
                </a:lnTo>
                <a:lnTo>
                  <a:pt x="200659" y="3810"/>
                </a:lnTo>
                <a:lnTo>
                  <a:pt x="200278" y="4191"/>
                </a:lnTo>
                <a:lnTo>
                  <a:pt x="205231" y="4191"/>
                </a:lnTo>
                <a:lnTo>
                  <a:pt x="204723" y="3429"/>
                </a:lnTo>
                <a:lnTo>
                  <a:pt x="203961" y="3048"/>
                </a:lnTo>
                <a:close/>
              </a:path>
              <a:path w="287654" h="15239">
                <a:moveTo>
                  <a:pt x="211454" y="3048"/>
                </a:moveTo>
                <a:lnTo>
                  <a:pt x="209803" y="3048"/>
                </a:lnTo>
                <a:lnTo>
                  <a:pt x="208787" y="3429"/>
                </a:lnTo>
                <a:lnTo>
                  <a:pt x="208025" y="4191"/>
                </a:lnTo>
                <a:lnTo>
                  <a:pt x="207390" y="5080"/>
                </a:lnTo>
                <a:lnTo>
                  <a:pt x="207009" y="6096"/>
                </a:lnTo>
                <a:lnTo>
                  <a:pt x="207009" y="8890"/>
                </a:lnTo>
                <a:lnTo>
                  <a:pt x="207390" y="9906"/>
                </a:lnTo>
                <a:lnTo>
                  <a:pt x="208152" y="10668"/>
                </a:lnTo>
                <a:lnTo>
                  <a:pt x="208787" y="11430"/>
                </a:lnTo>
                <a:lnTo>
                  <a:pt x="209930" y="11811"/>
                </a:lnTo>
                <a:lnTo>
                  <a:pt x="211962" y="11811"/>
                </a:lnTo>
                <a:lnTo>
                  <a:pt x="212089" y="11684"/>
                </a:lnTo>
                <a:lnTo>
                  <a:pt x="212597" y="11684"/>
                </a:lnTo>
                <a:lnTo>
                  <a:pt x="213359" y="11430"/>
                </a:lnTo>
                <a:lnTo>
                  <a:pt x="213613" y="11303"/>
                </a:lnTo>
                <a:lnTo>
                  <a:pt x="214248" y="11049"/>
                </a:lnTo>
                <a:lnTo>
                  <a:pt x="214206" y="10541"/>
                </a:lnTo>
                <a:lnTo>
                  <a:pt x="210311" y="10541"/>
                </a:lnTo>
                <a:lnTo>
                  <a:pt x="209676" y="10287"/>
                </a:lnTo>
                <a:lnTo>
                  <a:pt x="208660" y="9271"/>
                </a:lnTo>
                <a:lnTo>
                  <a:pt x="208533" y="8890"/>
                </a:lnTo>
                <a:lnTo>
                  <a:pt x="208406" y="7620"/>
                </a:lnTo>
                <a:lnTo>
                  <a:pt x="214375" y="7620"/>
                </a:lnTo>
                <a:lnTo>
                  <a:pt x="214375" y="6477"/>
                </a:lnTo>
                <a:lnTo>
                  <a:pt x="208406" y="6477"/>
                </a:lnTo>
                <a:lnTo>
                  <a:pt x="208406" y="6096"/>
                </a:lnTo>
                <a:lnTo>
                  <a:pt x="208914" y="5080"/>
                </a:lnTo>
                <a:lnTo>
                  <a:pt x="209550" y="4445"/>
                </a:lnTo>
                <a:lnTo>
                  <a:pt x="209803" y="4318"/>
                </a:lnTo>
                <a:lnTo>
                  <a:pt x="210184" y="4191"/>
                </a:lnTo>
                <a:lnTo>
                  <a:pt x="213613" y="4191"/>
                </a:lnTo>
                <a:lnTo>
                  <a:pt x="213105" y="3683"/>
                </a:lnTo>
                <a:lnTo>
                  <a:pt x="212725" y="3429"/>
                </a:lnTo>
                <a:lnTo>
                  <a:pt x="211962" y="3175"/>
                </a:lnTo>
                <a:lnTo>
                  <a:pt x="211454" y="3048"/>
                </a:lnTo>
                <a:close/>
              </a:path>
              <a:path w="287654" h="15239">
                <a:moveTo>
                  <a:pt x="214121" y="9525"/>
                </a:moveTo>
                <a:lnTo>
                  <a:pt x="213867" y="9779"/>
                </a:lnTo>
                <a:lnTo>
                  <a:pt x="213613" y="9906"/>
                </a:lnTo>
                <a:lnTo>
                  <a:pt x="212725" y="10287"/>
                </a:lnTo>
                <a:lnTo>
                  <a:pt x="210311" y="10541"/>
                </a:lnTo>
                <a:lnTo>
                  <a:pt x="214206" y="10541"/>
                </a:lnTo>
                <a:lnTo>
                  <a:pt x="214121" y="9525"/>
                </a:lnTo>
                <a:close/>
              </a:path>
              <a:path w="287654" h="15239">
                <a:moveTo>
                  <a:pt x="213613" y="4191"/>
                </a:moveTo>
                <a:lnTo>
                  <a:pt x="211581" y="4191"/>
                </a:lnTo>
                <a:lnTo>
                  <a:pt x="212343" y="4572"/>
                </a:lnTo>
                <a:lnTo>
                  <a:pt x="212597" y="5080"/>
                </a:lnTo>
                <a:lnTo>
                  <a:pt x="212725" y="5207"/>
                </a:lnTo>
                <a:lnTo>
                  <a:pt x="212978" y="6477"/>
                </a:lnTo>
                <a:lnTo>
                  <a:pt x="214375" y="6477"/>
                </a:lnTo>
                <a:lnTo>
                  <a:pt x="214375" y="6096"/>
                </a:lnTo>
                <a:lnTo>
                  <a:pt x="213994" y="4699"/>
                </a:lnTo>
                <a:lnTo>
                  <a:pt x="213740" y="4318"/>
                </a:lnTo>
                <a:lnTo>
                  <a:pt x="213613" y="4191"/>
                </a:lnTo>
                <a:close/>
              </a:path>
              <a:path w="287654" h="15239">
                <a:moveTo>
                  <a:pt x="224535" y="3048"/>
                </a:moveTo>
                <a:lnTo>
                  <a:pt x="223265" y="3048"/>
                </a:lnTo>
                <a:lnTo>
                  <a:pt x="222757" y="3175"/>
                </a:lnTo>
                <a:lnTo>
                  <a:pt x="222376" y="3302"/>
                </a:lnTo>
                <a:lnTo>
                  <a:pt x="221868" y="3556"/>
                </a:lnTo>
                <a:lnTo>
                  <a:pt x="221487" y="3810"/>
                </a:lnTo>
                <a:lnTo>
                  <a:pt x="221233" y="4191"/>
                </a:lnTo>
                <a:lnTo>
                  <a:pt x="220852" y="4572"/>
                </a:lnTo>
                <a:lnTo>
                  <a:pt x="220598" y="5080"/>
                </a:lnTo>
                <a:lnTo>
                  <a:pt x="220471" y="5588"/>
                </a:lnTo>
                <a:lnTo>
                  <a:pt x="222884" y="11811"/>
                </a:lnTo>
                <a:lnTo>
                  <a:pt x="223900" y="11811"/>
                </a:lnTo>
                <a:lnTo>
                  <a:pt x="224027" y="11684"/>
                </a:lnTo>
                <a:lnTo>
                  <a:pt x="224281" y="11684"/>
                </a:lnTo>
                <a:lnTo>
                  <a:pt x="224916" y="11430"/>
                </a:lnTo>
                <a:lnTo>
                  <a:pt x="225170" y="11303"/>
                </a:lnTo>
                <a:lnTo>
                  <a:pt x="225425" y="11049"/>
                </a:lnTo>
                <a:lnTo>
                  <a:pt x="225678" y="10922"/>
                </a:lnTo>
                <a:lnTo>
                  <a:pt x="227329" y="10922"/>
                </a:lnTo>
                <a:lnTo>
                  <a:pt x="227329" y="10541"/>
                </a:lnTo>
                <a:lnTo>
                  <a:pt x="222884" y="10541"/>
                </a:lnTo>
                <a:lnTo>
                  <a:pt x="222376" y="10287"/>
                </a:lnTo>
                <a:lnTo>
                  <a:pt x="222122" y="9652"/>
                </a:lnTo>
                <a:lnTo>
                  <a:pt x="221741" y="9144"/>
                </a:lnTo>
                <a:lnTo>
                  <a:pt x="221868" y="5715"/>
                </a:lnTo>
                <a:lnTo>
                  <a:pt x="222250" y="5080"/>
                </a:lnTo>
                <a:lnTo>
                  <a:pt x="222630" y="4572"/>
                </a:lnTo>
                <a:lnTo>
                  <a:pt x="223265" y="4318"/>
                </a:lnTo>
                <a:lnTo>
                  <a:pt x="227329" y="4318"/>
                </a:lnTo>
                <a:lnTo>
                  <a:pt x="227329" y="3556"/>
                </a:lnTo>
                <a:lnTo>
                  <a:pt x="225805" y="3556"/>
                </a:lnTo>
                <a:lnTo>
                  <a:pt x="225551" y="3429"/>
                </a:lnTo>
                <a:lnTo>
                  <a:pt x="224916" y="3175"/>
                </a:lnTo>
                <a:lnTo>
                  <a:pt x="224535" y="3048"/>
                </a:lnTo>
                <a:close/>
              </a:path>
              <a:path w="287654" h="15239">
                <a:moveTo>
                  <a:pt x="227329" y="10922"/>
                </a:moveTo>
                <a:lnTo>
                  <a:pt x="225678" y="10922"/>
                </a:lnTo>
                <a:lnTo>
                  <a:pt x="225805" y="11557"/>
                </a:lnTo>
                <a:lnTo>
                  <a:pt x="227329" y="11557"/>
                </a:lnTo>
                <a:lnTo>
                  <a:pt x="227329" y="10922"/>
                </a:lnTo>
                <a:close/>
              </a:path>
              <a:path w="287654" h="15239">
                <a:moveTo>
                  <a:pt x="227329" y="4318"/>
                </a:moveTo>
                <a:lnTo>
                  <a:pt x="224662" y="4318"/>
                </a:lnTo>
                <a:lnTo>
                  <a:pt x="225551" y="4572"/>
                </a:lnTo>
                <a:lnTo>
                  <a:pt x="225805" y="4826"/>
                </a:lnTo>
                <a:lnTo>
                  <a:pt x="225721" y="9652"/>
                </a:lnTo>
                <a:lnTo>
                  <a:pt x="225551" y="9906"/>
                </a:lnTo>
                <a:lnTo>
                  <a:pt x="225170" y="10033"/>
                </a:lnTo>
                <a:lnTo>
                  <a:pt x="224789" y="10287"/>
                </a:lnTo>
                <a:lnTo>
                  <a:pt x="222884" y="10541"/>
                </a:lnTo>
                <a:lnTo>
                  <a:pt x="227329" y="10541"/>
                </a:lnTo>
                <a:lnTo>
                  <a:pt x="227329" y="4318"/>
                </a:lnTo>
                <a:close/>
              </a:path>
              <a:path w="287654" h="15239">
                <a:moveTo>
                  <a:pt x="227329" y="0"/>
                </a:moveTo>
                <a:lnTo>
                  <a:pt x="225805" y="0"/>
                </a:lnTo>
                <a:lnTo>
                  <a:pt x="225805" y="3556"/>
                </a:lnTo>
                <a:lnTo>
                  <a:pt x="227329" y="3556"/>
                </a:lnTo>
                <a:lnTo>
                  <a:pt x="227329" y="0"/>
                </a:lnTo>
                <a:close/>
              </a:path>
              <a:path w="287654" h="15239">
                <a:moveTo>
                  <a:pt x="230885" y="3302"/>
                </a:moveTo>
                <a:lnTo>
                  <a:pt x="229361" y="3302"/>
                </a:lnTo>
                <a:lnTo>
                  <a:pt x="229361" y="11557"/>
                </a:lnTo>
                <a:lnTo>
                  <a:pt x="230885" y="11557"/>
                </a:lnTo>
                <a:lnTo>
                  <a:pt x="230885" y="3302"/>
                </a:lnTo>
                <a:close/>
              </a:path>
              <a:path w="287654" h="15239">
                <a:moveTo>
                  <a:pt x="231012" y="381"/>
                </a:moveTo>
                <a:lnTo>
                  <a:pt x="229361" y="381"/>
                </a:lnTo>
                <a:lnTo>
                  <a:pt x="229361" y="1905"/>
                </a:lnTo>
                <a:lnTo>
                  <a:pt x="231012" y="1905"/>
                </a:lnTo>
                <a:lnTo>
                  <a:pt x="231012" y="381"/>
                </a:lnTo>
                <a:close/>
              </a:path>
              <a:path w="287654" h="15239">
                <a:moveTo>
                  <a:pt x="232663" y="9652"/>
                </a:moveTo>
                <a:lnTo>
                  <a:pt x="232409" y="11049"/>
                </a:lnTo>
                <a:lnTo>
                  <a:pt x="232790" y="11303"/>
                </a:lnTo>
                <a:lnTo>
                  <a:pt x="233171" y="11430"/>
                </a:lnTo>
                <a:lnTo>
                  <a:pt x="234695" y="11811"/>
                </a:lnTo>
                <a:lnTo>
                  <a:pt x="235838" y="11811"/>
                </a:lnTo>
                <a:lnTo>
                  <a:pt x="236346" y="11684"/>
                </a:lnTo>
                <a:lnTo>
                  <a:pt x="237489" y="11303"/>
                </a:lnTo>
                <a:lnTo>
                  <a:pt x="237743" y="11049"/>
                </a:lnTo>
                <a:lnTo>
                  <a:pt x="238125" y="10795"/>
                </a:lnTo>
                <a:lnTo>
                  <a:pt x="235076" y="10668"/>
                </a:lnTo>
                <a:lnTo>
                  <a:pt x="234695" y="10541"/>
                </a:lnTo>
                <a:lnTo>
                  <a:pt x="234441" y="10541"/>
                </a:lnTo>
                <a:lnTo>
                  <a:pt x="233806" y="10287"/>
                </a:lnTo>
                <a:lnTo>
                  <a:pt x="233679" y="10160"/>
                </a:lnTo>
                <a:lnTo>
                  <a:pt x="232663" y="9652"/>
                </a:lnTo>
                <a:close/>
              </a:path>
              <a:path w="287654" h="15239">
                <a:moveTo>
                  <a:pt x="236219" y="3048"/>
                </a:moveTo>
                <a:lnTo>
                  <a:pt x="234695" y="3048"/>
                </a:lnTo>
                <a:lnTo>
                  <a:pt x="233933" y="3302"/>
                </a:lnTo>
                <a:lnTo>
                  <a:pt x="233425" y="3810"/>
                </a:lnTo>
                <a:lnTo>
                  <a:pt x="232790" y="4191"/>
                </a:lnTo>
                <a:lnTo>
                  <a:pt x="232740" y="4318"/>
                </a:lnTo>
                <a:lnTo>
                  <a:pt x="232645" y="6350"/>
                </a:lnTo>
                <a:lnTo>
                  <a:pt x="232748" y="6731"/>
                </a:lnTo>
                <a:lnTo>
                  <a:pt x="233171" y="7366"/>
                </a:lnTo>
                <a:lnTo>
                  <a:pt x="233679" y="7620"/>
                </a:lnTo>
                <a:lnTo>
                  <a:pt x="234314" y="7874"/>
                </a:lnTo>
                <a:lnTo>
                  <a:pt x="234568" y="7874"/>
                </a:lnTo>
                <a:lnTo>
                  <a:pt x="235711" y="8128"/>
                </a:lnTo>
                <a:lnTo>
                  <a:pt x="235838" y="8255"/>
                </a:lnTo>
                <a:lnTo>
                  <a:pt x="236727" y="8509"/>
                </a:lnTo>
                <a:lnTo>
                  <a:pt x="236854" y="8636"/>
                </a:lnTo>
                <a:lnTo>
                  <a:pt x="236981" y="10033"/>
                </a:lnTo>
                <a:lnTo>
                  <a:pt x="236727" y="10287"/>
                </a:lnTo>
                <a:lnTo>
                  <a:pt x="235838" y="10541"/>
                </a:lnTo>
                <a:lnTo>
                  <a:pt x="235584" y="10668"/>
                </a:lnTo>
                <a:lnTo>
                  <a:pt x="238175" y="10668"/>
                </a:lnTo>
                <a:lnTo>
                  <a:pt x="238378" y="10160"/>
                </a:lnTo>
                <a:lnTo>
                  <a:pt x="238505" y="8128"/>
                </a:lnTo>
                <a:lnTo>
                  <a:pt x="238125" y="7747"/>
                </a:lnTo>
                <a:lnTo>
                  <a:pt x="237870" y="7366"/>
                </a:lnTo>
                <a:lnTo>
                  <a:pt x="237362" y="7112"/>
                </a:lnTo>
                <a:lnTo>
                  <a:pt x="235457" y="6731"/>
                </a:lnTo>
                <a:lnTo>
                  <a:pt x="235203" y="6604"/>
                </a:lnTo>
                <a:lnTo>
                  <a:pt x="234441" y="6350"/>
                </a:lnTo>
                <a:lnTo>
                  <a:pt x="234060" y="5969"/>
                </a:lnTo>
                <a:lnTo>
                  <a:pt x="233933" y="5080"/>
                </a:lnTo>
                <a:lnTo>
                  <a:pt x="234187" y="4699"/>
                </a:lnTo>
                <a:lnTo>
                  <a:pt x="234441" y="4572"/>
                </a:lnTo>
                <a:lnTo>
                  <a:pt x="234822" y="4318"/>
                </a:lnTo>
                <a:lnTo>
                  <a:pt x="238326" y="4318"/>
                </a:lnTo>
                <a:lnTo>
                  <a:pt x="238378" y="3683"/>
                </a:lnTo>
                <a:lnTo>
                  <a:pt x="237997" y="3556"/>
                </a:lnTo>
                <a:lnTo>
                  <a:pt x="237616" y="3302"/>
                </a:lnTo>
                <a:lnTo>
                  <a:pt x="236600" y="3175"/>
                </a:lnTo>
                <a:lnTo>
                  <a:pt x="236219" y="3048"/>
                </a:lnTo>
                <a:close/>
              </a:path>
              <a:path w="287654" h="15239">
                <a:moveTo>
                  <a:pt x="238326" y="4318"/>
                </a:moveTo>
                <a:lnTo>
                  <a:pt x="234822" y="4318"/>
                </a:lnTo>
                <a:lnTo>
                  <a:pt x="236981" y="4445"/>
                </a:lnTo>
                <a:lnTo>
                  <a:pt x="237489" y="4699"/>
                </a:lnTo>
                <a:lnTo>
                  <a:pt x="238251" y="5207"/>
                </a:lnTo>
                <a:lnTo>
                  <a:pt x="238326" y="4318"/>
                </a:lnTo>
                <a:close/>
              </a:path>
              <a:path w="287654" h="15239">
                <a:moveTo>
                  <a:pt x="241426" y="3302"/>
                </a:moveTo>
                <a:lnTo>
                  <a:pt x="240029" y="3302"/>
                </a:lnTo>
                <a:lnTo>
                  <a:pt x="240029" y="14605"/>
                </a:lnTo>
                <a:lnTo>
                  <a:pt x="241426" y="14605"/>
                </a:lnTo>
                <a:lnTo>
                  <a:pt x="241426" y="11176"/>
                </a:lnTo>
                <a:lnTo>
                  <a:pt x="245596" y="11176"/>
                </a:lnTo>
                <a:lnTo>
                  <a:pt x="246125" y="10541"/>
                </a:lnTo>
                <a:lnTo>
                  <a:pt x="242950" y="10541"/>
                </a:lnTo>
                <a:lnTo>
                  <a:pt x="241426" y="10033"/>
                </a:lnTo>
                <a:lnTo>
                  <a:pt x="241426" y="5334"/>
                </a:lnTo>
                <a:lnTo>
                  <a:pt x="242188" y="4826"/>
                </a:lnTo>
                <a:lnTo>
                  <a:pt x="242569" y="4699"/>
                </a:lnTo>
                <a:lnTo>
                  <a:pt x="242950" y="4445"/>
                </a:lnTo>
                <a:lnTo>
                  <a:pt x="244347" y="4318"/>
                </a:lnTo>
                <a:lnTo>
                  <a:pt x="246464" y="4318"/>
                </a:lnTo>
                <a:lnTo>
                  <a:pt x="246379" y="4191"/>
                </a:lnTo>
                <a:lnTo>
                  <a:pt x="241426" y="4191"/>
                </a:lnTo>
                <a:lnTo>
                  <a:pt x="241426" y="3302"/>
                </a:lnTo>
                <a:close/>
              </a:path>
              <a:path w="287654" h="15239">
                <a:moveTo>
                  <a:pt x="245596" y="11176"/>
                </a:moveTo>
                <a:lnTo>
                  <a:pt x="241426" y="11176"/>
                </a:lnTo>
                <a:lnTo>
                  <a:pt x="241807" y="11430"/>
                </a:lnTo>
                <a:lnTo>
                  <a:pt x="243077" y="11811"/>
                </a:lnTo>
                <a:lnTo>
                  <a:pt x="244601" y="11811"/>
                </a:lnTo>
                <a:lnTo>
                  <a:pt x="245490" y="11303"/>
                </a:lnTo>
                <a:close/>
              </a:path>
              <a:path w="287654" h="15239">
                <a:moveTo>
                  <a:pt x="246464" y="4318"/>
                </a:moveTo>
                <a:lnTo>
                  <a:pt x="244347" y="4318"/>
                </a:lnTo>
                <a:lnTo>
                  <a:pt x="244855" y="4699"/>
                </a:lnTo>
                <a:lnTo>
                  <a:pt x="245236" y="5207"/>
                </a:lnTo>
                <a:lnTo>
                  <a:pt x="245490" y="5715"/>
                </a:lnTo>
                <a:lnTo>
                  <a:pt x="245490" y="9144"/>
                </a:lnTo>
                <a:lnTo>
                  <a:pt x="244601" y="10287"/>
                </a:lnTo>
                <a:lnTo>
                  <a:pt x="244093" y="10541"/>
                </a:lnTo>
                <a:lnTo>
                  <a:pt x="246125" y="10541"/>
                </a:lnTo>
                <a:lnTo>
                  <a:pt x="246760" y="9652"/>
                </a:lnTo>
                <a:lnTo>
                  <a:pt x="247141" y="8636"/>
                </a:lnTo>
                <a:lnTo>
                  <a:pt x="247078" y="5715"/>
                </a:lnTo>
                <a:lnTo>
                  <a:pt x="246887" y="4953"/>
                </a:lnTo>
                <a:lnTo>
                  <a:pt x="246464" y="4318"/>
                </a:lnTo>
                <a:close/>
              </a:path>
              <a:path w="287654" h="15239">
                <a:moveTo>
                  <a:pt x="244982" y="3048"/>
                </a:moveTo>
                <a:lnTo>
                  <a:pt x="243585" y="3048"/>
                </a:lnTo>
                <a:lnTo>
                  <a:pt x="242569" y="3302"/>
                </a:lnTo>
                <a:lnTo>
                  <a:pt x="241807" y="3810"/>
                </a:lnTo>
                <a:lnTo>
                  <a:pt x="241426" y="4191"/>
                </a:lnTo>
                <a:lnTo>
                  <a:pt x="246379" y="4191"/>
                </a:lnTo>
                <a:lnTo>
                  <a:pt x="245744" y="3429"/>
                </a:lnTo>
                <a:lnTo>
                  <a:pt x="244982" y="3048"/>
                </a:lnTo>
                <a:close/>
              </a:path>
              <a:path w="287654" h="15239">
                <a:moveTo>
                  <a:pt x="250189" y="0"/>
                </a:moveTo>
                <a:lnTo>
                  <a:pt x="248665" y="0"/>
                </a:lnTo>
                <a:lnTo>
                  <a:pt x="248665" y="11557"/>
                </a:lnTo>
                <a:lnTo>
                  <a:pt x="250189" y="11557"/>
                </a:lnTo>
                <a:lnTo>
                  <a:pt x="250189" y="0"/>
                </a:lnTo>
                <a:close/>
              </a:path>
              <a:path w="287654" h="15239">
                <a:moveTo>
                  <a:pt x="258106" y="4318"/>
                </a:moveTo>
                <a:lnTo>
                  <a:pt x="255777" y="4318"/>
                </a:lnTo>
                <a:lnTo>
                  <a:pt x="256412" y="4572"/>
                </a:lnTo>
                <a:lnTo>
                  <a:pt x="256666" y="4699"/>
                </a:lnTo>
                <a:lnTo>
                  <a:pt x="257047" y="6096"/>
                </a:lnTo>
                <a:lnTo>
                  <a:pt x="255523" y="6223"/>
                </a:lnTo>
                <a:lnTo>
                  <a:pt x="254888" y="6350"/>
                </a:lnTo>
                <a:lnTo>
                  <a:pt x="251764" y="10033"/>
                </a:lnTo>
                <a:lnTo>
                  <a:pt x="251967" y="10541"/>
                </a:lnTo>
                <a:lnTo>
                  <a:pt x="252221" y="10795"/>
                </a:lnTo>
                <a:lnTo>
                  <a:pt x="252348" y="11049"/>
                </a:lnTo>
                <a:lnTo>
                  <a:pt x="252602" y="11303"/>
                </a:lnTo>
                <a:lnTo>
                  <a:pt x="252983" y="11557"/>
                </a:lnTo>
                <a:lnTo>
                  <a:pt x="253237" y="11684"/>
                </a:lnTo>
                <a:lnTo>
                  <a:pt x="253618" y="11811"/>
                </a:lnTo>
                <a:lnTo>
                  <a:pt x="255015" y="11811"/>
                </a:lnTo>
                <a:lnTo>
                  <a:pt x="255269" y="11684"/>
                </a:lnTo>
                <a:lnTo>
                  <a:pt x="255523" y="11684"/>
                </a:lnTo>
                <a:lnTo>
                  <a:pt x="256031" y="11430"/>
                </a:lnTo>
                <a:lnTo>
                  <a:pt x="256158" y="11303"/>
                </a:lnTo>
                <a:lnTo>
                  <a:pt x="256539" y="11049"/>
                </a:lnTo>
                <a:lnTo>
                  <a:pt x="256793" y="10922"/>
                </a:lnTo>
                <a:lnTo>
                  <a:pt x="257047" y="10668"/>
                </a:lnTo>
                <a:lnTo>
                  <a:pt x="258444" y="10668"/>
                </a:lnTo>
                <a:lnTo>
                  <a:pt x="258444" y="10414"/>
                </a:lnTo>
                <a:lnTo>
                  <a:pt x="253872" y="10414"/>
                </a:lnTo>
                <a:lnTo>
                  <a:pt x="253491" y="10160"/>
                </a:lnTo>
                <a:lnTo>
                  <a:pt x="253237" y="8382"/>
                </a:lnTo>
                <a:lnTo>
                  <a:pt x="253745" y="7874"/>
                </a:lnTo>
                <a:lnTo>
                  <a:pt x="254126" y="7747"/>
                </a:lnTo>
                <a:lnTo>
                  <a:pt x="254761" y="7493"/>
                </a:lnTo>
                <a:lnTo>
                  <a:pt x="255142" y="7366"/>
                </a:lnTo>
                <a:lnTo>
                  <a:pt x="257047" y="7239"/>
                </a:lnTo>
                <a:lnTo>
                  <a:pt x="258444" y="7239"/>
                </a:lnTo>
                <a:lnTo>
                  <a:pt x="258360" y="4826"/>
                </a:lnTo>
                <a:lnTo>
                  <a:pt x="258190" y="4572"/>
                </a:lnTo>
                <a:lnTo>
                  <a:pt x="258106" y="4318"/>
                </a:lnTo>
                <a:close/>
              </a:path>
              <a:path w="287654" h="15239">
                <a:moveTo>
                  <a:pt x="258444" y="10668"/>
                </a:moveTo>
                <a:lnTo>
                  <a:pt x="257047" y="10668"/>
                </a:lnTo>
                <a:lnTo>
                  <a:pt x="257047" y="11557"/>
                </a:lnTo>
                <a:lnTo>
                  <a:pt x="258444" y="11557"/>
                </a:lnTo>
                <a:lnTo>
                  <a:pt x="258444" y="10668"/>
                </a:lnTo>
                <a:close/>
              </a:path>
              <a:path w="287654" h="15239">
                <a:moveTo>
                  <a:pt x="258444" y="7239"/>
                </a:moveTo>
                <a:lnTo>
                  <a:pt x="257047" y="7239"/>
                </a:lnTo>
                <a:lnTo>
                  <a:pt x="257047" y="9525"/>
                </a:lnTo>
                <a:lnTo>
                  <a:pt x="256666" y="9779"/>
                </a:lnTo>
                <a:lnTo>
                  <a:pt x="256412" y="10033"/>
                </a:lnTo>
                <a:lnTo>
                  <a:pt x="256031" y="10287"/>
                </a:lnTo>
                <a:lnTo>
                  <a:pt x="253872" y="10414"/>
                </a:lnTo>
                <a:lnTo>
                  <a:pt x="258444" y="10414"/>
                </a:lnTo>
                <a:lnTo>
                  <a:pt x="258444" y="7239"/>
                </a:lnTo>
                <a:close/>
              </a:path>
              <a:path w="287654" h="15239">
                <a:moveTo>
                  <a:pt x="255523" y="3048"/>
                </a:moveTo>
                <a:lnTo>
                  <a:pt x="254507" y="3048"/>
                </a:lnTo>
                <a:lnTo>
                  <a:pt x="254000" y="3175"/>
                </a:lnTo>
                <a:lnTo>
                  <a:pt x="253491" y="3175"/>
                </a:lnTo>
                <a:lnTo>
                  <a:pt x="252348" y="3429"/>
                </a:lnTo>
                <a:lnTo>
                  <a:pt x="252348" y="4826"/>
                </a:lnTo>
                <a:lnTo>
                  <a:pt x="253364" y="4572"/>
                </a:lnTo>
                <a:lnTo>
                  <a:pt x="255777" y="4318"/>
                </a:lnTo>
                <a:lnTo>
                  <a:pt x="258106" y="4318"/>
                </a:lnTo>
                <a:lnTo>
                  <a:pt x="258063" y="4191"/>
                </a:lnTo>
                <a:lnTo>
                  <a:pt x="257555" y="3683"/>
                </a:lnTo>
                <a:lnTo>
                  <a:pt x="257175" y="3429"/>
                </a:lnTo>
                <a:lnTo>
                  <a:pt x="255523" y="3048"/>
                </a:lnTo>
                <a:close/>
              </a:path>
              <a:path w="287654" h="15239">
                <a:moveTo>
                  <a:pt x="260984" y="3302"/>
                </a:moveTo>
                <a:lnTo>
                  <a:pt x="259460" y="3302"/>
                </a:lnTo>
                <a:lnTo>
                  <a:pt x="262635" y="11176"/>
                </a:lnTo>
                <a:lnTo>
                  <a:pt x="261111" y="14605"/>
                </a:lnTo>
                <a:lnTo>
                  <a:pt x="262635" y="14605"/>
                </a:lnTo>
                <a:lnTo>
                  <a:pt x="264742" y="9398"/>
                </a:lnTo>
                <a:lnTo>
                  <a:pt x="263397" y="9398"/>
                </a:lnTo>
                <a:lnTo>
                  <a:pt x="260984" y="3302"/>
                </a:lnTo>
                <a:close/>
              </a:path>
              <a:path w="287654" h="15239">
                <a:moveTo>
                  <a:pt x="267207" y="3302"/>
                </a:moveTo>
                <a:lnTo>
                  <a:pt x="265683" y="3302"/>
                </a:lnTo>
                <a:lnTo>
                  <a:pt x="263397" y="9398"/>
                </a:lnTo>
                <a:lnTo>
                  <a:pt x="264742" y="9398"/>
                </a:lnTo>
                <a:lnTo>
                  <a:pt x="267207" y="3302"/>
                </a:lnTo>
                <a:close/>
              </a:path>
              <a:path w="287654" h="15239">
                <a:moveTo>
                  <a:pt x="272160" y="3048"/>
                </a:moveTo>
                <a:lnTo>
                  <a:pt x="270509" y="3048"/>
                </a:lnTo>
                <a:lnTo>
                  <a:pt x="269493" y="3429"/>
                </a:lnTo>
                <a:lnTo>
                  <a:pt x="268096" y="5080"/>
                </a:lnTo>
                <a:lnTo>
                  <a:pt x="267715" y="6096"/>
                </a:lnTo>
                <a:lnTo>
                  <a:pt x="267715" y="8890"/>
                </a:lnTo>
                <a:lnTo>
                  <a:pt x="268096" y="9906"/>
                </a:lnTo>
                <a:lnTo>
                  <a:pt x="269620" y="11430"/>
                </a:lnTo>
                <a:lnTo>
                  <a:pt x="270636" y="11811"/>
                </a:lnTo>
                <a:lnTo>
                  <a:pt x="272668" y="11811"/>
                </a:lnTo>
                <a:lnTo>
                  <a:pt x="272922" y="11684"/>
                </a:lnTo>
                <a:lnTo>
                  <a:pt x="273303" y="11684"/>
                </a:lnTo>
                <a:lnTo>
                  <a:pt x="274065" y="11430"/>
                </a:lnTo>
                <a:lnTo>
                  <a:pt x="274319" y="11303"/>
                </a:lnTo>
                <a:lnTo>
                  <a:pt x="274827" y="11176"/>
                </a:lnTo>
                <a:lnTo>
                  <a:pt x="274827" y="10541"/>
                </a:lnTo>
                <a:lnTo>
                  <a:pt x="271144" y="10541"/>
                </a:lnTo>
                <a:lnTo>
                  <a:pt x="270382" y="10287"/>
                </a:lnTo>
                <a:lnTo>
                  <a:pt x="269366" y="9271"/>
                </a:lnTo>
                <a:lnTo>
                  <a:pt x="269239" y="7620"/>
                </a:lnTo>
                <a:lnTo>
                  <a:pt x="275081" y="7620"/>
                </a:lnTo>
                <a:lnTo>
                  <a:pt x="275081" y="6477"/>
                </a:lnTo>
                <a:lnTo>
                  <a:pt x="269239" y="6477"/>
                </a:lnTo>
                <a:lnTo>
                  <a:pt x="269366" y="5588"/>
                </a:lnTo>
                <a:lnTo>
                  <a:pt x="269620" y="5080"/>
                </a:lnTo>
                <a:lnTo>
                  <a:pt x="269875" y="4826"/>
                </a:lnTo>
                <a:lnTo>
                  <a:pt x="270128" y="4699"/>
                </a:lnTo>
                <a:lnTo>
                  <a:pt x="270382" y="4445"/>
                </a:lnTo>
                <a:lnTo>
                  <a:pt x="270890" y="4191"/>
                </a:lnTo>
                <a:lnTo>
                  <a:pt x="274362" y="4191"/>
                </a:lnTo>
                <a:lnTo>
                  <a:pt x="274192" y="3937"/>
                </a:lnTo>
                <a:lnTo>
                  <a:pt x="273811" y="3683"/>
                </a:lnTo>
                <a:lnTo>
                  <a:pt x="273557" y="3429"/>
                </a:lnTo>
                <a:lnTo>
                  <a:pt x="272160" y="3048"/>
                </a:lnTo>
                <a:close/>
              </a:path>
              <a:path w="287654" h="15239">
                <a:moveTo>
                  <a:pt x="274827" y="9525"/>
                </a:moveTo>
                <a:lnTo>
                  <a:pt x="274446" y="9906"/>
                </a:lnTo>
                <a:lnTo>
                  <a:pt x="274192" y="9906"/>
                </a:lnTo>
                <a:lnTo>
                  <a:pt x="273811" y="10160"/>
                </a:lnTo>
                <a:lnTo>
                  <a:pt x="273557" y="10287"/>
                </a:lnTo>
                <a:lnTo>
                  <a:pt x="271144" y="10541"/>
                </a:lnTo>
                <a:lnTo>
                  <a:pt x="274827" y="10541"/>
                </a:lnTo>
                <a:lnTo>
                  <a:pt x="274827" y="9525"/>
                </a:lnTo>
                <a:close/>
              </a:path>
              <a:path w="287654" h="15239">
                <a:moveTo>
                  <a:pt x="274362" y="4191"/>
                </a:moveTo>
                <a:lnTo>
                  <a:pt x="272287" y="4191"/>
                </a:lnTo>
                <a:lnTo>
                  <a:pt x="273050" y="4572"/>
                </a:lnTo>
                <a:lnTo>
                  <a:pt x="273176" y="4826"/>
                </a:lnTo>
                <a:lnTo>
                  <a:pt x="273430" y="5080"/>
                </a:lnTo>
                <a:lnTo>
                  <a:pt x="273684" y="6477"/>
                </a:lnTo>
                <a:lnTo>
                  <a:pt x="275081" y="6477"/>
                </a:lnTo>
                <a:lnTo>
                  <a:pt x="275081" y="5588"/>
                </a:lnTo>
                <a:lnTo>
                  <a:pt x="274827" y="5080"/>
                </a:lnTo>
                <a:lnTo>
                  <a:pt x="274700" y="4699"/>
                </a:lnTo>
                <a:lnTo>
                  <a:pt x="274362" y="4191"/>
                </a:lnTo>
                <a:close/>
              </a:path>
              <a:path w="287654" h="15239">
                <a:moveTo>
                  <a:pt x="280415" y="3048"/>
                </a:moveTo>
                <a:lnTo>
                  <a:pt x="279145" y="3048"/>
                </a:lnTo>
                <a:lnTo>
                  <a:pt x="278637" y="3175"/>
                </a:lnTo>
                <a:lnTo>
                  <a:pt x="278256" y="3302"/>
                </a:lnTo>
                <a:lnTo>
                  <a:pt x="277748" y="3556"/>
                </a:lnTo>
                <a:lnTo>
                  <a:pt x="277367" y="3810"/>
                </a:lnTo>
                <a:lnTo>
                  <a:pt x="277113" y="4191"/>
                </a:lnTo>
                <a:lnTo>
                  <a:pt x="276732" y="4572"/>
                </a:lnTo>
                <a:lnTo>
                  <a:pt x="276225" y="5588"/>
                </a:lnTo>
                <a:lnTo>
                  <a:pt x="276174" y="9144"/>
                </a:lnTo>
                <a:lnTo>
                  <a:pt x="276351" y="9906"/>
                </a:lnTo>
                <a:lnTo>
                  <a:pt x="277113" y="11049"/>
                </a:lnTo>
                <a:lnTo>
                  <a:pt x="277875" y="11557"/>
                </a:lnTo>
                <a:lnTo>
                  <a:pt x="278637" y="11811"/>
                </a:lnTo>
                <a:lnTo>
                  <a:pt x="279653" y="11811"/>
                </a:lnTo>
                <a:lnTo>
                  <a:pt x="279907" y="11684"/>
                </a:lnTo>
                <a:lnTo>
                  <a:pt x="280161" y="11684"/>
                </a:lnTo>
                <a:lnTo>
                  <a:pt x="280796" y="11430"/>
                </a:lnTo>
                <a:lnTo>
                  <a:pt x="280923" y="11303"/>
                </a:lnTo>
                <a:lnTo>
                  <a:pt x="281177" y="11176"/>
                </a:lnTo>
                <a:lnTo>
                  <a:pt x="281431" y="10922"/>
                </a:lnTo>
                <a:lnTo>
                  <a:pt x="281685" y="10795"/>
                </a:lnTo>
                <a:lnTo>
                  <a:pt x="283209" y="10795"/>
                </a:lnTo>
                <a:lnTo>
                  <a:pt x="283209" y="10541"/>
                </a:lnTo>
                <a:lnTo>
                  <a:pt x="278764" y="10541"/>
                </a:lnTo>
                <a:lnTo>
                  <a:pt x="278256" y="10287"/>
                </a:lnTo>
                <a:lnTo>
                  <a:pt x="278002" y="9652"/>
                </a:lnTo>
                <a:lnTo>
                  <a:pt x="277621" y="9144"/>
                </a:lnTo>
                <a:lnTo>
                  <a:pt x="277720" y="5588"/>
                </a:lnTo>
                <a:lnTo>
                  <a:pt x="278510" y="4572"/>
                </a:lnTo>
                <a:lnTo>
                  <a:pt x="279145" y="4318"/>
                </a:lnTo>
                <a:lnTo>
                  <a:pt x="283209" y="4318"/>
                </a:lnTo>
                <a:lnTo>
                  <a:pt x="283209" y="3556"/>
                </a:lnTo>
                <a:lnTo>
                  <a:pt x="281685" y="3556"/>
                </a:lnTo>
                <a:lnTo>
                  <a:pt x="281304" y="3429"/>
                </a:lnTo>
                <a:lnTo>
                  <a:pt x="280669" y="3175"/>
                </a:lnTo>
                <a:lnTo>
                  <a:pt x="280415" y="3048"/>
                </a:lnTo>
                <a:close/>
              </a:path>
              <a:path w="287654" h="15239">
                <a:moveTo>
                  <a:pt x="283209" y="10795"/>
                </a:moveTo>
                <a:lnTo>
                  <a:pt x="281685" y="10795"/>
                </a:lnTo>
                <a:lnTo>
                  <a:pt x="281685" y="11557"/>
                </a:lnTo>
                <a:lnTo>
                  <a:pt x="283209" y="11557"/>
                </a:lnTo>
                <a:lnTo>
                  <a:pt x="283209" y="10795"/>
                </a:lnTo>
                <a:close/>
              </a:path>
              <a:path w="287654" h="15239">
                <a:moveTo>
                  <a:pt x="283209" y="4318"/>
                </a:moveTo>
                <a:lnTo>
                  <a:pt x="280415" y="4318"/>
                </a:lnTo>
                <a:lnTo>
                  <a:pt x="281304" y="4572"/>
                </a:lnTo>
                <a:lnTo>
                  <a:pt x="281685" y="4826"/>
                </a:lnTo>
                <a:lnTo>
                  <a:pt x="281601" y="9652"/>
                </a:lnTo>
                <a:lnTo>
                  <a:pt x="281431" y="9906"/>
                </a:lnTo>
                <a:lnTo>
                  <a:pt x="281050" y="10033"/>
                </a:lnTo>
                <a:lnTo>
                  <a:pt x="280669" y="10287"/>
                </a:lnTo>
                <a:lnTo>
                  <a:pt x="278764" y="10541"/>
                </a:lnTo>
                <a:lnTo>
                  <a:pt x="283209" y="10541"/>
                </a:lnTo>
                <a:lnTo>
                  <a:pt x="283209" y="4318"/>
                </a:lnTo>
                <a:close/>
              </a:path>
              <a:path w="287654" h="15239">
                <a:moveTo>
                  <a:pt x="283209" y="0"/>
                </a:moveTo>
                <a:lnTo>
                  <a:pt x="281685" y="0"/>
                </a:lnTo>
                <a:lnTo>
                  <a:pt x="281685" y="3556"/>
                </a:lnTo>
                <a:lnTo>
                  <a:pt x="283209" y="3556"/>
                </a:lnTo>
                <a:lnTo>
                  <a:pt x="283209" y="0"/>
                </a:lnTo>
                <a:close/>
              </a:path>
              <a:path w="287654" h="15239">
                <a:moveTo>
                  <a:pt x="287527" y="9525"/>
                </a:moveTo>
                <a:lnTo>
                  <a:pt x="285622" y="9525"/>
                </a:lnTo>
                <a:lnTo>
                  <a:pt x="285622" y="11557"/>
                </a:lnTo>
                <a:lnTo>
                  <a:pt x="287527" y="11557"/>
                </a:lnTo>
                <a:lnTo>
                  <a:pt x="287527" y="9525"/>
                </a:lnTo>
                <a:close/>
              </a:path>
            </a:pathLst>
          </a:custGeom>
          <a:solidFill>
            <a:srgbClr val="000000"/>
          </a:solidFill>
        </p:spPr>
        <p:txBody>
          <a:bodyPr wrap="square" lIns="0" tIns="0" rIns="0" bIns="0" rtlCol="0"/>
          <a:lstStyle/>
          <a:p>
            <a:endParaRPr/>
          </a:p>
        </p:txBody>
      </p:sp>
      <p:sp>
        <p:nvSpPr>
          <p:cNvPr id="20" name="object 20"/>
          <p:cNvSpPr/>
          <p:nvPr/>
        </p:nvSpPr>
        <p:spPr>
          <a:xfrm>
            <a:off x="6652386" y="3874515"/>
            <a:ext cx="1231900" cy="0"/>
          </a:xfrm>
          <a:custGeom>
            <a:avLst/>
            <a:gdLst/>
            <a:ahLst/>
            <a:cxnLst/>
            <a:rect l="l" t="t" r="r" b="b"/>
            <a:pathLst>
              <a:path w="1231900">
                <a:moveTo>
                  <a:pt x="0" y="0"/>
                </a:moveTo>
                <a:lnTo>
                  <a:pt x="1231900" y="0"/>
                </a:lnTo>
              </a:path>
            </a:pathLst>
          </a:custGeom>
          <a:ln w="3175">
            <a:solidFill>
              <a:srgbClr val="000000"/>
            </a:solidFill>
          </a:ln>
        </p:spPr>
        <p:txBody>
          <a:bodyPr wrap="square" lIns="0" tIns="0" rIns="0" bIns="0" rtlCol="0"/>
          <a:lstStyle/>
          <a:p>
            <a:endParaRPr/>
          </a:p>
        </p:txBody>
      </p:sp>
      <p:sp>
        <p:nvSpPr>
          <p:cNvPr id="21" name="object 21"/>
          <p:cNvSpPr/>
          <p:nvPr/>
        </p:nvSpPr>
        <p:spPr>
          <a:xfrm>
            <a:off x="6652386" y="3874515"/>
            <a:ext cx="0" cy="826769"/>
          </a:xfrm>
          <a:custGeom>
            <a:avLst/>
            <a:gdLst/>
            <a:ahLst/>
            <a:cxnLst/>
            <a:rect l="l" t="t" r="r" b="b"/>
            <a:pathLst>
              <a:path h="826770">
                <a:moveTo>
                  <a:pt x="0" y="0"/>
                </a:moveTo>
                <a:lnTo>
                  <a:pt x="0" y="826769"/>
                </a:lnTo>
              </a:path>
            </a:pathLst>
          </a:custGeom>
          <a:ln w="3175">
            <a:solidFill>
              <a:srgbClr val="000000"/>
            </a:solidFill>
          </a:ln>
        </p:spPr>
        <p:txBody>
          <a:bodyPr wrap="square" lIns="0" tIns="0" rIns="0" bIns="0" rtlCol="0"/>
          <a:lstStyle/>
          <a:p>
            <a:endParaRPr/>
          </a:p>
        </p:txBody>
      </p:sp>
      <p:sp>
        <p:nvSpPr>
          <p:cNvPr id="22" name="object 22"/>
          <p:cNvSpPr/>
          <p:nvPr/>
        </p:nvSpPr>
        <p:spPr>
          <a:xfrm>
            <a:off x="6652386" y="4701285"/>
            <a:ext cx="1231900" cy="0"/>
          </a:xfrm>
          <a:custGeom>
            <a:avLst/>
            <a:gdLst/>
            <a:ahLst/>
            <a:cxnLst/>
            <a:rect l="l" t="t" r="r" b="b"/>
            <a:pathLst>
              <a:path w="1231900">
                <a:moveTo>
                  <a:pt x="0" y="0"/>
                </a:moveTo>
                <a:lnTo>
                  <a:pt x="1231900" y="0"/>
                </a:lnTo>
              </a:path>
            </a:pathLst>
          </a:custGeom>
          <a:ln w="3175">
            <a:solidFill>
              <a:srgbClr val="000000"/>
            </a:solidFill>
          </a:ln>
        </p:spPr>
        <p:txBody>
          <a:bodyPr wrap="square" lIns="0" tIns="0" rIns="0" bIns="0" rtlCol="0"/>
          <a:lstStyle/>
          <a:p>
            <a:endParaRPr/>
          </a:p>
        </p:txBody>
      </p:sp>
      <p:sp>
        <p:nvSpPr>
          <p:cNvPr id="23" name="object 23"/>
          <p:cNvSpPr/>
          <p:nvPr/>
        </p:nvSpPr>
        <p:spPr>
          <a:xfrm>
            <a:off x="7884286" y="3874515"/>
            <a:ext cx="0" cy="826769"/>
          </a:xfrm>
          <a:custGeom>
            <a:avLst/>
            <a:gdLst/>
            <a:ahLst/>
            <a:cxnLst/>
            <a:rect l="l" t="t" r="r" b="b"/>
            <a:pathLst>
              <a:path h="826770">
                <a:moveTo>
                  <a:pt x="0" y="826769"/>
                </a:moveTo>
                <a:lnTo>
                  <a:pt x="0" y="0"/>
                </a:lnTo>
              </a:path>
            </a:pathLst>
          </a:custGeom>
          <a:ln w="3175">
            <a:solidFill>
              <a:srgbClr val="000000"/>
            </a:solidFill>
          </a:ln>
        </p:spPr>
        <p:txBody>
          <a:bodyPr wrap="square" lIns="0" tIns="0" rIns="0" bIns="0" rtlCol="0"/>
          <a:lstStyle/>
          <a:p>
            <a:endParaRPr/>
          </a:p>
        </p:txBody>
      </p:sp>
      <p:sp>
        <p:nvSpPr>
          <p:cNvPr id="24" name="object 24"/>
          <p:cNvSpPr/>
          <p:nvPr/>
        </p:nvSpPr>
        <p:spPr>
          <a:xfrm>
            <a:off x="3925823" y="5921108"/>
            <a:ext cx="395605" cy="280035"/>
          </a:xfrm>
          <a:custGeom>
            <a:avLst/>
            <a:gdLst/>
            <a:ahLst/>
            <a:cxnLst/>
            <a:rect l="l" t="t" r="r" b="b"/>
            <a:pathLst>
              <a:path w="395604" h="280035">
                <a:moveTo>
                  <a:pt x="0" y="0"/>
                </a:moveTo>
                <a:lnTo>
                  <a:pt x="28575" y="279679"/>
                </a:lnTo>
                <a:lnTo>
                  <a:pt x="395477" y="279679"/>
                </a:lnTo>
                <a:lnTo>
                  <a:pt x="395477" y="38100"/>
                </a:lnTo>
                <a:lnTo>
                  <a:pt x="0" y="0"/>
                </a:lnTo>
                <a:close/>
              </a:path>
            </a:pathLst>
          </a:custGeom>
          <a:solidFill>
            <a:srgbClr val="205BA7"/>
          </a:solidFill>
        </p:spPr>
        <p:txBody>
          <a:bodyPr wrap="square" lIns="0" tIns="0" rIns="0" bIns="0" rtlCol="0"/>
          <a:lstStyle/>
          <a:p>
            <a:endParaRPr/>
          </a:p>
        </p:txBody>
      </p:sp>
      <p:sp>
        <p:nvSpPr>
          <p:cNvPr id="25" name="object 25"/>
          <p:cNvSpPr/>
          <p:nvPr/>
        </p:nvSpPr>
        <p:spPr>
          <a:xfrm>
            <a:off x="4826508" y="5928474"/>
            <a:ext cx="400685" cy="265430"/>
          </a:xfrm>
          <a:custGeom>
            <a:avLst/>
            <a:gdLst/>
            <a:ahLst/>
            <a:cxnLst/>
            <a:rect l="l" t="t" r="r" b="b"/>
            <a:pathLst>
              <a:path w="400685" h="265429">
                <a:moveTo>
                  <a:pt x="0" y="0"/>
                </a:moveTo>
                <a:lnTo>
                  <a:pt x="33400" y="264934"/>
                </a:lnTo>
                <a:lnTo>
                  <a:pt x="400303" y="264934"/>
                </a:lnTo>
                <a:lnTo>
                  <a:pt x="400303" y="23812"/>
                </a:lnTo>
                <a:lnTo>
                  <a:pt x="0" y="0"/>
                </a:lnTo>
                <a:close/>
              </a:path>
            </a:pathLst>
          </a:custGeom>
          <a:solidFill>
            <a:srgbClr val="70952C"/>
          </a:solidFill>
        </p:spPr>
        <p:txBody>
          <a:bodyPr wrap="square" lIns="0" tIns="0" rIns="0" bIns="0" rtlCol="0"/>
          <a:lstStyle/>
          <a:p>
            <a:endParaRPr/>
          </a:p>
        </p:txBody>
      </p:sp>
      <p:sp>
        <p:nvSpPr>
          <p:cNvPr id="26" name="object 26"/>
          <p:cNvSpPr/>
          <p:nvPr/>
        </p:nvSpPr>
        <p:spPr>
          <a:xfrm>
            <a:off x="6275959" y="3686175"/>
            <a:ext cx="1694180" cy="1397000"/>
          </a:xfrm>
          <a:custGeom>
            <a:avLst/>
            <a:gdLst/>
            <a:ahLst/>
            <a:cxnLst/>
            <a:rect l="l" t="t" r="r" b="b"/>
            <a:pathLst>
              <a:path w="1694179" h="1397000">
                <a:moveTo>
                  <a:pt x="0" y="0"/>
                </a:moveTo>
                <a:lnTo>
                  <a:pt x="66675" y="1396745"/>
                </a:lnTo>
                <a:lnTo>
                  <a:pt x="1693798" y="1396745"/>
                </a:lnTo>
                <a:lnTo>
                  <a:pt x="1693798" y="64388"/>
                </a:lnTo>
                <a:lnTo>
                  <a:pt x="0" y="0"/>
                </a:lnTo>
                <a:close/>
              </a:path>
            </a:pathLst>
          </a:custGeom>
          <a:solidFill>
            <a:srgbClr val="9E9087"/>
          </a:solidFill>
        </p:spPr>
        <p:txBody>
          <a:bodyPr wrap="square" lIns="0" tIns="0" rIns="0" bIns="0" rtlCol="0"/>
          <a:lstStyle/>
          <a:p>
            <a:endParaRPr/>
          </a:p>
        </p:txBody>
      </p:sp>
      <p:sp>
        <p:nvSpPr>
          <p:cNvPr id="27" name="object 27"/>
          <p:cNvSpPr/>
          <p:nvPr/>
        </p:nvSpPr>
        <p:spPr>
          <a:xfrm>
            <a:off x="6487159" y="3997705"/>
            <a:ext cx="1271905" cy="920115"/>
          </a:xfrm>
          <a:custGeom>
            <a:avLst/>
            <a:gdLst/>
            <a:ahLst/>
            <a:cxnLst/>
            <a:rect l="l" t="t" r="r" b="b"/>
            <a:pathLst>
              <a:path w="1271904" h="920114">
                <a:moveTo>
                  <a:pt x="0" y="0"/>
                </a:moveTo>
                <a:lnTo>
                  <a:pt x="38099" y="919734"/>
                </a:lnTo>
                <a:lnTo>
                  <a:pt x="1271396" y="919734"/>
                </a:lnTo>
                <a:lnTo>
                  <a:pt x="1271396" y="91440"/>
                </a:lnTo>
                <a:lnTo>
                  <a:pt x="0" y="0"/>
                </a:lnTo>
                <a:close/>
              </a:path>
            </a:pathLst>
          </a:custGeom>
          <a:solidFill>
            <a:srgbClr val="70952C"/>
          </a:solidFill>
        </p:spPr>
        <p:txBody>
          <a:bodyPr wrap="square" lIns="0" tIns="0" rIns="0" bIns="0" rtlCol="0"/>
          <a:lstStyle/>
          <a:p>
            <a:endParaRPr/>
          </a:p>
        </p:txBody>
      </p:sp>
      <p:sp>
        <p:nvSpPr>
          <p:cNvPr id="28" name="object 28"/>
          <p:cNvSpPr/>
          <p:nvPr/>
        </p:nvSpPr>
        <p:spPr>
          <a:xfrm>
            <a:off x="5226811" y="4917440"/>
            <a:ext cx="2025650" cy="1218565"/>
          </a:xfrm>
          <a:custGeom>
            <a:avLst/>
            <a:gdLst/>
            <a:ahLst/>
            <a:cxnLst/>
            <a:rect l="l" t="t" r="r" b="b"/>
            <a:pathLst>
              <a:path w="2025650" h="1218564">
                <a:moveTo>
                  <a:pt x="179324" y="1028573"/>
                </a:moveTo>
                <a:lnTo>
                  <a:pt x="0" y="1143508"/>
                </a:lnTo>
                <a:lnTo>
                  <a:pt x="199516" y="1217993"/>
                </a:lnTo>
                <a:lnTo>
                  <a:pt x="193144" y="1158214"/>
                </a:lnTo>
                <a:lnTo>
                  <a:pt x="161416" y="1158214"/>
                </a:lnTo>
                <a:lnTo>
                  <a:pt x="154432" y="1095095"/>
                </a:lnTo>
                <a:lnTo>
                  <a:pt x="186044" y="1091619"/>
                </a:lnTo>
                <a:lnTo>
                  <a:pt x="179324" y="1028573"/>
                </a:lnTo>
                <a:close/>
              </a:path>
              <a:path w="2025650" h="1218564">
                <a:moveTo>
                  <a:pt x="186044" y="1091619"/>
                </a:moveTo>
                <a:lnTo>
                  <a:pt x="154432" y="1095095"/>
                </a:lnTo>
                <a:lnTo>
                  <a:pt x="161416" y="1158214"/>
                </a:lnTo>
                <a:lnTo>
                  <a:pt x="192775" y="1154757"/>
                </a:lnTo>
                <a:lnTo>
                  <a:pt x="186044" y="1091619"/>
                </a:lnTo>
                <a:close/>
              </a:path>
              <a:path w="2025650" h="1218564">
                <a:moveTo>
                  <a:pt x="192775" y="1154757"/>
                </a:moveTo>
                <a:lnTo>
                  <a:pt x="161416" y="1158214"/>
                </a:lnTo>
                <a:lnTo>
                  <a:pt x="193144" y="1158214"/>
                </a:lnTo>
                <a:lnTo>
                  <a:pt x="192775" y="1154757"/>
                </a:lnTo>
                <a:close/>
              </a:path>
              <a:path w="2025650" h="1218564">
                <a:moveTo>
                  <a:pt x="617876" y="1090612"/>
                </a:moveTo>
                <a:lnTo>
                  <a:pt x="195199" y="1090612"/>
                </a:lnTo>
                <a:lnTo>
                  <a:pt x="186044" y="1091619"/>
                </a:lnTo>
                <a:lnTo>
                  <a:pt x="192775" y="1154757"/>
                </a:lnTo>
                <a:lnTo>
                  <a:pt x="202311" y="1153706"/>
                </a:lnTo>
                <a:lnTo>
                  <a:pt x="312800" y="1139342"/>
                </a:lnTo>
                <a:lnTo>
                  <a:pt x="440182" y="1120686"/>
                </a:lnTo>
                <a:lnTo>
                  <a:pt x="581025" y="1097343"/>
                </a:lnTo>
                <a:lnTo>
                  <a:pt x="617876" y="1090612"/>
                </a:lnTo>
                <a:close/>
              </a:path>
              <a:path w="2025650" h="1218564">
                <a:moveTo>
                  <a:pt x="641030" y="1086383"/>
                </a:moveTo>
                <a:lnTo>
                  <a:pt x="229132" y="1086396"/>
                </a:lnTo>
                <a:lnTo>
                  <a:pt x="194690" y="1090663"/>
                </a:lnTo>
                <a:lnTo>
                  <a:pt x="195199" y="1090612"/>
                </a:lnTo>
                <a:lnTo>
                  <a:pt x="617876" y="1090612"/>
                </a:lnTo>
                <a:lnTo>
                  <a:pt x="641030" y="1086383"/>
                </a:lnTo>
                <a:close/>
              </a:path>
              <a:path w="2025650" h="1218564">
                <a:moveTo>
                  <a:pt x="722876" y="1070737"/>
                </a:moveTo>
                <a:lnTo>
                  <a:pt x="344460" y="1070749"/>
                </a:lnTo>
                <a:lnTo>
                  <a:pt x="304038" y="1076452"/>
                </a:lnTo>
                <a:lnTo>
                  <a:pt x="265557" y="1081659"/>
                </a:lnTo>
                <a:lnTo>
                  <a:pt x="228980" y="1086396"/>
                </a:lnTo>
                <a:lnTo>
                  <a:pt x="229235" y="1086383"/>
                </a:lnTo>
                <a:lnTo>
                  <a:pt x="641030" y="1086383"/>
                </a:lnTo>
                <a:lnTo>
                  <a:pt x="680592" y="1079157"/>
                </a:lnTo>
                <a:lnTo>
                  <a:pt x="722876" y="1070737"/>
                </a:lnTo>
                <a:close/>
              </a:path>
              <a:path w="2025650" h="1218564">
                <a:moveTo>
                  <a:pt x="753871" y="1064564"/>
                </a:moveTo>
                <a:lnTo>
                  <a:pt x="386841" y="1064564"/>
                </a:lnTo>
                <a:lnTo>
                  <a:pt x="344424" y="1070749"/>
                </a:lnTo>
                <a:lnTo>
                  <a:pt x="722876" y="1070737"/>
                </a:lnTo>
                <a:lnTo>
                  <a:pt x="753871" y="1064564"/>
                </a:lnTo>
                <a:close/>
              </a:path>
              <a:path w="2025650" h="1218564">
                <a:moveTo>
                  <a:pt x="786905" y="1057922"/>
                </a:moveTo>
                <a:lnTo>
                  <a:pt x="430529" y="1057922"/>
                </a:lnTo>
                <a:lnTo>
                  <a:pt x="386588" y="1064590"/>
                </a:lnTo>
                <a:lnTo>
                  <a:pt x="386841" y="1064564"/>
                </a:lnTo>
                <a:lnTo>
                  <a:pt x="753871" y="1064564"/>
                </a:lnTo>
                <a:lnTo>
                  <a:pt x="783463" y="1058672"/>
                </a:lnTo>
                <a:lnTo>
                  <a:pt x="786905" y="1057922"/>
                </a:lnTo>
                <a:close/>
              </a:path>
              <a:path w="2025650" h="1218564">
                <a:moveTo>
                  <a:pt x="819993" y="1050721"/>
                </a:moveTo>
                <a:lnTo>
                  <a:pt x="475741" y="1050721"/>
                </a:lnTo>
                <a:lnTo>
                  <a:pt x="430275" y="1057960"/>
                </a:lnTo>
                <a:lnTo>
                  <a:pt x="430529" y="1057922"/>
                </a:lnTo>
                <a:lnTo>
                  <a:pt x="786905" y="1057922"/>
                </a:lnTo>
                <a:lnTo>
                  <a:pt x="819993" y="1050721"/>
                </a:lnTo>
                <a:close/>
              </a:path>
              <a:path w="2025650" h="1218564">
                <a:moveTo>
                  <a:pt x="1301413" y="921156"/>
                </a:moveTo>
                <a:lnTo>
                  <a:pt x="1084707" y="921156"/>
                </a:lnTo>
                <a:lnTo>
                  <a:pt x="979170" y="948880"/>
                </a:lnTo>
                <a:lnTo>
                  <a:pt x="874140" y="973950"/>
                </a:lnTo>
                <a:lnTo>
                  <a:pt x="770254" y="996569"/>
                </a:lnTo>
                <a:lnTo>
                  <a:pt x="668527" y="1016838"/>
                </a:lnTo>
                <a:lnTo>
                  <a:pt x="569849" y="1034834"/>
                </a:lnTo>
                <a:lnTo>
                  <a:pt x="475488" y="1050759"/>
                </a:lnTo>
                <a:lnTo>
                  <a:pt x="475741" y="1050721"/>
                </a:lnTo>
                <a:lnTo>
                  <a:pt x="819993" y="1050721"/>
                </a:lnTo>
                <a:lnTo>
                  <a:pt x="888618" y="1035786"/>
                </a:lnTo>
                <a:lnTo>
                  <a:pt x="994917" y="1010386"/>
                </a:lnTo>
                <a:lnTo>
                  <a:pt x="1101216" y="982472"/>
                </a:lnTo>
                <a:lnTo>
                  <a:pt x="1206627" y="951839"/>
                </a:lnTo>
                <a:lnTo>
                  <a:pt x="1301413" y="921156"/>
                </a:lnTo>
                <a:close/>
              </a:path>
              <a:path w="2025650" h="1218564">
                <a:moveTo>
                  <a:pt x="770763" y="996454"/>
                </a:moveTo>
                <a:lnTo>
                  <a:pt x="770189" y="996569"/>
                </a:lnTo>
                <a:lnTo>
                  <a:pt x="770763" y="996454"/>
                </a:lnTo>
                <a:close/>
              </a:path>
              <a:path w="2025650" h="1218564">
                <a:moveTo>
                  <a:pt x="874776" y="973797"/>
                </a:moveTo>
                <a:lnTo>
                  <a:pt x="874076" y="973950"/>
                </a:lnTo>
                <a:lnTo>
                  <a:pt x="874776" y="973797"/>
                </a:lnTo>
                <a:close/>
              </a:path>
              <a:path w="2025650" h="1218564">
                <a:moveTo>
                  <a:pt x="979804" y="948702"/>
                </a:moveTo>
                <a:lnTo>
                  <a:pt x="979060" y="948880"/>
                </a:lnTo>
                <a:lnTo>
                  <a:pt x="979804" y="948702"/>
                </a:lnTo>
                <a:close/>
              </a:path>
              <a:path w="2025650" h="1218564">
                <a:moveTo>
                  <a:pt x="1385734" y="890993"/>
                </a:moveTo>
                <a:lnTo>
                  <a:pt x="1188465" y="890993"/>
                </a:lnTo>
                <a:lnTo>
                  <a:pt x="1187577" y="891273"/>
                </a:lnTo>
                <a:lnTo>
                  <a:pt x="1083817" y="921372"/>
                </a:lnTo>
                <a:lnTo>
                  <a:pt x="1084707" y="921156"/>
                </a:lnTo>
                <a:lnTo>
                  <a:pt x="1301413" y="921156"/>
                </a:lnTo>
                <a:lnTo>
                  <a:pt x="1310005" y="918375"/>
                </a:lnTo>
                <a:lnTo>
                  <a:pt x="1385734" y="890993"/>
                </a:lnTo>
                <a:close/>
              </a:path>
              <a:path w="2025650" h="1218564">
                <a:moveTo>
                  <a:pt x="1188213" y="891067"/>
                </a:moveTo>
                <a:lnTo>
                  <a:pt x="1187503" y="891273"/>
                </a:lnTo>
                <a:lnTo>
                  <a:pt x="1188213" y="891067"/>
                </a:lnTo>
                <a:close/>
              </a:path>
              <a:path w="2025650" h="1218564">
                <a:moveTo>
                  <a:pt x="1468660" y="858126"/>
                </a:moveTo>
                <a:lnTo>
                  <a:pt x="1289939" y="858126"/>
                </a:lnTo>
                <a:lnTo>
                  <a:pt x="1288922" y="858481"/>
                </a:lnTo>
                <a:lnTo>
                  <a:pt x="1188213" y="891067"/>
                </a:lnTo>
                <a:lnTo>
                  <a:pt x="1188465" y="890993"/>
                </a:lnTo>
                <a:lnTo>
                  <a:pt x="1385734" y="890993"/>
                </a:lnTo>
                <a:lnTo>
                  <a:pt x="1410462" y="882053"/>
                </a:lnTo>
                <a:lnTo>
                  <a:pt x="1468660" y="858126"/>
                </a:lnTo>
                <a:close/>
              </a:path>
              <a:path w="2025650" h="1218564">
                <a:moveTo>
                  <a:pt x="1289617" y="858230"/>
                </a:moveTo>
                <a:lnTo>
                  <a:pt x="1288840" y="858481"/>
                </a:lnTo>
                <a:lnTo>
                  <a:pt x="1289617" y="858230"/>
                </a:lnTo>
                <a:close/>
              </a:path>
              <a:path w="2025650" h="1218564">
                <a:moveTo>
                  <a:pt x="1388110" y="822566"/>
                </a:moveTo>
                <a:lnTo>
                  <a:pt x="1289617" y="858230"/>
                </a:lnTo>
                <a:lnTo>
                  <a:pt x="1289939" y="858126"/>
                </a:lnTo>
                <a:lnTo>
                  <a:pt x="1468660" y="858126"/>
                </a:lnTo>
                <a:lnTo>
                  <a:pt x="1506346" y="842632"/>
                </a:lnTo>
                <a:lnTo>
                  <a:pt x="1549916" y="823061"/>
                </a:lnTo>
                <a:lnTo>
                  <a:pt x="1386966" y="823061"/>
                </a:lnTo>
                <a:lnTo>
                  <a:pt x="1388110" y="822566"/>
                </a:lnTo>
                <a:close/>
              </a:path>
              <a:path w="2025650" h="1218564">
                <a:moveTo>
                  <a:pt x="1628148" y="784098"/>
                </a:moveTo>
                <a:lnTo>
                  <a:pt x="1481836" y="784098"/>
                </a:lnTo>
                <a:lnTo>
                  <a:pt x="1386966" y="823061"/>
                </a:lnTo>
                <a:lnTo>
                  <a:pt x="1549916" y="823061"/>
                </a:lnTo>
                <a:lnTo>
                  <a:pt x="1552829" y="821753"/>
                </a:lnTo>
                <a:lnTo>
                  <a:pt x="1597660" y="800023"/>
                </a:lnTo>
                <a:lnTo>
                  <a:pt x="1628148" y="784098"/>
                </a:lnTo>
                <a:close/>
              </a:path>
              <a:path w="2025650" h="1218564">
                <a:moveTo>
                  <a:pt x="1734704" y="721398"/>
                </a:moveTo>
                <a:lnTo>
                  <a:pt x="1611121" y="721398"/>
                </a:lnTo>
                <a:lnTo>
                  <a:pt x="1568704" y="743496"/>
                </a:lnTo>
                <a:lnTo>
                  <a:pt x="1525523" y="764425"/>
                </a:lnTo>
                <a:lnTo>
                  <a:pt x="1480865" y="784496"/>
                </a:lnTo>
                <a:lnTo>
                  <a:pt x="1481836" y="784098"/>
                </a:lnTo>
                <a:lnTo>
                  <a:pt x="1628148" y="784098"/>
                </a:lnTo>
                <a:lnTo>
                  <a:pt x="1640839" y="777468"/>
                </a:lnTo>
                <a:lnTo>
                  <a:pt x="1682495" y="753986"/>
                </a:lnTo>
                <a:lnTo>
                  <a:pt x="1722246" y="729729"/>
                </a:lnTo>
                <a:lnTo>
                  <a:pt x="1734704" y="721398"/>
                </a:lnTo>
                <a:close/>
              </a:path>
              <a:path w="2025650" h="1218564">
                <a:moveTo>
                  <a:pt x="1526286" y="764032"/>
                </a:moveTo>
                <a:lnTo>
                  <a:pt x="1525412" y="764425"/>
                </a:lnTo>
                <a:lnTo>
                  <a:pt x="1526286" y="764032"/>
                </a:lnTo>
                <a:close/>
              </a:path>
              <a:path w="2025650" h="1218564">
                <a:moveTo>
                  <a:pt x="1569465" y="743089"/>
                </a:moveTo>
                <a:lnTo>
                  <a:pt x="1568629" y="743496"/>
                </a:lnTo>
                <a:lnTo>
                  <a:pt x="1569465" y="743089"/>
                </a:lnTo>
                <a:close/>
              </a:path>
              <a:path w="2025650" h="1218564">
                <a:moveTo>
                  <a:pt x="1767585" y="698944"/>
                </a:moveTo>
                <a:lnTo>
                  <a:pt x="1650872" y="698944"/>
                </a:lnTo>
                <a:lnTo>
                  <a:pt x="1610106" y="721906"/>
                </a:lnTo>
                <a:lnTo>
                  <a:pt x="1611121" y="721398"/>
                </a:lnTo>
                <a:lnTo>
                  <a:pt x="1734704" y="721398"/>
                </a:lnTo>
                <a:lnTo>
                  <a:pt x="1760092" y="704418"/>
                </a:lnTo>
                <a:lnTo>
                  <a:pt x="1767585" y="698944"/>
                </a:lnTo>
                <a:close/>
              </a:path>
              <a:path w="2025650" h="1218564">
                <a:moveTo>
                  <a:pt x="1798842" y="675868"/>
                </a:moveTo>
                <a:lnTo>
                  <a:pt x="1688718" y="675868"/>
                </a:lnTo>
                <a:lnTo>
                  <a:pt x="1687576" y="676605"/>
                </a:lnTo>
                <a:lnTo>
                  <a:pt x="1649857" y="699490"/>
                </a:lnTo>
                <a:lnTo>
                  <a:pt x="1650872" y="698944"/>
                </a:lnTo>
                <a:lnTo>
                  <a:pt x="1767585" y="698944"/>
                </a:lnTo>
                <a:lnTo>
                  <a:pt x="1795780" y="678345"/>
                </a:lnTo>
                <a:lnTo>
                  <a:pt x="1798842" y="675868"/>
                </a:lnTo>
                <a:close/>
              </a:path>
              <a:path w="2025650" h="1218564">
                <a:moveTo>
                  <a:pt x="1688225" y="676168"/>
                </a:moveTo>
                <a:lnTo>
                  <a:pt x="1687507" y="676605"/>
                </a:lnTo>
                <a:lnTo>
                  <a:pt x="1688225" y="676168"/>
                </a:lnTo>
                <a:close/>
              </a:path>
              <a:path w="2025650" h="1218564">
                <a:moveTo>
                  <a:pt x="1688718" y="675868"/>
                </a:moveTo>
                <a:lnTo>
                  <a:pt x="1688225" y="676168"/>
                </a:lnTo>
                <a:lnTo>
                  <a:pt x="1687576" y="676605"/>
                </a:lnTo>
                <a:lnTo>
                  <a:pt x="1688718" y="675868"/>
                </a:lnTo>
                <a:close/>
              </a:path>
              <a:path w="2025650" h="1218564">
                <a:moveTo>
                  <a:pt x="1757680" y="627507"/>
                </a:moveTo>
                <a:lnTo>
                  <a:pt x="1723136" y="652780"/>
                </a:lnTo>
                <a:lnTo>
                  <a:pt x="1688225" y="676168"/>
                </a:lnTo>
                <a:lnTo>
                  <a:pt x="1688718" y="675868"/>
                </a:lnTo>
                <a:lnTo>
                  <a:pt x="1798842" y="675868"/>
                </a:lnTo>
                <a:lnTo>
                  <a:pt x="1829435" y="651129"/>
                </a:lnTo>
                <a:lnTo>
                  <a:pt x="1854372" y="628523"/>
                </a:lnTo>
                <a:lnTo>
                  <a:pt x="1756537" y="628523"/>
                </a:lnTo>
                <a:lnTo>
                  <a:pt x="1757680" y="627507"/>
                </a:lnTo>
                <a:close/>
              </a:path>
              <a:path w="2025650" h="1218564">
                <a:moveTo>
                  <a:pt x="1724152" y="652018"/>
                </a:moveTo>
                <a:lnTo>
                  <a:pt x="1723018" y="652780"/>
                </a:lnTo>
                <a:lnTo>
                  <a:pt x="1724152" y="652018"/>
                </a:lnTo>
                <a:close/>
              </a:path>
              <a:path w="2025650" h="1218564">
                <a:moveTo>
                  <a:pt x="1788905" y="602247"/>
                </a:moveTo>
                <a:lnTo>
                  <a:pt x="1756537" y="628523"/>
                </a:lnTo>
                <a:lnTo>
                  <a:pt x="1854372" y="628523"/>
                </a:lnTo>
                <a:lnTo>
                  <a:pt x="1860677" y="622808"/>
                </a:lnTo>
                <a:lnTo>
                  <a:pt x="1879645" y="603504"/>
                </a:lnTo>
                <a:lnTo>
                  <a:pt x="1787524" y="603504"/>
                </a:lnTo>
                <a:lnTo>
                  <a:pt x="1788905" y="602247"/>
                </a:lnTo>
                <a:close/>
              </a:path>
              <a:path w="2025650" h="1218564">
                <a:moveTo>
                  <a:pt x="1880893" y="602234"/>
                </a:moveTo>
                <a:lnTo>
                  <a:pt x="1788921" y="602234"/>
                </a:lnTo>
                <a:lnTo>
                  <a:pt x="1787524" y="603504"/>
                </a:lnTo>
                <a:lnTo>
                  <a:pt x="1879645" y="603504"/>
                </a:lnTo>
                <a:lnTo>
                  <a:pt x="1880893" y="602234"/>
                </a:lnTo>
                <a:close/>
              </a:path>
              <a:path w="2025650" h="1218564">
                <a:moveTo>
                  <a:pt x="1904095" y="576453"/>
                </a:moveTo>
                <a:lnTo>
                  <a:pt x="1817242" y="576453"/>
                </a:lnTo>
                <a:lnTo>
                  <a:pt x="1815972" y="577723"/>
                </a:lnTo>
                <a:lnTo>
                  <a:pt x="1788905" y="602247"/>
                </a:lnTo>
                <a:lnTo>
                  <a:pt x="1880893" y="602234"/>
                </a:lnTo>
                <a:lnTo>
                  <a:pt x="1889379" y="593598"/>
                </a:lnTo>
                <a:lnTo>
                  <a:pt x="1904095" y="576453"/>
                </a:lnTo>
                <a:close/>
              </a:path>
              <a:path w="2025650" h="1218564">
                <a:moveTo>
                  <a:pt x="1817024" y="576651"/>
                </a:moveTo>
                <a:lnTo>
                  <a:pt x="1815847" y="577723"/>
                </a:lnTo>
                <a:lnTo>
                  <a:pt x="1817024" y="576651"/>
                </a:lnTo>
                <a:close/>
              </a:path>
              <a:path w="2025650" h="1218564">
                <a:moveTo>
                  <a:pt x="1817242" y="576453"/>
                </a:moveTo>
                <a:lnTo>
                  <a:pt x="1817024" y="576651"/>
                </a:lnTo>
                <a:lnTo>
                  <a:pt x="1815972" y="577723"/>
                </a:lnTo>
                <a:lnTo>
                  <a:pt x="1817242" y="576453"/>
                </a:lnTo>
                <a:close/>
              </a:path>
              <a:path w="2025650" h="1218564">
                <a:moveTo>
                  <a:pt x="1925248" y="549910"/>
                </a:moveTo>
                <a:lnTo>
                  <a:pt x="1843278" y="549910"/>
                </a:lnTo>
                <a:lnTo>
                  <a:pt x="1841881" y="551434"/>
                </a:lnTo>
                <a:lnTo>
                  <a:pt x="1817024" y="576651"/>
                </a:lnTo>
                <a:lnTo>
                  <a:pt x="1817242" y="576453"/>
                </a:lnTo>
                <a:lnTo>
                  <a:pt x="1904095" y="576453"/>
                </a:lnTo>
                <a:lnTo>
                  <a:pt x="1915540" y="563118"/>
                </a:lnTo>
                <a:lnTo>
                  <a:pt x="1925248" y="549910"/>
                </a:lnTo>
                <a:close/>
              </a:path>
              <a:path w="2025650" h="1218564">
                <a:moveTo>
                  <a:pt x="1842571" y="550629"/>
                </a:moveTo>
                <a:lnTo>
                  <a:pt x="1841781" y="551434"/>
                </a:lnTo>
                <a:lnTo>
                  <a:pt x="1842571" y="550629"/>
                </a:lnTo>
                <a:close/>
              </a:path>
              <a:path w="2025650" h="1218564">
                <a:moveTo>
                  <a:pt x="1843278" y="549910"/>
                </a:moveTo>
                <a:lnTo>
                  <a:pt x="1842571" y="550629"/>
                </a:lnTo>
                <a:lnTo>
                  <a:pt x="1841881" y="551434"/>
                </a:lnTo>
                <a:lnTo>
                  <a:pt x="1843278" y="549910"/>
                </a:lnTo>
                <a:close/>
              </a:path>
              <a:path w="2025650" h="1218564">
                <a:moveTo>
                  <a:pt x="1865883" y="523471"/>
                </a:moveTo>
                <a:lnTo>
                  <a:pt x="1842571" y="550629"/>
                </a:lnTo>
                <a:lnTo>
                  <a:pt x="1843278" y="549910"/>
                </a:lnTo>
                <a:lnTo>
                  <a:pt x="1925248" y="549910"/>
                </a:lnTo>
                <a:lnTo>
                  <a:pt x="1938782" y="531495"/>
                </a:lnTo>
                <a:lnTo>
                  <a:pt x="1943086" y="524510"/>
                </a:lnTo>
                <a:lnTo>
                  <a:pt x="1865121" y="524510"/>
                </a:lnTo>
                <a:lnTo>
                  <a:pt x="1865883" y="523471"/>
                </a:lnTo>
                <a:close/>
              </a:path>
              <a:path w="2025650" h="1218564">
                <a:moveTo>
                  <a:pt x="1866518" y="522732"/>
                </a:moveTo>
                <a:lnTo>
                  <a:pt x="1865883" y="523471"/>
                </a:lnTo>
                <a:lnTo>
                  <a:pt x="1865121" y="524510"/>
                </a:lnTo>
                <a:lnTo>
                  <a:pt x="1866518" y="522732"/>
                </a:lnTo>
                <a:close/>
              </a:path>
              <a:path w="2025650" h="1218564">
                <a:moveTo>
                  <a:pt x="1944182" y="522732"/>
                </a:moveTo>
                <a:lnTo>
                  <a:pt x="1866518" y="522732"/>
                </a:lnTo>
                <a:lnTo>
                  <a:pt x="1865121" y="524510"/>
                </a:lnTo>
                <a:lnTo>
                  <a:pt x="1943086" y="524510"/>
                </a:lnTo>
                <a:lnTo>
                  <a:pt x="1944182" y="522732"/>
                </a:lnTo>
                <a:close/>
              </a:path>
              <a:path w="2025650" h="1218564">
                <a:moveTo>
                  <a:pt x="1886428" y="495478"/>
                </a:moveTo>
                <a:lnTo>
                  <a:pt x="1865883" y="523471"/>
                </a:lnTo>
                <a:lnTo>
                  <a:pt x="1866518" y="522732"/>
                </a:lnTo>
                <a:lnTo>
                  <a:pt x="1944182" y="522732"/>
                </a:lnTo>
                <a:lnTo>
                  <a:pt x="1958974" y="498729"/>
                </a:lnTo>
                <a:lnTo>
                  <a:pt x="1959806" y="497078"/>
                </a:lnTo>
                <a:lnTo>
                  <a:pt x="1885441" y="497078"/>
                </a:lnTo>
                <a:lnTo>
                  <a:pt x="1886428" y="495478"/>
                </a:lnTo>
                <a:close/>
              </a:path>
              <a:path w="2025650" h="1218564">
                <a:moveTo>
                  <a:pt x="1886839" y="494919"/>
                </a:moveTo>
                <a:lnTo>
                  <a:pt x="1886428" y="495478"/>
                </a:lnTo>
                <a:lnTo>
                  <a:pt x="1885441" y="497078"/>
                </a:lnTo>
                <a:lnTo>
                  <a:pt x="1886839" y="494919"/>
                </a:lnTo>
                <a:close/>
              </a:path>
              <a:path w="2025650" h="1218564">
                <a:moveTo>
                  <a:pt x="1960894" y="494919"/>
                </a:moveTo>
                <a:lnTo>
                  <a:pt x="1886839" y="494919"/>
                </a:lnTo>
                <a:lnTo>
                  <a:pt x="1885441" y="497078"/>
                </a:lnTo>
                <a:lnTo>
                  <a:pt x="1959806" y="497078"/>
                </a:lnTo>
                <a:lnTo>
                  <a:pt x="1960894" y="494919"/>
                </a:lnTo>
                <a:close/>
              </a:path>
              <a:path w="2025650" h="1218564">
                <a:moveTo>
                  <a:pt x="1975160" y="466598"/>
                </a:moveTo>
                <a:lnTo>
                  <a:pt x="1904238" y="466598"/>
                </a:lnTo>
                <a:lnTo>
                  <a:pt x="1902840" y="469011"/>
                </a:lnTo>
                <a:lnTo>
                  <a:pt x="1886428" y="495478"/>
                </a:lnTo>
                <a:lnTo>
                  <a:pt x="1886839" y="494919"/>
                </a:lnTo>
                <a:lnTo>
                  <a:pt x="1960894" y="494919"/>
                </a:lnTo>
                <a:lnTo>
                  <a:pt x="1975160" y="466598"/>
                </a:lnTo>
                <a:close/>
              </a:path>
              <a:path w="2025650" h="1218564">
                <a:moveTo>
                  <a:pt x="1903248" y="468202"/>
                </a:moveTo>
                <a:lnTo>
                  <a:pt x="1902749" y="469011"/>
                </a:lnTo>
                <a:lnTo>
                  <a:pt x="1903248" y="468202"/>
                </a:lnTo>
                <a:close/>
              </a:path>
              <a:path w="2025650" h="1218564">
                <a:moveTo>
                  <a:pt x="1904238" y="466598"/>
                </a:moveTo>
                <a:lnTo>
                  <a:pt x="1903248" y="468202"/>
                </a:lnTo>
                <a:lnTo>
                  <a:pt x="1902840" y="469011"/>
                </a:lnTo>
                <a:lnTo>
                  <a:pt x="1904238" y="466598"/>
                </a:lnTo>
                <a:close/>
              </a:path>
              <a:path w="2025650" h="1218564">
                <a:moveTo>
                  <a:pt x="1917897" y="439139"/>
                </a:moveTo>
                <a:lnTo>
                  <a:pt x="1903248" y="468202"/>
                </a:lnTo>
                <a:lnTo>
                  <a:pt x="1904238" y="466598"/>
                </a:lnTo>
                <a:lnTo>
                  <a:pt x="1975160" y="466598"/>
                </a:lnTo>
                <a:lnTo>
                  <a:pt x="1976119" y="464693"/>
                </a:lnTo>
                <a:lnTo>
                  <a:pt x="1985539" y="440309"/>
                </a:lnTo>
                <a:lnTo>
                  <a:pt x="1917445" y="440309"/>
                </a:lnTo>
                <a:lnTo>
                  <a:pt x="1917897" y="439139"/>
                </a:lnTo>
                <a:close/>
              </a:path>
              <a:path w="2025650" h="1218564">
                <a:moveTo>
                  <a:pt x="1918715" y="437515"/>
                </a:moveTo>
                <a:lnTo>
                  <a:pt x="1917897" y="439139"/>
                </a:lnTo>
                <a:lnTo>
                  <a:pt x="1917445" y="440309"/>
                </a:lnTo>
                <a:lnTo>
                  <a:pt x="1918715" y="437515"/>
                </a:lnTo>
                <a:close/>
              </a:path>
              <a:path w="2025650" h="1218564">
                <a:moveTo>
                  <a:pt x="1986618" y="437515"/>
                </a:moveTo>
                <a:lnTo>
                  <a:pt x="1918715" y="437515"/>
                </a:lnTo>
                <a:lnTo>
                  <a:pt x="1917445" y="440309"/>
                </a:lnTo>
                <a:lnTo>
                  <a:pt x="1985539" y="440309"/>
                </a:lnTo>
                <a:lnTo>
                  <a:pt x="1986618" y="437515"/>
                </a:lnTo>
                <a:close/>
              </a:path>
              <a:path w="2025650" h="1218564">
                <a:moveTo>
                  <a:pt x="1929272" y="409657"/>
                </a:moveTo>
                <a:lnTo>
                  <a:pt x="1917897" y="439139"/>
                </a:lnTo>
                <a:lnTo>
                  <a:pt x="1918715" y="437515"/>
                </a:lnTo>
                <a:lnTo>
                  <a:pt x="1986618" y="437515"/>
                </a:lnTo>
                <a:lnTo>
                  <a:pt x="1989709" y="429514"/>
                </a:lnTo>
                <a:lnTo>
                  <a:pt x="1994777" y="411099"/>
                </a:lnTo>
                <a:lnTo>
                  <a:pt x="1928876" y="411099"/>
                </a:lnTo>
                <a:lnTo>
                  <a:pt x="1929272" y="409657"/>
                </a:lnTo>
                <a:close/>
              </a:path>
              <a:path w="2025650" h="1218564">
                <a:moveTo>
                  <a:pt x="1929891" y="408051"/>
                </a:moveTo>
                <a:lnTo>
                  <a:pt x="1929272" y="409657"/>
                </a:lnTo>
                <a:lnTo>
                  <a:pt x="1928876" y="411099"/>
                </a:lnTo>
                <a:lnTo>
                  <a:pt x="1929891" y="408051"/>
                </a:lnTo>
                <a:close/>
              </a:path>
              <a:path w="2025650" h="1218564">
                <a:moveTo>
                  <a:pt x="1995616" y="408051"/>
                </a:moveTo>
                <a:lnTo>
                  <a:pt x="1929891" y="408051"/>
                </a:lnTo>
                <a:lnTo>
                  <a:pt x="1928876" y="411099"/>
                </a:lnTo>
                <a:lnTo>
                  <a:pt x="1994777" y="411099"/>
                </a:lnTo>
                <a:lnTo>
                  <a:pt x="1995616" y="408051"/>
                </a:lnTo>
                <a:close/>
              </a:path>
              <a:path w="2025650" h="1218564">
                <a:moveTo>
                  <a:pt x="1937785" y="378678"/>
                </a:moveTo>
                <a:lnTo>
                  <a:pt x="1929272" y="409657"/>
                </a:lnTo>
                <a:lnTo>
                  <a:pt x="1929891" y="408051"/>
                </a:lnTo>
                <a:lnTo>
                  <a:pt x="1995616" y="408051"/>
                </a:lnTo>
                <a:lnTo>
                  <a:pt x="1999741" y="393065"/>
                </a:lnTo>
                <a:lnTo>
                  <a:pt x="2001684" y="381127"/>
                </a:lnTo>
                <a:lnTo>
                  <a:pt x="1937385" y="381127"/>
                </a:lnTo>
                <a:lnTo>
                  <a:pt x="1937785" y="378678"/>
                </a:lnTo>
                <a:close/>
              </a:path>
              <a:path w="2025650" h="1218564">
                <a:moveTo>
                  <a:pt x="1938019" y="377825"/>
                </a:moveTo>
                <a:lnTo>
                  <a:pt x="1937785" y="378678"/>
                </a:lnTo>
                <a:lnTo>
                  <a:pt x="1937385" y="381127"/>
                </a:lnTo>
                <a:lnTo>
                  <a:pt x="1938019" y="377825"/>
                </a:lnTo>
                <a:close/>
              </a:path>
              <a:path w="2025650" h="1218564">
                <a:moveTo>
                  <a:pt x="2002221" y="377825"/>
                </a:moveTo>
                <a:lnTo>
                  <a:pt x="1938019" y="377825"/>
                </a:lnTo>
                <a:lnTo>
                  <a:pt x="1937385" y="381127"/>
                </a:lnTo>
                <a:lnTo>
                  <a:pt x="2001684" y="381127"/>
                </a:lnTo>
                <a:lnTo>
                  <a:pt x="2002221" y="377825"/>
                </a:lnTo>
                <a:close/>
              </a:path>
              <a:path w="2025650" h="1218564">
                <a:moveTo>
                  <a:pt x="1942678" y="348762"/>
                </a:moveTo>
                <a:lnTo>
                  <a:pt x="1937785" y="378678"/>
                </a:lnTo>
                <a:lnTo>
                  <a:pt x="1938019" y="377825"/>
                </a:lnTo>
                <a:lnTo>
                  <a:pt x="2002221" y="377825"/>
                </a:lnTo>
                <a:lnTo>
                  <a:pt x="2005838" y="355600"/>
                </a:lnTo>
                <a:lnTo>
                  <a:pt x="2006153" y="350266"/>
                </a:lnTo>
                <a:lnTo>
                  <a:pt x="1942591" y="350266"/>
                </a:lnTo>
                <a:lnTo>
                  <a:pt x="1942678" y="348762"/>
                </a:lnTo>
                <a:close/>
              </a:path>
              <a:path w="2025650" h="1218564">
                <a:moveTo>
                  <a:pt x="1942972" y="346964"/>
                </a:moveTo>
                <a:lnTo>
                  <a:pt x="1942678" y="348762"/>
                </a:lnTo>
                <a:lnTo>
                  <a:pt x="1942591" y="350266"/>
                </a:lnTo>
                <a:lnTo>
                  <a:pt x="1942972" y="346964"/>
                </a:lnTo>
                <a:close/>
              </a:path>
              <a:path w="2025650" h="1218564">
                <a:moveTo>
                  <a:pt x="2006349" y="346964"/>
                </a:moveTo>
                <a:lnTo>
                  <a:pt x="1942972" y="346964"/>
                </a:lnTo>
                <a:lnTo>
                  <a:pt x="1942591" y="350266"/>
                </a:lnTo>
                <a:lnTo>
                  <a:pt x="2006153" y="350266"/>
                </a:lnTo>
                <a:lnTo>
                  <a:pt x="2006349" y="346964"/>
                </a:lnTo>
                <a:close/>
              </a:path>
              <a:path w="2025650" h="1218564">
                <a:moveTo>
                  <a:pt x="1944529" y="316721"/>
                </a:moveTo>
                <a:lnTo>
                  <a:pt x="1942678" y="348762"/>
                </a:lnTo>
                <a:lnTo>
                  <a:pt x="1942972" y="346964"/>
                </a:lnTo>
                <a:lnTo>
                  <a:pt x="2006349" y="346964"/>
                </a:lnTo>
                <a:lnTo>
                  <a:pt x="2008033" y="318516"/>
                </a:lnTo>
                <a:lnTo>
                  <a:pt x="1944623" y="318516"/>
                </a:lnTo>
                <a:lnTo>
                  <a:pt x="1944529" y="316721"/>
                </a:lnTo>
                <a:close/>
              </a:path>
              <a:path w="2025650" h="1218564">
                <a:moveTo>
                  <a:pt x="2008025" y="315087"/>
                </a:moveTo>
                <a:lnTo>
                  <a:pt x="1944623" y="315087"/>
                </a:lnTo>
                <a:lnTo>
                  <a:pt x="1944623" y="318516"/>
                </a:lnTo>
                <a:lnTo>
                  <a:pt x="2008033" y="318516"/>
                </a:lnTo>
                <a:lnTo>
                  <a:pt x="2008025" y="315087"/>
                </a:lnTo>
                <a:close/>
              </a:path>
              <a:path w="2025650" h="1218564">
                <a:moveTo>
                  <a:pt x="2006340" y="282321"/>
                </a:moveTo>
                <a:lnTo>
                  <a:pt x="1942718" y="282321"/>
                </a:lnTo>
                <a:lnTo>
                  <a:pt x="1943099" y="285496"/>
                </a:lnTo>
                <a:lnTo>
                  <a:pt x="1942886" y="285496"/>
                </a:lnTo>
                <a:lnTo>
                  <a:pt x="1944529" y="316721"/>
                </a:lnTo>
                <a:lnTo>
                  <a:pt x="1944623" y="315087"/>
                </a:lnTo>
                <a:lnTo>
                  <a:pt x="2008025" y="315087"/>
                </a:lnTo>
                <a:lnTo>
                  <a:pt x="2006503" y="285496"/>
                </a:lnTo>
                <a:lnTo>
                  <a:pt x="1943099" y="285496"/>
                </a:lnTo>
                <a:lnTo>
                  <a:pt x="1942771" y="283314"/>
                </a:lnTo>
                <a:lnTo>
                  <a:pt x="2006391" y="283314"/>
                </a:lnTo>
                <a:lnTo>
                  <a:pt x="2006340" y="282321"/>
                </a:lnTo>
                <a:close/>
              </a:path>
              <a:path w="2025650" h="1218564">
                <a:moveTo>
                  <a:pt x="1942718" y="282321"/>
                </a:moveTo>
                <a:lnTo>
                  <a:pt x="1942771" y="283314"/>
                </a:lnTo>
                <a:lnTo>
                  <a:pt x="1943099" y="285496"/>
                </a:lnTo>
                <a:lnTo>
                  <a:pt x="1942718" y="282321"/>
                </a:lnTo>
                <a:close/>
              </a:path>
              <a:path w="2025650" h="1218564">
                <a:moveTo>
                  <a:pt x="2001674" y="248412"/>
                </a:moveTo>
                <a:lnTo>
                  <a:pt x="1937512" y="248412"/>
                </a:lnTo>
                <a:lnTo>
                  <a:pt x="1938019" y="251587"/>
                </a:lnTo>
                <a:lnTo>
                  <a:pt x="1942771" y="283314"/>
                </a:lnTo>
                <a:lnTo>
                  <a:pt x="1942718" y="282321"/>
                </a:lnTo>
                <a:lnTo>
                  <a:pt x="2006340" y="282321"/>
                </a:lnTo>
                <a:lnTo>
                  <a:pt x="2006091" y="277495"/>
                </a:lnTo>
                <a:lnTo>
                  <a:pt x="2001674" y="248412"/>
                </a:lnTo>
                <a:close/>
              </a:path>
              <a:path w="2025650" h="1218564">
                <a:moveTo>
                  <a:pt x="1937947" y="251298"/>
                </a:moveTo>
                <a:lnTo>
                  <a:pt x="1937990" y="251587"/>
                </a:lnTo>
                <a:lnTo>
                  <a:pt x="1937947" y="251298"/>
                </a:lnTo>
                <a:close/>
              </a:path>
              <a:path w="2025650" h="1218564">
                <a:moveTo>
                  <a:pt x="1937512" y="248412"/>
                </a:moveTo>
                <a:lnTo>
                  <a:pt x="1937947" y="251298"/>
                </a:lnTo>
                <a:lnTo>
                  <a:pt x="1938019" y="251587"/>
                </a:lnTo>
                <a:lnTo>
                  <a:pt x="1937512" y="248412"/>
                </a:lnTo>
                <a:close/>
              </a:path>
              <a:path w="2025650" h="1218564">
                <a:moveTo>
                  <a:pt x="1928633" y="214535"/>
                </a:moveTo>
                <a:lnTo>
                  <a:pt x="1937947" y="251298"/>
                </a:lnTo>
                <a:lnTo>
                  <a:pt x="1937512" y="248412"/>
                </a:lnTo>
                <a:lnTo>
                  <a:pt x="2001674" y="248412"/>
                </a:lnTo>
                <a:lnTo>
                  <a:pt x="1999995" y="237362"/>
                </a:lnTo>
                <a:lnTo>
                  <a:pt x="1994643" y="216281"/>
                </a:lnTo>
                <a:lnTo>
                  <a:pt x="1929257" y="216281"/>
                </a:lnTo>
                <a:lnTo>
                  <a:pt x="1928633" y="214535"/>
                </a:lnTo>
                <a:close/>
              </a:path>
              <a:path w="2025650" h="1218564">
                <a:moveTo>
                  <a:pt x="1928367" y="213487"/>
                </a:moveTo>
                <a:lnTo>
                  <a:pt x="1928633" y="214535"/>
                </a:lnTo>
                <a:lnTo>
                  <a:pt x="1929257" y="216281"/>
                </a:lnTo>
                <a:lnTo>
                  <a:pt x="1928367" y="213487"/>
                </a:lnTo>
                <a:close/>
              </a:path>
              <a:path w="2025650" h="1218564">
                <a:moveTo>
                  <a:pt x="1993934" y="213487"/>
                </a:moveTo>
                <a:lnTo>
                  <a:pt x="1928367" y="213487"/>
                </a:lnTo>
                <a:lnTo>
                  <a:pt x="1929257" y="216281"/>
                </a:lnTo>
                <a:lnTo>
                  <a:pt x="1994643" y="216281"/>
                </a:lnTo>
                <a:lnTo>
                  <a:pt x="1993934" y="213487"/>
                </a:lnTo>
                <a:close/>
              </a:path>
              <a:path w="2025650" h="1218564">
                <a:moveTo>
                  <a:pt x="1916313" y="180038"/>
                </a:moveTo>
                <a:lnTo>
                  <a:pt x="1928633" y="214535"/>
                </a:lnTo>
                <a:lnTo>
                  <a:pt x="1928367" y="213487"/>
                </a:lnTo>
                <a:lnTo>
                  <a:pt x="1993934" y="213487"/>
                </a:lnTo>
                <a:lnTo>
                  <a:pt x="1989582" y="196342"/>
                </a:lnTo>
                <a:lnTo>
                  <a:pt x="1984674" y="182626"/>
                </a:lnTo>
                <a:lnTo>
                  <a:pt x="1917827" y="182626"/>
                </a:lnTo>
                <a:lnTo>
                  <a:pt x="1916313" y="180038"/>
                </a:lnTo>
                <a:close/>
              </a:path>
              <a:path w="2025650" h="1218564">
                <a:moveTo>
                  <a:pt x="1845183" y="0"/>
                </a:moveTo>
                <a:lnTo>
                  <a:pt x="1862073" y="212344"/>
                </a:lnTo>
                <a:lnTo>
                  <a:pt x="1916137" y="179737"/>
                </a:lnTo>
                <a:lnTo>
                  <a:pt x="1899919" y="152019"/>
                </a:lnTo>
                <a:lnTo>
                  <a:pt x="1954657" y="119887"/>
                </a:lnTo>
                <a:lnTo>
                  <a:pt x="2015372" y="119887"/>
                </a:lnTo>
                <a:lnTo>
                  <a:pt x="2025268" y="113918"/>
                </a:lnTo>
                <a:lnTo>
                  <a:pt x="1845183" y="0"/>
                </a:lnTo>
                <a:close/>
              </a:path>
              <a:path w="2025650" h="1218564">
                <a:moveTo>
                  <a:pt x="1916407" y="179574"/>
                </a:moveTo>
                <a:lnTo>
                  <a:pt x="1916313" y="180038"/>
                </a:lnTo>
                <a:lnTo>
                  <a:pt x="1917827" y="182626"/>
                </a:lnTo>
                <a:lnTo>
                  <a:pt x="1916407" y="179574"/>
                </a:lnTo>
                <a:close/>
              </a:path>
              <a:path w="2025650" h="1218564">
                <a:moveTo>
                  <a:pt x="1970515" y="146941"/>
                </a:moveTo>
                <a:lnTo>
                  <a:pt x="1916407" y="179574"/>
                </a:lnTo>
                <a:lnTo>
                  <a:pt x="1917827" y="182626"/>
                </a:lnTo>
                <a:lnTo>
                  <a:pt x="1984674" y="182626"/>
                </a:lnTo>
                <a:lnTo>
                  <a:pt x="1974088" y="153035"/>
                </a:lnTo>
                <a:lnTo>
                  <a:pt x="1970515" y="146941"/>
                </a:lnTo>
                <a:close/>
              </a:path>
              <a:path w="2025650" h="1218564">
                <a:moveTo>
                  <a:pt x="1916193" y="179703"/>
                </a:moveTo>
                <a:lnTo>
                  <a:pt x="1916313" y="180038"/>
                </a:lnTo>
                <a:lnTo>
                  <a:pt x="1916193" y="179703"/>
                </a:lnTo>
                <a:close/>
              </a:path>
              <a:path w="2025650" h="1218564">
                <a:moveTo>
                  <a:pt x="1954657" y="119887"/>
                </a:moveTo>
                <a:lnTo>
                  <a:pt x="1899919" y="152019"/>
                </a:lnTo>
                <a:lnTo>
                  <a:pt x="1916137" y="179737"/>
                </a:lnTo>
                <a:lnTo>
                  <a:pt x="1916147" y="179574"/>
                </a:lnTo>
                <a:lnTo>
                  <a:pt x="1915287" y="177165"/>
                </a:lnTo>
                <a:lnTo>
                  <a:pt x="1920403" y="177165"/>
                </a:lnTo>
                <a:lnTo>
                  <a:pt x="1970515" y="146941"/>
                </a:lnTo>
                <a:lnTo>
                  <a:pt x="1954657" y="119887"/>
                </a:lnTo>
                <a:close/>
              </a:path>
              <a:path w="2025650" h="1218564">
                <a:moveTo>
                  <a:pt x="1915287" y="177165"/>
                </a:moveTo>
                <a:lnTo>
                  <a:pt x="1916193" y="179703"/>
                </a:lnTo>
                <a:lnTo>
                  <a:pt x="1916407" y="179574"/>
                </a:lnTo>
                <a:lnTo>
                  <a:pt x="1915287" y="177165"/>
                </a:lnTo>
                <a:close/>
              </a:path>
              <a:path w="2025650" h="1218564">
                <a:moveTo>
                  <a:pt x="1920403" y="177165"/>
                </a:moveTo>
                <a:lnTo>
                  <a:pt x="1915287" y="177165"/>
                </a:lnTo>
                <a:lnTo>
                  <a:pt x="1916407" y="179574"/>
                </a:lnTo>
                <a:lnTo>
                  <a:pt x="1920403" y="177165"/>
                </a:lnTo>
                <a:close/>
              </a:path>
              <a:path w="2025650" h="1218564">
                <a:moveTo>
                  <a:pt x="2015372" y="119887"/>
                </a:moveTo>
                <a:lnTo>
                  <a:pt x="1954657" y="119887"/>
                </a:lnTo>
                <a:lnTo>
                  <a:pt x="1970515" y="146941"/>
                </a:lnTo>
                <a:lnTo>
                  <a:pt x="2015372" y="119887"/>
                </a:lnTo>
                <a:close/>
              </a:path>
            </a:pathLst>
          </a:custGeom>
          <a:solidFill>
            <a:srgbClr val="C00000"/>
          </a:solidFill>
        </p:spPr>
        <p:txBody>
          <a:bodyPr wrap="square" lIns="0" tIns="0" rIns="0" bIns="0" rtlCol="0"/>
          <a:lstStyle/>
          <a:p>
            <a:endParaRPr/>
          </a:p>
        </p:txBody>
      </p:sp>
      <p:sp>
        <p:nvSpPr>
          <p:cNvPr id="29" name="object 29"/>
          <p:cNvSpPr txBox="1"/>
          <p:nvPr/>
        </p:nvSpPr>
        <p:spPr>
          <a:xfrm>
            <a:off x="6834378" y="3762629"/>
            <a:ext cx="575310" cy="227329"/>
          </a:xfrm>
          <a:prstGeom prst="rect">
            <a:avLst/>
          </a:prstGeom>
        </p:spPr>
        <p:txBody>
          <a:bodyPr vert="horz" wrap="square" lIns="0" tIns="0" rIns="0" bIns="0" rtlCol="0">
            <a:spAutoFit/>
          </a:bodyPr>
          <a:lstStyle/>
          <a:p>
            <a:pPr marL="12700">
              <a:lnSpc>
                <a:spcPct val="100000"/>
              </a:lnSpc>
            </a:pPr>
            <a:r>
              <a:rPr sz="1400" spc="-50" dirty="0">
                <a:solidFill>
                  <a:srgbClr val="FFFFFF"/>
                </a:solidFill>
                <a:latin typeface="Arial"/>
                <a:cs typeface="Arial"/>
              </a:rPr>
              <a:t>W</a:t>
            </a:r>
            <a:r>
              <a:rPr sz="1400" spc="-10" dirty="0">
                <a:solidFill>
                  <a:srgbClr val="FFFFFF"/>
                </a:solidFill>
                <a:latin typeface="Arial"/>
                <a:cs typeface="Arial"/>
              </a:rPr>
              <a:t>i</a:t>
            </a:r>
            <a:r>
              <a:rPr sz="1400" spc="-20" dirty="0">
                <a:solidFill>
                  <a:srgbClr val="FFFFFF"/>
                </a:solidFill>
                <a:latin typeface="Arial"/>
                <a:cs typeface="Arial"/>
              </a:rPr>
              <a:t>dg</a:t>
            </a:r>
            <a:r>
              <a:rPr sz="1400" spc="-30" dirty="0">
                <a:solidFill>
                  <a:srgbClr val="FFFFFF"/>
                </a:solidFill>
                <a:latin typeface="Arial"/>
                <a:cs typeface="Arial"/>
              </a:rPr>
              <a:t>e</a:t>
            </a:r>
            <a:r>
              <a:rPr sz="1400" spc="75" dirty="0">
                <a:solidFill>
                  <a:srgbClr val="FFFFFF"/>
                </a:solidFill>
                <a:latin typeface="Arial"/>
                <a:cs typeface="Arial"/>
              </a:rPr>
              <a:t>t</a:t>
            </a:r>
            <a:endParaRPr sz="1400">
              <a:latin typeface="Arial"/>
              <a:cs typeface="Arial"/>
            </a:endParaRPr>
          </a:p>
        </p:txBody>
      </p:sp>
      <p:sp>
        <p:nvSpPr>
          <p:cNvPr id="30" name="object 30"/>
          <p:cNvSpPr txBox="1"/>
          <p:nvPr/>
        </p:nvSpPr>
        <p:spPr>
          <a:xfrm>
            <a:off x="2572639" y="1300479"/>
            <a:ext cx="815975" cy="227329"/>
          </a:xfrm>
          <a:prstGeom prst="rect">
            <a:avLst/>
          </a:prstGeom>
        </p:spPr>
        <p:txBody>
          <a:bodyPr vert="horz" wrap="square" lIns="0" tIns="0" rIns="0" bIns="0" rtlCol="0">
            <a:spAutoFit/>
          </a:bodyPr>
          <a:lstStyle/>
          <a:p>
            <a:pPr marL="12700">
              <a:lnSpc>
                <a:spcPct val="100000"/>
              </a:lnSpc>
            </a:pPr>
            <a:r>
              <a:rPr sz="1400" spc="-45" dirty="0">
                <a:solidFill>
                  <a:srgbClr val="FFFFFF"/>
                </a:solidFill>
                <a:latin typeface="Arial"/>
                <a:cs typeface="Arial"/>
              </a:rPr>
              <a:t>Web</a:t>
            </a:r>
            <a:r>
              <a:rPr sz="1400" spc="-135" dirty="0">
                <a:solidFill>
                  <a:srgbClr val="FFFFFF"/>
                </a:solidFill>
                <a:latin typeface="Arial"/>
                <a:cs typeface="Arial"/>
              </a:rPr>
              <a:t> </a:t>
            </a:r>
            <a:r>
              <a:rPr sz="1400" spc="-40" dirty="0">
                <a:solidFill>
                  <a:srgbClr val="FFFFFF"/>
                </a:solidFill>
                <a:latin typeface="Arial"/>
                <a:cs typeface="Arial"/>
              </a:rPr>
              <a:t>Page</a:t>
            </a:r>
            <a:endParaRPr sz="1400">
              <a:latin typeface="Arial"/>
              <a:cs typeface="Arial"/>
            </a:endParaRPr>
          </a:p>
        </p:txBody>
      </p:sp>
      <p:sp>
        <p:nvSpPr>
          <p:cNvPr id="31" name="object 31"/>
          <p:cNvSpPr/>
          <p:nvPr/>
        </p:nvSpPr>
        <p:spPr>
          <a:xfrm>
            <a:off x="3333877" y="5160949"/>
            <a:ext cx="397725" cy="396062"/>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27341" y="3584575"/>
            <a:ext cx="3329940" cy="2608580"/>
          </a:xfrm>
          <a:custGeom>
            <a:avLst/>
            <a:gdLst/>
            <a:ahLst/>
            <a:cxnLst/>
            <a:rect l="l" t="t" r="r" b="b"/>
            <a:pathLst>
              <a:path w="3329940" h="2608579">
                <a:moveTo>
                  <a:pt x="0" y="0"/>
                </a:moveTo>
                <a:lnTo>
                  <a:pt x="3329343" y="2608211"/>
                </a:lnTo>
              </a:path>
            </a:pathLst>
          </a:custGeom>
          <a:ln w="3175">
            <a:solidFill>
              <a:srgbClr val="FF0000"/>
            </a:solidFill>
            <a:prstDash val="dash"/>
          </a:ln>
        </p:spPr>
        <p:txBody>
          <a:bodyPr wrap="square" lIns="0" tIns="0" rIns="0" bIns="0" rtlCol="0"/>
          <a:lstStyle/>
          <a:p>
            <a:endParaRPr/>
          </a:p>
        </p:txBody>
      </p:sp>
      <p:sp>
        <p:nvSpPr>
          <p:cNvPr id="33" name="object 33"/>
          <p:cNvSpPr/>
          <p:nvPr/>
        </p:nvSpPr>
        <p:spPr>
          <a:xfrm>
            <a:off x="627341" y="2370454"/>
            <a:ext cx="3296920" cy="3558540"/>
          </a:xfrm>
          <a:custGeom>
            <a:avLst/>
            <a:gdLst/>
            <a:ahLst/>
            <a:cxnLst/>
            <a:rect l="l" t="t" r="r" b="b"/>
            <a:pathLst>
              <a:path w="3296920" h="3558540">
                <a:moveTo>
                  <a:pt x="0" y="0"/>
                </a:moveTo>
                <a:lnTo>
                  <a:pt x="3296577" y="3558070"/>
                </a:lnTo>
              </a:path>
            </a:pathLst>
          </a:custGeom>
          <a:ln w="3175">
            <a:solidFill>
              <a:srgbClr val="FF0000"/>
            </a:solidFill>
            <a:prstDash val="dash"/>
          </a:ln>
        </p:spPr>
        <p:txBody>
          <a:bodyPr wrap="square" lIns="0" tIns="0" rIns="0" bIns="0" rtlCol="0"/>
          <a:lstStyle/>
          <a:p>
            <a:endParaRPr/>
          </a:p>
        </p:txBody>
      </p:sp>
      <p:sp>
        <p:nvSpPr>
          <p:cNvPr id="34" name="object 34"/>
          <p:cNvSpPr/>
          <p:nvPr/>
        </p:nvSpPr>
        <p:spPr>
          <a:xfrm>
            <a:off x="2205101" y="2522854"/>
            <a:ext cx="2110740" cy="3441065"/>
          </a:xfrm>
          <a:custGeom>
            <a:avLst/>
            <a:gdLst/>
            <a:ahLst/>
            <a:cxnLst/>
            <a:rect l="l" t="t" r="r" b="b"/>
            <a:pathLst>
              <a:path w="2110740" h="3441065">
                <a:moveTo>
                  <a:pt x="0" y="0"/>
                </a:moveTo>
                <a:lnTo>
                  <a:pt x="2110613" y="3440836"/>
                </a:lnTo>
              </a:path>
            </a:pathLst>
          </a:custGeom>
          <a:ln w="3175">
            <a:solidFill>
              <a:srgbClr val="FF0000"/>
            </a:solidFill>
            <a:prstDash val="dash"/>
          </a:ln>
        </p:spPr>
        <p:txBody>
          <a:bodyPr wrap="square" lIns="0" tIns="0" rIns="0" bIns="0" rtlCol="0"/>
          <a:lstStyle/>
          <a:p>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87</a:t>
            </a:r>
          </a:p>
        </p:txBody>
      </p:sp>
      <p:sp>
        <p:nvSpPr>
          <p:cNvPr id="5" name="object 5"/>
          <p:cNvSpPr txBox="1"/>
          <p:nvPr/>
        </p:nvSpPr>
        <p:spPr>
          <a:xfrm>
            <a:off x="618236" y="1137539"/>
            <a:ext cx="8091805"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spc="-210" dirty="0">
                <a:solidFill>
                  <a:srgbClr val="EBE9E7"/>
                </a:solidFill>
                <a:latin typeface="Arial"/>
                <a:cs typeface="Arial"/>
              </a:rPr>
              <a:t>A </a:t>
            </a:r>
            <a:r>
              <a:rPr sz="3000" dirty="0">
                <a:solidFill>
                  <a:srgbClr val="EBE9E7"/>
                </a:solidFill>
                <a:latin typeface="Arial"/>
                <a:cs typeface="Arial"/>
              </a:rPr>
              <a:t>component</a:t>
            </a:r>
            <a:r>
              <a:rPr sz="3000" spc="-150" dirty="0">
                <a:solidFill>
                  <a:srgbClr val="EBE9E7"/>
                </a:solidFill>
                <a:latin typeface="Arial"/>
                <a:cs typeface="Arial"/>
              </a:rPr>
              <a:t> </a:t>
            </a:r>
            <a:r>
              <a:rPr sz="3000" spc="-15" dirty="0">
                <a:solidFill>
                  <a:srgbClr val="EBE9E7"/>
                </a:solidFill>
                <a:latin typeface="Arial"/>
                <a:cs typeface="Arial"/>
              </a:rPr>
              <a:t>model</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85" dirty="0">
                <a:solidFill>
                  <a:srgbClr val="EBE9E7"/>
                </a:solidFill>
                <a:latin typeface="Arial"/>
                <a:cs typeface="Arial"/>
              </a:rPr>
              <a:t>Flexible </a:t>
            </a:r>
            <a:r>
              <a:rPr sz="3000" spc="-55" dirty="0">
                <a:solidFill>
                  <a:srgbClr val="EBE9E7"/>
                </a:solidFill>
                <a:latin typeface="Arial"/>
                <a:cs typeface="Arial"/>
              </a:rPr>
              <a:t>rendering </a:t>
            </a:r>
            <a:r>
              <a:rPr sz="3000" spc="-50" dirty="0">
                <a:solidFill>
                  <a:srgbClr val="EBE9E7"/>
                </a:solidFill>
                <a:latin typeface="Arial"/>
                <a:cs typeface="Arial"/>
              </a:rPr>
              <a:t>and </a:t>
            </a:r>
            <a:r>
              <a:rPr sz="3000" spc="-5" dirty="0">
                <a:solidFill>
                  <a:srgbClr val="EBE9E7"/>
                </a:solidFill>
                <a:latin typeface="Arial"/>
                <a:cs typeface="Arial"/>
              </a:rPr>
              <a:t>support </a:t>
            </a:r>
            <a:r>
              <a:rPr sz="3000" spc="25" dirty="0">
                <a:solidFill>
                  <a:srgbClr val="EBE9E7"/>
                </a:solidFill>
                <a:latin typeface="Arial"/>
                <a:cs typeface="Arial"/>
              </a:rPr>
              <a:t>for</a:t>
            </a:r>
            <a:r>
              <a:rPr sz="3000" spc="-495" dirty="0">
                <a:solidFill>
                  <a:srgbClr val="EBE9E7"/>
                </a:solidFill>
                <a:latin typeface="Arial"/>
                <a:cs typeface="Arial"/>
              </a:rPr>
              <a:t> </a:t>
            </a:r>
            <a:r>
              <a:rPr sz="3000" spc="-40" dirty="0">
                <a:solidFill>
                  <a:srgbClr val="EBE9E7"/>
                </a:solidFill>
                <a:latin typeface="Arial"/>
                <a:cs typeface="Arial"/>
              </a:rPr>
              <a:t>multi-device  </a:t>
            </a:r>
            <a:r>
              <a:rPr sz="3000" spc="-75" dirty="0">
                <a:solidFill>
                  <a:srgbClr val="EBE9E7"/>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Personalization</a:t>
            </a:r>
            <a:endParaRPr sz="3000">
              <a:latin typeface="Arial"/>
              <a:cs typeface="Arial"/>
            </a:endParaRPr>
          </a:p>
          <a:p>
            <a:pPr marL="527685" marR="558800" indent="-514984">
              <a:lnSpc>
                <a:spcPct val="100000"/>
              </a:lnSpc>
              <a:spcBef>
                <a:spcPts val="720"/>
              </a:spcBef>
              <a:buAutoNum type="arabicPeriod"/>
              <a:tabLst>
                <a:tab pos="527685" algn="l"/>
                <a:tab pos="528320" algn="l"/>
              </a:tabLst>
            </a:pPr>
            <a:r>
              <a:rPr sz="3000" spc="-75" dirty="0">
                <a:solidFill>
                  <a:srgbClr val="EBE9E7"/>
                </a:solidFill>
                <a:latin typeface="Arial"/>
                <a:cs typeface="Arial"/>
              </a:rPr>
              <a:t>The</a:t>
            </a:r>
            <a:r>
              <a:rPr sz="3000" spc="-130" dirty="0">
                <a:solidFill>
                  <a:srgbClr val="EBE9E7"/>
                </a:solidFill>
                <a:latin typeface="Arial"/>
                <a:cs typeface="Arial"/>
              </a:rPr>
              <a:t> </a:t>
            </a:r>
            <a:r>
              <a:rPr sz="3000" spc="-35" dirty="0">
                <a:solidFill>
                  <a:srgbClr val="EBE9E7"/>
                </a:solidFill>
                <a:latin typeface="Arial"/>
                <a:cs typeface="Arial"/>
              </a:rPr>
              <a:t>ability</a:t>
            </a:r>
            <a:r>
              <a:rPr sz="3000" spc="-160" dirty="0">
                <a:solidFill>
                  <a:srgbClr val="EBE9E7"/>
                </a:solidFill>
                <a:latin typeface="Arial"/>
                <a:cs typeface="Arial"/>
              </a:rPr>
              <a:t> </a:t>
            </a:r>
            <a:r>
              <a:rPr sz="3000" spc="30" dirty="0">
                <a:solidFill>
                  <a:srgbClr val="EBE9E7"/>
                </a:solidFill>
                <a:latin typeface="Arial"/>
                <a:cs typeface="Arial"/>
              </a:rPr>
              <a:t>to</a:t>
            </a:r>
            <a:r>
              <a:rPr sz="3000" spc="-125" dirty="0">
                <a:solidFill>
                  <a:srgbClr val="EBE9E7"/>
                </a:solidFill>
                <a:latin typeface="Arial"/>
                <a:cs typeface="Arial"/>
              </a:rPr>
              <a:t> </a:t>
            </a:r>
            <a:r>
              <a:rPr sz="3000" spc="-40" dirty="0">
                <a:solidFill>
                  <a:srgbClr val="EBE9E7"/>
                </a:solidFill>
                <a:latin typeface="Arial"/>
                <a:cs typeface="Arial"/>
              </a:rPr>
              <a:t>integrate</a:t>
            </a:r>
            <a:r>
              <a:rPr sz="3000" spc="-140" dirty="0">
                <a:solidFill>
                  <a:srgbClr val="EBE9E7"/>
                </a:solidFill>
                <a:latin typeface="Arial"/>
                <a:cs typeface="Arial"/>
              </a:rPr>
              <a:t> </a:t>
            </a:r>
            <a:r>
              <a:rPr sz="3000" spc="30" dirty="0">
                <a:solidFill>
                  <a:srgbClr val="EBE9E7"/>
                </a:solidFill>
                <a:latin typeface="Arial"/>
                <a:cs typeface="Arial"/>
              </a:rPr>
              <a:t>with</a:t>
            </a:r>
            <a:r>
              <a:rPr sz="3000" spc="-114" dirty="0">
                <a:solidFill>
                  <a:srgbClr val="EBE9E7"/>
                </a:solidFill>
                <a:latin typeface="Arial"/>
                <a:cs typeface="Arial"/>
              </a:rPr>
              <a:t> </a:t>
            </a:r>
            <a:r>
              <a:rPr sz="3000" spc="-85" dirty="0">
                <a:solidFill>
                  <a:srgbClr val="EBE9E7"/>
                </a:solidFill>
                <a:latin typeface="Arial"/>
                <a:cs typeface="Arial"/>
              </a:rPr>
              <a:t>a</a:t>
            </a:r>
            <a:r>
              <a:rPr sz="3000" spc="-135" dirty="0">
                <a:solidFill>
                  <a:srgbClr val="EBE9E7"/>
                </a:solidFill>
                <a:latin typeface="Arial"/>
                <a:cs typeface="Arial"/>
              </a:rPr>
              <a:t> </a:t>
            </a:r>
            <a:r>
              <a:rPr sz="3000" spc="-35" dirty="0">
                <a:solidFill>
                  <a:srgbClr val="EBE9E7"/>
                </a:solidFill>
                <a:latin typeface="Arial"/>
                <a:cs typeface="Arial"/>
              </a:rPr>
              <a:t>wide</a:t>
            </a:r>
            <a:r>
              <a:rPr sz="3000" spc="-125" dirty="0">
                <a:solidFill>
                  <a:srgbClr val="EBE9E7"/>
                </a:solidFill>
                <a:latin typeface="Arial"/>
                <a:cs typeface="Arial"/>
              </a:rPr>
              <a:t> </a:t>
            </a:r>
            <a:r>
              <a:rPr sz="3000" spc="-60" dirty="0">
                <a:solidFill>
                  <a:srgbClr val="EBE9E7"/>
                </a:solidFill>
                <a:latin typeface="Arial"/>
                <a:cs typeface="Arial"/>
              </a:rPr>
              <a:t>range</a:t>
            </a:r>
            <a:r>
              <a:rPr sz="3000" spc="-125" dirty="0">
                <a:solidFill>
                  <a:srgbClr val="EBE9E7"/>
                </a:solidFill>
                <a:latin typeface="Arial"/>
                <a:cs typeface="Arial"/>
              </a:rPr>
              <a:t> </a:t>
            </a:r>
            <a:r>
              <a:rPr sz="3000" spc="35" dirty="0">
                <a:solidFill>
                  <a:srgbClr val="EBE9E7"/>
                </a:solidFill>
                <a:latin typeface="Arial"/>
                <a:cs typeface="Arial"/>
              </a:rPr>
              <a:t>of  </a:t>
            </a:r>
            <a:r>
              <a:rPr sz="3000" spc="-40" dirty="0">
                <a:solidFill>
                  <a:srgbClr val="EBE9E7"/>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b="1" spc="-85" dirty="0">
                <a:solidFill>
                  <a:srgbClr val="FFFFFF"/>
                </a:solidFill>
                <a:latin typeface="Arial"/>
                <a:cs typeface="Arial"/>
              </a:rPr>
              <a:t>Content</a:t>
            </a:r>
            <a:r>
              <a:rPr sz="3000" b="1" spc="-170" dirty="0">
                <a:solidFill>
                  <a:srgbClr val="FFFFFF"/>
                </a:solidFill>
                <a:latin typeface="Arial"/>
                <a:cs typeface="Arial"/>
              </a:rPr>
              <a:t> </a:t>
            </a:r>
            <a:r>
              <a:rPr sz="3000" b="1" spc="-95" dirty="0">
                <a:solidFill>
                  <a:srgbClr val="FFFFFF"/>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Security</a:t>
            </a:r>
            <a:r>
              <a:rPr sz="3000" spc="-130" dirty="0">
                <a:solidFill>
                  <a:srgbClr val="EBE9E7"/>
                </a:solidFill>
                <a:latin typeface="Arial"/>
                <a:cs typeface="Arial"/>
              </a:rPr>
              <a:t> </a:t>
            </a:r>
            <a:r>
              <a:rPr sz="3000" spc="-10" dirty="0">
                <a:solidFill>
                  <a:srgbClr val="EBE9E7"/>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Publishing</a:t>
            </a:r>
            <a:endParaRPr sz="3000">
              <a:latin typeface="Arial"/>
              <a:cs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457955"/>
            <a:ext cx="9144000" cy="172059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5" name="object 5"/>
          <p:cNvSpPr/>
          <p:nvPr/>
        </p:nvSpPr>
        <p:spPr>
          <a:xfrm>
            <a:off x="324789" y="287883"/>
            <a:ext cx="1870964" cy="15382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688083" y="3751453"/>
            <a:ext cx="5824855" cy="548640"/>
          </a:xfrm>
          <a:prstGeom prst="rect">
            <a:avLst/>
          </a:prstGeom>
        </p:spPr>
        <p:txBody>
          <a:bodyPr vert="horz" wrap="square" lIns="0" tIns="0" rIns="0" bIns="0" rtlCol="0">
            <a:spAutoFit/>
          </a:bodyPr>
          <a:lstStyle/>
          <a:p>
            <a:pPr marL="12700">
              <a:lnSpc>
                <a:spcPct val="100000"/>
              </a:lnSpc>
            </a:pPr>
            <a:r>
              <a:rPr sz="3600" spc="-5" dirty="0">
                <a:solidFill>
                  <a:srgbClr val="EBE9E7"/>
                </a:solidFill>
                <a:latin typeface="Arial"/>
                <a:cs typeface="Arial"/>
              </a:rPr>
              <a:t>Integration: </a:t>
            </a:r>
            <a:r>
              <a:rPr sz="3600" spc="-10" dirty="0">
                <a:solidFill>
                  <a:srgbClr val="EBE9E7"/>
                </a:solidFill>
                <a:latin typeface="Arial"/>
                <a:cs typeface="Arial"/>
              </a:rPr>
              <a:t>Content</a:t>
            </a:r>
            <a:r>
              <a:rPr sz="3600" spc="-355" dirty="0">
                <a:solidFill>
                  <a:srgbClr val="EBE9E7"/>
                </a:solidFill>
                <a:latin typeface="Arial"/>
                <a:cs typeface="Arial"/>
              </a:rPr>
              <a:t> </a:t>
            </a:r>
            <a:r>
              <a:rPr sz="3600" spc="-60" dirty="0">
                <a:solidFill>
                  <a:srgbClr val="EBE9E7"/>
                </a:solidFill>
                <a:latin typeface="Arial"/>
                <a:cs typeface="Arial"/>
              </a:rPr>
              <a:t>Services</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88</a:t>
            </a:r>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087616" y="217678"/>
            <a:ext cx="1725295" cy="288290"/>
          </a:xfrm>
          <a:prstGeom prst="rect">
            <a:avLst/>
          </a:prstGeom>
        </p:spPr>
        <p:txBody>
          <a:bodyPr vert="horz" wrap="square" lIns="0" tIns="0" rIns="0" bIns="0" rtlCol="0">
            <a:spAutoFit/>
          </a:bodyPr>
          <a:lstStyle/>
          <a:p>
            <a:pPr marL="12700">
              <a:lnSpc>
                <a:spcPct val="100000"/>
              </a:lnSpc>
            </a:pPr>
            <a:r>
              <a:rPr sz="1800" spc="-10" dirty="0">
                <a:solidFill>
                  <a:srgbClr val="E4DEDC"/>
                </a:solidFill>
                <a:latin typeface="Arial"/>
                <a:cs typeface="Arial"/>
              </a:rPr>
              <a:t>Content</a:t>
            </a:r>
            <a:r>
              <a:rPr sz="1800" spc="-150" dirty="0">
                <a:solidFill>
                  <a:srgbClr val="E4DEDC"/>
                </a:solidFill>
                <a:latin typeface="Arial"/>
                <a:cs typeface="Arial"/>
              </a:rPr>
              <a:t> </a:t>
            </a:r>
            <a:r>
              <a:rPr sz="1800" spc="-30" dirty="0">
                <a:solidFill>
                  <a:srgbClr val="E4DEDC"/>
                </a:solidFill>
                <a:latin typeface="Arial"/>
                <a:cs typeface="Arial"/>
              </a:rPr>
              <a:t>Services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89</a:t>
            </a:r>
          </a:p>
        </p:txBody>
      </p:sp>
      <p:sp>
        <p:nvSpPr>
          <p:cNvPr id="5" name="object 5"/>
          <p:cNvSpPr txBox="1">
            <a:spLocks noGrp="1"/>
          </p:cNvSpPr>
          <p:nvPr>
            <p:ph type="title"/>
          </p:nvPr>
        </p:nvSpPr>
        <p:spPr>
          <a:xfrm>
            <a:off x="435965" y="1153033"/>
            <a:ext cx="6442075"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10" dirty="0">
                <a:solidFill>
                  <a:srgbClr val="2B2522"/>
                </a:solidFill>
              </a:rPr>
              <a:t>Content </a:t>
            </a:r>
            <a:r>
              <a:rPr sz="2400" spc="-45" dirty="0">
                <a:solidFill>
                  <a:srgbClr val="2B2522"/>
                </a:solidFill>
              </a:rPr>
              <a:t>Services </a:t>
            </a:r>
            <a:r>
              <a:rPr sz="2400" spc="10" dirty="0">
                <a:solidFill>
                  <a:srgbClr val="2B2522"/>
                </a:solidFill>
              </a:rPr>
              <a:t>is </a:t>
            </a:r>
            <a:r>
              <a:rPr sz="2400" spc="-45" dirty="0">
                <a:solidFill>
                  <a:srgbClr val="2B2522"/>
                </a:solidFill>
              </a:rPr>
              <a:t>a </a:t>
            </a:r>
            <a:r>
              <a:rPr sz="2400" spc="20" dirty="0">
                <a:solidFill>
                  <a:srgbClr val="2B2522"/>
                </a:solidFill>
              </a:rPr>
              <a:t>content </a:t>
            </a:r>
            <a:r>
              <a:rPr sz="2400" spc="-35" dirty="0">
                <a:solidFill>
                  <a:srgbClr val="2B2522"/>
                </a:solidFill>
              </a:rPr>
              <a:t>delivery</a:t>
            </a:r>
            <a:r>
              <a:rPr sz="2400" spc="-290" dirty="0">
                <a:solidFill>
                  <a:srgbClr val="2B2522"/>
                </a:solidFill>
              </a:rPr>
              <a:t> </a:t>
            </a:r>
            <a:r>
              <a:rPr sz="2400" spc="40" dirty="0">
                <a:solidFill>
                  <a:srgbClr val="2B2522"/>
                </a:solidFill>
              </a:rPr>
              <a:t>platform  </a:t>
            </a:r>
            <a:r>
              <a:rPr sz="2400" spc="-20" dirty="0">
                <a:solidFill>
                  <a:srgbClr val="2B2522"/>
                </a:solidFill>
              </a:rPr>
              <a:t>provided </a:t>
            </a:r>
            <a:r>
              <a:rPr sz="2400" spc="-15" dirty="0">
                <a:solidFill>
                  <a:srgbClr val="2B2522"/>
                </a:solidFill>
              </a:rPr>
              <a:t>as </a:t>
            </a:r>
            <a:r>
              <a:rPr sz="2400" spc="-45" dirty="0">
                <a:solidFill>
                  <a:srgbClr val="2B2522"/>
                </a:solidFill>
              </a:rPr>
              <a:t>a </a:t>
            </a:r>
            <a:r>
              <a:rPr sz="2400" spc="-35" dirty="0">
                <a:solidFill>
                  <a:srgbClr val="2B2522"/>
                </a:solidFill>
              </a:rPr>
              <a:t>Backbase </a:t>
            </a:r>
            <a:r>
              <a:rPr sz="2400" spc="-150" dirty="0">
                <a:solidFill>
                  <a:srgbClr val="2B2522"/>
                </a:solidFill>
              </a:rPr>
              <a:t>CXP </a:t>
            </a:r>
            <a:r>
              <a:rPr sz="2400" spc="10" dirty="0">
                <a:solidFill>
                  <a:srgbClr val="2B2522"/>
                </a:solidFill>
              </a:rPr>
              <a:t>optional</a:t>
            </a:r>
            <a:r>
              <a:rPr sz="2400" spc="-195" dirty="0">
                <a:solidFill>
                  <a:srgbClr val="2B2522"/>
                </a:solidFill>
              </a:rPr>
              <a:t> </a:t>
            </a:r>
            <a:r>
              <a:rPr sz="2400" spc="-15" dirty="0">
                <a:solidFill>
                  <a:srgbClr val="2B2522"/>
                </a:solidFill>
              </a:rPr>
              <a:t>module.</a:t>
            </a:r>
            <a:endParaRPr sz="2400"/>
          </a:p>
        </p:txBody>
      </p:sp>
      <p:sp>
        <p:nvSpPr>
          <p:cNvPr id="6" name="object 6"/>
          <p:cNvSpPr txBox="1"/>
          <p:nvPr/>
        </p:nvSpPr>
        <p:spPr>
          <a:xfrm>
            <a:off x="435965" y="1958085"/>
            <a:ext cx="7975600" cy="2209165"/>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30" dirty="0">
                <a:solidFill>
                  <a:srgbClr val="2B2522"/>
                </a:solidFill>
                <a:latin typeface="Arial"/>
                <a:cs typeface="Arial"/>
              </a:rPr>
              <a:t>Centralized </a:t>
            </a:r>
            <a:r>
              <a:rPr sz="2400" spc="-10" dirty="0">
                <a:solidFill>
                  <a:srgbClr val="2B2522"/>
                </a:solidFill>
                <a:latin typeface="Arial"/>
                <a:cs typeface="Arial"/>
              </a:rPr>
              <a:t>Content</a:t>
            </a:r>
            <a:r>
              <a:rPr sz="2400" spc="-165" dirty="0">
                <a:solidFill>
                  <a:srgbClr val="2B2522"/>
                </a:solidFill>
                <a:latin typeface="Arial"/>
                <a:cs typeface="Arial"/>
              </a:rPr>
              <a:t> </a:t>
            </a:r>
            <a:r>
              <a:rPr sz="2400" spc="-15" dirty="0">
                <a:solidFill>
                  <a:srgbClr val="2B2522"/>
                </a:solidFill>
                <a:latin typeface="Arial"/>
                <a:cs typeface="Arial"/>
              </a:rPr>
              <a:t>Repository</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10" dirty="0">
                <a:solidFill>
                  <a:srgbClr val="2B2522"/>
                </a:solidFill>
                <a:latin typeface="Arial"/>
                <a:cs typeface="Arial"/>
              </a:rPr>
              <a:t>Main</a:t>
            </a:r>
            <a:r>
              <a:rPr sz="2400" spc="-140" dirty="0">
                <a:solidFill>
                  <a:srgbClr val="2B2522"/>
                </a:solidFill>
                <a:latin typeface="Arial"/>
                <a:cs typeface="Arial"/>
              </a:rPr>
              <a:t> </a:t>
            </a:r>
            <a:r>
              <a:rPr sz="2400" spc="10" dirty="0">
                <a:solidFill>
                  <a:srgbClr val="2B2522"/>
                </a:solidFill>
                <a:latin typeface="Arial"/>
                <a:cs typeface="Arial"/>
              </a:rPr>
              <a:t>functions:</a:t>
            </a:r>
            <a:endParaRPr sz="2400">
              <a:latin typeface="Arial"/>
              <a:cs typeface="Arial"/>
            </a:endParaRPr>
          </a:p>
          <a:p>
            <a:pPr marL="641985" lvl="1" indent="-172085">
              <a:lnSpc>
                <a:spcPct val="100000"/>
              </a:lnSpc>
              <a:spcBef>
                <a:spcPts val="495"/>
              </a:spcBef>
              <a:buClr>
                <a:srgbClr val="9E9087"/>
              </a:buClr>
              <a:buSzPct val="80000"/>
              <a:buFont typeface="Wingdings"/>
              <a:buChar char=""/>
              <a:tabLst>
                <a:tab pos="642620" algn="l"/>
              </a:tabLst>
            </a:pPr>
            <a:r>
              <a:rPr sz="2000" spc="-15" dirty="0">
                <a:solidFill>
                  <a:srgbClr val="2B2522"/>
                </a:solidFill>
                <a:latin typeface="Arial"/>
                <a:cs typeface="Arial"/>
              </a:rPr>
              <a:t>Stores </a:t>
            </a:r>
            <a:r>
              <a:rPr sz="2000" spc="-30" dirty="0">
                <a:solidFill>
                  <a:srgbClr val="2B2522"/>
                </a:solidFill>
                <a:latin typeface="Arial"/>
                <a:cs typeface="Arial"/>
              </a:rPr>
              <a:t>“In </a:t>
            </a:r>
            <a:r>
              <a:rPr sz="2000" spc="-10" dirty="0">
                <a:solidFill>
                  <a:srgbClr val="2B2522"/>
                </a:solidFill>
                <a:latin typeface="Arial"/>
                <a:cs typeface="Arial"/>
              </a:rPr>
              <a:t>Context </a:t>
            </a:r>
            <a:r>
              <a:rPr sz="2000" spc="-15" dirty="0">
                <a:solidFill>
                  <a:srgbClr val="2B2522"/>
                </a:solidFill>
                <a:latin typeface="Arial"/>
                <a:cs typeface="Arial"/>
              </a:rPr>
              <a:t>Editing” </a:t>
            </a:r>
            <a:r>
              <a:rPr sz="2000" spc="-55" dirty="0">
                <a:solidFill>
                  <a:srgbClr val="2B2522"/>
                </a:solidFill>
                <a:latin typeface="Arial"/>
                <a:cs typeface="Arial"/>
              </a:rPr>
              <a:t>(a.k.a. </a:t>
            </a:r>
            <a:r>
              <a:rPr sz="2000" spc="-100" dirty="0">
                <a:solidFill>
                  <a:srgbClr val="2B2522"/>
                </a:solidFill>
                <a:latin typeface="Arial"/>
                <a:cs typeface="Arial"/>
              </a:rPr>
              <a:t>ICE) </a:t>
            </a:r>
            <a:r>
              <a:rPr sz="2000" spc="25" dirty="0">
                <a:solidFill>
                  <a:srgbClr val="2B2522"/>
                </a:solidFill>
                <a:latin typeface="Arial"/>
                <a:cs typeface="Arial"/>
              </a:rPr>
              <a:t>content </a:t>
            </a:r>
            <a:r>
              <a:rPr sz="2000" spc="55" dirty="0">
                <a:solidFill>
                  <a:srgbClr val="2B2522"/>
                </a:solidFill>
                <a:latin typeface="Arial"/>
                <a:cs typeface="Arial"/>
              </a:rPr>
              <a:t>from</a:t>
            </a:r>
            <a:r>
              <a:rPr sz="2000" spc="-360" dirty="0">
                <a:solidFill>
                  <a:srgbClr val="2B2522"/>
                </a:solidFill>
                <a:latin typeface="Arial"/>
                <a:cs typeface="Arial"/>
              </a:rPr>
              <a:t> </a:t>
            </a:r>
            <a:r>
              <a:rPr sz="2000" spc="-125" dirty="0">
                <a:solidFill>
                  <a:srgbClr val="2B2522"/>
                </a:solidFill>
                <a:latin typeface="Arial"/>
                <a:cs typeface="Arial"/>
              </a:rPr>
              <a:t>CXP </a:t>
            </a:r>
            <a:r>
              <a:rPr sz="2000" spc="-20" dirty="0">
                <a:solidFill>
                  <a:srgbClr val="2B2522"/>
                </a:solidFill>
                <a:latin typeface="Arial"/>
                <a:cs typeface="Arial"/>
              </a:rPr>
              <a:t>Manager.</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15" dirty="0">
                <a:solidFill>
                  <a:srgbClr val="2B2522"/>
                </a:solidFill>
                <a:latin typeface="Arial"/>
                <a:cs typeface="Arial"/>
              </a:rPr>
              <a:t>Stores</a:t>
            </a:r>
            <a:r>
              <a:rPr sz="2000" spc="-80" dirty="0">
                <a:solidFill>
                  <a:srgbClr val="2B2522"/>
                </a:solidFill>
                <a:latin typeface="Arial"/>
                <a:cs typeface="Arial"/>
              </a:rPr>
              <a:t> </a:t>
            </a:r>
            <a:r>
              <a:rPr sz="2000" spc="-25" dirty="0">
                <a:solidFill>
                  <a:srgbClr val="2B2522"/>
                </a:solidFill>
                <a:latin typeface="Arial"/>
                <a:cs typeface="Arial"/>
              </a:rPr>
              <a:t>reusable</a:t>
            </a:r>
            <a:r>
              <a:rPr sz="2000" spc="-105" dirty="0">
                <a:solidFill>
                  <a:srgbClr val="2B2522"/>
                </a:solidFill>
                <a:latin typeface="Arial"/>
                <a:cs typeface="Arial"/>
              </a:rPr>
              <a:t> </a:t>
            </a:r>
            <a:r>
              <a:rPr sz="2000" spc="20" dirty="0">
                <a:solidFill>
                  <a:srgbClr val="2B2522"/>
                </a:solidFill>
                <a:latin typeface="Arial"/>
                <a:cs typeface="Arial"/>
              </a:rPr>
              <a:t>content</a:t>
            </a:r>
            <a:r>
              <a:rPr sz="2000" spc="-80" dirty="0">
                <a:solidFill>
                  <a:srgbClr val="2B2522"/>
                </a:solidFill>
                <a:latin typeface="Arial"/>
                <a:cs typeface="Arial"/>
              </a:rPr>
              <a:t> </a:t>
            </a:r>
            <a:r>
              <a:rPr sz="2000" dirty="0">
                <a:solidFill>
                  <a:srgbClr val="2B2522"/>
                </a:solidFill>
                <a:latin typeface="Arial"/>
                <a:cs typeface="Arial"/>
              </a:rPr>
              <a:t>(potentially</a:t>
            </a:r>
            <a:r>
              <a:rPr sz="2000" spc="-95" dirty="0">
                <a:solidFill>
                  <a:srgbClr val="2B2522"/>
                </a:solidFill>
                <a:latin typeface="Arial"/>
                <a:cs typeface="Arial"/>
              </a:rPr>
              <a:t> </a:t>
            </a:r>
            <a:r>
              <a:rPr sz="2000" spc="-15" dirty="0">
                <a:solidFill>
                  <a:srgbClr val="2B2522"/>
                </a:solidFill>
                <a:latin typeface="Arial"/>
                <a:cs typeface="Arial"/>
              </a:rPr>
              <a:t>harvested</a:t>
            </a:r>
            <a:r>
              <a:rPr sz="2000" spc="-85" dirty="0">
                <a:solidFill>
                  <a:srgbClr val="2B2522"/>
                </a:solidFill>
                <a:latin typeface="Arial"/>
                <a:cs typeface="Arial"/>
              </a:rPr>
              <a:t> </a:t>
            </a:r>
            <a:r>
              <a:rPr sz="2000" spc="15" dirty="0">
                <a:solidFill>
                  <a:srgbClr val="2B2522"/>
                </a:solidFill>
                <a:latin typeface="Arial"/>
                <a:cs typeface="Arial"/>
              </a:rPr>
              <a:t>through</a:t>
            </a:r>
            <a:r>
              <a:rPr sz="2000" spc="-95" dirty="0">
                <a:solidFill>
                  <a:srgbClr val="2B2522"/>
                </a:solidFill>
                <a:latin typeface="Arial"/>
                <a:cs typeface="Arial"/>
              </a:rPr>
              <a:t> </a:t>
            </a:r>
            <a:r>
              <a:rPr sz="2000" spc="15" dirty="0">
                <a:solidFill>
                  <a:srgbClr val="2B2522"/>
                </a:solidFill>
                <a:latin typeface="Arial"/>
                <a:cs typeface="Arial"/>
              </a:rPr>
              <a:t>importers</a:t>
            </a:r>
            <a:endParaRPr sz="2000">
              <a:latin typeface="Arial"/>
              <a:cs typeface="Arial"/>
            </a:endParaRPr>
          </a:p>
          <a:p>
            <a:pPr marL="641985">
              <a:lnSpc>
                <a:spcPct val="100000"/>
              </a:lnSpc>
            </a:pPr>
            <a:r>
              <a:rPr sz="2000" spc="55" dirty="0">
                <a:solidFill>
                  <a:srgbClr val="2B2522"/>
                </a:solidFill>
                <a:latin typeface="Arial"/>
                <a:cs typeface="Arial"/>
              </a:rPr>
              <a:t>from </a:t>
            </a:r>
            <a:r>
              <a:rPr sz="2000" spc="5" dirty="0">
                <a:solidFill>
                  <a:srgbClr val="2B2522"/>
                </a:solidFill>
                <a:latin typeface="Arial"/>
                <a:cs typeface="Arial"/>
              </a:rPr>
              <a:t>remote</a:t>
            </a:r>
            <a:r>
              <a:rPr sz="2000" spc="-295" dirty="0">
                <a:solidFill>
                  <a:srgbClr val="2B2522"/>
                </a:solidFill>
                <a:latin typeface="Arial"/>
                <a:cs typeface="Arial"/>
              </a:rPr>
              <a:t> </a:t>
            </a:r>
            <a:r>
              <a:rPr sz="2000" spc="-5" dirty="0">
                <a:solidFill>
                  <a:srgbClr val="2B2522"/>
                </a:solidFill>
                <a:latin typeface="Arial"/>
                <a:cs typeface="Arial"/>
              </a:rPr>
              <a:t>sources)</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spc="-15" dirty="0">
                <a:solidFill>
                  <a:srgbClr val="2B2522"/>
                </a:solidFill>
                <a:latin typeface="Arial"/>
                <a:cs typeface="Arial"/>
              </a:rPr>
              <a:t>Stores </a:t>
            </a:r>
            <a:r>
              <a:rPr sz="2000" spc="15" dirty="0">
                <a:solidFill>
                  <a:srgbClr val="2B2522"/>
                </a:solidFill>
                <a:latin typeface="Arial"/>
                <a:cs typeface="Arial"/>
              </a:rPr>
              <a:t>configuration </a:t>
            </a:r>
            <a:r>
              <a:rPr sz="2000" spc="-10" dirty="0">
                <a:solidFill>
                  <a:srgbClr val="2B2522"/>
                </a:solidFill>
                <a:latin typeface="Arial"/>
                <a:cs typeface="Arial"/>
              </a:rPr>
              <a:t>and</a:t>
            </a:r>
            <a:r>
              <a:rPr sz="2000" spc="-300" dirty="0">
                <a:solidFill>
                  <a:srgbClr val="2B2522"/>
                </a:solidFill>
                <a:latin typeface="Arial"/>
                <a:cs typeface="Arial"/>
              </a:rPr>
              <a:t> </a:t>
            </a:r>
            <a:r>
              <a:rPr sz="2000" spc="-15" dirty="0">
                <a:solidFill>
                  <a:srgbClr val="2B2522"/>
                </a:solidFill>
                <a:latin typeface="Arial"/>
                <a:cs typeface="Arial"/>
              </a:rPr>
              <a:t>resources</a:t>
            </a:r>
            <a:endParaRPr sz="2000">
              <a:latin typeface="Arial"/>
              <a:cs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769734">
              <a:lnSpc>
                <a:spcPct val="100000"/>
              </a:lnSpc>
            </a:pPr>
            <a:r>
              <a:rPr spc="-10" dirty="0"/>
              <a:t>Content</a:t>
            </a:r>
            <a:r>
              <a:rPr spc="-150" dirty="0"/>
              <a:t> </a:t>
            </a:r>
            <a:r>
              <a:rPr spc="-30" dirty="0"/>
              <a:t>Services</a:t>
            </a:r>
          </a:p>
        </p:txBody>
      </p:sp>
      <p:sp>
        <p:nvSpPr>
          <p:cNvPr id="5" name="object 5"/>
          <p:cNvSpPr/>
          <p:nvPr/>
        </p:nvSpPr>
        <p:spPr>
          <a:xfrm>
            <a:off x="873455" y="1378203"/>
            <a:ext cx="3798570" cy="4139565"/>
          </a:xfrm>
          <a:custGeom>
            <a:avLst/>
            <a:gdLst/>
            <a:ahLst/>
            <a:cxnLst/>
            <a:rect l="l" t="t" r="r" b="b"/>
            <a:pathLst>
              <a:path w="3798570" h="4139565">
                <a:moveTo>
                  <a:pt x="3797985" y="0"/>
                </a:moveTo>
                <a:lnTo>
                  <a:pt x="0" y="97917"/>
                </a:lnTo>
                <a:lnTo>
                  <a:pt x="0" y="4139057"/>
                </a:lnTo>
                <a:lnTo>
                  <a:pt x="3706799" y="4139057"/>
                </a:lnTo>
                <a:lnTo>
                  <a:pt x="3797985" y="0"/>
                </a:lnTo>
                <a:close/>
              </a:path>
            </a:pathLst>
          </a:custGeom>
          <a:solidFill>
            <a:srgbClr val="9E9087"/>
          </a:solidFill>
        </p:spPr>
        <p:txBody>
          <a:bodyPr wrap="square" lIns="0" tIns="0" rIns="0" bIns="0" rtlCol="0"/>
          <a:lstStyle/>
          <a:p>
            <a:endParaRPr/>
          </a:p>
        </p:txBody>
      </p:sp>
      <p:sp>
        <p:nvSpPr>
          <p:cNvPr id="6" name="object 6"/>
          <p:cNvSpPr/>
          <p:nvPr/>
        </p:nvSpPr>
        <p:spPr>
          <a:xfrm>
            <a:off x="1079055" y="1895094"/>
            <a:ext cx="3279775" cy="3262629"/>
          </a:xfrm>
          <a:custGeom>
            <a:avLst/>
            <a:gdLst/>
            <a:ahLst/>
            <a:cxnLst/>
            <a:rect l="l" t="t" r="r" b="b"/>
            <a:pathLst>
              <a:path w="3279775" h="3262629">
                <a:moveTo>
                  <a:pt x="3241230" y="0"/>
                </a:moveTo>
                <a:lnTo>
                  <a:pt x="0" y="0"/>
                </a:lnTo>
                <a:lnTo>
                  <a:pt x="0" y="3143376"/>
                </a:lnTo>
                <a:lnTo>
                  <a:pt x="3279330" y="3262122"/>
                </a:lnTo>
                <a:lnTo>
                  <a:pt x="3241230" y="0"/>
                </a:lnTo>
                <a:close/>
              </a:path>
            </a:pathLst>
          </a:custGeom>
          <a:solidFill>
            <a:srgbClr val="CFC7C3"/>
          </a:solidFill>
        </p:spPr>
        <p:txBody>
          <a:bodyPr wrap="square" lIns="0" tIns="0" rIns="0" bIns="0" rtlCol="0"/>
          <a:lstStyle/>
          <a:p>
            <a:endParaRPr/>
          </a:p>
        </p:txBody>
      </p:sp>
      <p:sp>
        <p:nvSpPr>
          <p:cNvPr id="7" name="object 7"/>
          <p:cNvSpPr txBox="1"/>
          <p:nvPr/>
        </p:nvSpPr>
        <p:spPr>
          <a:xfrm>
            <a:off x="1522602" y="1474851"/>
            <a:ext cx="2391410" cy="776605"/>
          </a:xfrm>
          <a:prstGeom prst="rect">
            <a:avLst/>
          </a:prstGeom>
        </p:spPr>
        <p:txBody>
          <a:bodyPr vert="horz" wrap="square" lIns="0" tIns="0" rIns="0" bIns="0" rtlCol="0">
            <a:spAutoFit/>
          </a:bodyPr>
          <a:lstStyle/>
          <a:p>
            <a:pPr marL="109220" algn="ctr">
              <a:lnSpc>
                <a:spcPct val="100000"/>
              </a:lnSpc>
            </a:pPr>
            <a:r>
              <a:rPr sz="2000" spc="-55" dirty="0">
                <a:solidFill>
                  <a:srgbClr val="FFFFFF"/>
                </a:solidFill>
                <a:latin typeface="Arial"/>
                <a:cs typeface="Arial"/>
              </a:rPr>
              <a:t>Server</a:t>
            </a:r>
            <a:endParaRPr sz="2000">
              <a:latin typeface="Arial"/>
              <a:cs typeface="Arial"/>
            </a:endParaRPr>
          </a:p>
          <a:p>
            <a:pPr algn="ctr">
              <a:lnSpc>
                <a:spcPct val="100000"/>
              </a:lnSpc>
              <a:spcBef>
                <a:spcPts val="1685"/>
              </a:spcBef>
            </a:pPr>
            <a:r>
              <a:rPr sz="1600" spc="-30" dirty="0">
                <a:solidFill>
                  <a:srgbClr val="2B2522"/>
                </a:solidFill>
                <a:latin typeface="Arial"/>
                <a:cs typeface="Arial"/>
              </a:rPr>
              <a:t>Backbase </a:t>
            </a:r>
            <a:r>
              <a:rPr sz="1600" spc="-105" dirty="0">
                <a:solidFill>
                  <a:srgbClr val="2B2522"/>
                </a:solidFill>
                <a:latin typeface="Arial"/>
                <a:cs typeface="Arial"/>
              </a:rPr>
              <a:t>CXP</a:t>
            </a:r>
            <a:r>
              <a:rPr sz="1600" spc="-100" dirty="0">
                <a:solidFill>
                  <a:srgbClr val="2B2522"/>
                </a:solidFill>
                <a:latin typeface="Arial"/>
                <a:cs typeface="Arial"/>
              </a:rPr>
              <a:t> </a:t>
            </a:r>
            <a:r>
              <a:rPr sz="1600" spc="-5" dirty="0">
                <a:solidFill>
                  <a:srgbClr val="2B2522"/>
                </a:solidFill>
                <a:latin typeface="Arial"/>
                <a:cs typeface="Arial"/>
              </a:rPr>
              <a:t>Foundation</a:t>
            </a:r>
            <a:endParaRPr sz="1600">
              <a:latin typeface="Arial"/>
              <a:cs typeface="Arial"/>
            </a:endParaRPr>
          </a:p>
        </p:txBody>
      </p:sp>
      <p:sp>
        <p:nvSpPr>
          <p:cNvPr id="8" name="object 8"/>
          <p:cNvSpPr/>
          <p:nvPr/>
        </p:nvSpPr>
        <p:spPr>
          <a:xfrm>
            <a:off x="2329433" y="2468626"/>
            <a:ext cx="1813560" cy="2400935"/>
          </a:xfrm>
          <a:custGeom>
            <a:avLst/>
            <a:gdLst/>
            <a:ahLst/>
            <a:cxnLst/>
            <a:rect l="l" t="t" r="r" b="b"/>
            <a:pathLst>
              <a:path w="1813560" h="2400935">
                <a:moveTo>
                  <a:pt x="0" y="0"/>
                </a:moveTo>
                <a:lnTo>
                  <a:pt x="63500" y="2400554"/>
                </a:lnTo>
                <a:lnTo>
                  <a:pt x="1813560" y="2400554"/>
                </a:lnTo>
                <a:lnTo>
                  <a:pt x="1813560" y="44450"/>
                </a:lnTo>
                <a:lnTo>
                  <a:pt x="0" y="0"/>
                </a:lnTo>
                <a:close/>
              </a:path>
            </a:pathLst>
          </a:custGeom>
          <a:solidFill>
            <a:srgbClr val="EBE9E7"/>
          </a:solidFill>
        </p:spPr>
        <p:txBody>
          <a:bodyPr wrap="square" lIns="0" tIns="0" rIns="0" bIns="0" rtlCol="0"/>
          <a:lstStyle/>
          <a:p>
            <a:endParaRPr/>
          </a:p>
        </p:txBody>
      </p:sp>
      <p:sp>
        <p:nvSpPr>
          <p:cNvPr id="9" name="object 9"/>
          <p:cNvSpPr txBox="1"/>
          <p:nvPr/>
        </p:nvSpPr>
        <p:spPr>
          <a:xfrm>
            <a:off x="2466848" y="2531490"/>
            <a:ext cx="1537970" cy="257810"/>
          </a:xfrm>
          <a:prstGeom prst="rect">
            <a:avLst/>
          </a:prstGeom>
        </p:spPr>
        <p:txBody>
          <a:bodyPr vert="horz" wrap="square" lIns="0" tIns="0" rIns="0" bIns="0" rtlCol="0">
            <a:spAutoFit/>
          </a:bodyPr>
          <a:lstStyle/>
          <a:p>
            <a:pPr marL="12700">
              <a:lnSpc>
                <a:spcPct val="100000"/>
              </a:lnSpc>
            </a:pPr>
            <a:r>
              <a:rPr sz="1600" spc="-10" dirty="0">
                <a:solidFill>
                  <a:srgbClr val="2B2522"/>
                </a:solidFill>
                <a:latin typeface="Arial"/>
                <a:cs typeface="Arial"/>
              </a:rPr>
              <a:t>Content</a:t>
            </a:r>
            <a:r>
              <a:rPr sz="1600" spc="-105" dirty="0">
                <a:solidFill>
                  <a:srgbClr val="2B2522"/>
                </a:solidFill>
                <a:latin typeface="Arial"/>
                <a:cs typeface="Arial"/>
              </a:rPr>
              <a:t> </a:t>
            </a:r>
            <a:r>
              <a:rPr sz="1600" spc="-30" dirty="0">
                <a:solidFill>
                  <a:srgbClr val="2B2522"/>
                </a:solidFill>
                <a:latin typeface="Arial"/>
                <a:cs typeface="Arial"/>
              </a:rPr>
              <a:t>Services</a:t>
            </a:r>
            <a:endParaRPr sz="1600">
              <a:latin typeface="Arial"/>
              <a:cs typeface="Arial"/>
            </a:endParaRPr>
          </a:p>
        </p:txBody>
      </p:sp>
      <p:sp>
        <p:nvSpPr>
          <p:cNvPr id="10" name="object 10"/>
          <p:cNvSpPr/>
          <p:nvPr/>
        </p:nvSpPr>
        <p:spPr>
          <a:xfrm>
            <a:off x="2516758" y="2978530"/>
            <a:ext cx="1502410" cy="1818639"/>
          </a:xfrm>
          <a:custGeom>
            <a:avLst/>
            <a:gdLst/>
            <a:ahLst/>
            <a:cxnLst/>
            <a:rect l="l" t="t" r="r" b="b"/>
            <a:pathLst>
              <a:path w="1502410" h="1818639">
                <a:moveTo>
                  <a:pt x="0" y="0"/>
                </a:moveTo>
                <a:lnTo>
                  <a:pt x="0" y="1705229"/>
                </a:lnTo>
                <a:lnTo>
                  <a:pt x="3878" y="1716820"/>
                </a:lnTo>
                <a:lnTo>
                  <a:pt x="59029" y="1749363"/>
                </a:lnTo>
                <a:lnTo>
                  <a:pt x="128286" y="1768627"/>
                </a:lnTo>
                <a:lnTo>
                  <a:pt x="171529" y="1777358"/>
                </a:lnTo>
                <a:lnTo>
                  <a:pt x="220011" y="1785413"/>
                </a:lnTo>
                <a:lnTo>
                  <a:pt x="273356" y="1792734"/>
                </a:lnTo>
                <a:lnTo>
                  <a:pt x="331185" y="1799264"/>
                </a:lnTo>
                <a:lnTo>
                  <a:pt x="393122" y="1804947"/>
                </a:lnTo>
                <a:lnTo>
                  <a:pt x="458789" y="1809724"/>
                </a:lnTo>
                <a:lnTo>
                  <a:pt x="527808" y="1813539"/>
                </a:lnTo>
                <a:lnTo>
                  <a:pt x="599802" y="1816334"/>
                </a:lnTo>
                <a:lnTo>
                  <a:pt x="674393" y="1818054"/>
                </a:lnTo>
                <a:lnTo>
                  <a:pt x="751205" y="1818640"/>
                </a:lnTo>
                <a:lnTo>
                  <a:pt x="827995" y="1818054"/>
                </a:lnTo>
                <a:lnTo>
                  <a:pt x="902571" y="1816334"/>
                </a:lnTo>
                <a:lnTo>
                  <a:pt x="974554" y="1813539"/>
                </a:lnTo>
                <a:lnTo>
                  <a:pt x="1043566" y="1809724"/>
                </a:lnTo>
                <a:lnTo>
                  <a:pt x="1109230" y="1804947"/>
                </a:lnTo>
                <a:lnTo>
                  <a:pt x="1171168" y="1799264"/>
                </a:lnTo>
                <a:lnTo>
                  <a:pt x="1229000" y="1792734"/>
                </a:lnTo>
                <a:lnTo>
                  <a:pt x="1282350" y="1785413"/>
                </a:lnTo>
                <a:lnTo>
                  <a:pt x="1330839" y="1777358"/>
                </a:lnTo>
                <a:lnTo>
                  <a:pt x="1374090" y="1768627"/>
                </a:lnTo>
                <a:lnTo>
                  <a:pt x="1411724" y="1759276"/>
                </a:lnTo>
                <a:lnTo>
                  <a:pt x="1468628" y="1738944"/>
                </a:lnTo>
                <a:lnTo>
                  <a:pt x="1502410" y="1705229"/>
                </a:lnTo>
                <a:lnTo>
                  <a:pt x="1502410" y="113284"/>
                </a:lnTo>
                <a:lnTo>
                  <a:pt x="751205" y="113284"/>
                </a:lnTo>
                <a:lnTo>
                  <a:pt x="674393" y="112699"/>
                </a:lnTo>
                <a:lnTo>
                  <a:pt x="599802" y="110984"/>
                </a:lnTo>
                <a:lnTo>
                  <a:pt x="527808" y="108194"/>
                </a:lnTo>
                <a:lnTo>
                  <a:pt x="458789" y="104388"/>
                </a:lnTo>
                <a:lnTo>
                  <a:pt x="393122" y="99620"/>
                </a:lnTo>
                <a:lnTo>
                  <a:pt x="331185" y="93948"/>
                </a:lnTo>
                <a:lnTo>
                  <a:pt x="273356" y="87430"/>
                </a:lnTo>
                <a:lnTo>
                  <a:pt x="220011" y="80121"/>
                </a:lnTo>
                <a:lnTo>
                  <a:pt x="171529" y="72078"/>
                </a:lnTo>
                <a:lnTo>
                  <a:pt x="128286" y="63358"/>
                </a:lnTo>
                <a:lnTo>
                  <a:pt x="90660" y="54018"/>
                </a:lnTo>
                <a:lnTo>
                  <a:pt x="33770" y="33704"/>
                </a:lnTo>
                <a:lnTo>
                  <a:pt x="3878" y="11590"/>
                </a:lnTo>
                <a:lnTo>
                  <a:pt x="0" y="0"/>
                </a:lnTo>
                <a:close/>
              </a:path>
              <a:path w="1502410" h="1818639">
                <a:moveTo>
                  <a:pt x="1502410" y="0"/>
                </a:moveTo>
                <a:lnTo>
                  <a:pt x="1468628" y="33704"/>
                </a:lnTo>
                <a:lnTo>
                  <a:pt x="1411724" y="54018"/>
                </a:lnTo>
                <a:lnTo>
                  <a:pt x="1374090" y="63358"/>
                </a:lnTo>
                <a:lnTo>
                  <a:pt x="1330839" y="72078"/>
                </a:lnTo>
                <a:lnTo>
                  <a:pt x="1282350" y="80121"/>
                </a:lnTo>
                <a:lnTo>
                  <a:pt x="1229000" y="87430"/>
                </a:lnTo>
                <a:lnTo>
                  <a:pt x="1171168" y="93948"/>
                </a:lnTo>
                <a:lnTo>
                  <a:pt x="1109230" y="99620"/>
                </a:lnTo>
                <a:lnTo>
                  <a:pt x="1043566" y="104388"/>
                </a:lnTo>
                <a:lnTo>
                  <a:pt x="974554" y="108194"/>
                </a:lnTo>
                <a:lnTo>
                  <a:pt x="902571" y="110984"/>
                </a:lnTo>
                <a:lnTo>
                  <a:pt x="827995" y="112699"/>
                </a:lnTo>
                <a:lnTo>
                  <a:pt x="751205" y="113284"/>
                </a:lnTo>
                <a:lnTo>
                  <a:pt x="1502410" y="113284"/>
                </a:lnTo>
                <a:lnTo>
                  <a:pt x="1502410" y="0"/>
                </a:lnTo>
                <a:close/>
              </a:path>
            </a:pathLst>
          </a:custGeom>
          <a:solidFill>
            <a:srgbClr val="9E9087"/>
          </a:solidFill>
        </p:spPr>
        <p:txBody>
          <a:bodyPr wrap="square" lIns="0" tIns="0" rIns="0" bIns="0" rtlCol="0"/>
          <a:lstStyle/>
          <a:p>
            <a:endParaRPr/>
          </a:p>
        </p:txBody>
      </p:sp>
      <p:sp>
        <p:nvSpPr>
          <p:cNvPr id="11" name="object 11"/>
          <p:cNvSpPr/>
          <p:nvPr/>
        </p:nvSpPr>
        <p:spPr>
          <a:xfrm>
            <a:off x="2516758" y="2865120"/>
            <a:ext cx="1502410" cy="226695"/>
          </a:xfrm>
          <a:custGeom>
            <a:avLst/>
            <a:gdLst/>
            <a:ahLst/>
            <a:cxnLst/>
            <a:rect l="l" t="t" r="r" b="b"/>
            <a:pathLst>
              <a:path w="1502410" h="226694">
                <a:moveTo>
                  <a:pt x="751205" y="0"/>
                </a:moveTo>
                <a:lnTo>
                  <a:pt x="674393" y="585"/>
                </a:lnTo>
                <a:lnTo>
                  <a:pt x="599802" y="2305"/>
                </a:lnTo>
                <a:lnTo>
                  <a:pt x="527808" y="5100"/>
                </a:lnTo>
                <a:lnTo>
                  <a:pt x="458789" y="8915"/>
                </a:lnTo>
                <a:lnTo>
                  <a:pt x="393122" y="13692"/>
                </a:lnTo>
                <a:lnTo>
                  <a:pt x="331185" y="19375"/>
                </a:lnTo>
                <a:lnTo>
                  <a:pt x="273356" y="25905"/>
                </a:lnTo>
                <a:lnTo>
                  <a:pt x="220011" y="33226"/>
                </a:lnTo>
                <a:lnTo>
                  <a:pt x="171529" y="41281"/>
                </a:lnTo>
                <a:lnTo>
                  <a:pt x="128286" y="50012"/>
                </a:lnTo>
                <a:lnTo>
                  <a:pt x="90660" y="59363"/>
                </a:lnTo>
                <a:lnTo>
                  <a:pt x="33770" y="79695"/>
                </a:lnTo>
                <a:lnTo>
                  <a:pt x="0" y="113410"/>
                </a:lnTo>
                <a:lnTo>
                  <a:pt x="3878" y="125001"/>
                </a:lnTo>
                <a:lnTo>
                  <a:pt x="59029" y="157525"/>
                </a:lnTo>
                <a:lnTo>
                  <a:pt x="128286" y="176769"/>
                </a:lnTo>
                <a:lnTo>
                  <a:pt x="171529" y="185489"/>
                </a:lnTo>
                <a:lnTo>
                  <a:pt x="220011" y="193532"/>
                </a:lnTo>
                <a:lnTo>
                  <a:pt x="273356" y="200841"/>
                </a:lnTo>
                <a:lnTo>
                  <a:pt x="331185" y="207359"/>
                </a:lnTo>
                <a:lnTo>
                  <a:pt x="393122" y="213031"/>
                </a:lnTo>
                <a:lnTo>
                  <a:pt x="458789" y="217799"/>
                </a:lnTo>
                <a:lnTo>
                  <a:pt x="527808" y="221605"/>
                </a:lnTo>
                <a:lnTo>
                  <a:pt x="599802" y="224395"/>
                </a:lnTo>
                <a:lnTo>
                  <a:pt x="674393" y="226110"/>
                </a:lnTo>
                <a:lnTo>
                  <a:pt x="751205" y="226694"/>
                </a:lnTo>
                <a:lnTo>
                  <a:pt x="827995" y="226110"/>
                </a:lnTo>
                <a:lnTo>
                  <a:pt x="902571" y="224395"/>
                </a:lnTo>
                <a:lnTo>
                  <a:pt x="974554" y="221605"/>
                </a:lnTo>
                <a:lnTo>
                  <a:pt x="1043566" y="217799"/>
                </a:lnTo>
                <a:lnTo>
                  <a:pt x="1109230" y="213031"/>
                </a:lnTo>
                <a:lnTo>
                  <a:pt x="1171168" y="207359"/>
                </a:lnTo>
                <a:lnTo>
                  <a:pt x="1229000" y="200841"/>
                </a:lnTo>
                <a:lnTo>
                  <a:pt x="1282350" y="193532"/>
                </a:lnTo>
                <a:lnTo>
                  <a:pt x="1330839" y="185489"/>
                </a:lnTo>
                <a:lnTo>
                  <a:pt x="1374090" y="176769"/>
                </a:lnTo>
                <a:lnTo>
                  <a:pt x="1411724" y="167429"/>
                </a:lnTo>
                <a:lnTo>
                  <a:pt x="1468628" y="147115"/>
                </a:lnTo>
                <a:lnTo>
                  <a:pt x="1502410" y="113410"/>
                </a:lnTo>
                <a:lnTo>
                  <a:pt x="1498530" y="101819"/>
                </a:lnTo>
                <a:lnTo>
                  <a:pt x="1443362" y="69276"/>
                </a:lnTo>
                <a:lnTo>
                  <a:pt x="1374090" y="50012"/>
                </a:lnTo>
                <a:lnTo>
                  <a:pt x="1330839" y="41281"/>
                </a:lnTo>
                <a:lnTo>
                  <a:pt x="1282350" y="33226"/>
                </a:lnTo>
                <a:lnTo>
                  <a:pt x="1229000" y="25905"/>
                </a:lnTo>
                <a:lnTo>
                  <a:pt x="1171168" y="19375"/>
                </a:lnTo>
                <a:lnTo>
                  <a:pt x="1109230" y="13692"/>
                </a:lnTo>
                <a:lnTo>
                  <a:pt x="1043566" y="8915"/>
                </a:lnTo>
                <a:lnTo>
                  <a:pt x="974554" y="5100"/>
                </a:lnTo>
                <a:lnTo>
                  <a:pt x="902571" y="2305"/>
                </a:lnTo>
                <a:lnTo>
                  <a:pt x="827995" y="585"/>
                </a:lnTo>
                <a:lnTo>
                  <a:pt x="751205" y="0"/>
                </a:lnTo>
                <a:close/>
              </a:path>
            </a:pathLst>
          </a:custGeom>
          <a:solidFill>
            <a:srgbClr val="C5BBB8"/>
          </a:solidFill>
        </p:spPr>
        <p:txBody>
          <a:bodyPr wrap="square" lIns="0" tIns="0" rIns="0" bIns="0" rtlCol="0"/>
          <a:lstStyle/>
          <a:p>
            <a:endParaRPr/>
          </a:p>
        </p:txBody>
      </p:sp>
      <p:sp>
        <p:nvSpPr>
          <p:cNvPr id="12" name="object 12"/>
          <p:cNvSpPr txBox="1"/>
          <p:nvPr/>
        </p:nvSpPr>
        <p:spPr>
          <a:xfrm>
            <a:off x="1934845" y="3129534"/>
            <a:ext cx="1837055" cy="227329"/>
          </a:xfrm>
          <a:prstGeom prst="rect">
            <a:avLst/>
          </a:prstGeom>
        </p:spPr>
        <p:txBody>
          <a:bodyPr vert="horz" wrap="square" lIns="0" tIns="0" rIns="0" bIns="0" rtlCol="0">
            <a:spAutoFit/>
          </a:bodyPr>
          <a:lstStyle/>
          <a:p>
            <a:pPr marL="12700">
              <a:lnSpc>
                <a:spcPct val="100000"/>
              </a:lnSpc>
              <a:tabLst>
                <a:tab pos="664845" algn="l"/>
                <a:tab pos="842644" algn="l"/>
              </a:tabLst>
            </a:pPr>
            <a:r>
              <a:rPr sz="1400" u="sng" spc="-50" dirty="0">
                <a:solidFill>
                  <a:srgbClr val="FFFFFF"/>
                </a:solidFill>
                <a:latin typeface="Arial"/>
                <a:cs typeface="Arial"/>
              </a:rPr>
              <a:t> 	</a:t>
            </a:r>
            <a:r>
              <a:rPr sz="1400" spc="-50" dirty="0">
                <a:solidFill>
                  <a:srgbClr val="FFFFFF"/>
                </a:solidFill>
                <a:latin typeface="Arial"/>
                <a:cs typeface="Arial"/>
              </a:rPr>
              <a:t>	</a:t>
            </a:r>
            <a:r>
              <a:rPr sz="1400" spc="-10" dirty="0">
                <a:solidFill>
                  <a:srgbClr val="FFFFFF"/>
                </a:solidFill>
                <a:latin typeface="Arial"/>
                <a:cs typeface="Arial"/>
              </a:rPr>
              <a:t>Repositories</a:t>
            </a:r>
            <a:endParaRPr sz="1400">
              <a:latin typeface="Arial"/>
              <a:cs typeface="Arial"/>
            </a:endParaRPr>
          </a:p>
        </p:txBody>
      </p:sp>
      <p:sp>
        <p:nvSpPr>
          <p:cNvPr id="13" name="object 13"/>
          <p:cNvSpPr/>
          <p:nvPr/>
        </p:nvSpPr>
        <p:spPr>
          <a:xfrm>
            <a:off x="2690241" y="3390188"/>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solidFill>
            <a:srgbClr val="EBE9E7"/>
          </a:solidFill>
        </p:spPr>
        <p:txBody>
          <a:bodyPr wrap="square" lIns="0" tIns="0" rIns="0" bIns="0" rtlCol="0"/>
          <a:lstStyle/>
          <a:p>
            <a:endParaRPr/>
          </a:p>
        </p:txBody>
      </p:sp>
      <p:sp>
        <p:nvSpPr>
          <p:cNvPr id="14" name="object 14"/>
          <p:cNvSpPr/>
          <p:nvPr/>
        </p:nvSpPr>
        <p:spPr>
          <a:xfrm>
            <a:off x="2690241" y="3390188"/>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ln w="12700">
            <a:solidFill>
              <a:srgbClr val="9E9087"/>
            </a:solidFill>
          </a:ln>
        </p:spPr>
        <p:txBody>
          <a:bodyPr wrap="square" lIns="0" tIns="0" rIns="0" bIns="0" rtlCol="0"/>
          <a:lstStyle/>
          <a:p>
            <a:endParaRPr/>
          </a:p>
        </p:txBody>
      </p:sp>
      <p:sp>
        <p:nvSpPr>
          <p:cNvPr id="15" name="object 15"/>
          <p:cNvSpPr txBox="1"/>
          <p:nvPr/>
        </p:nvSpPr>
        <p:spPr>
          <a:xfrm>
            <a:off x="2945129" y="3402965"/>
            <a:ext cx="647700" cy="227329"/>
          </a:xfrm>
          <a:prstGeom prst="rect">
            <a:avLst/>
          </a:prstGeom>
        </p:spPr>
        <p:txBody>
          <a:bodyPr vert="horz" wrap="square" lIns="0" tIns="0" rIns="0" bIns="0" rtlCol="0">
            <a:spAutoFit/>
          </a:bodyPr>
          <a:lstStyle/>
          <a:p>
            <a:pPr marL="12700">
              <a:lnSpc>
                <a:spcPct val="100000"/>
              </a:lnSpc>
            </a:pPr>
            <a:r>
              <a:rPr sz="1400" spc="-25" dirty="0">
                <a:solidFill>
                  <a:srgbClr val="2B2522"/>
                </a:solidFill>
                <a:latin typeface="Arial"/>
                <a:cs typeface="Arial"/>
              </a:rPr>
              <a:t>Conte</a:t>
            </a:r>
            <a:r>
              <a:rPr sz="1400" spc="40" dirty="0">
                <a:solidFill>
                  <a:srgbClr val="2B2522"/>
                </a:solidFill>
                <a:latin typeface="Arial"/>
                <a:cs typeface="Arial"/>
              </a:rPr>
              <a:t>nt</a:t>
            </a:r>
            <a:endParaRPr sz="1400">
              <a:latin typeface="Arial"/>
              <a:cs typeface="Arial"/>
            </a:endParaRPr>
          </a:p>
        </p:txBody>
      </p:sp>
      <p:sp>
        <p:nvSpPr>
          <p:cNvPr id="16" name="object 16"/>
          <p:cNvSpPr/>
          <p:nvPr/>
        </p:nvSpPr>
        <p:spPr>
          <a:xfrm>
            <a:off x="2690241" y="4022775"/>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solidFill>
            <a:srgbClr val="CFC7C3"/>
          </a:solidFill>
        </p:spPr>
        <p:txBody>
          <a:bodyPr wrap="square" lIns="0" tIns="0" rIns="0" bIns="0" rtlCol="0"/>
          <a:lstStyle/>
          <a:p>
            <a:endParaRPr/>
          </a:p>
        </p:txBody>
      </p:sp>
      <p:sp>
        <p:nvSpPr>
          <p:cNvPr id="17" name="object 17"/>
          <p:cNvSpPr/>
          <p:nvPr/>
        </p:nvSpPr>
        <p:spPr>
          <a:xfrm>
            <a:off x="2690241" y="4022775"/>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ln w="12699">
            <a:solidFill>
              <a:srgbClr val="9E9087"/>
            </a:solidFill>
          </a:ln>
        </p:spPr>
        <p:txBody>
          <a:bodyPr wrap="square" lIns="0" tIns="0" rIns="0" bIns="0" rtlCol="0"/>
          <a:lstStyle/>
          <a:p>
            <a:endParaRPr/>
          </a:p>
        </p:txBody>
      </p:sp>
      <p:sp>
        <p:nvSpPr>
          <p:cNvPr id="18" name="object 18"/>
          <p:cNvSpPr txBox="1"/>
          <p:nvPr/>
        </p:nvSpPr>
        <p:spPr>
          <a:xfrm>
            <a:off x="2725673" y="4035805"/>
            <a:ext cx="1087755" cy="227329"/>
          </a:xfrm>
          <a:prstGeom prst="rect">
            <a:avLst/>
          </a:prstGeom>
        </p:spPr>
        <p:txBody>
          <a:bodyPr vert="horz" wrap="square" lIns="0" tIns="0" rIns="0" bIns="0" rtlCol="0">
            <a:spAutoFit/>
          </a:bodyPr>
          <a:lstStyle/>
          <a:p>
            <a:pPr marL="12700">
              <a:lnSpc>
                <a:spcPct val="100000"/>
              </a:lnSpc>
            </a:pPr>
            <a:r>
              <a:rPr sz="1400" spc="-5" dirty="0">
                <a:solidFill>
                  <a:srgbClr val="2B2522"/>
                </a:solidFill>
                <a:latin typeface="Arial"/>
                <a:cs typeface="Arial"/>
              </a:rPr>
              <a:t>Configuration</a:t>
            </a:r>
            <a:endParaRPr sz="1400">
              <a:latin typeface="Arial"/>
              <a:cs typeface="Arial"/>
            </a:endParaRPr>
          </a:p>
        </p:txBody>
      </p:sp>
      <p:sp>
        <p:nvSpPr>
          <p:cNvPr id="19" name="object 19"/>
          <p:cNvSpPr/>
          <p:nvPr/>
        </p:nvSpPr>
        <p:spPr>
          <a:xfrm>
            <a:off x="2690241" y="4303064"/>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solidFill>
            <a:srgbClr val="CFC7C3"/>
          </a:solidFill>
        </p:spPr>
        <p:txBody>
          <a:bodyPr wrap="square" lIns="0" tIns="0" rIns="0" bIns="0" rtlCol="0"/>
          <a:lstStyle/>
          <a:p>
            <a:endParaRPr/>
          </a:p>
        </p:txBody>
      </p:sp>
      <p:sp>
        <p:nvSpPr>
          <p:cNvPr id="20" name="object 20"/>
          <p:cNvSpPr/>
          <p:nvPr/>
        </p:nvSpPr>
        <p:spPr>
          <a:xfrm>
            <a:off x="2690241" y="4303064"/>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ln w="12699">
            <a:solidFill>
              <a:srgbClr val="9E9087"/>
            </a:solidFill>
          </a:ln>
        </p:spPr>
        <p:txBody>
          <a:bodyPr wrap="square" lIns="0" tIns="0" rIns="0" bIns="0" rtlCol="0"/>
          <a:lstStyle/>
          <a:p>
            <a:endParaRPr/>
          </a:p>
        </p:txBody>
      </p:sp>
      <p:sp>
        <p:nvSpPr>
          <p:cNvPr id="21" name="object 21"/>
          <p:cNvSpPr txBox="1"/>
          <p:nvPr/>
        </p:nvSpPr>
        <p:spPr>
          <a:xfrm>
            <a:off x="2838450" y="4316221"/>
            <a:ext cx="860425" cy="227329"/>
          </a:xfrm>
          <a:prstGeom prst="rect">
            <a:avLst/>
          </a:prstGeom>
        </p:spPr>
        <p:txBody>
          <a:bodyPr vert="horz" wrap="square" lIns="0" tIns="0" rIns="0" bIns="0" rtlCol="0">
            <a:spAutoFit/>
          </a:bodyPr>
          <a:lstStyle/>
          <a:p>
            <a:pPr marL="12700">
              <a:lnSpc>
                <a:spcPct val="100000"/>
              </a:lnSpc>
            </a:pPr>
            <a:r>
              <a:rPr sz="1400" spc="-20" dirty="0">
                <a:solidFill>
                  <a:srgbClr val="2B2522"/>
                </a:solidFill>
                <a:latin typeface="Arial"/>
                <a:cs typeface="Arial"/>
              </a:rPr>
              <a:t>Resources</a:t>
            </a:r>
            <a:endParaRPr sz="1400">
              <a:latin typeface="Arial"/>
              <a:cs typeface="Arial"/>
            </a:endParaRPr>
          </a:p>
        </p:txBody>
      </p:sp>
      <p:sp>
        <p:nvSpPr>
          <p:cNvPr id="22" name="object 22"/>
          <p:cNvSpPr/>
          <p:nvPr/>
        </p:nvSpPr>
        <p:spPr>
          <a:xfrm>
            <a:off x="4430140" y="2596642"/>
            <a:ext cx="1406525" cy="472440"/>
          </a:xfrm>
          <a:custGeom>
            <a:avLst/>
            <a:gdLst/>
            <a:ahLst/>
            <a:cxnLst/>
            <a:rect l="l" t="t" r="r" b="b"/>
            <a:pathLst>
              <a:path w="1406525" h="472439">
                <a:moveTo>
                  <a:pt x="0" y="472313"/>
                </a:moveTo>
                <a:lnTo>
                  <a:pt x="1406525" y="472313"/>
                </a:lnTo>
                <a:lnTo>
                  <a:pt x="1406525" y="0"/>
                </a:lnTo>
                <a:lnTo>
                  <a:pt x="0" y="0"/>
                </a:lnTo>
                <a:lnTo>
                  <a:pt x="0" y="472313"/>
                </a:lnTo>
                <a:close/>
              </a:path>
            </a:pathLst>
          </a:custGeom>
          <a:solidFill>
            <a:srgbClr val="CFC7C3"/>
          </a:solidFill>
        </p:spPr>
        <p:txBody>
          <a:bodyPr wrap="square" lIns="0" tIns="0" rIns="0" bIns="0" rtlCol="0"/>
          <a:lstStyle/>
          <a:p>
            <a:endParaRPr/>
          </a:p>
        </p:txBody>
      </p:sp>
      <p:sp>
        <p:nvSpPr>
          <p:cNvPr id="23" name="object 23"/>
          <p:cNvSpPr txBox="1"/>
          <p:nvPr/>
        </p:nvSpPr>
        <p:spPr>
          <a:xfrm>
            <a:off x="4848859" y="2685541"/>
            <a:ext cx="569595" cy="288290"/>
          </a:xfrm>
          <a:prstGeom prst="rect">
            <a:avLst/>
          </a:prstGeom>
        </p:spPr>
        <p:txBody>
          <a:bodyPr vert="horz" wrap="square" lIns="0" tIns="0" rIns="0" bIns="0" rtlCol="0">
            <a:spAutoFit/>
          </a:bodyPr>
          <a:lstStyle/>
          <a:p>
            <a:pPr marL="12700">
              <a:lnSpc>
                <a:spcPct val="100000"/>
              </a:lnSpc>
            </a:pPr>
            <a:r>
              <a:rPr sz="1800" spc="-60" dirty="0">
                <a:solidFill>
                  <a:srgbClr val="2B2522"/>
                </a:solidFill>
                <a:latin typeface="Arial"/>
                <a:cs typeface="Arial"/>
              </a:rPr>
              <a:t>CMIS</a:t>
            </a:r>
            <a:endParaRPr sz="1800">
              <a:latin typeface="Arial"/>
              <a:cs typeface="Arial"/>
            </a:endParaRPr>
          </a:p>
        </p:txBody>
      </p:sp>
      <p:sp>
        <p:nvSpPr>
          <p:cNvPr id="24" name="object 24"/>
          <p:cNvSpPr/>
          <p:nvPr/>
        </p:nvSpPr>
        <p:spPr>
          <a:xfrm>
            <a:off x="4430140" y="3100704"/>
            <a:ext cx="1406525" cy="472440"/>
          </a:xfrm>
          <a:custGeom>
            <a:avLst/>
            <a:gdLst/>
            <a:ahLst/>
            <a:cxnLst/>
            <a:rect l="l" t="t" r="r" b="b"/>
            <a:pathLst>
              <a:path w="1406525" h="472439">
                <a:moveTo>
                  <a:pt x="0" y="472313"/>
                </a:moveTo>
                <a:lnTo>
                  <a:pt x="1406525" y="472313"/>
                </a:lnTo>
                <a:lnTo>
                  <a:pt x="1406525" y="0"/>
                </a:lnTo>
                <a:lnTo>
                  <a:pt x="0" y="0"/>
                </a:lnTo>
                <a:lnTo>
                  <a:pt x="0" y="472313"/>
                </a:lnTo>
                <a:close/>
              </a:path>
            </a:pathLst>
          </a:custGeom>
          <a:solidFill>
            <a:srgbClr val="CFC7C3"/>
          </a:solidFill>
        </p:spPr>
        <p:txBody>
          <a:bodyPr wrap="square" lIns="0" tIns="0" rIns="0" bIns="0" rtlCol="0"/>
          <a:lstStyle/>
          <a:p>
            <a:endParaRPr/>
          </a:p>
        </p:txBody>
      </p:sp>
      <p:sp>
        <p:nvSpPr>
          <p:cNvPr id="25" name="object 25"/>
          <p:cNvSpPr txBox="1"/>
          <p:nvPr/>
        </p:nvSpPr>
        <p:spPr>
          <a:xfrm>
            <a:off x="4679441" y="3189732"/>
            <a:ext cx="907415" cy="288290"/>
          </a:xfrm>
          <a:prstGeom prst="rect">
            <a:avLst/>
          </a:prstGeom>
        </p:spPr>
        <p:txBody>
          <a:bodyPr vert="horz" wrap="square" lIns="0" tIns="0" rIns="0" bIns="0" rtlCol="0">
            <a:spAutoFit/>
          </a:bodyPr>
          <a:lstStyle/>
          <a:p>
            <a:pPr marL="12700">
              <a:lnSpc>
                <a:spcPct val="100000"/>
              </a:lnSpc>
            </a:pPr>
            <a:r>
              <a:rPr sz="1800" spc="-85" dirty="0">
                <a:solidFill>
                  <a:srgbClr val="2B2522"/>
                </a:solidFill>
                <a:latin typeface="Arial"/>
                <a:cs typeface="Arial"/>
              </a:rPr>
              <a:t>WebDAV</a:t>
            </a:r>
            <a:endParaRPr sz="1800">
              <a:latin typeface="Arial"/>
              <a:cs typeface="Arial"/>
            </a:endParaRPr>
          </a:p>
        </p:txBody>
      </p:sp>
      <p:sp>
        <p:nvSpPr>
          <p:cNvPr id="26" name="object 26"/>
          <p:cNvSpPr/>
          <p:nvPr/>
        </p:nvSpPr>
        <p:spPr>
          <a:xfrm>
            <a:off x="4430140" y="3604767"/>
            <a:ext cx="1406525" cy="472440"/>
          </a:xfrm>
          <a:custGeom>
            <a:avLst/>
            <a:gdLst/>
            <a:ahLst/>
            <a:cxnLst/>
            <a:rect l="l" t="t" r="r" b="b"/>
            <a:pathLst>
              <a:path w="1406525" h="472439">
                <a:moveTo>
                  <a:pt x="0" y="472312"/>
                </a:moveTo>
                <a:lnTo>
                  <a:pt x="1406525" y="472312"/>
                </a:lnTo>
                <a:lnTo>
                  <a:pt x="1406525" y="0"/>
                </a:lnTo>
                <a:lnTo>
                  <a:pt x="0" y="0"/>
                </a:lnTo>
                <a:lnTo>
                  <a:pt x="0" y="472312"/>
                </a:lnTo>
                <a:close/>
              </a:path>
            </a:pathLst>
          </a:custGeom>
          <a:solidFill>
            <a:srgbClr val="CFC7C3"/>
          </a:solidFill>
        </p:spPr>
        <p:txBody>
          <a:bodyPr wrap="square" lIns="0" tIns="0" rIns="0" bIns="0" rtlCol="0"/>
          <a:lstStyle/>
          <a:p>
            <a:endParaRPr/>
          </a:p>
        </p:txBody>
      </p:sp>
      <p:sp>
        <p:nvSpPr>
          <p:cNvPr id="27" name="object 27"/>
          <p:cNvSpPr txBox="1"/>
          <p:nvPr/>
        </p:nvSpPr>
        <p:spPr>
          <a:xfrm>
            <a:off x="4888484" y="3693921"/>
            <a:ext cx="490220" cy="288290"/>
          </a:xfrm>
          <a:prstGeom prst="rect">
            <a:avLst/>
          </a:prstGeom>
        </p:spPr>
        <p:txBody>
          <a:bodyPr vert="horz" wrap="square" lIns="0" tIns="0" rIns="0" bIns="0" rtlCol="0">
            <a:spAutoFit/>
          </a:bodyPr>
          <a:lstStyle/>
          <a:p>
            <a:pPr marL="12700">
              <a:lnSpc>
                <a:spcPct val="100000"/>
              </a:lnSpc>
            </a:pPr>
            <a:r>
              <a:rPr sz="1800" spc="90" dirty="0">
                <a:solidFill>
                  <a:srgbClr val="2B2522"/>
                </a:solidFill>
                <a:latin typeface="Arial"/>
                <a:cs typeface="Arial"/>
              </a:rPr>
              <a:t>J</a:t>
            </a:r>
            <a:r>
              <a:rPr sz="1800" spc="-20" dirty="0">
                <a:solidFill>
                  <a:srgbClr val="2B2522"/>
                </a:solidFill>
                <a:latin typeface="Arial"/>
                <a:cs typeface="Arial"/>
              </a:rPr>
              <a:t>MX</a:t>
            </a:r>
            <a:endParaRPr sz="1800">
              <a:latin typeface="Arial"/>
              <a:cs typeface="Arial"/>
            </a:endParaRPr>
          </a:p>
        </p:txBody>
      </p:sp>
      <p:sp>
        <p:nvSpPr>
          <p:cNvPr id="28" name="object 28"/>
          <p:cNvSpPr/>
          <p:nvPr/>
        </p:nvSpPr>
        <p:spPr>
          <a:xfrm>
            <a:off x="6607429" y="2277236"/>
            <a:ext cx="1731645" cy="1995805"/>
          </a:xfrm>
          <a:custGeom>
            <a:avLst/>
            <a:gdLst/>
            <a:ahLst/>
            <a:cxnLst/>
            <a:rect l="l" t="t" r="r" b="b"/>
            <a:pathLst>
              <a:path w="1731645" h="1995804">
                <a:moveTo>
                  <a:pt x="0" y="0"/>
                </a:moveTo>
                <a:lnTo>
                  <a:pt x="28448" y="1995805"/>
                </a:lnTo>
                <a:lnTo>
                  <a:pt x="1731391" y="1995805"/>
                </a:lnTo>
                <a:lnTo>
                  <a:pt x="1731391" y="63500"/>
                </a:lnTo>
                <a:lnTo>
                  <a:pt x="0" y="0"/>
                </a:lnTo>
                <a:close/>
              </a:path>
            </a:pathLst>
          </a:custGeom>
          <a:solidFill>
            <a:srgbClr val="CFC7C3"/>
          </a:solidFill>
        </p:spPr>
        <p:txBody>
          <a:bodyPr wrap="square" lIns="0" tIns="0" rIns="0" bIns="0" rtlCol="0"/>
          <a:lstStyle/>
          <a:p>
            <a:endParaRPr/>
          </a:p>
        </p:txBody>
      </p:sp>
      <p:sp>
        <p:nvSpPr>
          <p:cNvPr id="29" name="object 29"/>
          <p:cNvSpPr txBox="1"/>
          <p:nvPr/>
        </p:nvSpPr>
        <p:spPr>
          <a:xfrm>
            <a:off x="6899529" y="2447290"/>
            <a:ext cx="1149985" cy="562610"/>
          </a:xfrm>
          <a:prstGeom prst="rect">
            <a:avLst/>
          </a:prstGeom>
        </p:spPr>
        <p:txBody>
          <a:bodyPr vert="horz" wrap="square" lIns="0" tIns="0" rIns="0" bIns="0" rtlCol="0">
            <a:spAutoFit/>
          </a:bodyPr>
          <a:lstStyle/>
          <a:p>
            <a:pPr marL="12700" marR="5080" indent="137160">
              <a:lnSpc>
                <a:spcPct val="100000"/>
              </a:lnSpc>
            </a:pPr>
            <a:r>
              <a:rPr sz="1800" spc="-20" dirty="0">
                <a:solidFill>
                  <a:srgbClr val="433A36"/>
                </a:solidFill>
                <a:latin typeface="Arial"/>
                <a:cs typeface="Arial"/>
              </a:rPr>
              <a:t>Remote  </a:t>
            </a:r>
            <a:r>
              <a:rPr sz="1800" spc="-30" dirty="0">
                <a:solidFill>
                  <a:srgbClr val="433A36"/>
                </a:solidFill>
                <a:latin typeface="Arial"/>
                <a:cs typeface="Arial"/>
              </a:rPr>
              <a:t>Ap</a:t>
            </a:r>
            <a:r>
              <a:rPr sz="1800" spc="-40" dirty="0">
                <a:solidFill>
                  <a:srgbClr val="433A36"/>
                </a:solidFill>
                <a:latin typeface="Arial"/>
                <a:cs typeface="Arial"/>
              </a:rPr>
              <a:t>p</a:t>
            </a:r>
            <a:r>
              <a:rPr sz="1800" dirty="0">
                <a:solidFill>
                  <a:srgbClr val="433A36"/>
                </a:solidFill>
                <a:latin typeface="Arial"/>
                <a:cs typeface="Arial"/>
              </a:rPr>
              <a:t>lica</a:t>
            </a:r>
            <a:r>
              <a:rPr sz="1800" spc="25" dirty="0">
                <a:solidFill>
                  <a:srgbClr val="433A36"/>
                </a:solidFill>
                <a:latin typeface="Arial"/>
                <a:cs typeface="Arial"/>
              </a:rPr>
              <a:t>tion</a:t>
            </a:r>
            <a:endParaRPr sz="1800">
              <a:latin typeface="Arial"/>
              <a:cs typeface="Arial"/>
            </a:endParaRPr>
          </a:p>
        </p:txBody>
      </p:sp>
      <p:sp>
        <p:nvSpPr>
          <p:cNvPr id="30" name="object 30"/>
          <p:cNvSpPr txBox="1"/>
          <p:nvPr/>
        </p:nvSpPr>
        <p:spPr>
          <a:xfrm>
            <a:off x="1260094" y="3773042"/>
            <a:ext cx="936625" cy="227329"/>
          </a:xfrm>
          <a:prstGeom prst="rect">
            <a:avLst/>
          </a:prstGeom>
        </p:spPr>
        <p:txBody>
          <a:bodyPr vert="horz" wrap="square" lIns="0" tIns="0" rIns="0" bIns="0" rtlCol="0">
            <a:spAutoFit/>
          </a:bodyPr>
          <a:lstStyle/>
          <a:p>
            <a:pPr marL="12700">
              <a:lnSpc>
                <a:spcPct val="100000"/>
              </a:lnSpc>
            </a:pPr>
            <a:r>
              <a:rPr sz="1400" spc="-25" dirty="0">
                <a:solidFill>
                  <a:srgbClr val="2B2522"/>
                </a:solidFill>
                <a:latin typeface="Arial"/>
                <a:cs typeface="Arial"/>
              </a:rPr>
              <a:t>File</a:t>
            </a:r>
            <a:r>
              <a:rPr sz="1400" spc="-150" dirty="0">
                <a:solidFill>
                  <a:srgbClr val="2B2522"/>
                </a:solidFill>
                <a:latin typeface="Arial"/>
                <a:cs typeface="Arial"/>
              </a:rPr>
              <a:t> </a:t>
            </a:r>
            <a:r>
              <a:rPr sz="1400" spc="-5" dirty="0">
                <a:solidFill>
                  <a:srgbClr val="2B2522"/>
                </a:solidFill>
                <a:latin typeface="Arial"/>
                <a:cs typeface="Arial"/>
              </a:rPr>
              <a:t>System</a:t>
            </a:r>
            <a:endParaRPr sz="1400">
              <a:latin typeface="Arial"/>
              <a:cs typeface="Arial"/>
            </a:endParaRPr>
          </a:p>
        </p:txBody>
      </p:sp>
      <p:sp>
        <p:nvSpPr>
          <p:cNvPr id="31" name="object 31"/>
          <p:cNvSpPr/>
          <p:nvPr/>
        </p:nvSpPr>
        <p:spPr>
          <a:xfrm>
            <a:off x="3263265" y="4869179"/>
            <a:ext cx="0" cy="391795"/>
          </a:xfrm>
          <a:custGeom>
            <a:avLst/>
            <a:gdLst/>
            <a:ahLst/>
            <a:cxnLst/>
            <a:rect l="l" t="t" r="r" b="b"/>
            <a:pathLst>
              <a:path h="391795">
                <a:moveTo>
                  <a:pt x="0" y="0"/>
                </a:moveTo>
                <a:lnTo>
                  <a:pt x="0" y="391795"/>
                </a:lnTo>
              </a:path>
            </a:pathLst>
          </a:custGeom>
          <a:ln w="12700">
            <a:solidFill>
              <a:srgbClr val="464646"/>
            </a:solidFill>
          </a:ln>
        </p:spPr>
        <p:txBody>
          <a:bodyPr wrap="square" lIns="0" tIns="0" rIns="0" bIns="0" rtlCol="0"/>
          <a:lstStyle/>
          <a:p>
            <a:endParaRPr/>
          </a:p>
        </p:txBody>
      </p:sp>
      <p:sp>
        <p:nvSpPr>
          <p:cNvPr id="32" name="object 32"/>
          <p:cNvSpPr/>
          <p:nvPr/>
        </p:nvSpPr>
        <p:spPr>
          <a:xfrm>
            <a:off x="3260090" y="5733250"/>
            <a:ext cx="3175" cy="477520"/>
          </a:xfrm>
          <a:custGeom>
            <a:avLst/>
            <a:gdLst/>
            <a:ahLst/>
            <a:cxnLst/>
            <a:rect l="l" t="t" r="r" b="b"/>
            <a:pathLst>
              <a:path w="3175" h="477520">
                <a:moveTo>
                  <a:pt x="0" y="476923"/>
                </a:moveTo>
                <a:lnTo>
                  <a:pt x="3175" y="0"/>
                </a:lnTo>
              </a:path>
            </a:pathLst>
          </a:custGeom>
          <a:ln w="12700">
            <a:solidFill>
              <a:srgbClr val="464646"/>
            </a:solidFill>
          </a:ln>
        </p:spPr>
        <p:txBody>
          <a:bodyPr wrap="square" lIns="0" tIns="0" rIns="0" bIns="0" rtlCol="0"/>
          <a:lstStyle/>
          <a:p>
            <a:endParaRPr/>
          </a:p>
        </p:txBody>
      </p:sp>
      <p:sp>
        <p:nvSpPr>
          <p:cNvPr id="33" name="object 33"/>
          <p:cNvSpPr/>
          <p:nvPr/>
        </p:nvSpPr>
        <p:spPr>
          <a:xfrm>
            <a:off x="6228460" y="3355466"/>
            <a:ext cx="399415" cy="5715"/>
          </a:xfrm>
          <a:custGeom>
            <a:avLst/>
            <a:gdLst/>
            <a:ahLst/>
            <a:cxnLst/>
            <a:rect l="l" t="t" r="r" b="b"/>
            <a:pathLst>
              <a:path w="399415" h="5714">
                <a:moveTo>
                  <a:pt x="398907" y="0"/>
                </a:moveTo>
                <a:lnTo>
                  <a:pt x="0" y="5207"/>
                </a:lnTo>
              </a:path>
            </a:pathLst>
          </a:custGeom>
          <a:ln w="12700">
            <a:solidFill>
              <a:srgbClr val="464646"/>
            </a:solidFill>
          </a:ln>
        </p:spPr>
        <p:txBody>
          <a:bodyPr wrap="square" lIns="0" tIns="0" rIns="0" bIns="0" rtlCol="0"/>
          <a:lstStyle/>
          <a:p>
            <a:endParaRPr/>
          </a:p>
        </p:txBody>
      </p:sp>
      <p:sp>
        <p:nvSpPr>
          <p:cNvPr id="34" name="object 34"/>
          <p:cNvSpPr/>
          <p:nvPr/>
        </p:nvSpPr>
        <p:spPr>
          <a:xfrm>
            <a:off x="5836792" y="3360673"/>
            <a:ext cx="391795" cy="716915"/>
          </a:xfrm>
          <a:custGeom>
            <a:avLst/>
            <a:gdLst/>
            <a:ahLst/>
            <a:cxnLst/>
            <a:rect l="l" t="t" r="r" b="b"/>
            <a:pathLst>
              <a:path w="391795" h="716914">
                <a:moveTo>
                  <a:pt x="391668" y="0"/>
                </a:moveTo>
                <a:lnTo>
                  <a:pt x="0" y="716407"/>
                </a:lnTo>
              </a:path>
            </a:pathLst>
          </a:custGeom>
          <a:ln w="12699">
            <a:solidFill>
              <a:srgbClr val="464646"/>
            </a:solidFill>
          </a:ln>
        </p:spPr>
        <p:txBody>
          <a:bodyPr wrap="square" lIns="0" tIns="0" rIns="0" bIns="0" rtlCol="0"/>
          <a:lstStyle/>
          <a:p>
            <a:endParaRPr/>
          </a:p>
        </p:txBody>
      </p:sp>
      <p:sp>
        <p:nvSpPr>
          <p:cNvPr id="35" name="object 35"/>
          <p:cNvSpPr/>
          <p:nvPr/>
        </p:nvSpPr>
        <p:spPr>
          <a:xfrm>
            <a:off x="5836792" y="2596642"/>
            <a:ext cx="391795" cy="764540"/>
          </a:xfrm>
          <a:custGeom>
            <a:avLst/>
            <a:gdLst/>
            <a:ahLst/>
            <a:cxnLst/>
            <a:rect l="l" t="t" r="r" b="b"/>
            <a:pathLst>
              <a:path w="391795" h="764539">
                <a:moveTo>
                  <a:pt x="391668" y="764032"/>
                </a:moveTo>
                <a:lnTo>
                  <a:pt x="0" y="0"/>
                </a:lnTo>
              </a:path>
            </a:pathLst>
          </a:custGeom>
          <a:ln w="12700">
            <a:solidFill>
              <a:srgbClr val="464646"/>
            </a:solidFill>
          </a:ln>
        </p:spPr>
        <p:txBody>
          <a:bodyPr wrap="square" lIns="0" tIns="0" rIns="0" bIns="0" rtlCol="0"/>
          <a:lstStyle/>
          <a:p>
            <a:endParaRPr/>
          </a:p>
        </p:txBody>
      </p:sp>
      <p:sp>
        <p:nvSpPr>
          <p:cNvPr id="36" name="object 36"/>
          <p:cNvSpPr/>
          <p:nvPr/>
        </p:nvSpPr>
        <p:spPr>
          <a:xfrm>
            <a:off x="6821423" y="3249612"/>
            <a:ext cx="1328801" cy="827722"/>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2559939" y="5260937"/>
            <a:ext cx="1406525" cy="472440"/>
          </a:xfrm>
          <a:custGeom>
            <a:avLst/>
            <a:gdLst/>
            <a:ahLst/>
            <a:cxnLst/>
            <a:rect l="l" t="t" r="r" b="b"/>
            <a:pathLst>
              <a:path w="1406525" h="472439">
                <a:moveTo>
                  <a:pt x="0" y="472312"/>
                </a:moveTo>
                <a:lnTo>
                  <a:pt x="1406525" y="472312"/>
                </a:lnTo>
                <a:lnTo>
                  <a:pt x="1406525" y="0"/>
                </a:lnTo>
                <a:lnTo>
                  <a:pt x="0" y="0"/>
                </a:lnTo>
                <a:lnTo>
                  <a:pt x="0" y="472312"/>
                </a:lnTo>
                <a:close/>
              </a:path>
            </a:pathLst>
          </a:custGeom>
          <a:solidFill>
            <a:srgbClr val="CFC7C3"/>
          </a:solidFill>
        </p:spPr>
        <p:txBody>
          <a:bodyPr wrap="square" lIns="0" tIns="0" rIns="0" bIns="0" rtlCol="0"/>
          <a:lstStyle/>
          <a:p>
            <a:endParaRPr/>
          </a:p>
        </p:txBody>
      </p:sp>
      <p:sp>
        <p:nvSpPr>
          <p:cNvPr id="38" name="object 38"/>
          <p:cNvSpPr txBox="1"/>
          <p:nvPr/>
        </p:nvSpPr>
        <p:spPr>
          <a:xfrm>
            <a:off x="2758567" y="5350509"/>
            <a:ext cx="1009015" cy="288290"/>
          </a:xfrm>
          <a:prstGeom prst="rect">
            <a:avLst/>
          </a:prstGeom>
        </p:spPr>
        <p:txBody>
          <a:bodyPr vert="horz" wrap="square" lIns="0" tIns="0" rIns="0" bIns="0" rtlCol="0">
            <a:spAutoFit/>
          </a:bodyPr>
          <a:lstStyle/>
          <a:p>
            <a:pPr marL="12700">
              <a:lnSpc>
                <a:spcPct val="100000"/>
              </a:lnSpc>
            </a:pPr>
            <a:r>
              <a:rPr sz="1800" spc="10" dirty="0">
                <a:solidFill>
                  <a:srgbClr val="2B2522"/>
                </a:solidFill>
                <a:latin typeface="Arial"/>
                <a:cs typeface="Arial"/>
              </a:rPr>
              <a:t>Importers</a:t>
            </a:r>
            <a:endParaRPr sz="1800">
              <a:latin typeface="Arial"/>
              <a:cs typeface="Arial"/>
            </a:endParaRPr>
          </a:p>
        </p:txBody>
      </p:sp>
      <p:sp>
        <p:nvSpPr>
          <p:cNvPr id="39" name="object 39"/>
          <p:cNvSpPr/>
          <p:nvPr/>
        </p:nvSpPr>
        <p:spPr>
          <a:xfrm>
            <a:off x="2058416" y="5882462"/>
            <a:ext cx="2359025" cy="570865"/>
          </a:xfrm>
          <a:custGeom>
            <a:avLst/>
            <a:gdLst/>
            <a:ahLst/>
            <a:cxnLst/>
            <a:rect l="l" t="t" r="r" b="b"/>
            <a:pathLst>
              <a:path w="2359025" h="570864">
                <a:moveTo>
                  <a:pt x="0" y="0"/>
                </a:moveTo>
                <a:lnTo>
                  <a:pt x="50800" y="570877"/>
                </a:lnTo>
                <a:lnTo>
                  <a:pt x="2358897" y="570877"/>
                </a:lnTo>
                <a:lnTo>
                  <a:pt x="2358897" y="66713"/>
                </a:lnTo>
                <a:lnTo>
                  <a:pt x="0" y="0"/>
                </a:lnTo>
                <a:close/>
              </a:path>
            </a:pathLst>
          </a:custGeom>
          <a:solidFill>
            <a:srgbClr val="9E9087"/>
          </a:solidFill>
        </p:spPr>
        <p:txBody>
          <a:bodyPr wrap="square" lIns="0" tIns="0" rIns="0" bIns="0" rtlCol="0"/>
          <a:lstStyle/>
          <a:p>
            <a:endParaRPr/>
          </a:p>
        </p:txBody>
      </p:sp>
      <p:sp>
        <p:nvSpPr>
          <p:cNvPr id="40" name="object 40"/>
          <p:cNvSpPr txBox="1"/>
          <p:nvPr/>
        </p:nvSpPr>
        <p:spPr>
          <a:xfrm>
            <a:off x="2311654" y="6005067"/>
            <a:ext cx="1853564" cy="319405"/>
          </a:xfrm>
          <a:prstGeom prst="rect">
            <a:avLst/>
          </a:prstGeom>
        </p:spPr>
        <p:txBody>
          <a:bodyPr vert="horz" wrap="square" lIns="0" tIns="0" rIns="0" bIns="0" rtlCol="0">
            <a:spAutoFit/>
          </a:bodyPr>
          <a:lstStyle/>
          <a:p>
            <a:pPr marL="12700">
              <a:lnSpc>
                <a:spcPct val="100000"/>
              </a:lnSpc>
            </a:pPr>
            <a:r>
              <a:rPr sz="2000" spc="-15" dirty="0">
                <a:solidFill>
                  <a:srgbClr val="FFFFFF"/>
                </a:solidFill>
                <a:latin typeface="Arial"/>
                <a:cs typeface="Arial"/>
              </a:rPr>
              <a:t>Remote</a:t>
            </a:r>
            <a:r>
              <a:rPr sz="2000" spc="-165" dirty="0">
                <a:solidFill>
                  <a:srgbClr val="FFFFFF"/>
                </a:solidFill>
                <a:latin typeface="Arial"/>
                <a:cs typeface="Arial"/>
              </a:rPr>
              <a:t> </a:t>
            </a:r>
            <a:r>
              <a:rPr sz="2000" spc="-10" dirty="0">
                <a:solidFill>
                  <a:srgbClr val="FFFFFF"/>
                </a:solidFill>
                <a:latin typeface="Arial"/>
                <a:cs typeface="Arial"/>
              </a:rPr>
              <a:t>Content</a:t>
            </a:r>
            <a:endParaRPr sz="2000">
              <a:latin typeface="Arial"/>
              <a:cs typeface="Arial"/>
            </a:endParaRPr>
          </a:p>
        </p:txBody>
      </p:sp>
      <p:sp>
        <p:nvSpPr>
          <p:cNvPr id="41" name="object 41"/>
          <p:cNvSpPr/>
          <p:nvPr/>
        </p:nvSpPr>
        <p:spPr>
          <a:xfrm>
            <a:off x="1274952" y="2922600"/>
            <a:ext cx="856157" cy="856157"/>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2653157" y="3670477"/>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solidFill>
            <a:srgbClr val="EBE9E7"/>
          </a:solidFill>
        </p:spPr>
        <p:txBody>
          <a:bodyPr wrap="square" lIns="0" tIns="0" rIns="0" bIns="0" rtlCol="0"/>
          <a:lstStyle/>
          <a:p>
            <a:endParaRPr/>
          </a:p>
        </p:txBody>
      </p:sp>
      <p:sp>
        <p:nvSpPr>
          <p:cNvPr id="43" name="object 43"/>
          <p:cNvSpPr/>
          <p:nvPr/>
        </p:nvSpPr>
        <p:spPr>
          <a:xfrm>
            <a:off x="2653157" y="3670477"/>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ln w="12699">
            <a:solidFill>
              <a:srgbClr val="9E9087"/>
            </a:solidFill>
          </a:ln>
        </p:spPr>
        <p:txBody>
          <a:bodyPr wrap="square" lIns="0" tIns="0" rIns="0" bIns="0" rtlCol="0"/>
          <a:lstStyle/>
          <a:p>
            <a:endParaRPr/>
          </a:p>
        </p:txBody>
      </p:sp>
      <p:sp>
        <p:nvSpPr>
          <p:cNvPr id="44" name="object 44"/>
          <p:cNvSpPr txBox="1"/>
          <p:nvPr/>
        </p:nvSpPr>
        <p:spPr>
          <a:xfrm>
            <a:off x="2690241" y="3707307"/>
            <a:ext cx="1155700" cy="255270"/>
          </a:xfrm>
          <a:prstGeom prst="rect">
            <a:avLst/>
          </a:prstGeom>
        </p:spPr>
        <p:txBody>
          <a:bodyPr vert="horz" wrap="square" lIns="0" tIns="0" rIns="0" bIns="0" rtlCol="0">
            <a:spAutoFit/>
          </a:bodyPr>
          <a:lstStyle/>
          <a:p>
            <a:pPr marL="307975">
              <a:lnSpc>
                <a:spcPts val="1490"/>
              </a:lnSpc>
            </a:pPr>
            <a:r>
              <a:rPr sz="1400" dirty="0">
                <a:solidFill>
                  <a:srgbClr val="2B2522"/>
                </a:solidFill>
                <a:latin typeface="Arial"/>
                <a:cs typeface="Arial"/>
              </a:rPr>
              <a:t>Portal</a:t>
            </a:r>
            <a:endParaRPr sz="1400">
              <a:latin typeface="Arial"/>
              <a:cs typeface="Arial"/>
            </a:endParaRPr>
          </a:p>
        </p:txBody>
      </p:sp>
      <p:sp>
        <p:nvSpPr>
          <p:cNvPr id="45" name="object 45"/>
          <p:cNvSpPr/>
          <p:nvPr/>
        </p:nvSpPr>
        <p:spPr>
          <a:xfrm>
            <a:off x="2690241" y="3707307"/>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solidFill>
            <a:srgbClr val="EBE9E7"/>
          </a:solidFill>
        </p:spPr>
        <p:txBody>
          <a:bodyPr wrap="square" lIns="0" tIns="0" rIns="0" bIns="0" rtlCol="0"/>
          <a:lstStyle/>
          <a:p>
            <a:endParaRPr/>
          </a:p>
        </p:txBody>
      </p:sp>
      <p:sp>
        <p:nvSpPr>
          <p:cNvPr id="46" name="object 46"/>
          <p:cNvSpPr/>
          <p:nvPr/>
        </p:nvSpPr>
        <p:spPr>
          <a:xfrm>
            <a:off x="2690241" y="3707307"/>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ln w="12699">
            <a:solidFill>
              <a:srgbClr val="9E9087"/>
            </a:solidFill>
          </a:ln>
        </p:spPr>
        <p:txBody>
          <a:bodyPr wrap="square" lIns="0" tIns="0" rIns="0" bIns="0" rtlCol="0"/>
          <a:lstStyle/>
          <a:p>
            <a:endParaRPr/>
          </a:p>
        </p:txBody>
      </p:sp>
      <p:sp>
        <p:nvSpPr>
          <p:cNvPr id="47" name="object 47"/>
          <p:cNvSpPr txBox="1"/>
          <p:nvPr/>
        </p:nvSpPr>
        <p:spPr>
          <a:xfrm>
            <a:off x="2725166" y="3742486"/>
            <a:ext cx="1155700" cy="255270"/>
          </a:xfrm>
          <a:prstGeom prst="rect">
            <a:avLst/>
          </a:prstGeom>
        </p:spPr>
        <p:txBody>
          <a:bodyPr vert="horz" wrap="square" lIns="0" tIns="0" rIns="0" bIns="0" rtlCol="0">
            <a:spAutoFit/>
          </a:bodyPr>
          <a:lstStyle/>
          <a:p>
            <a:pPr marL="310515">
              <a:lnSpc>
                <a:spcPts val="1505"/>
              </a:lnSpc>
            </a:pPr>
            <a:r>
              <a:rPr sz="1400" dirty="0">
                <a:solidFill>
                  <a:srgbClr val="2B2522"/>
                </a:solidFill>
                <a:latin typeface="Arial"/>
                <a:cs typeface="Arial"/>
              </a:rPr>
              <a:t>Portal</a:t>
            </a:r>
            <a:endParaRPr sz="1400">
              <a:latin typeface="Arial"/>
              <a:cs typeface="Arial"/>
            </a:endParaRPr>
          </a:p>
        </p:txBody>
      </p:sp>
      <p:sp>
        <p:nvSpPr>
          <p:cNvPr id="48" name="object 48"/>
          <p:cNvSpPr/>
          <p:nvPr/>
        </p:nvSpPr>
        <p:spPr>
          <a:xfrm>
            <a:off x="2725166" y="3742486"/>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solidFill>
            <a:srgbClr val="EBE9E7"/>
          </a:solidFill>
        </p:spPr>
        <p:txBody>
          <a:bodyPr wrap="square" lIns="0" tIns="0" rIns="0" bIns="0" rtlCol="0"/>
          <a:lstStyle/>
          <a:p>
            <a:endParaRPr/>
          </a:p>
        </p:txBody>
      </p:sp>
      <p:sp>
        <p:nvSpPr>
          <p:cNvPr id="49" name="object 49"/>
          <p:cNvSpPr/>
          <p:nvPr/>
        </p:nvSpPr>
        <p:spPr>
          <a:xfrm>
            <a:off x="2725166" y="3742486"/>
            <a:ext cx="1155700" cy="255270"/>
          </a:xfrm>
          <a:custGeom>
            <a:avLst/>
            <a:gdLst/>
            <a:ahLst/>
            <a:cxnLst/>
            <a:rect l="l" t="t" r="r" b="b"/>
            <a:pathLst>
              <a:path w="1155700" h="255270">
                <a:moveTo>
                  <a:pt x="0" y="254838"/>
                </a:moveTo>
                <a:lnTo>
                  <a:pt x="1155445" y="254838"/>
                </a:lnTo>
                <a:lnTo>
                  <a:pt x="1155445" y="0"/>
                </a:lnTo>
                <a:lnTo>
                  <a:pt x="0" y="0"/>
                </a:lnTo>
                <a:lnTo>
                  <a:pt x="0" y="254838"/>
                </a:lnTo>
                <a:close/>
              </a:path>
            </a:pathLst>
          </a:custGeom>
          <a:ln w="12699">
            <a:solidFill>
              <a:srgbClr val="9E9087"/>
            </a:solidFill>
          </a:ln>
        </p:spPr>
        <p:txBody>
          <a:bodyPr wrap="square" lIns="0" tIns="0" rIns="0" bIns="0" rtlCol="0"/>
          <a:lstStyle/>
          <a:p>
            <a:endParaRPr/>
          </a:p>
        </p:txBody>
      </p:sp>
      <p:sp>
        <p:nvSpPr>
          <p:cNvPr id="50" name="object 50"/>
          <p:cNvSpPr txBox="1"/>
          <p:nvPr/>
        </p:nvSpPr>
        <p:spPr>
          <a:xfrm>
            <a:off x="3057905" y="3755390"/>
            <a:ext cx="490855" cy="227329"/>
          </a:xfrm>
          <a:prstGeom prst="rect">
            <a:avLst/>
          </a:prstGeom>
        </p:spPr>
        <p:txBody>
          <a:bodyPr vert="horz" wrap="square" lIns="0" tIns="0" rIns="0" bIns="0" rtlCol="0">
            <a:spAutoFit/>
          </a:bodyPr>
          <a:lstStyle/>
          <a:p>
            <a:pPr marL="12700">
              <a:lnSpc>
                <a:spcPct val="100000"/>
              </a:lnSpc>
            </a:pPr>
            <a:r>
              <a:rPr sz="1400" spc="-80" dirty="0">
                <a:solidFill>
                  <a:srgbClr val="2B2522"/>
                </a:solidFill>
                <a:latin typeface="Arial"/>
                <a:cs typeface="Arial"/>
              </a:rPr>
              <a:t>P</a:t>
            </a:r>
            <a:r>
              <a:rPr sz="1400" spc="15" dirty="0">
                <a:solidFill>
                  <a:srgbClr val="2B2522"/>
                </a:solidFill>
                <a:latin typeface="Arial"/>
                <a:cs typeface="Arial"/>
              </a:rPr>
              <a:t>ortal</a:t>
            </a:r>
            <a:endParaRPr sz="1400">
              <a:latin typeface="Arial"/>
              <a:cs typeface="Arial"/>
            </a:endParaRPr>
          </a:p>
        </p:txBody>
      </p:sp>
      <p:sp>
        <p:nvSpPr>
          <p:cNvPr id="51" name="object 51"/>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90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087616" y="217678"/>
            <a:ext cx="1725295" cy="288290"/>
          </a:xfrm>
          <a:prstGeom prst="rect">
            <a:avLst/>
          </a:prstGeom>
        </p:spPr>
        <p:txBody>
          <a:bodyPr vert="horz" wrap="square" lIns="0" tIns="0" rIns="0" bIns="0" rtlCol="0">
            <a:spAutoFit/>
          </a:bodyPr>
          <a:lstStyle/>
          <a:p>
            <a:pPr marL="12700">
              <a:lnSpc>
                <a:spcPct val="100000"/>
              </a:lnSpc>
            </a:pPr>
            <a:r>
              <a:rPr sz="1800" spc="-10" dirty="0">
                <a:solidFill>
                  <a:srgbClr val="E4DEDC"/>
                </a:solidFill>
                <a:latin typeface="Arial"/>
                <a:cs typeface="Arial"/>
              </a:rPr>
              <a:t>Content</a:t>
            </a:r>
            <a:r>
              <a:rPr sz="1800" spc="-150" dirty="0">
                <a:solidFill>
                  <a:srgbClr val="E4DEDC"/>
                </a:solidFill>
                <a:latin typeface="Arial"/>
                <a:cs typeface="Arial"/>
              </a:rPr>
              <a:t> </a:t>
            </a:r>
            <a:r>
              <a:rPr sz="1800" spc="-30" dirty="0">
                <a:solidFill>
                  <a:srgbClr val="E4DEDC"/>
                </a:solidFill>
                <a:latin typeface="Arial"/>
                <a:cs typeface="Arial"/>
              </a:rPr>
              <a:t>Services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91</a:t>
            </a:r>
          </a:p>
        </p:txBody>
      </p:sp>
      <p:sp>
        <p:nvSpPr>
          <p:cNvPr id="5" name="object 5"/>
          <p:cNvSpPr txBox="1">
            <a:spLocks noGrp="1"/>
          </p:cNvSpPr>
          <p:nvPr>
            <p:ph type="title"/>
          </p:nvPr>
        </p:nvSpPr>
        <p:spPr>
          <a:xfrm>
            <a:off x="435965" y="1153033"/>
            <a:ext cx="4473575"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10" dirty="0">
                <a:solidFill>
                  <a:srgbClr val="2B2522"/>
                </a:solidFill>
              </a:rPr>
              <a:t>Content </a:t>
            </a:r>
            <a:r>
              <a:rPr sz="2400" spc="-45" dirty="0">
                <a:solidFill>
                  <a:srgbClr val="2B2522"/>
                </a:solidFill>
              </a:rPr>
              <a:t>Services </a:t>
            </a:r>
            <a:r>
              <a:rPr sz="2400" spc="20" dirty="0">
                <a:solidFill>
                  <a:srgbClr val="2B2522"/>
                </a:solidFill>
              </a:rPr>
              <a:t>main</a:t>
            </a:r>
            <a:r>
              <a:rPr sz="2400" spc="-215" dirty="0">
                <a:solidFill>
                  <a:srgbClr val="2B2522"/>
                </a:solidFill>
              </a:rPr>
              <a:t> </a:t>
            </a:r>
            <a:r>
              <a:rPr sz="2400" spc="-15" dirty="0">
                <a:solidFill>
                  <a:srgbClr val="2B2522"/>
                </a:solidFill>
              </a:rPr>
              <a:t>features:</a:t>
            </a:r>
            <a:endParaRPr sz="2400"/>
          </a:p>
        </p:txBody>
      </p:sp>
      <p:sp>
        <p:nvSpPr>
          <p:cNvPr id="6" name="object 6"/>
          <p:cNvSpPr txBox="1"/>
          <p:nvPr/>
        </p:nvSpPr>
        <p:spPr>
          <a:xfrm>
            <a:off x="893165" y="1581784"/>
            <a:ext cx="7792084" cy="2987675"/>
          </a:xfrm>
          <a:prstGeom prst="rect">
            <a:avLst/>
          </a:prstGeom>
        </p:spPr>
        <p:txBody>
          <a:bodyPr vert="horz" wrap="square" lIns="0" tIns="0" rIns="0" bIns="0" rtlCol="0">
            <a:spAutoFit/>
          </a:bodyPr>
          <a:lstStyle/>
          <a:p>
            <a:pPr marL="184785" indent="-172085">
              <a:lnSpc>
                <a:spcPct val="100000"/>
              </a:lnSpc>
              <a:buClr>
                <a:srgbClr val="9E9087"/>
              </a:buClr>
              <a:buSzPct val="80000"/>
              <a:buFont typeface="Wingdings"/>
              <a:buChar char=""/>
              <a:tabLst>
                <a:tab pos="185420" algn="l"/>
              </a:tabLst>
            </a:pPr>
            <a:r>
              <a:rPr sz="2000" b="1" spc="-55" dirty="0">
                <a:solidFill>
                  <a:srgbClr val="2B2522"/>
                </a:solidFill>
                <a:latin typeface="Arial"/>
                <a:cs typeface="Arial"/>
              </a:rPr>
              <a:t>Content </a:t>
            </a:r>
            <a:r>
              <a:rPr sz="2000" b="1" spc="-70" dirty="0">
                <a:solidFill>
                  <a:srgbClr val="2B2522"/>
                </a:solidFill>
                <a:latin typeface="Arial"/>
                <a:cs typeface="Arial"/>
              </a:rPr>
              <a:t>Aggregation: </a:t>
            </a:r>
            <a:r>
              <a:rPr sz="2000" spc="30" dirty="0">
                <a:solidFill>
                  <a:srgbClr val="2B2522"/>
                </a:solidFill>
                <a:latin typeface="Arial"/>
                <a:cs typeface="Arial"/>
              </a:rPr>
              <a:t>imports</a:t>
            </a:r>
            <a:r>
              <a:rPr sz="2000" spc="-100" dirty="0">
                <a:solidFill>
                  <a:srgbClr val="2B2522"/>
                </a:solidFill>
                <a:latin typeface="Arial"/>
                <a:cs typeface="Arial"/>
              </a:rPr>
              <a:t> </a:t>
            </a:r>
            <a:r>
              <a:rPr sz="2000" spc="10" dirty="0">
                <a:solidFill>
                  <a:srgbClr val="2B2522"/>
                </a:solidFill>
                <a:latin typeface="Arial"/>
                <a:cs typeface="Arial"/>
              </a:rPr>
              <a:t>data</a:t>
            </a:r>
            <a:r>
              <a:rPr sz="2000" spc="-80" dirty="0">
                <a:solidFill>
                  <a:srgbClr val="2B2522"/>
                </a:solidFill>
                <a:latin typeface="Arial"/>
                <a:cs typeface="Arial"/>
              </a:rPr>
              <a:t> </a:t>
            </a:r>
            <a:r>
              <a:rPr sz="2000" spc="55" dirty="0">
                <a:solidFill>
                  <a:srgbClr val="2B2522"/>
                </a:solidFill>
                <a:latin typeface="Arial"/>
                <a:cs typeface="Arial"/>
              </a:rPr>
              <a:t>from</a:t>
            </a:r>
            <a:r>
              <a:rPr sz="2000" spc="-70" dirty="0">
                <a:solidFill>
                  <a:srgbClr val="2B2522"/>
                </a:solidFill>
                <a:latin typeface="Arial"/>
                <a:cs typeface="Arial"/>
              </a:rPr>
              <a:t> </a:t>
            </a:r>
            <a:r>
              <a:rPr sz="2000" spc="5" dirty="0">
                <a:solidFill>
                  <a:srgbClr val="2B2522"/>
                </a:solidFill>
                <a:latin typeface="Arial"/>
                <a:cs typeface="Arial"/>
              </a:rPr>
              <a:t>remote</a:t>
            </a:r>
            <a:r>
              <a:rPr sz="2000" spc="-100" dirty="0">
                <a:solidFill>
                  <a:srgbClr val="2B2522"/>
                </a:solidFill>
                <a:latin typeface="Arial"/>
                <a:cs typeface="Arial"/>
              </a:rPr>
              <a:t> </a:t>
            </a:r>
            <a:r>
              <a:rPr sz="2000" dirty="0">
                <a:solidFill>
                  <a:srgbClr val="2B2522"/>
                </a:solidFill>
                <a:latin typeface="Arial"/>
                <a:cs typeface="Arial"/>
              </a:rPr>
              <a:t>sources</a:t>
            </a:r>
            <a:r>
              <a:rPr sz="2000" spc="-114" dirty="0">
                <a:solidFill>
                  <a:srgbClr val="2B2522"/>
                </a:solidFill>
                <a:latin typeface="Arial"/>
                <a:cs typeface="Arial"/>
              </a:rPr>
              <a:t> </a:t>
            </a:r>
            <a:r>
              <a:rPr sz="2000" spc="-10" dirty="0">
                <a:solidFill>
                  <a:srgbClr val="2B2522"/>
                </a:solidFill>
                <a:latin typeface="Arial"/>
                <a:cs typeface="Arial"/>
              </a:rPr>
              <a:t>and</a:t>
            </a:r>
            <a:r>
              <a:rPr sz="2000" spc="-65" dirty="0">
                <a:solidFill>
                  <a:srgbClr val="2B2522"/>
                </a:solidFill>
                <a:latin typeface="Arial"/>
                <a:cs typeface="Arial"/>
              </a:rPr>
              <a:t> </a:t>
            </a:r>
            <a:r>
              <a:rPr sz="2000" spc="10" dirty="0">
                <a:solidFill>
                  <a:srgbClr val="2B2522"/>
                </a:solidFill>
                <a:latin typeface="Arial"/>
                <a:cs typeface="Arial"/>
              </a:rPr>
              <a:t>stores</a:t>
            </a:r>
            <a:endParaRPr sz="2000">
              <a:latin typeface="Arial"/>
              <a:cs typeface="Arial"/>
            </a:endParaRPr>
          </a:p>
          <a:p>
            <a:pPr marL="184785">
              <a:lnSpc>
                <a:spcPct val="100000"/>
              </a:lnSpc>
            </a:pPr>
            <a:r>
              <a:rPr sz="2000" spc="55" dirty="0">
                <a:solidFill>
                  <a:srgbClr val="2B2522"/>
                </a:solidFill>
                <a:latin typeface="Arial"/>
                <a:cs typeface="Arial"/>
              </a:rPr>
              <a:t>it </a:t>
            </a:r>
            <a:r>
              <a:rPr sz="2000" spc="5" dirty="0">
                <a:solidFill>
                  <a:srgbClr val="2B2522"/>
                </a:solidFill>
                <a:latin typeface="Arial"/>
                <a:cs typeface="Arial"/>
              </a:rPr>
              <a:t>in</a:t>
            </a:r>
            <a:r>
              <a:rPr sz="2000" spc="-265" dirty="0">
                <a:solidFill>
                  <a:srgbClr val="2B2522"/>
                </a:solidFill>
                <a:latin typeface="Arial"/>
                <a:cs typeface="Arial"/>
              </a:rPr>
              <a:t> </a:t>
            </a:r>
            <a:r>
              <a:rPr sz="2000" spc="-5" dirty="0">
                <a:solidFill>
                  <a:srgbClr val="2B2522"/>
                </a:solidFill>
                <a:latin typeface="Arial"/>
                <a:cs typeface="Arial"/>
              </a:rPr>
              <a:t>repositories</a:t>
            </a:r>
            <a:endParaRPr sz="2000">
              <a:latin typeface="Arial"/>
              <a:cs typeface="Arial"/>
            </a:endParaRPr>
          </a:p>
          <a:p>
            <a:pPr marL="184785" marR="476884" indent="-172085">
              <a:lnSpc>
                <a:spcPct val="100000"/>
              </a:lnSpc>
              <a:spcBef>
                <a:spcPts val="480"/>
              </a:spcBef>
              <a:buClr>
                <a:srgbClr val="9E9087"/>
              </a:buClr>
              <a:buSzPct val="80000"/>
              <a:buFont typeface="Wingdings"/>
              <a:buChar char=""/>
              <a:tabLst>
                <a:tab pos="185420" algn="l"/>
              </a:tabLst>
            </a:pPr>
            <a:r>
              <a:rPr sz="2000" b="1" spc="-40" dirty="0">
                <a:solidFill>
                  <a:srgbClr val="2B2522"/>
                </a:solidFill>
                <a:latin typeface="Arial"/>
                <a:cs typeface="Arial"/>
              </a:rPr>
              <a:t>Integration:</a:t>
            </a:r>
            <a:r>
              <a:rPr sz="2000" b="1" spc="-80" dirty="0">
                <a:solidFill>
                  <a:srgbClr val="2B2522"/>
                </a:solidFill>
                <a:latin typeface="Arial"/>
                <a:cs typeface="Arial"/>
              </a:rPr>
              <a:t> </a:t>
            </a:r>
            <a:r>
              <a:rPr sz="2000" spc="-25" dirty="0">
                <a:solidFill>
                  <a:srgbClr val="2B2522"/>
                </a:solidFill>
                <a:latin typeface="Arial"/>
                <a:cs typeface="Arial"/>
              </a:rPr>
              <a:t>exposes</a:t>
            </a:r>
            <a:r>
              <a:rPr sz="2000" spc="-110" dirty="0">
                <a:solidFill>
                  <a:srgbClr val="2B2522"/>
                </a:solidFill>
                <a:latin typeface="Arial"/>
                <a:cs typeface="Arial"/>
              </a:rPr>
              <a:t> </a:t>
            </a:r>
            <a:r>
              <a:rPr sz="2000" spc="-65" dirty="0">
                <a:solidFill>
                  <a:srgbClr val="2B2522"/>
                </a:solidFill>
                <a:latin typeface="Arial"/>
                <a:cs typeface="Arial"/>
              </a:rPr>
              <a:t>CMIS</a:t>
            </a:r>
            <a:r>
              <a:rPr sz="2000" spc="-80" dirty="0">
                <a:solidFill>
                  <a:srgbClr val="2B2522"/>
                </a:solidFill>
                <a:latin typeface="Arial"/>
                <a:cs typeface="Arial"/>
              </a:rPr>
              <a:t> </a:t>
            </a:r>
            <a:r>
              <a:rPr sz="2000" spc="-10" dirty="0">
                <a:solidFill>
                  <a:srgbClr val="2B2522"/>
                </a:solidFill>
                <a:latin typeface="Arial"/>
                <a:cs typeface="Arial"/>
              </a:rPr>
              <a:t>and</a:t>
            </a:r>
            <a:r>
              <a:rPr sz="2000" spc="-70" dirty="0">
                <a:solidFill>
                  <a:srgbClr val="2B2522"/>
                </a:solidFill>
                <a:latin typeface="Arial"/>
                <a:cs typeface="Arial"/>
              </a:rPr>
              <a:t> </a:t>
            </a:r>
            <a:r>
              <a:rPr sz="2000" spc="-80" dirty="0">
                <a:solidFill>
                  <a:srgbClr val="2B2522"/>
                </a:solidFill>
                <a:latin typeface="Arial"/>
                <a:cs typeface="Arial"/>
              </a:rPr>
              <a:t>WebDAV</a:t>
            </a:r>
            <a:r>
              <a:rPr sz="2000" spc="-110" dirty="0">
                <a:solidFill>
                  <a:srgbClr val="2B2522"/>
                </a:solidFill>
                <a:latin typeface="Arial"/>
                <a:cs typeface="Arial"/>
              </a:rPr>
              <a:t> </a:t>
            </a:r>
            <a:r>
              <a:rPr sz="2000" spc="5" dirty="0">
                <a:solidFill>
                  <a:srgbClr val="2B2522"/>
                </a:solidFill>
                <a:latin typeface="Arial"/>
                <a:cs typeface="Arial"/>
              </a:rPr>
              <a:t>interfaces</a:t>
            </a:r>
            <a:r>
              <a:rPr sz="2000" spc="-114" dirty="0">
                <a:solidFill>
                  <a:srgbClr val="2B2522"/>
                </a:solidFill>
                <a:latin typeface="Arial"/>
                <a:cs typeface="Arial"/>
              </a:rPr>
              <a:t> </a:t>
            </a:r>
            <a:r>
              <a:rPr sz="2000" spc="50" dirty="0">
                <a:solidFill>
                  <a:srgbClr val="2B2522"/>
                </a:solidFill>
                <a:latin typeface="Arial"/>
                <a:cs typeface="Arial"/>
              </a:rPr>
              <a:t>to</a:t>
            </a:r>
            <a:r>
              <a:rPr sz="2000" spc="-70" dirty="0">
                <a:solidFill>
                  <a:srgbClr val="2B2522"/>
                </a:solidFill>
                <a:latin typeface="Arial"/>
                <a:cs typeface="Arial"/>
              </a:rPr>
              <a:t> </a:t>
            </a:r>
            <a:r>
              <a:rPr sz="2000" spc="15" dirty="0">
                <a:solidFill>
                  <a:srgbClr val="2B2522"/>
                </a:solidFill>
                <a:latin typeface="Arial"/>
                <a:cs typeface="Arial"/>
              </a:rPr>
              <a:t>work</a:t>
            </a:r>
            <a:r>
              <a:rPr sz="2000" spc="-95" dirty="0">
                <a:solidFill>
                  <a:srgbClr val="2B2522"/>
                </a:solidFill>
                <a:latin typeface="Arial"/>
                <a:cs typeface="Arial"/>
              </a:rPr>
              <a:t> </a:t>
            </a:r>
            <a:r>
              <a:rPr sz="2000" spc="45" dirty="0">
                <a:solidFill>
                  <a:srgbClr val="2B2522"/>
                </a:solidFill>
                <a:latin typeface="Arial"/>
                <a:cs typeface="Arial"/>
              </a:rPr>
              <a:t>with  </a:t>
            </a:r>
            <a:r>
              <a:rPr sz="2000" spc="20" dirty="0">
                <a:solidFill>
                  <a:srgbClr val="2B2522"/>
                </a:solidFill>
                <a:latin typeface="Arial"/>
                <a:cs typeface="Arial"/>
              </a:rPr>
              <a:t>content</a:t>
            </a:r>
            <a:endParaRPr sz="2000">
              <a:latin typeface="Arial"/>
              <a:cs typeface="Arial"/>
            </a:endParaRPr>
          </a:p>
          <a:p>
            <a:pPr marL="184785" indent="-172085">
              <a:lnSpc>
                <a:spcPct val="100000"/>
              </a:lnSpc>
              <a:spcBef>
                <a:spcPts val="480"/>
              </a:spcBef>
              <a:buClr>
                <a:srgbClr val="9E9087"/>
              </a:buClr>
              <a:buSzPct val="80000"/>
              <a:buFont typeface="Wingdings"/>
              <a:buChar char=""/>
              <a:tabLst>
                <a:tab pos="185420" algn="l"/>
              </a:tabLst>
            </a:pPr>
            <a:r>
              <a:rPr sz="2000" b="1" spc="-50" dirty="0">
                <a:solidFill>
                  <a:srgbClr val="2B2522"/>
                </a:solidFill>
                <a:latin typeface="Arial"/>
                <a:cs typeface="Arial"/>
              </a:rPr>
              <a:t>Administration:</a:t>
            </a:r>
            <a:r>
              <a:rPr sz="2000" b="1" spc="-90" dirty="0">
                <a:solidFill>
                  <a:srgbClr val="2B2522"/>
                </a:solidFill>
                <a:latin typeface="Arial"/>
                <a:cs typeface="Arial"/>
              </a:rPr>
              <a:t> </a:t>
            </a:r>
            <a:r>
              <a:rPr sz="2000" spc="-25" dirty="0">
                <a:solidFill>
                  <a:srgbClr val="2B2522"/>
                </a:solidFill>
                <a:latin typeface="Arial"/>
                <a:cs typeface="Arial"/>
              </a:rPr>
              <a:t>exposes</a:t>
            </a:r>
            <a:r>
              <a:rPr sz="2000" spc="-11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15" dirty="0">
                <a:solidFill>
                  <a:srgbClr val="2B2522"/>
                </a:solidFill>
                <a:latin typeface="Arial"/>
                <a:cs typeface="Arial"/>
              </a:rPr>
              <a:t>JMX</a:t>
            </a:r>
            <a:r>
              <a:rPr sz="2000" spc="-75" dirty="0">
                <a:solidFill>
                  <a:srgbClr val="2B2522"/>
                </a:solidFill>
                <a:latin typeface="Arial"/>
                <a:cs typeface="Arial"/>
              </a:rPr>
              <a:t> </a:t>
            </a:r>
            <a:r>
              <a:rPr sz="2000" spc="5" dirty="0">
                <a:solidFill>
                  <a:srgbClr val="2B2522"/>
                </a:solidFill>
                <a:latin typeface="Arial"/>
                <a:cs typeface="Arial"/>
              </a:rPr>
              <a:t>interface</a:t>
            </a:r>
            <a:r>
              <a:rPr sz="2000" spc="-100" dirty="0">
                <a:solidFill>
                  <a:srgbClr val="2B2522"/>
                </a:solidFill>
                <a:latin typeface="Arial"/>
                <a:cs typeface="Arial"/>
              </a:rPr>
              <a:t> </a:t>
            </a:r>
            <a:r>
              <a:rPr sz="2000" spc="40" dirty="0">
                <a:solidFill>
                  <a:srgbClr val="2B2522"/>
                </a:solidFill>
                <a:latin typeface="Arial"/>
                <a:cs typeface="Arial"/>
              </a:rPr>
              <a:t>for</a:t>
            </a:r>
            <a:r>
              <a:rPr sz="2000" spc="-75" dirty="0">
                <a:solidFill>
                  <a:srgbClr val="2B2522"/>
                </a:solidFill>
                <a:latin typeface="Arial"/>
                <a:cs typeface="Arial"/>
              </a:rPr>
              <a:t> </a:t>
            </a:r>
            <a:r>
              <a:rPr sz="2000" spc="20" dirty="0">
                <a:solidFill>
                  <a:srgbClr val="2B2522"/>
                </a:solidFill>
                <a:latin typeface="Arial"/>
                <a:cs typeface="Arial"/>
              </a:rPr>
              <a:t>monitoring</a:t>
            </a:r>
            <a:endParaRPr sz="2000">
              <a:latin typeface="Arial"/>
              <a:cs typeface="Arial"/>
            </a:endParaRPr>
          </a:p>
          <a:p>
            <a:pPr marL="184785" marR="293370" indent="-172085">
              <a:lnSpc>
                <a:spcPct val="100000"/>
              </a:lnSpc>
              <a:spcBef>
                <a:spcPts val="480"/>
              </a:spcBef>
              <a:buClr>
                <a:srgbClr val="9E9087"/>
              </a:buClr>
              <a:buSzPct val="80000"/>
              <a:buFont typeface="Wingdings"/>
              <a:buChar char=""/>
              <a:tabLst>
                <a:tab pos="185420" algn="l"/>
              </a:tabLst>
            </a:pPr>
            <a:r>
              <a:rPr sz="2000" b="1" spc="-45" dirty="0">
                <a:solidFill>
                  <a:srgbClr val="2B2522"/>
                </a:solidFill>
                <a:latin typeface="Arial"/>
                <a:cs typeface="Arial"/>
              </a:rPr>
              <a:t>Scalability: </a:t>
            </a:r>
            <a:r>
              <a:rPr sz="2000" spc="15" dirty="0">
                <a:solidFill>
                  <a:srgbClr val="2B2522"/>
                </a:solidFill>
                <a:latin typeface="Arial"/>
                <a:cs typeface="Arial"/>
              </a:rPr>
              <a:t>support </a:t>
            </a:r>
            <a:r>
              <a:rPr sz="2000" spc="40" dirty="0">
                <a:solidFill>
                  <a:srgbClr val="2B2522"/>
                </a:solidFill>
                <a:latin typeface="Arial"/>
                <a:cs typeface="Arial"/>
              </a:rPr>
              <a:t>for </a:t>
            </a:r>
            <a:r>
              <a:rPr sz="2000" spc="10" dirty="0">
                <a:solidFill>
                  <a:srgbClr val="2B2522"/>
                </a:solidFill>
                <a:latin typeface="Arial"/>
                <a:cs typeface="Arial"/>
              </a:rPr>
              <a:t>clustering </a:t>
            </a:r>
            <a:r>
              <a:rPr sz="2000" spc="-5" dirty="0">
                <a:solidFill>
                  <a:srgbClr val="2B2522"/>
                </a:solidFill>
                <a:latin typeface="Arial"/>
                <a:cs typeface="Arial"/>
              </a:rPr>
              <a:t>means </a:t>
            </a:r>
            <a:r>
              <a:rPr sz="2000" spc="45" dirty="0">
                <a:solidFill>
                  <a:srgbClr val="2B2522"/>
                </a:solidFill>
                <a:latin typeface="Arial"/>
                <a:cs typeface="Arial"/>
              </a:rPr>
              <a:t>that </a:t>
            </a:r>
            <a:r>
              <a:rPr sz="2000" spc="-10" dirty="0">
                <a:solidFill>
                  <a:srgbClr val="2B2522"/>
                </a:solidFill>
                <a:latin typeface="Arial"/>
                <a:cs typeface="Arial"/>
              </a:rPr>
              <a:t>Content </a:t>
            </a:r>
            <a:r>
              <a:rPr sz="2000" spc="-35" dirty="0">
                <a:solidFill>
                  <a:srgbClr val="2B2522"/>
                </a:solidFill>
                <a:latin typeface="Arial"/>
                <a:cs typeface="Arial"/>
              </a:rPr>
              <a:t>Services  </a:t>
            </a:r>
            <a:r>
              <a:rPr sz="2000" spc="5" dirty="0">
                <a:solidFill>
                  <a:srgbClr val="2B2522"/>
                </a:solidFill>
                <a:latin typeface="Arial"/>
                <a:cs typeface="Arial"/>
              </a:rPr>
              <a:t>instances</a:t>
            </a:r>
            <a:r>
              <a:rPr sz="2000" spc="-110" dirty="0">
                <a:solidFill>
                  <a:srgbClr val="2B2522"/>
                </a:solidFill>
                <a:latin typeface="Arial"/>
                <a:cs typeface="Arial"/>
              </a:rPr>
              <a:t> </a:t>
            </a:r>
            <a:r>
              <a:rPr sz="2000" dirty="0">
                <a:solidFill>
                  <a:srgbClr val="2B2522"/>
                </a:solidFill>
                <a:latin typeface="Arial"/>
                <a:cs typeface="Arial"/>
              </a:rPr>
              <a:t>can</a:t>
            </a:r>
            <a:r>
              <a:rPr sz="2000" spc="-90" dirty="0">
                <a:solidFill>
                  <a:srgbClr val="2B2522"/>
                </a:solidFill>
                <a:latin typeface="Arial"/>
                <a:cs typeface="Arial"/>
              </a:rPr>
              <a:t> </a:t>
            </a:r>
            <a:r>
              <a:rPr sz="2000" spc="-40" dirty="0">
                <a:solidFill>
                  <a:srgbClr val="2B2522"/>
                </a:solidFill>
                <a:latin typeface="Arial"/>
                <a:cs typeface="Arial"/>
              </a:rPr>
              <a:t>be</a:t>
            </a:r>
            <a:r>
              <a:rPr sz="2000" spc="-80" dirty="0">
                <a:solidFill>
                  <a:srgbClr val="2B2522"/>
                </a:solidFill>
                <a:latin typeface="Arial"/>
                <a:cs typeface="Arial"/>
              </a:rPr>
              <a:t> </a:t>
            </a:r>
            <a:r>
              <a:rPr sz="2000" spc="5" dirty="0">
                <a:solidFill>
                  <a:srgbClr val="2B2522"/>
                </a:solidFill>
                <a:latin typeface="Arial"/>
                <a:cs typeface="Arial"/>
              </a:rPr>
              <a:t>configured</a:t>
            </a:r>
            <a:r>
              <a:rPr sz="2000" spc="-110" dirty="0">
                <a:solidFill>
                  <a:srgbClr val="2B2522"/>
                </a:solidFill>
                <a:latin typeface="Arial"/>
                <a:cs typeface="Arial"/>
              </a:rPr>
              <a:t> </a:t>
            </a:r>
            <a:r>
              <a:rPr sz="2000" spc="40" dirty="0">
                <a:solidFill>
                  <a:srgbClr val="2B2522"/>
                </a:solidFill>
                <a:latin typeface="Arial"/>
                <a:cs typeface="Arial"/>
              </a:rPr>
              <a:t>for</a:t>
            </a:r>
            <a:r>
              <a:rPr sz="2000" spc="-75" dirty="0">
                <a:solidFill>
                  <a:srgbClr val="2B2522"/>
                </a:solidFill>
                <a:latin typeface="Arial"/>
                <a:cs typeface="Arial"/>
              </a:rPr>
              <a:t> </a:t>
            </a:r>
            <a:r>
              <a:rPr sz="2000" spc="-35" dirty="0">
                <a:solidFill>
                  <a:srgbClr val="2B2522"/>
                </a:solidFill>
                <a:latin typeface="Arial"/>
                <a:cs typeface="Arial"/>
              </a:rPr>
              <a:t>a</a:t>
            </a:r>
            <a:r>
              <a:rPr sz="2000" spc="-80" dirty="0">
                <a:solidFill>
                  <a:srgbClr val="2B2522"/>
                </a:solidFill>
                <a:latin typeface="Arial"/>
                <a:cs typeface="Arial"/>
              </a:rPr>
              <a:t> </a:t>
            </a:r>
            <a:r>
              <a:rPr sz="2000" spc="-10" dirty="0">
                <a:solidFill>
                  <a:srgbClr val="2B2522"/>
                </a:solidFill>
                <a:latin typeface="Arial"/>
                <a:cs typeface="Arial"/>
              </a:rPr>
              <a:t>variety</a:t>
            </a:r>
            <a:r>
              <a:rPr sz="2000" spc="-114" dirty="0">
                <a:solidFill>
                  <a:srgbClr val="2B2522"/>
                </a:solidFill>
                <a:latin typeface="Arial"/>
                <a:cs typeface="Arial"/>
              </a:rPr>
              <a:t> </a:t>
            </a:r>
            <a:r>
              <a:rPr sz="2000" spc="50" dirty="0">
                <a:solidFill>
                  <a:srgbClr val="2B2522"/>
                </a:solidFill>
                <a:latin typeface="Arial"/>
                <a:cs typeface="Arial"/>
              </a:rPr>
              <a:t>of</a:t>
            </a:r>
            <a:r>
              <a:rPr sz="2000" spc="-70" dirty="0">
                <a:solidFill>
                  <a:srgbClr val="2B2522"/>
                </a:solidFill>
                <a:latin typeface="Arial"/>
                <a:cs typeface="Arial"/>
              </a:rPr>
              <a:t> </a:t>
            </a:r>
            <a:r>
              <a:rPr sz="2000" spc="-15" dirty="0">
                <a:solidFill>
                  <a:srgbClr val="2B2522"/>
                </a:solidFill>
                <a:latin typeface="Arial"/>
                <a:cs typeface="Arial"/>
              </a:rPr>
              <a:t>backend</a:t>
            </a:r>
            <a:r>
              <a:rPr sz="2000" spc="-95" dirty="0">
                <a:solidFill>
                  <a:srgbClr val="2B2522"/>
                </a:solidFill>
                <a:latin typeface="Arial"/>
                <a:cs typeface="Arial"/>
              </a:rPr>
              <a:t> </a:t>
            </a:r>
            <a:r>
              <a:rPr sz="2000" dirty="0">
                <a:solidFill>
                  <a:srgbClr val="2B2522"/>
                </a:solidFill>
                <a:latin typeface="Arial"/>
                <a:cs typeface="Arial"/>
              </a:rPr>
              <a:t>technologies</a:t>
            </a:r>
            <a:endParaRPr sz="2000">
              <a:latin typeface="Arial"/>
              <a:cs typeface="Arial"/>
            </a:endParaRPr>
          </a:p>
          <a:p>
            <a:pPr marL="184785" marR="18415" indent="-172085">
              <a:lnSpc>
                <a:spcPct val="100000"/>
              </a:lnSpc>
              <a:spcBef>
                <a:spcPts val="480"/>
              </a:spcBef>
              <a:buClr>
                <a:srgbClr val="9E9087"/>
              </a:buClr>
              <a:buSzPct val="80000"/>
              <a:buFont typeface="Wingdings"/>
              <a:buChar char=""/>
              <a:tabLst>
                <a:tab pos="185420" algn="l"/>
              </a:tabLst>
            </a:pPr>
            <a:r>
              <a:rPr sz="2000" b="1" spc="-55" dirty="0">
                <a:solidFill>
                  <a:srgbClr val="2B2522"/>
                </a:solidFill>
                <a:latin typeface="Arial"/>
                <a:cs typeface="Arial"/>
              </a:rPr>
              <a:t>Failover: </a:t>
            </a:r>
            <a:r>
              <a:rPr sz="2000" spc="15" dirty="0">
                <a:solidFill>
                  <a:srgbClr val="2B2522"/>
                </a:solidFill>
                <a:latin typeface="Arial"/>
                <a:cs typeface="Arial"/>
              </a:rPr>
              <a:t>support </a:t>
            </a:r>
            <a:r>
              <a:rPr sz="2000" spc="40" dirty="0">
                <a:solidFill>
                  <a:srgbClr val="2B2522"/>
                </a:solidFill>
                <a:latin typeface="Arial"/>
                <a:cs typeface="Arial"/>
              </a:rPr>
              <a:t>for </a:t>
            </a:r>
            <a:r>
              <a:rPr sz="2000" spc="5" dirty="0">
                <a:solidFill>
                  <a:srgbClr val="2B2522"/>
                </a:solidFill>
                <a:latin typeface="Arial"/>
                <a:cs typeface="Arial"/>
              </a:rPr>
              <a:t>clustering </a:t>
            </a:r>
            <a:r>
              <a:rPr sz="2000" spc="-5" dirty="0">
                <a:solidFill>
                  <a:srgbClr val="2B2522"/>
                </a:solidFill>
                <a:latin typeface="Arial"/>
                <a:cs typeface="Arial"/>
              </a:rPr>
              <a:t>means </a:t>
            </a:r>
            <a:r>
              <a:rPr sz="2000" spc="45" dirty="0">
                <a:solidFill>
                  <a:srgbClr val="2B2522"/>
                </a:solidFill>
                <a:latin typeface="Arial"/>
                <a:cs typeface="Arial"/>
              </a:rPr>
              <a:t>that </a:t>
            </a:r>
            <a:r>
              <a:rPr sz="2000" spc="-5" dirty="0">
                <a:solidFill>
                  <a:srgbClr val="2B2522"/>
                </a:solidFill>
                <a:latin typeface="Arial"/>
                <a:cs typeface="Arial"/>
              </a:rPr>
              <a:t>requests </a:t>
            </a:r>
            <a:r>
              <a:rPr sz="2000" dirty="0">
                <a:solidFill>
                  <a:srgbClr val="2B2522"/>
                </a:solidFill>
                <a:latin typeface="Arial"/>
                <a:cs typeface="Arial"/>
              </a:rPr>
              <a:t>can </a:t>
            </a:r>
            <a:r>
              <a:rPr sz="2000" spc="-40" dirty="0">
                <a:solidFill>
                  <a:srgbClr val="2B2522"/>
                </a:solidFill>
                <a:latin typeface="Arial"/>
                <a:cs typeface="Arial"/>
              </a:rPr>
              <a:t>be </a:t>
            </a:r>
            <a:r>
              <a:rPr sz="2000" dirty="0">
                <a:solidFill>
                  <a:srgbClr val="2B2522"/>
                </a:solidFill>
                <a:latin typeface="Arial"/>
                <a:cs typeface="Arial"/>
              </a:rPr>
              <a:t>routed  </a:t>
            </a:r>
            <a:r>
              <a:rPr sz="2000" spc="50" dirty="0">
                <a:solidFill>
                  <a:srgbClr val="2B2522"/>
                </a:solidFill>
                <a:latin typeface="Arial"/>
                <a:cs typeface="Arial"/>
              </a:rPr>
              <a:t>to</a:t>
            </a:r>
            <a:r>
              <a:rPr sz="2000" spc="-65" dirty="0">
                <a:solidFill>
                  <a:srgbClr val="2B2522"/>
                </a:solidFill>
                <a:latin typeface="Arial"/>
                <a:cs typeface="Arial"/>
              </a:rPr>
              <a:t> </a:t>
            </a:r>
            <a:r>
              <a:rPr sz="2000" spc="20" dirty="0">
                <a:solidFill>
                  <a:srgbClr val="2B2522"/>
                </a:solidFill>
                <a:latin typeface="Arial"/>
                <a:cs typeface="Arial"/>
              </a:rPr>
              <a:t>different</a:t>
            </a:r>
            <a:r>
              <a:rPr sz="2000" spc="-114" dirty="0">
                <a:solidFill>
                  <a:srgbClr val="2B2522"/>
                </a:solidFill>
                <a:latin typeface="Arial"/>
                <a:cs typeface="Arial"/>
              </a:rPr>
              <a:t> </a:t>
            </a:r>
            <a:r>
              <a:rPr sz="2000" spc="-10" dirty="0">
                <a:solidFill>
                  <a:srgbClr val="2B2522"/>
                </a:solidFill>
                <a:latin typeface="Arial"/>
                <a:cs typeface="Arial"/>
              </a:rPr>
              <a:t>Content</a:t>
            </a:r>
            <a:r>
              <a:rPr sz="2000" spc="-75" dirty="0">
                <a:solidFill>
                  <a:srgbClr val="2B2522"/>
                </a:solidFill>
                <a:latin typeface="Arial"/>
                <a:cs typeface="Arial"/>
              </a:rPr>
              <a:t> </a:t>
            </a:r>
            <a:r>
              <a:rPr sz="2000" spc="-35" dirty="0">
                <a:solidFill>
                  <a:srgbClr val="2B2522"/>
                </a:solidFill>
                <a:latin typeface="Arial"/>
                <a:cs typeface="Arial"/>
              </a:rPr>
              <a:t>Services</a:t>
            </a:r>
            <a:r>
              <a:rPr sz="2000" spc="-114" dirty="0">
                <a:solidFill>
                  <a:srgbClr val="2B2522"/>
                </a:solidFill>
                <a:latin typeface="Arial"/>
                <a:cs typeface="Arial"/>
              </a:rPr>
              <a:t> </a:t>
            </a:r>
            <a:r>
              <a:rPr sz="2000" spc="5" dirty="0">
                <a:solidFill>
                  <a:srgbClr val="2B2522"/>
                </a:solidFill>
                <a:latin typeface="Arial"/>
                <a:cs typeface="Arial"/>
              </a:rPr>
              <a:t>instances</a:t>
            </a:r>
            <a:r>
              <a:rPr sz="2000" spc="-110" dirty="0">
                <a:solidFill>
                  <a:srgbClr val="2B2522"/>
                </a:solidFill>
                <a:latin typeface="Arial"/>
                <a:cs typeface="Arial"/>
              </a:rPr>
              <a:t> </a:t>
            </a:r>
            <a:r>
              <a:rPr sz="2000" spc="50" dirty="0">
                <a:solidFill>
                  <a:srgbClr val="2B2522"/>
                </a:solidFill>
                <a:latin typeface="Arial"/>
                <a:cs typeface="Arial"/>
              </a:rPr>
              <a:t>if</a:t>
            </a:r>
            <a:r>
              <a:rPr sz="2000" spc="-65" dirty="0">
                <a:solidFill>
                  <a:srgbClr val="2B2522"/>
                </a:solidFill>
                <a:latin typeface="Arial"/>
                <a:cs typeface="Arial"/>
              </a:rPr>
              <a:t> </a:t>
            </a:r>
            <a:r>
              <a:rPr sz="2000" spc="-25" dirty="0">
                <a:solidFill>
                  <a:srgbClr val="2B2522"/>
                </a:solidFill>
                <a:latin typeface="Arial"/>
                <a:cs typeface="Arial"/>
              </a:rPr>
              <a:t>one</a:t>
            </a:r>
            <a:r>
              <a:rPr sz="2000" spc="-80" dirty="0">
                <a:solidFill>
                  <a:srgbClr val="2B2522"/>
                </a:solidFill>
                <a:latin typeface="Arial"/>
                <a:cs typeface="Arial"/>
              </a:rPr>
              <a:t> </a:t>
            </a:r>
            <a:r>
              <a:rPr sz="2000" dirty="0">
                <a:solidFill>
                  <a:srgbClr val="2B2522"/>
                </a:solidFill>
                <a:latin typeface="Arial"/>
                <a:cs typeface="Arial"/>
              </a:rPr>
              <a:t>instance</a:t>
            </a:r>
            <a:r>
              <a:rPr sz="2000" spc="-110" dirty="0">
                <a:solidFill>
                  <a:srgbClr val="2B2522"/>
                </a:solidFill>
                <a:latin typeface="Arial"/>
                <a:cs typeface="Arial"/>
              </a:rPr>
              <a:t> </a:t>
            </a:r>
            <a:r>
              <a:rPr sz="2000" spc="10" dirty="0">
                <a:solidFill>
                  <a:srgbClr val="2B2522"/>
                </a:solidFill>
                <a:latin typeface="Arial"/>
                <a:cs typeface="Arial"/>
              </a:rPr>
              <a:t>is</a:t>
            </a:r>
            <a:r>
              <a:rPr sz="2000" spc="-65" dirty="0">
                <a:solidFill>
                  <a:srgbClr val="2B2522"/>
                </a:solidFill>
                <a:latin typeface="Arial"/>
                <a:cs typeface="Arial"/>
              </a:rPr>
              <a:t> </a:t>
            </a:r>
            <a:r>
              <a:rPr sz="2000" spc="-20" dirty="0">
                <a:solidFill>
                  <a:srgbClr val="2B2522"/>
                </a:solidFill>
                <a:latin typeface="Arial"/>
                <a:cs typeface="Arial"/>
              </a:rPr>
              <a:t>unavailable</a:t>
            </a:r>
            <a:endParaRPr sz="20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969002" y="217678"/>
            <a:ext cx="3844290" cy="288290"/>
          </a:xfrm>
          <a:prstGeom prst="rect">
            <a:avLst/>
          </a:prstGeom>
        </p:spPr>
        <p:txBody>
          <a:bodyPr vert="horz" wrap="square" lIns="0" tIns="0" rIns="0" bIns="0" rtlCol="0">
            <a:spAutoFit/>
          </a:bodyPr>
          <a:lstStyle/>
          <a:p>
            <a:pPr marL="12700">
              <a:lnSpc>
                <a:spcPct val="100000"/>
              </a:lnSpc>
            </a:pPr>
            <a:r>
              <a:rPr sz="1800" spc="-10" dirty="0">
                <a:solidFill>
                  <a:srgbClr val="E4DEDC"/>
                </a:solidFill>
                <a:latin typeface="Arial"/>
                <a:cs typeface="Arial"/>
              </a:rPr>
              <a:t>Kinds </a:t>
            </a:r>
            <a:r>
              <a:rPr sz="1800" spc="45" dirty="0">
                <a:solidFill>
                  <a:srgbClr val="E4DEDC"/>
                </a:solidFill>
                <a:latin typeface="Arial"/>
                <a:cs typeface="Arial"/>
              </a:rPr>
              <a:t>of</a:t>
            </a:r>
            <a:r>
              <a:rPr sz="1800" spc="-360" dirty="0">
                <a:solidFill>
                  <a:srgbClr val="E4DEDC"/>
                </a:solidFill>
                <a:latin typeface="Arial"/>
                <a:cs typeface="Arial"/>
              </a:rPr>
              <a:t> </a:t>
            </a:r>
            <a:r>
              <a:rPr sz="1800" spc="-10" dirty="0">
                <a:solidFill>
                  <a:srgbClr val="E4DEDC"/>
                </a:solidFill>
                <a:latin typeface="Arial"/>
                <a:cs typeface="Arial"/>
              </a:rPr>
              <a:t>Content </a:t>
            </a:r>
            <a:r>
              <a:rPr sz="1800" spc="-40" dirty="0">
                <a:solidFill>
                  <a:srgbClr val="E4DEDC"/>
                </a:solidFill>
                <a:latin typeface="Arial"/>
                <a:cs typeface="Arial"/>
              </a:rPr>
              <a:t>Used </a:t>
            </a:r>
            <a:r>
              <a:rPr sz="1800" dirty="0">
                <a:solidFill>
                  <a:srgbClr val="E4DEDC"/>
                </a:solidFill>
                <a:latin typeface="Arial"/>
                <a:cs typeface="Arial"/>
              </a:rPr>
              <a:t>in Portal </a:t>
            </a:r>
            <a:r>
              <a:rPr sz="1800" spc="-40" dirty="0">
                <a:solidFill>
                  <a:srgbClr val="E4DEDC"/>
                </a:solidFill>
                <a:latin typeface="Arial"/>
                <a:cs typeface="Arial"/>
              </a:rPr>
              <a:t>Pages</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92</a:t>
            </a:r>
          </a:p>
        </p:txBody>
      </p:sp>
      <p:sp>
        <p:nvSpPr>
          <p:cNvPr id="5" name="object 5"/>
          <p:cNvSpPr txBox="1">
            <a:spLocks noGrp="1"/>
          </p:cNvSpPr>
          <p:nvPr>
            <p:ph type="title"/>
          </p:nvPr>
        </p:nvSpPr>
        <p:spPr>
          <a:xfrm>
            <a:off x="435965" y="1153033"/>
            <a:ext cx="7719695"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50" dirty="0">
                <a:solidFill>
                  <a:srgbClr val="2B2522"/>
                </a:solidFill>
              </a:rPr>
              <a:t>There</a:t>
            </a:r>
            <a:r>
              <a:rPr sz="2400" spc="-70" dirty="0">
                <a:solidFill>
                  <a:srgbClr val="2B2522"/>
                </a:solidFill>
              </a:rPr>
              <a:t> </a:t>
            </a:r>
            <a:r>
              <a:rPr sz="2400" spc="-45" dirty="0">
                <a:solidFill>
                  <a:srgbClr val="2B2522"/>
                </a:solidFill>
              </a:rPr>
              <a:t>are</a:t>
            </a:r>
            <a:r>
              <a:rPr sz="2400" spc="-90" dirty="0">
                <a:solidFill>
                  <a:srgbClr val="2B2522"/>
                </a:solidFill>
              </a:rPr>
              <a:t> </a:t>
            </a:r>
            <a:r>
              <a:rPr sz="2400" spc="65" dirty="0">
                <a:solidFill>
                  <a:srgbClr val="2B2522"/>
                </a:solidFill>
              </a:rPr>
              <a:t>two</a:t>
            </a:r>
            <a:r>
              <a:rPr sz="2400" spc="-80" dirty="0">
                <a:solidFill>
                  <a:srgbClr val="2B2522"/>
                </a:solidFill>
              </a:rPr>
              <a:t> </a:t>
            </a:r>
            <a:r>
              <a:rPr sz="2400" spc="-5" dirty="0">
                <a:solidFill>
                  <a:srgbClr val="2B2522"/>
                </a:solidFill>
              </a:rPr>
              <a:t>kinds</a:t>
            </a:r>
            <a:r>
              <a:rPr sz="2400" spc="-60" dirty="0">
                <a:solidFill>
                  <a:srgbClr val="2B2522"/>
                </a:solidFill>
              </a:rPr>
              <a:t> </a:t>
            </a:r>
            <a:r>
              <a:rPr sz="2400" spc="60" dirty="0">
                <a:solidFill>
                  <a:srgbClr val="2B2522"/>
                </a:solidFill>
              </a:rPr>
              <a:t>of</a:t>
            </a:r>
            <a:r>
              <a:rPr sz="2400" spc="-85" dirty="0">
                <a:solidFill>
                  <a:srgbClr val="2B2522"/>
                </a:solidFill>
              </a:rPr>
              <a:t> </a:t>
            </a:r>
            <a:r>
              <a:rPr sz="2400" spc="25" dirty="0">
                <a:solidFill>
                  <a:srgbClr val="2B2522"/>
                </a:solidFill>
              </a:rPr>
              <a:t>content</a:t>
            </a:r>
            <a:r>
              <a:rPr sz="2400" spc="-65" dirty="0">
                <a:solidFill>
                  <a:srgbClr val="2B2522"/>
                </a:solidFill>
              </a:rPr>
              <a:t> </a:t>
            </a:r>
            <a:r>
              <a:rPr sz="2400" spc="50" dirty="0">
                <a:solidFill>
                  <a:srgbClr val="2B2522"/>
                </a:solidFill>
              </a:rPr>
              <a:t>that</a:t>
            </a:r>
            <a:r>
              <a:rPr sz="2400" spc="-75" dirty="0">
                <a:solidFill>
                  <a:srgbClr val="2B2522"/>
                </a:solidFill>
              </a:rPr>
              <a:t> </a:t>
            </a:r>
            <a:r>
              <a:rPr sz="2400" spc="15" dirty="0">
                <a:solidFill>
                  <a:srgbClr val="2B2522"/>
                </a:solidFill>
              </a:rPr>
              <a:t>may</a:t>
            </a:r>
            <a:r>
              <a:rPr sz="2400" spc="-85" dirty="0">
                <a:solidFill>
                  <a:srgbClr val="2B2522"/>
                </a:solidFill>
              </a:rPr>
              <a:t> </a:t>
            </a:r>
            <a:r>
              <a:rPr sz="2400" spc="-30" dirty="0">
                <a:solidFill>
                  <a:srgbClr val="2B2522"/>
                </a:solidFill>
              </a:rPr>
              <a:t>appear</a:t>
            </a:r>
            <a:r>
              <a:rPr sz="2400" spc="-95" dirty="0">
                <a:solidFill>
                  <a:srgbClr val="2B2522"/>
                </a:solidFill>
              </a:rPr>
              <a:t> </a:t>
            </a:r>
            <a:r>
              <a:rPr sz="2400" dirty="0">
                <a:solidFill>
                  <a:srgbClr val="2B2522"/>
                </a:solidFill>
              </a:rPr>
              <a:t>in</a:t>
            </a:r>
            <a:r>
              <a:rPr sz="2400" spc="-80" dirty="0">
                <a:solidFill>
                  <a:srgbClr val="2B2522"/>
                </a:solidFill>
              </a:rPr>
              <a:t> </a:t>
            </a:r>
            <a:r>
              <a:rPr sz="2400" spc="10" dirty="0">
                <a:solidFill>
                  <a:srgbClr val="2B2522"/>
                </a:solidFill>
              </a:rPr>
              <a:t>portal  </a:t>
            </a:r>
            <a:r>
              <a:rPr sz="2400" spc="-50" dirty="0">
                <a:solidFill>
                  <a:srgbClr val="2B2522"/>
                </a:solidFill>
              </a:rPr>
              <a:t>pages:</a:t>
            </a:r>
            <a:endParaRPr sz="2400"/>
          </a:p>
        </p:txBody>
      </p:sp>
      <p:sp>
        <p:nvSpPr>
          <p:cNvPr id="6" name="object 6"/>
          <p:cNvSpPr txBox="1"/>
          <p:nvPr/>
        </p:nvSpPr>
        <p:spPr>
          <a:xfrm>
            <a:off x="893165" y="1947926"/>
            <a:ext cx="7739380" cy="3536315"/>
          </a:xfrm>
          <a:prstGeom prst="rect">
            <a:avLst/>
          </a:prstGeom>
        </p:spPr>
        <p:txBody>
          <a:bodyPr vert="horz" wrap="square" lIns="0" tIns="0" rIns="0" bIns="0" rtlCol="0">
            <a:spAutoFit/>
          </a:bodyPr>
          <a:lstStyle/>
          <a:p>
            <a:pPr marL="184785" marR="6985" indent="-172085">
              <a:lnSpc>
                <a:spcPct val="100000"/>
              </a:lnSpc>
              <a:buClr>
                <a:srgbClr val="9E9087"/>
              </a:buClr>
              <a:buSzPct val="80000"/>
              <a:buFont typeface="Wingdings"/>
              <a:buChar char=""/>
              <a:tabLst>
                <a:tab pos="185420" algn="l"/>
              </a:tabLst>
            </a:pPr>
            <a:r>
              <a:rPr sz="2000" b="1" spc="-20" dirty="0">
                <a:solidFill>
                  <a:srgbClr val="2B2522"/>
                </a:solidFill>
                <a:latin typeface="Arial"/>
                <a:cs typeface="Arial"/>
              </a:rPr>
              <a:t>In-Context </a:t>
            </a:r>
            <a:r>
              <a:rPr sz="2000" b="1" spc="-65" dirty="0">
                <a:solidFill>
                  <a:srgbClr val="2B2522"/>
                </a:solidFill>
                <a:latin typeface="Arial"/>
                <a:cs typeface="Arial"/>
              </a:rPr>
              <a:t>Editing </a:t>
            </a:r>
            <a:r>
              <a:rPr sz="2000" b="1" spc="-45" dirty="0">
                <a:solidFill>
                  <a:srgbClr val="2B2522"/>
                </a:solidFill>
                <a:latin typeface="Arial"/>
                <a:cs typeface="Arial"/>
              </a:rPr>
              <a:t>(ICE) content </a:t>
            </a:r>
            <a:r>
              <a:rPr sz="2000" spc="-370" dirty="0">
                <a:solidFill>
                  <a:srgbClr val="2B2522"/>
                </a:solidFill>
                <a:latin typeface="Arial"/>
                <a:cs typeface="Arial"/>
              </a:rPr>
              <a:t>— </a:t>
            </a:r>
            <a:r>
              <a:rPr sz="2000" spc="15" dirty="0">
                <a:solidFill>
                  <a:srgbClr val="2B2522"/>
                </a:solidFill>
                <a:latin typeface="Arial"/>
                <a:cs typeface="Arial"/>
              </a:rPr>
              <a:t>rich </a:t>
            </a:r>
            <a:r>
              <a:rPr sz="2000" spc="25" dirty="0">
                <a:solidFill>
                  <a:srgbClr val="2B2522"/>
                </a:solidFill>
                <a:latin typeface="Arial"/>
                <a:cs typeface="Arial"/>
              </a:rPr>
              <a:t>text </a:t>
            </a:r>
            <a:r>
              <a:rPr sz="2000" spc="-5" dirty="0">
                <a:solidFill>
                  <a:srgbClr val="2B2522"/>
                </a:solidFill>
                <a:latin typeface="Arial"/>
                <a:cs typeface="Arial"/>
              </a:rPr>
              <a:t>inserted </a:t>
            </a:r>
            <a:r>
              <a:rPr sz="2000" spc="5" dirty="0">
                <a:solidFill>
                  <a:srgbClr val="2B2522"/>
                </a:solidFill>
                <a:latin typeface="Arial"/>
                <a:cs typeface="Arial"/>
              </a:rPr>
              <a:t>during </a:t>
            </a:r>
            <a:r>
              <a:rPr sz="2000" spc="-30" dirty="0">
                <a:solidFill>
                  <a:srgbClr val="2B2522"/>
                </a:solidFill>
                <a:latin typeface="Arial"/>
                <a:cs typeface="Arial"/>
              </a:rPr>
              <a:t>page  </a:t>
            </a:r>
            <a:r>
              <a:rPr sz="2000" spc="-5" dirty="0">
                <a:solidFill>
                  <a:srgbClr val="2B2522"/>
                </a:solidFill>
                <a:latin typeface="Arial"/>
                <a:cs typeface="Arial"/>
              </a:rPr>
              <a:t>management.</a:t>
            </a:r>
            <a:r>
              <a:rPr sz="2000" spc="-95" dirty="0">
                <a:solidFill>
                  <a:srgbClr val="2B2522"/>
                </a:solidFill>
                <a:latin typeface="Arial"/>
                <a:cs typeface="Arial"/>
              </a:rPr>
              <a:t> </a:t>
            </a:r>
            <a:r>
              <a:rPr sz="2000" spc="-120" dirty="0">
                <a:solidFill>
                  <a:srgbClr val="2B2522"/>
                </a:solidFill>
                <a:latin typeface="Arial"/>
                <a:cs typeface="Arial"/>
              </a:rPr>
              <a:t>ICE</a:t>
            </a:r>
            <a:r>
              <a:rPr sz="2000" spc="-70" dirty="0">
                <a:solidFill>
                  <a:srgbClr val="2B2522"/>
                </a:solidFill>
                <a:latin typeface="Arial"/>
                <a:cs typeface="Arial"/>
              </a:rPr>
              <a:t> </a:t>
            </a:r>
            <a:r>
              <a:rPr sz="2000" spc="-10" dirty="0">
                <a:solidFill>
                  <a:srgbClr val="2B2522"/>
                </a:solidFill>
                <a:latin typeface="Arial"/>
                <a:cs typeface="Arial"/>
              </a:rPr>
              <a:t>Content</a:t>
            </a:r>
            <a:r>
              <a:rPr sz="2000" spc="-75" dirty="0">
                <a:solidFill>
                  <a:srgbClr val="2B2522"/>
                </a:solidFill>
                <a:latin typeface="Arial"/>
                <a:cs typeface="Arial"/>
              </a:rPr>
              <a:t> </a:t>
            </a:r>
            <a:r>
              <a:rPr sz="2000" spc="10" dirty="0">
                <a:solidFill>
                  <a:srgbClr val="2B2522"/>
                </a:solidFill>
                <a:latin typeface="Arial"/>
                <a:cs typeface="Arial"/>
              </a:rPr>
              <a:t>is</a:t>
            </a:r>
            <a:r>
              <a:rPr sz="2000" spc="-85" dirty="0">
                <a:solidFill>
                  <a:srgbClr val="2B2522"/>
                </a:solidFill>
                <a:latin typeface="Arial"/>
                <a:cs typeface="Arial"/>
              </a:rPr>
              <a:t> </a:t>
            </a:r>
            <a:r>
              <a:rPr sz="2000" spc="-5" dirty="0">
                <a:solidFill>
                  <a:srgbClr val="2B2522"/>
                </a:solidFill>
                <a:latin typeface="Arial"/>
                <a:cs typeface="Arial"/>
              </a:rPr>
              <a:t>published</a:t>
            </a:r>
            <a:r>
              <a:rPr sz="2000" spc="-110" dirty="0">
                <a:solidFill>
                  <a:srgbClr val="2B2522"/>
                </a:solidFill>
                <a:latin typeface="Arial"/>
                <a:cs typeface="Arial"/>
              </a:rPr>
              <a:t> </a:t>
            </a:r>
            <a:r>
              <a:rPr sz="2000" spc="25" dirty="0">
                <a:solidFill>
                  <a:srgbClr val="2B2522"/>
                </a:solidFill>
                <a:latin typeface="Arial"/>
                <a:cs typeface="Arial"/>
              </a:rPr>
              <a:t>implicitly</a:t>
            </a:r>
            <a:r>
              <a:rPr sz="2000" spc="-110" dirty="0">
                <a:solidFill>
                  <a:srgbClr val="2B2522"/>
                </a:solidFill>
                <a:latin typeface="Arial"/>
                <a:cs typeface="Arial"/>
              </a:rPr>
              <a:t> </a:t>
            </a:r>
            <a:r>
              <a:rPr sz="2000" spc="-10" dirty="0">
                <a:solidFill>
                  <a:srgbClr val="2B2522"/>
                </a:solidFill>
                <a:latin typeface="Arial"/>
                <a:cs typeface="Arial"/>
              </a:rPr>
              <a:t>as</a:t>
            </a:r>
            <a:r>
              <a:rPr sz="2000" spc="-70" dirty="0">
                <a:solidFill>
                  <a:srgbClr val="2B2522"/>
                </a:solidFill>
                <a:latin typeface="Arial"/>
                <a:cs typeface="Arial"/>
              </a:rPr>
              <a:t> </a:t>
            </a:r>
            <a:r>
              <a:rPr sz="2000" spc="20" dirty="0">
                <a:solidFill>
                  <a:srgbClr val="2B2522"/>
                </a:solidFill>
                <a:latin typeface="Arial"/>
                <a:cs typeface="Arial"/>
              </a:rPr>
              <a:t>part</a:t>
            </a:r>
            <a:r>
              <a:rPr sz="2000" spc="-90" dirty="0">
                <a:solidFill>
                  <a:srgbClr val="2B2522"/>
                </a:solidFill>
                <a:latin typeface="Arial"/>
                <a:cs typeface="Arial"/>
              </a:rPr>
              <a:t> </a:t>
            </a:r>
            <a:r>
              <a:rPr sz="2000" spc="50" dirty="0">
                <a:solidFill>
                  <a:srgbClr val="2B2522"/>
                </a:solidFill>
                <a:latin typeface="Arial"/>
                <a:cs typeface="Arial"/>
              </a:rPr>
              <a:t>of</a:t>
            </a:r>
            <a:r>
              <a:rPr sz="2000" spc="-7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spc="-30" dirty="0">
                <a:solidFill>
                  <a:srgbClr val="2B2522"/>
                </a:solidFill>
                <a:latin typeface="Arial"/>
                <a:cs typeface="Arial"/>
              </a:rPr>
              <a:t>page  </a:t>
            </a:r>
            <a:r>
              <a:rPr sz="2000" dirty="0">
                <a:solidFill>
                  <a:srgbClr val="2B2522"/>
                </a:solidFill>
                <a:latin typeface="Arial"/>
                <a:cs typeface="Arial"/>
              </a:rPr>
              <a:t>in </a:t>
            </a:r>
            <a:r>
              <a:rPr sz="2000" spc="25" dirty="0">
                <a:solidFill>
                  <a:srgbClr val="2B2522"/>
                </a:solidFill>
                <a:latin typeface="Arial"/>
                <a:cs typeface="Arial"/>
              </a:rPr>
              <a:t>which </a:t>
            </a:r>
            <a:r>
              <a:rPr sz="2000" spc="55" dirty="0">
                <a:solidFill>
                  <a:srgbClr val="2B2522"/>
                </a:solidFill>
                <a:latin typeface="Arial"/>
                <a:cs typeface="Arial"/>
              </a:rPr>
              <a:t>it </a:t>
            </a:r>
            <a:r>
              <a:rPr sz="2000" spc="-30" dirty="0">
                <a:solidFill>
                  <a:srgbClr val="2B2522"/>
                </a:solidFill>
                <a:latin typeface="Arial"/>
                <a:cs typeface="Arial"/>
              </a:rPr>
              <a:t>resides. </a:t>
            </a:r>
            <a:r>
              <a:rPr sz="2000" spc="-120" dirty="0">
                <a:solidFill>
                  <a:srgbClr val="2B2522"/>
                </a:solidFill>
                <a:latin typeface="Arial"/>
                <a:cs typeface="Arial"/>
              </a:rPr>
              <a:t>ICE </a:t>
            </a:r>
            <a:r>
              <a:rPr sz="2000" spc="-10" dirty="0">
                <a:solidFill>
                  <a:srgbClr val="2B2522"/>
                </a:solidFill>
                <a:latin typeface="Arial"/>
                <a:cs typeface="Arial"/>
              </a:rPr>
              <a:t>Content </a:t>
            </a:r>
            <a:r>
              <a:rPr sz="2000" spc="10" dirty="0">
                <a:solidFill>
                  <a:srgbClr val="2B2522"/>
                </a:solidFill>
                <a:latin typeface="Arial"/>
                <a:cs typeface="Arial"/>
              </a:rPr>
              <a:t>is </a:t>
            </a:r>
            <a:r>
              <a:rPr sz="2000" spc="5" dirty="0">
                <a:solidFill>
                  <a:srgbClr val="2B2522"/>
                </a:solidFill>
                <a:latin typeface="Arial"/>
                <a:cs typeface="Arial"/>
              </a:rPr>
              <a:t>stored </a:t>
            </a:r>
            <a:r>
              <a:rPr sz="2000" spc="20" dirty="0">
                <a:solidFill>
                  <a:srgbClr val="2B2522"/>
                </a:solidFill>
                <a:latin typeface="Arial"/>
                <a:cs typeface="Arial"/>
              </a:rPr>
              <a:t>automatically </a:t>
            </a:r>
            <a:r>
              <a:rPr sz="2000" spc="-10" dirty="0">
                <a:solidFill>
                  <a:srgbClr val="2B2522"/>
                </a:solidFill>
                <a:latin typeface="Arial"/>
                <a:cs typeface="Arial"/>
              </a:rPr>
              <a:t>and </a:t>
            </a:r>
            <a:r>
              <a:rPr sz="2000" spc="10" dirty="0">
                <a:solidFill>
                  <a:srgbClr val="2B2522"/>
                </a:solidFill>
                <a:latin typeface="Arial"/>
                <a:cs typeface="Arial"/>
              </a:rPr>
              <a:t>is </a:t>
            </a:r>
            <a:r>
              <a:rPr sz="2000" spc="35" dirty="0">
                <a:solidFill>
                  <a:srgbClr val="2B2522"/>
                </a:solidFill>
                <a:latin typeface="Arial"/>
                <a:cs typeface="Arial"/>
              </a:rPr>
              <a:t>not  </a:t>
            </a:r>
            <a:r>
              <a:rPr sz="2000" spc="-25" dirty="0">
                <a:solidFill>
                  <a:srgbClr val="2B2522"/>
                </a:solidFill>
                <a:latin typeface="Arial"/>
                <a:cs typeface="Arial"/>
              </a:rPr>
              <a:t>manageable.</a:t>
            </a:r>
            <a:endParaRPr sz="2000">
              <a:latin typeface="Arial"/>
              <a:cs typeface="Arial"/>
            </a:endParaRPr>
          </a:p>
          <a:p>
            <a:pPr marL="184785" marR="5080" indent="-172085">
              <a:lnSpc>
                <a:spcPct val="100000"/>
              </a:lnSpc>
              <a:spcBef>
                <a:spcPts val="480"/>
              </a:spcBef>
              <a:buClr>
                <a:srgbClr val="9E9087"/>
              </a:buClr>
              <a:buSzPct val="80000"/>
              <a:buFont typeface="Wingdings"/>
              <a:buChar char=""/>
              <a:tabLst>
                <a:tab pos="185420" algn="l"/>
              </a:tabLst>
            </a:pPr>
            <a:r>
              <a:rPr sz="2000" b="1" spc="-75" dirty="0">
                <a:solidFill>
                  <a:srgbClr val="2B2522"/>
                </a:solidFill>
                <a:latin typeface="Arial"/>
                <a:cs typeface="Arial"/>
              </a:rPr>
              <a:t>Reusable </a:t>
            </a:r>
            <a:r>
              <a:rPr sz="2000" b="1" spc="-55" dirty="0">
                <a:solidFill>
                  <a:srgbClr val="2B2522"/>
                </a:solidFill>
                <a:latin typeface="Arial"/>
                <a:cs typeface="Arial"/>
              </a:rPr>
              <a:t>Content </a:t>
            </a:r>
            <a:r>
              <a:rPr sz="2000" spc="-370" dirty="0">
                <a:solidFill>
                  <a:srgbClr val="2B2522"/>
                </a:solidFill>
                <a:latin typeface="Arial"/>
                <a:cs typeface="Arial"/>
              </a:rPr>
              <a:t>— </a:t>
            </a:r>
            <a:r>
              <a:rPr sz="2000" spc="20" dirty="0">
                <a:solidFill>
                  <a:srgbClr val="2B2522"/>
                </a:solidFill>
                <a:latin typeface="Arial"/>
                <a:cs typeface="Arial"/>
              </a:rPr>
              <a:t>content </a:t>
            </a:r>
            <a:r>
              <a:rPr sz="2000" spc="30" dirty="0">
                <a:solidFill>
                  <a:srgbClr val="2B2522"/>
                </a:solidFill>
                <a:latin typeface="Arial"/>
                <a:cs typeface="Arial"/>
              </a:rPr>
              <a:t>items </a:t>
            </a:r>
            <a:r>
              <a:rPr sz="2000" spc="45" dirty="0">
                <a:solidFill>
                  <a:srgbClr val="2B2522"/>
                </a:solidFill>
                <a:latin typeface="Arial"/>
                <a:cs typeface="Arial"/>
              </a:rPr>
              <a:t>that </a:t>
            </a:r>
            <a:r>
              <a:rPr sz="2000" dirty="0">
                <a:solidFill>
                  <a:srgbClr val="2B2522"/>
                </a:solidFill>
                <a:latin typeface="Arial"/>
                <a:cs typeface="Arial"/>
              </a:rPr>
              <a:t>can </a:t>
            </a:r>
            <a:r>
              <a:rPr sz="2000" spc="-40" dirty="0">
                <a:solidFill>
                  <a:srgbClr val="2B2522"/>
                </a:solidFill>
                <a:latin typeface="Arial"/>
                <a:cs typeface="Arial"/>
              </a:rPr>
              <a:t>be </a:t>
            </a:r>
            <a:r>
              <a:rPr sz="2000" spc="-15" dirty="0">
                <a:solidFill>
                  <a:srgbClr val="2B2522"/>
                </a:solidFill>
                <a:latin typeface="Arial"/>
                <a:cs typeface="Arial"/>
              </a:rPr>
              <a:t>used </a:t>
            </a:r>
            <a:r>
              <a:rPr sz="2000" spc="5" dirty="0">
                <a:solidFill>
                  <a:srgbClr val="2B2522"/>
                </a:solidFill>
                <a:latin typeface="Arial"/>
                <a:cs typeface="Arial"/>
              </a:rPr>
              <a:t>across  </a:t>
            </a:r>
            <a:r>
              <a:rPr sz="2000" spc="20" dirty="0">
                <a:solidFill>
                  <a:srgbClr val="2B2522"/>
                </a:solidFill>
                <a:latin typeface="Arial"/>
                <a:cs typeface="Arial"/>
              </a:rPr>
              <a:t>different</a:t>
            </a:r>
            <a:r>
              <a:rPr sz="2000" spc="-114" dirty="0">
                <a:solidFill>
                  <a:srgbClr val="2B2522"/>
                </a:solidFill>
                <a:latin typeface="Arial"/>
                <a:cs typeface="Arial"/>
              </a:rPr>
              <a:t> </a:t>
            </a:r>
            <a:r>
              <a:rPr sz="2000" spc="-20" dirty="0">
                <a:solidFill>
                  <a:srgbClr val="2B2522"/>
                </a:solidFill>
                <a:latin typeface="Arial"/>
                <a:cs typeface="Arial"/>
              </a:rPr>
              <a:t>pages</a:t>
            </a:r>
            <a:r>
              <a:rPr sz="2000" spc="-100" dirty="0">
                <a:solidFill>
                  <a:srgbClr val="2B2522"/>
                </a:solidFill>
                <a:latin typeface="Arial"/>
                <a:cs typeface="Arial"/>
              </a:rPr>
              <a:t> </a:t>
            </a:r>
            <a:r>
              <a:rPr sz="2000" spc="50" dirty="0">
                <a:solidFill>
                  <a:srgbClr val="2B2522"/>
                </a:solidFill>
                <a:latin typeface="Arial"/>
                <a:cs typeface="Arial"/>
              </a:rPr>
              <a:t>of</a:t>
            </a:r>
            <a:r>
              <a:rPr sz="2000" spc="-80" dirty="0">
                <a:solidFill>
                  <a:srgbClr val="2B2522"/>
                </a:solidFill>
                <a:latin typeface="Arial"/>
                <a:cs typeface="Arial"/>
              </a:rPr>
              <a:t> </a:t>
            </a:r>
            <a:r>
              <a:rPr sz="2000" spc="5" dirty="0">
                <a:solidFill>
                  <a:srgbClr val="2B2522"/>
                </a:solidFill>
                <a:latin typeface="Arial"/>
                <a:cs typeface="Arial"/>
              </a:rPr>
              <a:t>the</a:t>
            </a:r>
            <a:r>
              <a:rPr sz="2000" spc="-80" dirty="0">
                <a:solidFill>
                  <a:srgbClr val="2B2522"/>
                </a:solidFill>
                <a:latin typeface="Arial"/>
                <a:cs typeface="Arial"/>
              </a:rPr>
              <a:t> </a:t>
            </a:r>
            <a:r>
              <a:rPr sz="2000" dirty="0">
                <a:solidFill>
                  <a:srgbClr val="2B2522"/>
                </a:solidFill>
                <a:latin typeface="Arial"/>
                <a:cs typeface="Arial"/>
              </a:rPr>
              <a:t>same</a:t>
            </a:r>
            <a:r>
              <a:rPr sz="2000" spc="-90" dirty="0">
                <a:solidFill>
                  <a:srgbClr val="2B2522"/>
                </a:solidFill>
                <a:latin typeface="Arial"/>
                <a:cs typeface="Arial"/>
              </a:rPr>
              <a:t> </a:t>
            </a:r>
            <a:r>
              <a:rPr sz="2000" spc="10" dirty="0">
                <a:solidFill>
                  <a:srgbClr val="2B2522"/>
                </a:solidFill>
                <a:latin typeface="Arial"/>
                <a:cs typeface="Arial"/>
              </a:rPr>
              <a:t>or</a:t>
            </a:r>
            <a:r>
              <a:rPr sz="2000" spc="-80" dirty="0">
                <a:solidFill>
                  <a:srgbClr val="2B2522"/>
                </a:solidFill>
                <a:latin typeface="Arial"/>
                <a:cs typeface="Arial"/>
              </a:rPr>
              <a:t> </a:t>
            </a:r>
            <a:r>
              <a:rPr sz="2000" spc="20" dirty="0">
                <a:solidFill>
                  <a:srgbClr val="2B2522"/>
                </a:solidFill>
                <a:latin typeface="Arial"/>
                <a:cs typeface="Arial"/>
              </a:rPr>
              <a:t>different</a:t>
            </a:r>
            <a:r>
              <a:rPr sz="2000" spc="-114" dirty="0">
                <a:solidFill>
                  <a:srgbClr val="2B2522"/>
                </a:solidFill>
                <a:latin typeface="Arial"/>
                <a:cs typeface="Arial"/>
              </a:rPr>
              <a:t> </a:t>
            </a:r>
            <a:r>
              <a:rPr sz="2000" spc="5" dirty="0">
                <a:solidFill>
                  <a:srgbClr val="2B2522"/>
                </a:solidFill>
                <a:latin typeface="Arial"/>
                <a:cs typeface="Arial"/>
              </a:rPr>
              <a:t>portals.</a:t>
            </a:r>
            <a:r>
              <a:rPr sz="2000" spc="-120" dirty="0">
                <a:solidFill>
                  <a:srgbClr val="2B2522"/>
                </a:solidFill>
                <a:latin typeface="Arial"/>
                <a:cs typeface="Arial"/>
              </a:rPr>
              <a:t> </a:t>
            </a:r>
            <a:r>
              <a:rPr sz="2000" spc="-40" dirty="0">
                <a:solidFill>
                  <a:srgbClr val="2B2522"/>
                </a:solidFill>
                <a:latin typeface="Arial"/>
                <a:cs typeface="Arial"/>
              </a:rPr>
              <a:t>Reusable</a:t>
            </a:r>
            <a:r>
              <a:rPr sz="2000" spc="-114" dirty="0">
                <a:solidFill>
                  <a:srgbClr val="2B2522"/>
                </a:solidFill>
                <a:latin typeface="Arial"/>
                <a:cs typeface="Arial"/>
              </a:rPr>
              <a:t> </a:t>
            </a:r>
            <a:r>
              <a:rPr sz="2000" spc="-10" dirty="0">
                <a:solidFill>
                  <a:srgbClr val="2B2522"/>
                </a:solidFill>
                <a:latin typeface="Arial"/>
                <a:cs typeface="Arial"/>
              </a:rPr>
              <a:t>Content</a:t>
            </a:r>
            <a:r>
              <a:rPr sz="2000" spc="-85" dirty="0">
                <a:solidFill>
                  <a:srgbClr val="2B2522"/>
                </a:solidFill>
                <a:latin typeface="Arial"/>
                <a:cs typeface="Arial"/>
              </a:rPr>
              <a:t> </a:t>
            </a:r>
            <a:r>
              <a:rPr sz="2000" spc="10" dirty="0">
                <a:solidFill>
                  <a:srgbClr val="2B2522"/>
                </a:solidFill>
                <a:latin typeface="Arial"/>
                <a:cs typeface="Arial"/>
              </a:rPr>
              <a:t>is  </a:t>
            </a:r>
            <a:r>
              <a:rPr sz="2000" spc="-30" dirty="0">
                <a:solidFill>
                  <a:srgbClr val="2B2522"/>
                </a:solidFill>
                <a:latin typeface="Arial"/>
                <a:cs typeface="Arial"/>
              </a:rPr>
              <a:t>uploaded, </a:t>
            </a:r>
            <a:r>
              <a:rPr sz="2000" spc="-10" dirty="0">
                <a:solidFill>
                  <a:srgbClr val="2B2522"/>
                </a:solidFill>
                <a:latin typeface="Arial"/>
                <a:cs typeface="Arial"/>
              </a:rPr>
              <a:t>managed and published </a:t>
            </a:r>
            <a:r>
              <a:rPr sz="2000" dirty="0">
                <a:solidFill>
                  <a:srgbClr val="2B2522"/>
                </a:solidFill>
                <a:latin typeface="Arial"/>
                <a:cs typeface="Arial"/>
              </a:rPr>
              <a:t>centrally in </a:t>
            </a:r>
            <a:r>
              <a:rPr sz="2000" spc="5" dirty="0">
                <a:solidFill>
                  <a:srgbClr val="2B2522"/>
                </a:solidFill>
                <a:latin typeface="Arial"/>
                <a:cs typeface="Arial"/>
              </a:rPr>
              <a:t>the </a:t>
            </a:r>
            <a:r>
              <a:rPr sz="2000" spc="-45" dirty="0">
                <a:solidFill>
                  <a:srgbClr val="2B2522"/>
                </a:solidFill>
                <a:latin typeface="Arial"/>
                <a:cs typeface="Arial"/>
              </a:rPr>
              <a:t>Shared </a:t>
            </a:r>
            <a:r>
              <a:rPr sz="2000" spc="-10" dirty="0">
                <a:solidFill>
                  <a:srgbClr val="2B2522"/>
                </a:solidFill>
                <a:latin typeface="Arial"/>
                <a:cs typeface="Arial"/>
              </a:rPr>
              <a:t>Content  and</a:t>
            </a:r>
            <a:r>
              <a:rPr sz="2000" spc="-75" dirty="0">
                <a:solidFill>
                  <a:srgbClr val="2B2522"/>
                </a:solidFill>
                <a:latin typeface="Arial"/>
                <a:cs typeface="Arial"/>
              </a:rPr>
              <a:t> </a:t>
            </a:r>
            <a:r>
              <a:rPr sz="2000" dirty="0">
                <a:solidFill>
                  <a:srgbClr val="2B2522"/>
                </a:solidFill>
                <a:latin typeface="Arial"/>
                <a:cs typeface="Arial"/>
              </a:rPr>
              <a:t>Portal</a:t>
            </a:r>
            <a:r>
              <a:rPr sz="2000" spc="-100" dirty="0">
                <a:solidFill>
                  <a:srgbClr val="2B2522"/>
                </a:solidFill>
                <a:latin typeface="Arial"/>
                <a:cs typeface="Arial"/>
              </a:rPr>
              <a:t> </a:t>
            </a:r>
            <a:r>
              <a:rPr sz="2000" spc="-10" dirty="0">
                <a:solidFill>
                  <a:srgbClr val="2B2522"/>
                </a:solidFill>
                <a:latin typeface="Arial"/>
                <a:cs typeface="Arial"/>
              </a:rPr>
              <a:t>Content</a:t>
            </a:r>
            <a:r>
              <a:rPr sz="2000" spc="-85" dirty="0">
                <a:solidFill>
                  <a:srgbClr val="2B2522"/>
                </a:solidFill>
                <a:latin typeface="Arial"/>
                <a:cs typeface="Arial"/>
              </a:rPr>
              <a:t> </a:t>
            </a:r>
            <a:r>
              <a:rPr sz="2000" spc="-5" dirty="0">
                <a:solidFill>
                  <a:srgbClr val="2B2522"/>
                </a:solidFill>
                <a:latin typeface="Arial"/>
                <a:cs typeface="Arial"/>
              </a:rPr>
              <a:t>apps</a:t>
            </a:r>
            <a:r>
              <a:rPr sz="2000" spc="-95" dirty="0">
                <a:solidFill>
                  <a:srgbClr val="2B2522"/>
                </a:solidFill>
                <a:latin typeface="Arial"/>
                <a:cs typeface="Arial"/>
              </a:rPr>
              <a:t> </a:t>
            </a:r>
            <a:r>
              <a:rPr sz="2000" spc="-10" dirty="0">
                <a:solidFill>
                  <a:srgbClr val="2B2522"/>
                </a:solidFill>
                <a:latin typeface="Arial"/>
                <a:cs typeface="Arial"/>
              </a:rPr>
              <a:t>and</a:t>
            </a:r>
            <a:r>
              <a:rPr sz="2000" spc="-90" dirty="0">
                <a:solidFill>
                  <a:srgbClr val="2B2522"/>
                </a:solidFill>
                <a:latin typeface="Arial"/>
                <a:cs typeface="Arial"/>
              </a:rPr>
              <a:t> </a:t>
            </a:r>
            <a:r>
              <a:rPr sz="2000" dirty="0">
                <a:solidFill>
                  <a:srgbClr val="2B2522"/>
                </a:solidFill>
                <a:latin typeface="Arial"/>
                <a:cs typeface="Arial"/>
              </a:rPr>
              <a:t>can</a:t>
            </a:r>
            <a:r>
              <a:rPr sz="2000" spc="-85" dirty="0">
                <a:solidFill>
                  <a:srgbClr val="2B2522"/>
                </a:solidFill>
                <a:latin typeface="Arial"/>
                <a:cs typeface="Arial"/>
              </a:rPr>
              <a:t> </a:t>
            </a:r>
            <a:r>
              <a:rPr sz="2000" spc="-40" dirty="0">
                <a:solidFill>
                  <a:srgbClr val="2B2522"/>
                </a:solidFill>
                <a:latin typeface="Arial"/>
                <a:cs typeface="Arial"/>
              </a:rPr>
              <a:t>be</a:t>
            </a:r>
            <a:r>
              <a:rPr sz="2000" spc="-95" dirty="0">
                <a:solidFill>
                  <a:srgbClr val="2B2522"/>
                </a:solidFill>
                <a:latin typeface="Arial"/>
                <a:cs typeface="Arial"/>
              </a:rPr>
              <a:t> </a:t>
            </a:r>
            <a:r>
              <a:rPr sz="2000" spc="-20" dirty="0">
                <a:solidFill>
                  <a:srgbClr val="2B2522"/>
                </a:solidFill>
                <a:latin typeface="Arial"/>
                <a:cs typeface="Arial"/>
              </a:rPr>
              <a:t>referenced</a:t>
            </a:r>
            <a:r>
              <a:rPr sz="2000" spc="-105" dirty="0">
                <a:solidFill>
                  <a:srgbClr val="2B2522"/>
                </a:solidFill>
                <a:latin typeface="Arial"/>
                <a:cs typeface="Arial"/>
              </a:rPr>
              <a:t> </a:t>
            </a:r>
            <a:r>
              <a:rPr sz="2000" dirty="0">
                <a:solidFill>
                  <a:srgbClr val="2B2522"/>
                </a:solidFill>
                <a:latin typeface="Arial"/>
                <a:cs typeface="Arial"/>
              </a:rPr>
              <a:t>in</a:t>
            </a:r>
            <a:r>
              <a:rPr sz="2000" spc="-80" dirty="0">
                <a:solidFill>
                  <a:srgbClr val="2B2522"/>
                </a:solidFill>
                <a:latin typeface="Arial"/>
                <a:cs typeface="Arial"/>
              </a:rPr>
              <a:t> </a:t>
            </a:r>
            <a:r>
              <a:rPr sz="2000" spc="-30" dirty="0">
                <a:solidFill>
                  <a:srgbClr val="2B2522"/>
                </a:solidFill>
                <a:latin typeface="Arial"/>
                <a:cs typeface="Arial"/>
              </a:rPr>
              <a:t>pages.</a:t>
            </a:r>
            <a:endParaRPr sz="2000">
              <a:latin typeface="Arial"/>
              <a:cs typeface="Arial"/>
            </a:endParaRPr>
          </a:p>
          <a:p>
            <a:pPr marL="636270" lvl="1" indent="-187960">
              <a:lnSpc>
                <a:spcPct val="100000"/>
              </a:lnSpc>
              <a:spcBef>
                <a:spcPts val="480"/>
              </a:spcBef>
              <a:buClr>
                <a:srgbClr val="9E9087"/>
              </a:buClr>
              <a:buSzPct val="80000"/>
              <a:buFont typeface="Wingdings"/>
              <a:buChar char=""/>
              <a:tabLst>
                <a:tab pos="636905" algn="l"/>
              </a:tabLst>
            </a:pPr>
            <a:r>
              <a:rPr sz="2000" b="1" spc="-55" dirty="0">
                <a:solidFill>
                  <a:srgbClr val="2B2522"/>
                </a:solidFill>
                <a:latin typeface="Arial"/>
                <a:cs typeface="Arial"/>
              </a:rPr>
              <a:t>Simple</a:t>
            </a:r>
            <a:r>
              <a:rPr sz="2000" b="1" spc="-60" dirty="0">
                <a:solidFill>
                  <a:srgbClr val="2B2522"/>
                </a:solidFill>
                <a:latin typeface="Arial"/>
                <a:cs typeface="Arial"/>
              </a:rPr>
              <a:t> </a:t>
            </a:r>
            <a:r>
              <a:rPr sz="2000" spc="-370" dirty="0">
                <a:solidFill>
                  <a:srgbClr val="2B2522"/>
                </a:solidFill>
                <a:latin typeface="Arial"/>
                <a:cs typeface="Arial"/>
              </a:rPr>
              <a:t>— </a:t>
            </a:r>
            <a:r>
              <a:rPr sz="2000" spc="-260" dirty="0">
                <a:solidFill>
                  <a:srgbClr val="2B2522"/>
                </a:solidFill>
                <a:latin typeface="Arial"/>
                <a:cs typeface="Arial"/>
              </a:rPr>
              <a:t> </a:t>
            </a:r>
            <a:r>
              <a:rPr sz="2000" spc="-15" dirty="0">
                <a:solidFill>
                  <a:srgbClr val="2B2522"/>
                </a:solidFill>
                <a:latin typeface="Arial"/>
                <a:cs typeface="Arial"/>
              </a:rPr>
              <a:t>uploaded</a:t>
            </a:r>
            <a:r>
              <a:rPr sz="2000" spc="-120" dirty="0">
                <a:solidFill>
                  <a:srgbClr val="2B2522"/>
                </a:solidFill>
                <a:latin typeface="Arial"/>
                <a:cs typeface="Arial"/>
              </a:rPr>
              <a:t> </a:t>
            </a:r>
            <a:r>
              <a:rPr sz="2000" spc="-5" dirty="0">
                <a:solidFill>
                  <a:srgbClr val="2B2522"/>
                </a:solidFill>
                <a:latin typeface="Arial"/>
                <a:cs typeface="Arial"/>
              </a:rPr>
              <a:t>media</a:t>
            </a:r>
            <a:r>
              <a:rPr sz="2000" spc="-85" dirty="0">
                <a:solidFill>
                  <a:srgbClr val="2B2522"/>
                </a:solidFill>
                <a:latin typeface="Arial"/>
                <a:cs typeface="Arial"/>
              </a:rPr>
              <a:t> </a:t>
            </a:r>
            <a:r>
              <a:rPr sz="2000" spc="-5" dirty="0">
                <a:solidFill>
                  <a:srgbClr val="2B2522"/>
                </a:solidFill>
                <a:latin typeface="Arial"/>
                <a:cs typeface="Arial"/>
              </a:rPr>
              <a:t>type</a:t>
            </a:r>
            <a:r>
              <a:rPr sz="2000" spc="-90" dirty="0">
                <a:solidFill>
                  <a:srgbClr val="2B2522"/>
                </a:solidFill>
                <a:latin typeface="Arial"/>
                <a:cs typeface="Arial"/>
              </a:rPr>
              <a:t> </a:t>
            </a:r>
            <a:r>
              <a:rPr sz="2000" spc="10" dirty="0">
                <a:solidFill>
                  <a:srgbClr val="2B2522"/>
                </a:solidFill>
                <a:latin typeface="Arial"/>
                <a:cs typeface="Arial"/>
              </a:rPr>
              <a:t>files</a:t>
            </a:r>
            <a:r>
              <a:rPr sz="2000" spc="-95" dirty="0">
                <a:solidFill>
                  <a:srgbClr val="2B2522"/>
                </a:solidFill>
                <a:latin typeface="Arial"/>
                <a:cs typeface="Arial"/>
              </a:rPr>
              <a:t> </a:t>
            </a:r>
            <a:r>
              <a:rPr sz="2000" spc="25" dirty="0">
                <a:solidFill>
                  <a:srgbClr val="2B2522"/>
                </a:solidFill>
                <a:latin typeface="Arial"/>
                <a:cs typeface="Arial"/>
              </a:rPr>
              <a:t>which</a:t>
            </a:r>
            <a:r>
              <a:rPr sz="2000" spc="-90" dirty="0">
                <a:solidFill>
                  <a:srgbClr val="2B2522"/>
                </a:solidFill>
                <a:latin typeface="Arial"/>
                <a:cs typeface="Arial"/>
              </a:rPr>
              <a:t> </a:t>
            </a:r>
            <a:r>
              <a:rPr sz="2000" dirty="0">
                <a:solidFill>
                  <a:srgbClr val="2B2522"/>
                </a:solidFill>
                <a:latin typeface="Arial"/>
                <a:cs typeface="Arial"/>
              </a:rPr>
              <a:t>can</a:t>
            </a:r>
            <a:r>
              <a:rPr sz="2000" spc="-90" dirty="0">
                <a:solidFill>
                  <a:srgbClr val="2B2522"/>
                </a:solidFill>
                <a:latin typeface="Arial"/>
                <a:cs typeface="Arial"/>
              </a:rPr>
              <a:t> </a:t>
            </a:r>
            <a:r>
              <a:rPr sz="2000" spc="-40" dirty="0">
                <a:solidFill>
                  <a:srgbClr val="2B2522"/>
                </a:solidFill>
                <a:latin typeface="Arial"/>
                <a:cs typeface="Arial"/>
              </a:rPr>
              <a:t>be</a:t>
            </a:r>
            <a:r>
              <a:rPr sz="2000" spc="-80" dirty="0">
                <a:solidFill>
                  <a:srgbClr val="2B2522"/>
                </a:solidFill>
                <a:latin typeface="Arial"/>
                <a:cs typeface="Arial"/>
              </a:rPr>
              <a:t> </a:t>
            </a:r>
            <a:r>
              <a:rPr sz="2000" spc="10" dirty="0">
                <a:solidFill>
                  <a:srgbClr val="2B2522"/>
                </a:solidFill>
                <a:latin typeface="Arial"/>
                <a:cs typeface="Arial"/>
              </a:rPr>
              <a:t>directly</a:t>
            </a:r>
            <a:endParaRPr sz="2000">
              <a:latin typeface="Arial"/>
              <a:cs typeface="Arial"/>
            </a:endParaRPr>
          </a:p>
          <a:p>
            <a:pPr marR="344170" algn="ctr">
              <a:lnSpc>
                <a:spcPct val="100000"/>
              </a:lnSpc>
            </a:pPr>
            <a:r>
              <a:rPr sz="2000" spc="-20" dirty="0">
                <a:solidFill>
                  <a:srgbClr val="2B2522"/>
                </a:solidFill>
                <a:latin typeface="Arial"/>
                <a:cs typeface="Arial"/>
              </a:rPr>
              <a:t>referenced</a:t>
            </a:r>
            <a:r>
              <a:rPr sz="2000" spc="-114" dirty="0">
                <a:solidFill>
                  <a:srgbClr val="2B2522"/>
                </a:solidFill>
                <a:latin typeface="Arial"/>
                <a:cs typeface="Arial"/>
              </a:rPr>
              <a:t> </a:t>
            </a:r>
            <a:r>
              <a:rPr sz="2000" spc="5" dirty="0">
                <a:solidFill>
                  <a:srgbClr val="2B2522"/>
                </a:solidFill>
                <a:latin typeface="Arial"/>
                <a:cs typeface="Arial"/>
              </a:rPr>
              <a:t>in</a:t>
            </a:r>
            <a:r>
              <a:rPr sz="2000" spc="-80" dirty="0">
                <a:solidFill>
                  <a:srgbClr val="2B2522"/>
                </a:solidFill>
                <a:latin typeface="Arial"/>
                <a:cs typeface="Arial"/>
              </a:rPr>
              <a:t> </a:t>
            </a:r>
            <a:r>
              <a:rPr sz="2000" spc="-45" dirty="0">
                <a:solidFill>
                  <a:srgbClr val="2B2522"/>
                </a:solidFill>
                <a:latin typeface="Arial"/>
                <a:cs typeface="Arial"/>
              </a:rPr>
              <a:t>pages,</a:t>
            </a:r>
            <a:r>
              <a:rPr sz="2000" spc="-114" dirty="0">
                <a:solidFill>
                  <a:srgbClr val="2B2522"/>
                </a:solidFill>
                <a:latin typeface="Arial"/>
                <a:cs typeface="Arial"/>
              </a:rPr>
              <a:t> </a:t>
            </a:r>
            <a:r>
              <a:rPr sz="2000" spc="10" dirty="0">
                <a:solidFill>
                  <a:srgbClr val="2B2522"/>
                </a:solidFill>
                <a:latin typeface="Arial"/>
                <a:cs typeface="Arial"/>
              </a:rPr>
              <a:t>such</a:t>
            </a:r>
            <a:r>
              <a:rPr sz="2000" spc="-85" dirty="0">
                <a:solidFill>
                  <a:srgbClr val="2B2522"/>
                </a:solidFill>
                <a:latin typeface="Arial"/>
                <a:cs typeface="Arial"/>
              </a:rPr>
              <a:t> </a:t>
            </a:r>
            <a:r>
              <a:rPr sz="2000" spc="-10" dirty="0">
                <a:solidFill>
                  <a:srgbClr val="2B2522"/>
                </a:solidFill>
                <a:latin typeface="Arial"/>
                <a:cs typeface="Arial"/>
              </a:rPr>
              <a:t>as</a:t>
            </a:r>
            <a:r>
              <a:rPr sz="2000" spc="-80" dirty="0">
                <a:solidFill>
                  <a:srgbClr val="2B2522"/>
                </a:solidFill>
                <a:latin typeface="Arial"/>
                <a:cs typeface="Arial"/>
              </a:rPr>
              <a:t> </a:t>
            </a:r>
            <a:r>
              <a:rPr sz="2000" spc="-25" dirty="0">
                <a:solidFill>
                  <a:srgbClr val="2B2522"/>
                </a:solidFill>
                <a:latin typeface="Arial"/>
                <a:cs typeface="Arial"/>
              </a:rPr>
              <a:t>images,</a:t>
            </a:r>
            <a:r>
              <a:rPr sz="2000" spc="-105" dirty="0">
                <a:solidFill>
                  <a:srgbClr val="2B2522"/>
                </a:solidFill>
                <a:latin typeface="Arial"/>
                <a:cs typeface="Arial"/>
              </a:rPr>
              <a:t> </a:t>
            </a:r>
            <a:r>
              <a:rPr sz="2000" spc="-40" dirty="0">
                <a:solidFill>
                  <a:srgbClr val="2B2522"/>
                </a:solidFill>
                <a:latin typeface="Arial"/>
                <a:cs typeface="Arial"/>
              </a:rPr>
              <a:t>videos,</a:t>
            </a:r>
            <a:r>
              <a:rPr sz="2000" spc="-95" dirty="0">
                <a:solidFill>
                  <a:srgbClr val="2B2522"/>
                </a:solidFill>
                <a:latin typeface="Arial"/>
                <a:cs typeface="Arial"/>
              </a:rPr>
              <a:t> </a:t>
            </a:r>
            <a:r>
              <a:rPr sz="2000" spc="-90" dirty="0">
                <a:solidFill>
                  <a:srgbClr val="2B2522"/>
                </a:solidFill>
                <a:latin typeface="Arial"/>
                <a:cs typeface="Arial"/>
              </a:rPr>
              <a:t>PDFs,</a:t>
            </a:r>
            <a:r>
              <a:rPr sz="2000" spc="-80" dirty="0">
                <a:solidFill>
                  <a:srgbClr val="2B2522"/>
                </a:solidFill>
                <a:latin typeface="Arial"/>
                <a:cs typeface="Arial"/>
              </a:rPr>
              <a:t> </a:t>
            </a:r>
            <a:r>
              <a:rPr sz="2000" spc="-10" dirty="0">
                <a:solidFill>
                  <a:srgbClr val="2B2522"/>
                </a:solidFill>
                <a:latin typeface="Arial"/>
                <a:cs typeface="Arial"/>
              </a:rPr>
              <a:t>etc.</a:t>
            </a:r>
            <a:endParaRPr sz="2000">
              <a:latin typeface="Arial"/>
              <a:cs typeface="Arial"/>
            </a:endParaRPr>
          </a:p>
          <a:p>
            <a:pPr marL="636270" lvl="1" indent="-187960">
              <a:lnSpc>
                <a:spcPct val="100000"/>
              </a:lnSpc>
              <a:spcBef>
                <a:spcPts val="480"/>
              </a:spcBef>
              <a:buClr>
                <a:srgbClr val="9E9087"/>
              </a:buClr>
              <a:buSzPct val="80000"/>
              <a:buFont typeface="Wingdings"/>
              <a:buChar char=""/>
              <a:tabLst>
                <a:tab pos="636905" algn="l"/>
              </a:tabLst>
            </a:pPr>
            <a:r>
              <a:rPr sz="2000" b="1" spc="-50" dirty="0">
                <a:solidFill>
                  <a:srgbClr val="2B2522"/>
                </a:solidFill>
                <a:latin typeface="Arial"/>
                <a:cs typeface="Arial"/>
              </a:rPr>
              <a:t>Structured</a:t>
            </a:r>
            <a:r>
              <a:rPr sz="2000" b="1" spc="-85" dirty="0">
                <a:solidFill>
                  <a:srgbClr val="2B2522"/>
                </a:solidFill>
                <a:latin typeface="Arial"/>
                <a:cs typeface="Arial"/>
              </a:rPr>
              <a:t> </a:t>
            </a:r>
            <a:r>
              <a:rPr sz="2000" spc="-370" dirty="0">
                <a:solidFill>
                  <a:srgbClr val="2B2522"/>
                </a:solidFill>
                <a:latin typeface="Arial"/>
                <a:cs typeface="Arial"/>
              </a:rPr>
              <a:t>— </a:t>
            </a:r>
            <a:r>
              <a:rPr sz="2000" spc="-260" dirty="0">
                <a:solidFill>
                  <a:srgbClr val="2B2522"/>
                </a:solidFill>
                <a:latin typeface="Arial"/>
                <a:cs typeface="Arial"/>
              </a:rPr>
              <a:t> </a:t>
            </a:r>
            <a:r>
              <a:rPr sz="2000" spc="5" dirty="0">
                <a:solidFill>
                  <a:srgbClr val="2B2522"/>
                </a:solidFill>
                <a:latin typeface="Arial"/>
                <a:cs typeface="Arial"/>
              </a:rPr>
              <a:t>instances</a:t>
            </a:r>
            <a:r>
              <a:rPr sz="2000" spc="-110" dirty="0">
                <a:solidFill>
                  <a:srgbClr val="2B2522"/>
                </a:solidFill>
                <a:latin typeface="Arial"/>
                <a:cs typeface="Arial"/>
              </a:rPr>
              <a:t> </a:t>
            </a:r>
            <a:r>
              <a:rPr sz="2000" spc="50" dirty="0">
                <a:solidFill>
                  <a:srgbClr val="2B2522"/>
                </a:solidFill>
                <a:latin typeface="Arial"/>
                <a:cs typeface="Arial"/>
              </a:rPr>
              <a:t>of</a:t>
            </a:r>
            <a:r>
              <a:rPr sz="2000" spc="-75" dirty="0">
                <a:solidFill>
                  <a:srgbClr val="2B2522"/>
                </a:solidFill>
                <a:latin typeface="Arial"/>
                <a:cs typeface="Arial"/>
              </a:rPr>
              <a:t> </a:t>
            </a:r>
            <a:r>
              <a:rPr sz="2000" spc="40" dirty="0">
                <a:solidFill>
                  <a:srgbClr val="2B2522"/>
                </a:solidFill>
                <a:latin typeface="Arial"/>
                <a:cs typeface="Arial"/>
              </a:rPr>
              <a:t>custom</a:t>
            </a:r>
            <a:r>
              <a:rPr sz="2000" spc="-90" dirty="0">
                <a:solidFill>
                  <a:srgbClr val="2B2522"/>
                </a:solidFill>
                <a:latin typeface="Arial"/>
                <a:cs typeface="Arial"/>
              </a:rPr>
              <a:t> </a:t>
            </a:r>
            <a:r>
              <a:rPr sz="2000" spc="5" dirty="0">
                <a:solidFill>
                  <a:srgbClr val="2B2522"/>
                </a:solidFill>
                <a:latin typeface="Arial"/>
                <a:cs typeface="Arial"/>
              </a:rPr>
              <a:t>Structured</a:t>
            </a:r>
            <a:r>
              <a:rPr sz="2000" spc="-105" dirty="0">
                <a:solidFill>
                  <a:srgbClr val="2B2522"/>
                </a:solidFill>
                <a:latin typeface="Arial"/>
                <a:cs typeface="Arial"/>
              </a:rPr>
              <a:t> </a:t>
            </a:r>
            <a:r>
              <a:rPr sz="2000" spc="-10" dirty="0">
                <a:solidFill>
                  <a:srgbClr val="2B2522"/>
                </a:solidFill>
                <a:latin typeface="Arial"/>
                <a:cs typeface="Arial"/>
              </a:rPr>
              <a:t>Content</a:t>
            </a:r>
            <a:r>
              <a:rPr sz="2000" spc="-80" dirty="0">
                <a:solidFill>
                  <a:srgbClr val="2B2522"/>
                </a:solidFill>
                <a:latin typeface="Arial"/>
                <a:cs typeface="Arial"/>
              </a:rPr>
              <a:t> </a:t>
            </a:r>
            <a:r>
              <a:rPr sz="2000" spc="-10" dirty="0">
                <a:solidFill>
                  <a:srgbClr val="2B2522"/>
                </a:solidFill>
                <a:latin typeface="Arial"/>
                <a:cs typeface="Arial"/>
              </a:rPr>
              <a:t>types.</a:t>
            </a:r>
            <a:endParaRPr sz="20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063488" y="217678"/>
            <a:ext cx="2748280" cy="288290"/>
          </a:xfrm>
          <a:prstGeom prst="rect">
            <a:avLst/>
          </a:prstGeom>
        </p:spPr>
        <p:txBody>
          <a:bodyPr vert="horz" wrap="square" lIns="0" tIns="0" rIns="0" bIns="0" rtlCol="0">
            <a:spAutoFit/>
          </a:bodyPr>
          <a:lstStyle/>
          <a:p>
            <a:pPr marL="12700">
              <a:lnSpc>
                <a:spcPct val="100000"/>
              </a:lnSpc>
            </a:pPr>
            <a:r>
              <a:rPr sz="1800" spc="-40" dirty="0">
                <a:solidFill>
                  <a:srgbClr val="E4DEDC"/>
                </a:solidFill>
                <a:latin typeface="Arial"/>
                <a:cs typeface="Arial"/>
              </a:rPr>
              <a:t>Scope </a:t>
            </a:r>
            <a:r>
              <a:rPr sz="1800" spc="40" dirty="0">
                <a:solidFill>
                  <a:srgbClr val="E4DEDC"/>
                </a:solidFill>
                <a:latin typeface="Arial"/>
                <a:cs typeface="Arial"/>
              </a:rPr>
              <a:t>of </a:t>
            </a:r>
            <a:r>
              <a:rPr sz="1800" spc="-40" dirty="0">
                <a:solidFill>
                  <a:srgbClr val="E4DEDC"/>
                </a:solidFill>
                <a:latin typeface="Arial"/>
                <a:cs typeface="Arial"/>
              </a:rPr>
              <a:t>Reusable</a:t>
            </a:r>
            <a:r>
              <a:rPr sz="1800" spc="-240" dirty="0">
                <a:solidFill>
                  <a:srgbClr val="E4DEDC"/>
                </a:solidFill>
                <a:latin typeface="Arial"/>
                <a:cs typeface="Arial"/>
              </a:rPr>
              <a:t> </a:t>
            </a:r>
            <a:r>
              <a:rPr sz="1800" spc="-10" dirty="0">
                <a:solidFill>
                  <a:srgbClr val="E4DEDC"/>
                </a:solidFill>
                <a:latin typeface="Arial"/>
                <a:cs typeface="Arial"/>
              </a:rPr>
              <a:t>Content</a:t>
            </a:r>
            <a:endParaRPr sz="1800">
              <a:latin typeface="Arial"/>
              <a:cs typeface="Arial"/>
            </a:endParaRPr>
          </a:p>
        </p:txBody>
      </p:sp>
      <p:sp>
        <p:nvSpPr>
          <p:cNvPr id="5" name="object 5"/>
          <p:cNvSpPr txBox="1">
            <a:spLocks noGrp="1"/>
          </p:cNvSpPr>
          <p:nvPr>
            <p:ph type="title"/>
          </p:nvPr>
        </p:nvSpPr>
        <p:spPr>
          <a:xfrm>
            <a:off x="435965" y="1153033"/>
            <a:ext cx="5879465"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35" dirty="0">
                <a:solidFill>
                  <a:srgbClr val="2B2522"/>
                </a:solidFill>
              </a:rPr>
              <a:t>Regarding </a:t>
            </a:r>
            <a:r>
              <a:rPr sz="2400" spc="-45" dirty="0">
                <a:solidFill>
                  <a:srgbClr val="2B2522"/>
                </a:solidFill>
              </a:rPr>
              <a:t>scope, </a:t>
            </a:r>
            <a:r>
              <a:rPr sz="2400" spc="-30" dirty="0">
                <a:solidFill>
                  <a:srgbClr val="2B2522"/>
                </a:solidFill>
              </a:rPr>
              <a:t>reusable </a:t>
            </a:r>
            <a:r>
              <a:rPr sz="2400" spc="20" dirty="0">
                <a:solidFill>
                  <a:srgbClr val="2B2522"/>
                </a:solidFill>
              </a:rPr>
              <a:t>content </a:t>
            </a:r>
            <a:r>
              <a:rPr sz="2400" dirty="0">
                <a:solidFill>
                  <a:srgbClr val="2B2522"/>
                </a:solidFill>
              </a:rPr>
              <a:t>can</a:t>
            </a:r>
            <a:r>
              <a:rPr sz="2400" spc="-295" dirty="0">
                <a:solidFill>
                  <a:srgbClr val="2B2522"/>
                </a:solidFill>
              </a:rPr>
              <a:t> </a:t>
            </a:r>
            <a:r>
              <a:rPr sz="2400" spc="-90" dirty="0">
                <a:solidFill>
                  <a:srgbClr val="2B2522"/>
                </a:solidFill>
              </a:rPr>
              <a:t>be:</a:t>
            </a:r>
            <a:endParaRPr sz="2400"/>
          </a:p>
        </p:txBody>
      </p:sp>
      <p:sp>
        <p:nvSpPr>
          <p:cNvPr id="6" name="object 6"/>
          <p:cNvSpPr txBox="1"/>
          <p:nvPr/>
        </p:nvSpPr>
        <p:spPr>
          <a:xfrm>
            <a:off x="893165" y="1581784"/>
            <a:ext cx="2174875" cy="671195"/>
          </a:xfrm>
          <a:prstGeom prst="rect">
            <a:avLst/>
          </a:prstGeom>
        </p:spPr>
        <p:txBody>
          <a:bodyPr vert="horz" wrap="square" lIns="0" tIns="0" rIns="0" bIns="0" rtlCol="0">
            <a:spAutoFit/>
          </a:bodyPr>
          <a:lstStyle/>
          <a:p>
            <a:pPr marL="184785" indent="-172085">
              <a:lnSpc>
                <a:spcPct val="100000"/>
              </a:lnSpc>
              <a:buClr>
                <a:srgbClr val="9E9087"/>
              </a:buClr>
              <a:buSzPct val="80000"/>
              <a:buFont typeface="Wingdings"/>
              <a:buChar char=""/>
              <a:tabLst>
                <a:tab pos="185420" algn="l"/>
              </a:tabLst>
            </a:pPr>
            <a:r>
              <a:rPr sz="2000" spc="-45" dirty="0">
                <a:solidFill>
                  <a:srgbClr val="2B2522"/>
                </a:solidFill>
                <a:latin typeface="Arial"/>
                <a:cs typeface="Arial"/>
              </a:rPr>
              <a:t>Shared </a:t>
            </a:r>
            <a:r>
              <a:rPr sz="2000" spc="-10" dirty="0">
                <a:solidFill>
                  <a:srgbClr val="2B2522"/>
                </a:solidFill>
                <a:latin typeface="Arial"/>
                <a:cs typeface="Arial"/>
              </a:rPr>
              <a:t>(or</a:t>
            </a:r>
            <a:r>
              <a:rPr sz="2000" spc="-185" dirty="0">
                <a:solidFill>
                  <a:srgbClr val="2B2522"/>
                </a:solidFill>
                <a:latin typeface="Arial"/>
                <a:cs typeface="Arial"/>
              </a:rPr>
              <a:t> </a:t>
            </a:r>
            <a:r>
              <a:rPr sz="2000" spc="-10" dirty="0">
                <a:solidFill>
                  <a:srgbClr val="2B2522"/>
                </a:solidFill>
                <a:latin typeface="Arial"/>
                <a:cs typeface="Arial"/>
              </a:rPr>
              <a:t>global)</a:t>
            </a:r>
            <a:endParaRPr sz="2000">
              <a:latin typeface="Arial"/>
              <a:cs typeface="Arial"/>
            </a:endParaRPr>
          </a:p>
          <a:p>
            <a:pPr marL="184785" indent="-172085">
              <a:lnSpc>
                <a:spcPct val="100000"/>
              </a:lnSpc>
              <a:spcBef>
                <a:spcPts val="480"/>
              </a:spcBef>
              <a:buClr>
                <a:srgbClr val="9E9087"/>
              </a:buClr>
              <a:buSzPct val="80000"/>
              <a:buFont typeface="Wingdings"/>
              <a:buChar char=""/>
              <a:tabLst>
                <a:tab pos="185420" algn="l"/>
              </a:tabLst>
            </a:pPr>
            <a:r>
              <a:rPr sz="2000" dirty="0">
                <a:solidFill>
                  <a:srgbClr val="2B2522"/>
                </a:solidFill>
                <a:latin typeface="Arial"/>
                <a:cs typeface="Arial"/>
              </a:rPr>
              <a:t>Portal-specific</a:t>
            </a:r>
            <a:endParaRPr sz="2000">
              <a:latin typeface="Arial"/>
              <a:cs typeface="Arial"/>
            </a:endParaRPr>
          </a:p>
        </p:txBody>
      </p:sp>
      <p:sp>
        <p:nvSpPr>
          <p:cNvPr id="7" name="object 7"/>
          <p:cNvSpPr/>
          <p:nvPr/>
        </p:nvSpPr>
        <p:spPr>
          <a:xfrm>
            <a:off x="1519427" y="3140925"/>
            <a:ext cx="5928360" cy="3096387"/>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93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4580890">
              <a:lnSpc>
                <a:spcPct val="100000"/>
              </a:lnSpc>
            </a:pPr>
            <a:r>
              <a:rPr spc="-60" dirty="0"/>
              <a:t>Our </a:t>
            </a:r>
            <a:r>
              <a:rPr spc="-30" dirty="0"/>
              <a:t>Vision: </a:t>
            </a:r>
            <a:r>
              <a:rPr spc="-15" dirty="0"/>
              <a:t>Empower </a:t>
            </a:r>
            <a:r>
              <a:rPr spc="-50" dirty="0"/>
              <a:t>Key</a:t>
            </a:r>
            <a:r>
              <a:rPr spc="-200" dirty="0"/>
              <a:t> </a:t>
            </a:r>
            <a:r>
              <a:rPr spc="-20" dirty="0"/>
              <a:t>Stakeholders</a:t>
            </a:r>
          </a:p>
        </p:txBody>
      </p:sp>
      <p:sp>
        <p:nvSpPr>
          <p:cNvPr id="5" name="object 5"/>
          <p:cNvSpPr/>
          <p:nvPr/>
        </p:nvSpPr>
        <p:spPr>
          <a:xfrm>
            <a:off x="969569" y="1700783"/>
            <a:ext cx="7347660" cy="443369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505458" y="2272538"/>
            <a:ext cx="1029335" cy="288925"/>
          </a:xfrm>
          <a:prstGeom prst="rect">
            <a:avLst/>
          </a:prstGeom>
        </p:spPr>
        <p:txBody>
          <a:bodyPr vert="horz" wrap="square" lIns="0" tIns="0" rIns="0" bIns="0" rtlCol="0">
            <a:spAutoFit/>
          </a:bodyPr>
          <a:lstStyle/>
          <a:p>
            <a:pPr marL="12700">
              <a:lnSpc>
                <a:spcPct val="100000"/>
              </a:lnSpc>
            </a:pPr>
            <a:r>
              <a:rPr sz="1800" b="1" spc="-155" dirty="0">
                <a:solidFill>
                  <a:srgbClr val="2B2522"/>
                </a:solidFill>
                <a:latin typeface="Arial"/>
                <a:cs typeface="Arial"/>
              </a:rPr>
              <a:t>C</a:t>
            </a:r>
            <a:r>
              <a:rPr sz="1800" b="1" spc="-45" dirty="0">
                <a:solidFill>
                  <a:srgbClr val="2B2522"/>
                </a:solidFill>
                <a:latin typeface="Arial"/>
                <a:cs typeface="Arial"/>
              </a:rPr>
              <a:t>us</a:t>
            </a:r>
            <a:r>
              <a:rPr sz="1800" b="1" spc="-35" dirty="0">
                <a:solidFill>
                  <a:srgbClr val="2B2522"/>
                </a:solidFill>
                <a:latin typeface="Arial"/>
                <a:cs typeface="Arial"/>
              </a:rPr>
              <a:t>t</a:t>
            </a:r>
            <a:r>
              <a:rPr sz="1800" b="1" spc="-55" dirty="0">
                <a:solidFill>
                  <a:srgbClr val="2B2522"/>
                </a:solidFill>
                <a:latin typeface="Arial"/>
                <a:cs typeface="Arial"/>
              </a:rPr>
              <a:t>o</a:t>
            </a:r>
            <a:r>
              <a:rPr sz="1800" b="1" spc="-90" dirty="0">
                <a:solidFill>
                  <a:srgbClr val="2B2522"/>
                </a:solidFill>
                <a:latin typeface="Arial"/>
                <a:cs typeface="Arial"/>
              </a:rPr>
              <a:t>m</a:t>
            </a:r>
            <a:r>
              <a:rPr sz="1800" b="1" spc="-55" dirty="0">
                <a:solidFill>
                  <a:srgbClr val="2B2522"/>
                </a:solidFill>
                <a:latin typeface="Arial"/>
                <a:cs typeface="Arial"/>
              </a:rPr>
              <a:t>e</a:t>
            </a:r>
            <a:r>
              <a:rPr sz="1800" b="1" spc="-35" dirty="0">
                <a:solidFill>
                  <a:srgbClr val="2B2522"/>
                </a:solidFill>
                <a:latin typeface="Arial"/>
                <a:cs typeface="Arial"/>
              </a:rPr>
              <a:t>r</a:t>
            </a:r>
            <a:endParaRPr sz="18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8</a:t>
            </a:fld>
            <a:endParaRPr dirty="0"/>
          </a:p>
        </p:txBody>
      </p:sp>
      <p:sp>
        <p:nvSpPr>
          <p:cNvPr id="7" name="object 7"/>
          <p:cNvSpPr txBox="1"/>
          <p:nvPr/>
        </p:nvSpPr>
        <p:spPr>
          <a:xfrm>
            <a:off x="1505458" y="2548890"/>
            <a:ext cx="2207895" cy="654050"/>
          </a:xfrm>
          <a:prstGeom prst="rect">
            <a:avLst/>
          </a:prstGeom>
        </p:spPr>
        <p:txBody>
          <a:bodyPr vert="horz" wrap="square" lIns="0" tIns="0" rIns="0" bIns="0" rtlCol="0">
            <a:spAutoFit/>
          </a:bodyPr>
          <a:lstStyle/>
          <a:p>
            <a:pPr marL="184785" indent="-172085">
              <a:lnSpc>
                <a:spcPct val="100000"/>
              </a:lnSpc>
              <a:buFont typeface="Arial"/>
              <a:buChar char="•"/>
              <a:tabLst>
                <a:tab pos="185420" algn="l"/>
              </a:tabLst>
            </a:pPr>
            <a:r>
              <a:rPr sz="1400" spc="15" dirty="0">
                <a:solidFill>
                  <a:srgbClr val="2B2522"/>
                </a:solidFill>
                <a:latin typeface="Tahoma"/>
                <a:cs typeface="Tahoma"/>
              </a:rPr>
              <a:t>Superior </a:t>
            </a:r>
            <a:r>
              <a:rPr sz="1400" spc="25" dirty="0">
                <a:solidFill>
                  <a:srgbClr val="2B2522"/>
                </a:solidFill>
                <a:latin typeface="Tahoma"/>
                <a:cs typeface="Tahoma"/>
              </a:rPr>
              <a:t>User</a:t>
            </a:r>
            <a:r>
              <a:rPr sz="1400" spc="-229" dirty="0">
                <a:solidFill>
                  <a:srgbClr val="2B2522"/>
                </a:solidFill>
                <a:latin typeface="Tahoma"/>
                <a:cs typeface="Tahoma"/>
              </a:rPr>
              <a:t> </a:t>
            </a:r>
            <a:r>
              <a:rPr sz="1400" spc="15" dirty="0">
                <a:solidFill>
                  <a:srgbClr val="2B2522"/>
                </a:solidFill>
                <a:latin typeface="Tahoma"/>
                <a:cs typeface="Tahoma"/>
              </a:rPr>
              <a:t>Experience</a:t>
            </a:r>
            <a:endParaRPr sz="1400">
              <a:latin typeface="Tahoma"/>
              <a:cs typeface="Tahoma"/>
            </a:endParaRPr>
          </a:p>
          <a:p>
            <a:pPr marL="184785" indent="-172085">
              <a:lnSpc>
                <a:spcPct val="100000"/>
              </a:lnSpc>
              <a:buFont typeface="Arial"/>
              <a:buChar char="•"/>
              <a:tabLst>
                <a:tab pos="185420" algn="l"/>
              </a:tabLst>
            </a:pPr>
            <a:r>
              <a:rPr sz="1400" spc="15" dirty="0">
                <a:solidFill>
                  <a:srgbClr val="2B2522"/>
                </a:solidFill>
                <a:latin typeface="Tahoma"/>
                <a:cs typeface="Tahoma"/>
              </a:rPr>
              <a:t>Multi-Device</a:t>
            </a:r>
            <a:r>
              <a:rPr sz="1400" spc="-170" dirty="0">
                <a:solidFill>
                  <a:srgbClr val="2B2522"/>
                </a:solidFill>
                <a:latin typeface="Tahoma"/>
                <a:cs typeface="Tahoma"/>
              </a:rPr>
              <a:t> </a:t>
            </a:r>
            <a:r>
              <a:rPr sz="1400" spc="75" dirty="0">
                <a:solidFill>
                  <a:srgbClr val="2B2522"/>
                </a:solidFill>
                <a:latin typeface="Tahoma"/>
                <a:cs typeface="Tahoma"/>
              </a:rPr>
              <a:t>Access</a:t>
            </a:r>
            <a:endParaRPr sz="1400">
              <a:latin typeface="Tahoma"/>
              <a:cs typeface="Tahoma"/>
            </a:endParaRPr>
          </a:p>
          <a:p>
            <a:pPr marL="184785" indent="-172085">
              <a:lnSpc>
                <a:spcPct val="100000"/>
              </a:lnSpc>
              <a:buFont typeface="Arial"/>
              <a:buChar char="•"/>
              <a:tabLst>
                <a:tab pos="185420" algn="l"/>
              </a:tabLst>
            </a:pPr>
            <a:r>
              <a:rPr sz="1400" spc="40" dirty="0">
                <a:solidFill>
                  <a:srgbClr val="2B2522"/>
                </a:solidFill>
                <a:latin typeface="Tahoma"/>
                <a:cs typeface="Tahoma"/>
              </a:rPr>
              <a:t>Personal </a:t>
            </a:r>
            <a:r>
              <a:rPr sz="1400" spc="-70" dirty="0">
                <a:solidFill>
                  <a:srgbClr val="2B2522"/>
                </a:solidFill>
                <a:latin typeface="Tahoma"/>
                <a:cs typeface="Tahoma"/>
              </a:rPr>
              <a:t>&amp;</a:t>
            </a:r>
            <a:r>
              <a:rPr sz="1400" spc="-295" dirty="0">
                <a:solidFill>
                  <a:srgbClr val="2B2522"/>
                </a:solidFill>
                <a:latin typeface="Tahoma"/>
                <a:cs typeface="Tahoma"/>
              </a:rPr>
              <a:t> </a:t>
            </a:r>
            <a:r>
              <a:rPr sz="1400" spc="20" dirty="0">
                <a:solidFill>
                  <a:srgbClr val="2B2522"/>
                </a:solidFill>
                <a:latin typeface="Tahoma"/>
                <a:cs typeface="Tahoma"/>
              </a:rPr>
              <a:t>Relevant</a:t>
            </a:r>
            <a:endParaRPr sz="1400">
              <a:latin typeface="Tahoma"/>
              <a:cs typeface="Tahoma"/>
            </a:endParaRPr>
          </a:p>
        </p:txBody>
      </p:sp>
      <p:sp>
        <p:nvSpPr>
          <p:cNvPr id="8" name="object 8"/>
          <p:cNvSpPr txBox="1"/>
          <p:nvPr/>
        </p:nvSpPr>
        <p:spPr>
          <a:xfrm>
            <a:off x="5829046" y="2287778"/>
            <a:ext cx="962025" cy="288290"/>
          </a:xfrm>
          <a:prstGeom prst="rect">
            <a:avLst/>
          </a:prstGeom>
        </p:spPr>
        <p:txBody>
          <a:bodyPr vert="horz" wrap="square" lIns="0" tIns="0" rIns="0" bIns="0" rtlCol="0">
            <a:spAutoFit/>
          </a:bodyPr>
          <a:lstStyle/>
          <a:p>
            <a:pPr marL="12700">
              <a:lnSpc>
                <a:spcPct val="100000"/>
              </a:lnSpc>
            </a:pPr>
            <a:r>
              <a:rPr sz="1800" b="1" spc="-85" dirty="0">
                <a:solidFill>
                  <a:srgbClr val="2B2522"/>
                </a:solidFill>
                <a:latin typeface="Arial"/>
                <a:cs typeface="Arial"/>
              </a:rPr>
              <a:t>Business</a:t>
            </a:r>
            <a:endParaRPr sz="1800">
              <a:latin typeface="Arial"/>
              <a:cs typeface="Arial"/>
            </a:endParaRPr>
          </a:p>
        </p:txBody>
      </p:sp>
      <p:sp>
        <p:nvSpPr>
          <p:cNvPr id="9" name="object 9"/>
          <p:cNvSpPr txBox="1"/>
          <p:nvPr/>
        </p:nvSpPr>
        <p:spPr>
          <a:xfrm>
            <a:off x="5829046" y="2564129"/>
            <a:ext cx="2109470" cy="654685"/>
          </a:xfrm>
          <a:prstGeom prst="rect">
            <a:avLst/>
          </a:prstGeom>
        </p:spPr>
        <p:txBody>
          <a:bodyPr vert="horz" wrap="square" lIns="0" tIns="0" rIns="0" bIns="0" rtlCol="0">
            <a:spAutoFit/>
          </a:bodyPr>
          <a:lstStyle/>
          <a:p>
            <a:pPr marL="184785" indent="-172085">
              <a:lnSpc>
                <a:spcPct val="100000"/>
              </a:lnSpc>
              <a:buFont typeface="Arial"/>
              <a:buChar char="•"/>
              <a:tabLst>
                <a:tab pos="185420" algn="l"/>
              </a:tabLst>
            </a:pPr>
            <a:r>
              <a:rPr sz="1400" spc="20" dirty="0">
                <a:solidFill>
                  <a:srgbClr val="2B2522"/>
                </a:solidFill>
                <a:latin typeface="Tahoma"/>
                <a:cs typeface="Tahoma"/>
              </a:rPr>
              <a:t>Optimize </a:t>
            </a:r>
            <a:r>
              <a:rPr sz="1400" spc="5" dirty="0">
                <a:solidFill>
                  <a:srgbClr val="2B2522"/>
                </a:solidFill>
                <a:latin typeface="Tahoma"/>
                <a:cs typeface="Tahoma"/>
              </a:rPr>
              <a:t>Online</a:t>
            </a:r>
            <a:r>
              <a:rPr sz="1400" spc="-250" dirty="0">
                <a:solidFill>
                  <a:srgbClr val="2B2522"/>
                </a:solidFill>
                <a:latin typeface="Tahoma"/>
                <a:cs typeface="Tahoma"/>
              </a:rPr>
              <a:t> </a:t>
            </a:r>
            <a:r>
              <a:rPr sz="1400" spc="45" dirty="0">
                <a:solidFill>
                  <a:srgbClr val="2B2522"/>
                </a:solidFill>
                <a:latin typeface="Tahoma"/>
                <a:cs typeface="Tahoma"/>
              </a:rPr>
              <a:t>Results</a:t>
            </a:r>
            <a:endParaRPr sz="1400">
              <a:latin typeface="Tahoma"/>
              <a:cs typeface="Tahoma"/>
            </a:endParaRPr>
          </a:p>
          <a:p>
            <a:pPr marL="184785" indent="-172085">
              <a:lnSpc>
                <a:spcPct val="100000"/>
              </a:lnSpc>
              <a:buFont typeface="Arial"/>
              <a:buChar char="•"/>
              <a:tabLst>
                <a:tab pos="185420" algn="l"/>
              </a:tabLst>
            </a:pPr>
            <a:r>
              <a:rPr sz="1400" spc="15" dirty="0">
                <a:solidFill>
                  <a:srgbClr val="2B2522"/>
                </a:solidFill>
                <a:latin typeface="Tahoma"/>
                <a:cs typeface="Tahoma"/>
              </a:rPr>
              <a:t>Lower</a:t>
            </a:r>
            <a:r>
              <a:rPr sz="1400" spc="-110" dirty="0">
                <a:solidFill>
                  <a:srgbClr val="2B2522"/>
                </a:solidFill>
                <a:latin typeface="Tahoma"/>
                <a:cs typeface="Tahoma"/>
              </a:rPr>
              <a:t> </a:t>
            </a:r>
            <a:r>
              <a:rPr sz="1400" spc="5" dirty="0">
                <a:solidFill>
                  <a:srgbClr val="2B2522"/>
                </a:solidFill>
                <a:latin typeface="Tahoma"/>
                <a:cs typeface="Tahoma"/>
              </a:rPr>
              <a:t>Cost-per-Contact</a:t>
            </a:r>
            <a:endParaRPr sz="1400">
              <a:latin typeface="Tahoma"/>
              <a:cs typeface="Tahoma"/>
            </a:endParaRPr>
          </a:p>
          <a:p>
            <a:pPr marL="184785" indent="-172085">
              <a:lnSpc>
                <a:spcPct val="100000"/>
              </a:lnSpc>
              <a:buFont typeface="Arial"/>
              <a:buChar char="•"/>
              <a:tabLst>
                <a:tab pos="185420" algn="l"/>
              </a:tabLst>
            </a:pPr>
            <a:r>
              <a:rPr sz="1400" spc="30" dirty="0">
                <a:solidFill>
                  <a:srgbClr val="2B2522"/>
                </a:solidFill>
                <a:latin typeface="Tahoma"/>
                <a:cs typeface="Tahoma"/>
              </a:rPr>
              <a:t>Reduce </a:t>
            </a:r>
            <a:r>
              <a:rPr sz="1400" spc="-60" dirty="0">
                <a:solidFill>
                  <a:srgbClr val="2B2522"/>
                </a:solidFill>
                <a:latin typeface="Tahoma"/>
                <a:cs typeface="Tahoma"/>
              </a:rPr>
              <a:t>IT</a:t>
            </a:r>
            <a:r>
              <a:rPr sz="1400" spc="-300" dirty="0">
                <a:solidFill>
                  <a:srgbClr val="2B2522"/>
                </a:solidFill>
                <a:latin typeface="Tahoma"/>
                <a:cs typeface="Tahoma"/>
              </a:rPr>
              <a:t> </a:t>
            </a:r>
            <a:r>
              <a:rPr sz="1400" spc="15" dirty="0">
                <a:solidFill>
                  <a:srgbClr val="2B2522"/>
                </a:solidFill>
                <a:latin typeface="Tahoma"/>
                <a:cs typeface="Tahoma"/>
              </a:rPr>
              <a:t>Dependency</a:t>
            </a:r>
            <a:endParaRPr sz="1400">
              <a:latin typeface="Tahoma"/>
              <a:cs typeface="Tahoma"/>
            </a:endParaRPr>
          </a:p>
        </p:txBody>
      </p:sp>
      <p:sp>
        <p:nvSpPr>
          <p:cNvPr id="10" name="object 10"/>
          <p:cNvSpPr txBox="1"/>
          <p:nvPr/>
        </p:nvSpPr>
        <p:spPr>
          <a:xfrm>
            <a:off x="3763771" y="4628642"/>
            <a:ext cx="2341245" cy="930275"/>
          </a:xfrm>
          <a:prstGeom prst="rect">
            <a:avLst/>
          </a:prstGeom>
        </p:spPr>
        <p:txBody>
          <a:bodyPr vert="horz" wrap="square" lIns="0" tIns="0" rIns="0" bIns="0" rtlCol="0">
            <a:spAutoFit/>
          </a:bodyPr>
          <a:lstStyle/>
          <a:p>
            <a:pPr marL="12700">
              <a:lnSpc>
                <a:spcPct val="100000"/>
              </a:lnSpc>
            </a:pPr>
            <a:r>
              <a:rPr sz="1800" b="1" spc="-25" dirty="0">
                <a:solidFill>
                  <a:srgbClr val="2B2522"/>
                </a:solidFill>
                <a:latin typeface="Arial"/>
                <a:cs typeface="Arial"/>
              </a:rPr>
              <a:t>IT</a:t>
            </a:r>
            <a:endParaRPr sz="1800">
              <a:latin typeface="Arial"/>
              <a:cs typeface="Arial"/>
            </a:endParaRPr>
          </a:p>
          <a:p>
            <a:pPr marL="184785" indent="-172085">
              <a:lnSpc>
                <a:spcPct val="100000"/>
              </a:lnSpc>
              <a:spcBef>
                <a:spcPts val="15"/>
              </a:spcBef>
              <a:buFont typeface="Arial"/>
              <a:buChar char="•"/>
              <a:tabLst>
                <a:tab pos="185420" algn="l"/>
              </a:tabLst>
            </a:pPr>
            <a:r>
              <a:rPr sz="1400" spc="10" dirty="0">
                <a:solidFill>
                  <a:srgbClr val="2B2522"/>
                </a:solidFill>
                <a:latin typeface="Tahoma"/>
                <a:cs typeface="Tahoma"/>
              </a:rPr>
              <a:t>Leverage </a:t>
            </a:r>
            <a:r>
              <a:rPr sz="1400" spc="25" dirty="0">
                <a:solidFill>
                  <a:srgbClr val="2B2522"/>
                </a:solidFill>
                <a:latin typeface="Tahoma"/>
                <a:cs typeface="Tahoma"/>
              </a:rPr>
              <a:t>existing</a:t>
            </a:r>
            <a:r>
              <a:rPr sz="1400" spc="-250" dirty="0">
                <a:solidFill>
                  <a:srgbClr val="2B2522"/>
                </a:solidFill>
                <a:latin typeface="Tahoma"/>
                <a:cs typeface="Tahoma"/>
              </a:rPr>
              <a:t> </a:t>
            </a:r>
            <a:r>
              <a:rPr sz="1400" spc="55" dirty="0">
                <a:solidFill>
                  <a:srgbClr val="2B2522"/>
                </a:solidFill>
                <a:latin typeface="Tahoma"/>
                <a:cs typeface="Tahoma"/>
              </a:rPr>
              <a:t>Systems</a:t>
            </a:r>
            <a:endParaRPr sz="1400">
              <a:latin typeface="Tahoma"/>
              <a:cs typeface="Tahoma"/>
            </a:endParaRPr>
          </a:p>
          <a:p>
            <a:pPr marL="184785" indent="-172085">
              <a:lnSpc>
                <a:spcPct val="100000"/>
              </a:lnSpc>
              <a:buFont typeface="Arial"/>
              <a:buChar char="•"/>
              <a:tabLst>
                <a:tab pos="185420" algn="l"/>
              </a:tabLst>
            </a:pPr>
            <a:r>
              <a:rPr sz="1400" spc="40" dirty="0">
                <a:solidFill>
                  <a:srgbClr val="2B2522"/>
                </a:solidFill>
                <a:latin typeface="Tahoma"/>
                <a:cs typeface="Tahoma"/>
              </a:rPr>
              <a:t>Easy</a:t>
            </a:r>
            <a:r>
              <a:rPr sz="1400" spc="-140" dirty="0">
                <a:solidFill>
                  <a:srgbClr val="2B2522"/>
                </a:solidFill>
                <a:latin typeface="Tahoma"/>
                <a:cs typeface="Tahoma"/>
              </a:rPr>
              <a:t> </a:t>
            </a:r>
            <a:r>
              <a:rPr sz="1400" spc="10" dirty="0">
                <a:solidFill>
                  <a:srgbClr val="2B2522"/>
                </a:solidFill>
                <a:latin typeface="Tahoma"/>
                <a:cs typeface="Tahoma"/>
              </a:rPr>
              <a:t>integration</a:t>
            </a:r>
            <a:endParaRPr sz="1400">
              <a:latin typeface="Tahoma"/>
              <a:cs typeface="Tahoma"/>
            </a:endParaRPr>
          </a:p>
          <a:p>
            <a:pPr marL="184785" indent="-172085">
              <a:lnSpc>
                <a:spcPct val="100000"/>
              </a:lnSpc>
              <a:buFont typeface="Arial"/>
              <a:buChar char="•"/>
              <a:tabLst>
                <a:tab pos="185420" algn="l"/>
              </a:tabLst>
            </a:pPr>
            <a:r>
              <a:rPr sz="1400" spc="30" dirty="0">
                <a:solidFill>
                  <a:srgbClr val="2B2522"/>
                </a:solidFill>
                <a:latin typeface="Tahoma"/>
                <a:cs typeface="Tahoma"/>
              </a:rPr>
              <a:t>Secure </a:t>
            </a:r>
            <a:r>
              <a:rPr sz="1400" spc="-70" dirty="0">
                <a:solidFill>
                  <a:srgbClr val="2B2522"/>
                </a:solidFill>
                <a:latin typeface="Tahoma"/>
                <a:cs typeface="Tahoma"/>
              </a:rPr>
              <a:t>&amp;</a:t>
            </a:r>
            <a:r>
              <a:rPr sz="1400" spc="-310" dirty="0">
                <a:solidFill>
                  <a:srgbClr val="2B2522"/>
                </a:solidFill>
                <a:latin typeface="Tahoma"/>
                <a:cs typeface="Tahoma"/>
              </a:rPr>
              <a:t> </a:t>
            </a:r>
            <a:r>
              <a:rPr sz="1400" spc="30" dirty="0">
                <a:solidFill>
                  <a:srgbClr val="2B2522"/>
                </a:solidFill>
                <a:latin typeface="Tahoma"/>
                <a:cs typeface="Tahoma"/>
              </a:rPr>
              <a:t>Performance</a:t>
            </a:r>
            <a:endParaRPr sz="1400">
              <a:latin typeface="Tahoma"/>
              <a:cs typeface="Tahom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4548505">
              <a:lnSpc>
                <a:spcPct val="100000"/>
              </a:lnSpc>
            </a:pPr>
            <a:r>
              <a:rPr spc="-75" dirty="0"/>
              <a:t>CMS </a:t>
            </a:r>
            <a:r>
              <a:rPr spc="-40" dirty="0"/>
              <a:t>+ </a:t>
            </a:r>
            <a:r>
              <a:rPr spc="-10" dirty="0"/>
              <a:t>Content </a:t>
            </a:r>
            <a:r>
              <a:rPr spc="-35" dirty="0"/>
              <a:t>Services </a:t>
            </a:r>
            <a:r>
              <a:rPr spc="-40" dirty="0"/>
              <a:t>+ </a:t>
            </a:r>
            <a:r>
              <a:rPr spc="-50" dirty="0"/>
              <a:t>Page</a:t>
            </a:r>
            <a:r>
              <a:rPr spc="-225" dirty="0"/>
              <a:t> </a:t>
            </a:r>
            <a:r>
              <a:rPr spc="-10" dirty="0"/>
              <a:t>Editing</a:t>
            </a:r>
          </a:p>
        </p:txBody>
      </p:sp>
      <p:sp>
        <p:nvSpPr>
          <p:cNvPr id="5" name="object 5"/>
          <p:cNvSpPr/>
          <p:nvPr/>
        </p:nvSpPr>
        <p:spPr>
          <a:xfrm>
            <a:off x="669493" y="2492882"/>
            <a:ext cx="1748155" cy="1055370"/>
          </a:xfrm>
          <a:custGeom>
            <a:avLst/>
            <a:gdLst/>
            <a:ahLst/>
            <a:cxnLst/>
            <a:rect l="l" t="t" r="r" b="b"/>
            <a:pathLst>
              <a:path w="1748155" h="1055370">
                <a:moveTo>
                  <a:pt x="1747570" y="0"/>
                </a:moveTo>
                <a:lnTo>
                  <a:pt x="53339" y="0"/>
                </a:lnTo>
                <a:lnTo>
                  <a:pt x="0" y="1055242"/>
                </a:lnTo>
                <a:lnTo>
                  <a:pt x="1747570" y="975232"/>
                </a:lnTo>
                <a:lnTo>
                  <a:pt x="1747570" y="0"/>
                </a:lnTo>
                <a:close/>
              </a:path>
            </a:pathLst>
          </a:custGeom>
          <a:solidFill>
            <a:srgbClr val="9E9087"/>
          </a:solidFill>
        </p:spPr>
        <p:txBody>
          <a:bodyPr wrap="square" lIns="0" tIns="0" rIns="0" bIns="0" rtlCol="0"/>
          <a:lstStyle/>
          <a:p>
            <a:endParaRPr/>
          </a:p>
        </p:txBody>
      </p:sp>
      <p:sp>
        <p:nvSpPr>
          <p:cNvPr id="6" name="object 6"/>
          <p:cNvSpPr txBox="1"/>
          <p:nvPr/>
        </p:nvSpPr>
        <p:spPr>
          <a:xfrm>
            <a:off x="941019" y="2783459"/>
            <a:ext cx="1203960" cy="471170"/>
          </a:xfrm>
          <a:prstGeom prst="rect">
            <a:avLst/>
          </a:prstGeom>
        </p:spPr>
        <p:txBody>
          <a:bodyPr vert="horz" wrap="square" lIns="0" tIns="0" rIns="0" bIns="0" rtlCol="0">
            <a:spAutoFit/>
          </a:bodyPr>
          <a:lstStyle/>
          <a:p>
            <a:pPr algn="ctr">
              <a:lnSpc>
                <a:spcPct val="100000"/>
              </a:lnSpc>
            </a:pPr>
            <a:r>
              <a:rPr sz="1500" spc="-65" dirty="0">
                <a:solidFill>
                  <a:srgbClr val="FFFFFF"/>
                </a:solidFill>
                <a:latin typeface="Arial"/>
                <a:cs typeface="Arial"/>
              </a:rPr>
              <a:t>CMS</a:t>
            </a:r>
            <a:endParaRPr sz="1500">
              <a:latin typeface="Arial"/>
              <a:cs typeface="Arial"/>
            </a:endParaRPr>
          </a:p>
          <a:p>
            <a:pPr algn="ctr">
              <a:lnSpc>
                <a:spcPct val="100000"/>
              </a:lnSpc>
            </a:pPr>
            <a:r>
              <a:rPr sz="1500" spc="5" dirty="0">
                <a:solidFill>
                  <a:srgbClr val="FFFFFF"/>
                </a:solidFill>
                <a:latin typeface="Arial"/>
                <a:cs typeface="Arial"/>
              </a:rPr>
              <a:t>Authoring</a:t>
            </a:r>
            <a:r>
              <a:rPr sz="1500" spc="-160" dirty="0">
                <a:solidFill>
                  <a:srgbClr val="FFFFFF"/>
                </a:solidFill>
                <a:latin typeface="Arial"/>
                <a:cs typeface="Arial"/>
              </a:rPr>
              <a:t> </a:t>
            </a:r>
            <a:r>
              <a:rPr sz="1500" spc="-80" dirty="0">
                <a:solidFill>
                  <a:srgbClr val="FFFFFF"/>
                </a:solidFill>
                <a:latin typeface="Arial"/>
                <a:cs typeface="Arial"/>
              </a:rPr>
              <a:t>GUI</a:t>
            </a:r>
            <a:endParaRPr sz="1500">
              <a:latin typeface="Arial"/>
              <a:cs typeface="Arial"/>
            </a:endParaRPr>
          </a:p>
        </p:txBody>
      </p:sp>
      <p:sp>
        <p:nvSpPr>
          <p:cNvPr id="7" name="object 7"/>
          <p:cNvSpPr/>
          <p:nvPr/>
        </p:nvSpPr>
        <p:spPr>
          <a:xfrm>
            <a:off x="3788917" y="4201286"/>
            <a:ext cx="1730375" cy="587375"/>
          </a:xfrm>
          <a:custGeom>
            <a:avLst/>
            <a:gdLst/>
            <a:ahLst/>
            <a:cxnLst/>
            <a:rect l="l" t="t" r="r" b="b"/>
            <a:pathLst>
              <a:path w="1730375" h="587375">
                <a:moveTo>
                  <a:pt x="0" y="0"/>
                </a:moveTo>
                <a:lnTo>
                  <a:pt x="80010" y="587120"/>
                </a:lnTo>
                <a:lnTo>
                  <a:pt x="1730375" y="587120"/>
                </a:lnTo>
                <a:lnTo>
                  <a:pt x="1730375" y="66675"/>
                </a:lnTo>
                <a:lnTo>
                  <a:pt x="0" y="0"/>
                </a:lnTo>
                <a:close/>
              </a:path>
            </a:pathLst>
          </a:custGeom>
          <a:solidFill>
            <a:srgbClr val="CFC7C3"/>
          </a:solidFill>
        </p:spPr>
        <p:txBody>
          <a:bodyPr wrap="square" lIns="0" tIns="0" rIns="0" bIns="0" rtlCol="0"/>
          <a:lstStyle/>
          <a:p>
            <a:endParaRPr/>
          </a:p>
        </p:txBody>
      </p:sp>
      <p:sp>
        <p:nvSpPr>
          <p:cNvPr id="8" name="object 8"/>
          <p:cNvSpPr txBox="1"/>
          <p:nvPr/>
        </p:nvSpPr>
        <p:spPr>
          <a:xfrm>
            <a:off x="4023740" y="4372355"/>
            <a:ext cx="1261745" cy="242570"/>
          </a:xfrm>
          <a:prstGeom prst="rect">
            <a:avLst/>
          </a:prstGeom>
        </p:spPr>
        <p:txBody>
          <a:bodyPr vert="horz" wrap="square" lIns="0" tIns="0" rIns="0" bIns="0" rtlCol="0">
            <a:spAutoFit/>
          </a:bodyPr>
          <a:lstStyle/>
          <a:p>
            <a:pPr marL="12700">
              <a:lnSpc>
                <a:spcPct val="100000"/>
              </a:lnSpc>
            </a:pPr>
            <a:r>
              <a:rPr sz="1500" spc="-50" dirty="0">
                <a:solidFill>
                  <a:srgbClr val="585858"/>
                </a:solidFill>
                <a:latin typeface="Arial"/>
                <a:cs typeface="Arial"/>
              </a:rPr>
              <a:t>CMIS</a:t>
            </a:r>
            <a:r>
              <a:rPr sz="1500" spc="-130" dirty="0">
                <a:solidFill>
                  <a:srgbClr val="585858"/>
                </a:solidFill>
                <a:latin typeface="Arial"/>
                <a:cs typeface="Arial"/>
              </a:rPr>
              <a:t> </a:t>
            </a:r>
            <a:r>
              <a:rPr sz="1500" dirty="0">
                <a:solidFill>
                  <a:srgbClr val="585858"/>
                </a:solidFill>
                <a:latin typeface="Arial"/>
                <a:cs typeface="Arial"/>
              </a:rPr>
              <a:t>interface</a:t>
            </a:r>
            <a:endParaRPr sz="1500">
              <a:latin typeface="Arial"/>
              <a:cs typeface="Arial"/>
            </a:endParaRPr>
          </a:p>
        </p:txBody>
      </p:sp>
      <p:sp>
        <p:nvSpPr>
          <p:cNvPr id="9" name="object 9"/>
          <p:cNvSpPr/>
          <p:nvPr/>
        </p:nvSpPr>
        <p:spPr>
          <a:xfrm>
            <a:off x="2980689" y="1299083"/>
            <a:ext cx="0" cy="4994910"/>
          </a:xfrm>
          <a:custGeom>
            <a:avLst/>
            <a:gdLst/>
            <a:ahLst/>
            <a:cxnLst/>
            <a:rect l="l" t="t" r="r" b="b"/>
            <a:pathLst>
              <a:path h="4994910">
                <a:moveTo>
                  <a:pt x="0" y="0"/>
                </a:moveTo>
                <a:lnTo>
                  <a:pt x="0" y="4994363"/>
                </a:lnTo>
              </a:path>
            </a:pathLst>
          </a:custGeom>
          <a:ln w="9525">
            <a:solidFill>
              <a:srgbClr val="2B2522"/>
            </a:solidFill>
            <a:prstDash val="dash"/>
          </a:ln>
        </p:spPr>
        <p:txBody>
          <a:bodyPr wrap="square" lIns="0" tIns="0" rIns="0" bIns="0" rtlCol="0"/>
          <a:lstStyle/>
          <a:p>
            <a:endParaRPr/>
          </a:p>
        </p:txBody>
      </p:sp>
      <p:sp>
        <p:nvSpPr>
          <p:cNvPr id="10" name="object 10"/>
          <p:cNvSpPr/>
          <p:nvPr/>
        </p:nvSpPr>
        <p:spPr>
          <a:xfrm>
            <a:off x="3545966" y="2142108"/>
            <a:ext cx="2195957" cy="165595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892928" y="3188207"/>
            <a:ext cx="511175" cy="1525270"/>
          </a:xfrm>
          <a:custGeom>
            <a:avLst/>
            <a:gdLst/>
            <a:ahLst/>
            <a:cxnLst/>
            <a:rect l="l" t="t" r="r" b="b"/>
            <a:pathLst>
              <a:path w="511175" h="1525270">
                <a:moveTo>
                  <a:pt x="322580" y="1322323"/>
                </a:moveTo>
                <a:lnTo>
                  <a:pt x="387858" y="1525142"/>
                </a:lnTo>
                <a:lnTo>
                  <a:pt x="495639" y="1372869"/>
                </a:lnTo>
                <a:lnTo>
                  <a:pt x="443357" y="1372869"/>
                </a:lnTo>
                <a:lnTo>
                  <a:pt x="380492" y="1363598"/>
                </a:lnTo>
                <a:lnTo>
                  <a:pt x="385207" y="1331952"/>
                </a:lnTo>
                <a:lnTo>
                  <a:pt x="322580" y="1322323"/>
                </a:lnTo>
                <a:close/>
              </a:path>
              <a:path w="511175" h="1525270">
                <a:moveTo>
                  <a:pt x="385207" y="1331952"/>
                </a:moveTo>
                <a:lnTo>
                  <a:pt x="380492" y="1363598"/>
                </a:lnTo>
                <a:lnTo>
                  <a:pt x="443357" y="1372869"/>
                </a:lnTo>
                <a:lnTo>
                  <a:pt x="447991" y="1341605"/>
                </a:lnTo>
                <a:lnTo>
                  <a:pt x="385207" y="1331952"/>
                </a:lnTo>
                <a:close/>
              </a:path>
              <a:path w="511175" h="1525270">
                <a:moveTo>
                  <a:pt x="447991" y="1341605"/>
                </a:moveTo>
                <a:lnTo>
                  <a:pt x="443357" y="1372869"/>
                </a:lnTo>
                <a:lnTo>
                  <a:pt x="495639" y="1372869"/>
                </a:lnTo>
                <a:lnTo>
                  <a:pt x="510921" y="1351279"/>
                </a:lnTo>
                <a:lnTo>
                  <a:pt x="447991" y="1341605"/>
                </a:lnTo>
                <a:close/>
              </a:path>
              <a:path w="511175" h="1525270">
                <a:moveTo>
                  <a:pt x="451982" y="1313306"/>
                </a:moveTo>
                <a:lnTo>
                  <a:pt x="387985" y="1313306"/>
                </a:lnTo>
                <a:lnTo>
                  <a:pt x="385207" y="1331952"/>
                </a:lnTo>
                <a:lnTo>
                  <a:pt x="447991" y="1341605"/>
                </a:lnTo>
                <a:lnTo>
                  <a:pt x="450850" y="1322323"/>
                </a:lnTo>
                <a:lnTo>
                  <a:pt x="451982" y="1313306"/>
                </a:lnTo>
                <a:close/>
              </a:path>
              <a:path w="511175" h="1525270">
                <a:moveTo>
                  <a:pt x="471981" y="1133474"/>
                </a:moveTo>
                <a:lnTo>
                  <a:pt x="408305" y="1133474"/>
                </a:lnTo>
                <a:lnTo>
                  <a:pt x="401700" y="1198117"/>
                </a:lnTo>
                <a:lnTo>
                  <a:pt x="394843" y="1258315"/>
                </a:lnTo>
                <a:lnTo>
                  <a:pt x="387858" y="1314068"/>
                </a:lnTo>
                <a:lnTo>
                  <a:pt x="387985" y="1313306"/>
                </a:lnTo>
                <a:lnTo>
                  <a:pt x="451982" y="1313306"/>
                </a:lnTo>
                <a:lnTo>
                  <a:pt x="457962" y="1265681"/>
                </a:lnTo>
                <a:lnTo>
                  <a:pt x="464820" y="1204721"/>
                </a:lnTo>
                <a:lnTo>
                  <a:pt x="471424" y="1139697"/>
                </a:lnTo>
                <a:lnTo>
                  <a:pt x="471981" y="1133474"/>
                </a:lnTo>
                <a:close/>
              </a:path>
              <a:path w="511175" h="1525270">
                <a:moveTo>
                  <a:pt x="394843" y="1257934"/>
                </a:moveTo>
                <a:lnTo>
                  <a:pt x="394795" y="1258315"/>
                </a:lnTo>
                <a:lnTo>
                  <a:pt x="394843" y="1257934"/>
                </a:lnTo>
                <a:close/>
              </a:path>
              <a:path w="511175" h="1525270">
                <a:moveTo>
                  <a:pt x="401700" y="1197736"/>
                </a:moveTo>
                <a:lnTo>
                  <a:pt x="401657" y="1198117"/>
                </a:lnTo>
                <a:lnTo>
                  <a:pt x="401700" y="1197736"/>
                </a:lnTo>
                <a:close/>
              </a:path>
              <a:path w="511175" h="1525270">
                <a:moveTo>
                  <a:pt x="482849" y="996568"/>
                </a:moveTo>
                <a:lnTo>
                  <a:pt x="419354" y="996568"/>
                </a:lnTo>
                <a:lnTo>
                  <a:pt x="414147" y="1066799"/>
                </a:lnTo>
                <a:lnTo>
                  <a:pt x="408178" y="1133855"/>
                </a:lnTo>
                <a:lnTo>
                  <a:pt x="408305" y="1133474"/>
                </a:lnTo>
                <a:lnTo>
                  <a:pt x="471981" y="1133474"/>
                </a:lnTo>
                <a:lnTo>
                  <a:pt x="477520" y="1071625"/>
                </a:lnTo>
                <a:lnTo>
                  <a:pt x="482600" y="1000886"/>
                </a:lnTo>
                <a:lnTo>
                  <a:pt x="482849" y="996568"/>
                </a:lnTo>
                <a:close/>
              </a:path>
              <a:path w="511175" h="1525270">
                <a:moveTo>
                  <a:pt x="414147" y="1066291"/>
                </a:moveTo>
                <a:lnTo>
                  <a:pt x="414102" y="1066799"/>
                </a:lnTo>
                <a:lnTo>
                  <a:pt x="414147" y="1066291"/>
                </a:lnTo>
                <a:close/>
              </a:path>
              <a:path w="511175" h="1525270">
                <a:moveTo>
                  <a:pt x="486910" y="925067"/>
                </a:moveTo>
                <a:lnTo>
                  <a:pt x="423418" y="925067"/>
                </a:lnTo>
                <a:lnTo>
                  <a:pt x="419226" y="997076"/>
                </a:lnTo>
                <a:lnTo>
                  <a:pt x="419354" y="996568"/>
                </a:lnTo>
                <a:lnTo>
                  <a:pt x="482849" y="996568"/>
                </a:lnTo>
                <a:lnTo>
                  <a:pt x="486791" y="928369"/>
                </a:lnTo>
                <a:lnTo>
                  <a:pt x="486910" y="925067"/>
                </a:lnTo>
                <a:close/>
              </a:path>
              <a:path w="511175" h="1525270">
                <a:moveTo>
                  <a:pt x="490595" y="779779"/>
                </a:moveTo>
                <a:lnTo>
                  <a:pt x="427100" y="779779"/>
                </a:lnTo>
                <a:lnTo>
                  <a:pt x="425958" y="853312"/>
                </a:lnTo>
                <a:lnTo>
                  <a:pt x="425883" y="854709"/>
                </a:lnTo>
                <a:lnTo>
                  <a:pt x="423291" y="925702"/>
                </a:lnTo>
                <a:lnTo>
                  <a:pt x="423418" y="925067"/>
                </a:lnTo>
                <a:lnTo>
                  <a:pt x="486910" y="925067"/>
                </a:lnTo>
                <a:lnTo>
                  <a:pt x="489458" y="854709"/>
                </a:lnTo>
                <a:lnTo>
                  <a:pt x="490599" y="780541"/>
                </a:lnTo>
                <a:lnTo>
                  <a:pt x="490595" y="779779"/>
                </a:lnTo>
                <a:close/>
              </a:path>
              <a:path w="511175" h="1525270">
                <a:moveTo>
                  <a:pt x="425958" y="852677"/>
                </a:moveTo>
                <a:lnTo>
                  <a:pt x="425934" y="853312"/>
                </a:lnTo>
                <a:lnTo>
                  <a:pt x="425958" y="852677"/>
                </a:lnTo>
                <a:close/>
              </a:path>
              <a:path w="511175" h="1525270">
                <a:moveTo>
                  <a:pt x="489974" y="707389"/>
                </a:moveTo>
                <a:lnTo>
                  <a:pt x="426466" y="707389"/>
                </a:lnTo>
                <a:lnTo>
                  <a:pt x="427096" y="780053"/>
                </a:lnTo>
                <a:lnTo>
                  <a:pt x="427100" y="779779"/>
                </a:lnTo>
                <a:lnTo>
                  <a:pt x="490595" y="779779"/>
                </a:lnTo>
                <a:lnTo>
                  <a:pt x="489974" y="707389"/>
                </a:lnTo>
                <a:close/>
              </a:path>
              <a:path w="511175" h="1525270">
                <a:moveTo>
                  <a:pt x="482460" y="566292"/>
                </a:moveTo>
                <a:lnTo>
                  <a:pt x="418846" y="566292"/>
                </a:lnTo>
                <a:lnTo>
                  <a:pt x="418973" y="567562"/>
                </a:lnTo>
                <a:lnTo>
                  <a:pt x="423925" y="637031"/>
                </a:lnTo>
                <a:lnTo>
                  <a:pt x="426466" y="708151"/>
                </a:lnTo>
                <a:lnTo>
                  <a:pt x="426466" y="707389"/>
                </a:lnTo>
                <a:lnTo>
                  <a:pt x="489974" y="707389"/>
                </a:lnTo>
                <a:lnTo>
                  <a:pt x="489966" y="706373"/>
                </a:lnTo>
                <a:lnTo>
                  <a:pt x="487299" y="632967"/>
                </a:lnTo>
                <a:lnTo>
                  <a:pt x="482460" y="566292"/>
                </a:lnTo>
                <a:close/>
              </a:path>
              <a:path w="511175" h="1525270">
                <a:moveTo>
                  <a:pt x="423799" y="635888"/>
                </a:moveTo>
                <a:lnTo>
                  <a:pt x="423841" y="637031"/>
                </a:lnTo>
                <a:lnTo>
                  <a:pt x="423799" y="635888"/>
                </a:lnTo>
                <a:close/>
              </a:path>
              <a:path w="511175" h="1525270">
                <a:moveTo>
                  <a:pt x="418872" y="566661"/>
                </a:moveTo>
                <a:lnTo>
                  <a:pt x="418937" y="567562"/>
                </a:lnTo>
                <a:lnTo>
                  <a:pt x="418872" y="566661"/>
                </a:lnTo>
                <a:close/>
              </a:path>
              <a:path w="511175" h="1525270">
                <a:moveTo>
                  <a:pt x="475205" y="499236"/>
                </a:moveTo>
                <a:lnTo>
                  <a:pt x="411353" y="499236"/>
                </a:lnTo>
                <a:lnTo>
                  <a:pt x="418872" y="566661"/>
                </a:lnTo>
                <a:lnTo>
                  <a:pt x="418846" y="566292"/>
                </a:lnTo>
                <a:lnTo>
                  <a:pt x="482460" y="566292"/>
                </a:lnTo>
                <a:lnTo>
                  <a:pt x="482092" y="561212"/>
                </a:lnTo>
                <a:lnTo>
                  <a:pt x="475205" y="499236"/>
                </a:lnTo>
                <a:close/>
              </a:path>
              <a:path w="511175" h="1525270">
                <a:moveTo>
                  <a:pt x="465397" y="435355"/>
                </a:moveTo>
                <a:lnTo>
                  <a:pt x="401193" y="435355"/>
                </a:lnTo>
                <a:lnTo>
                  <a:pt x="411480" y="500760"/>
                </a:lnTo>
                <a:lnTo>
                  <a:pt x="411353" y="499236"/>
                </a:lnTo>
                <a:lnTo>
                  <a:pt x="475205" y="499236"/>
                </a:lnTo>
                <a:lnTo>
                  <a:pt x="474345" y="491489"/>
                </a:lnTo>
                <a:lnTo>
                  <a:pt x="465397" y="435355"/>
                </a:lnTo>
                <a:close/>
              </a:path>
              <a:path w="511175" h="1525270">
                <a:moveTo>
                  <a:pt x="387985" y="375538"/>
                </a:moveTo>
                <a:lnTo>
                  <a:pt x="401447" y="437133"/>
                </a:lnTo>
                <a:lnTo>
                  <a:pt x="401193" y="435355"/>
                </a:lnTo>
                <a:lnTo>
                  <a:pt x="465397" y="435355"/>
                </a:lnTo>
                <a:lnTo>
                  <a:pt x="463676" y="424560"/>
                </a:lnTo>
                <a:lnTo>
                  <a:pt x="453481" y="377697"/>
                </a:lnTo>
                <a:lnTo>
                  <a:pt x="388620" y="377697"/>
                </a:lnTo>
                <a:lnTo>
                  <a:pt x="387985" y="375538"/>
                </a:lnTo>
                <a:close/>
              </a:path>
              <a:path w="511175" h="1525270">
                <a:moveTo>
                  <a:pt x="372165" y="321602"/>
                </a:moveTo>
                <a:lnTo>
                  <a:pt x="388620" y="377697"/>
                </a:lnTo>
                <a:lnTo>
                  <a:pt x="453481" y="377697"/>
                </a:lnTo>
                <a:lnTo>
                  <a:pt x="449834" y="360933"/>
                </a:lnTo>
                <a:lnTo>
                  <a:pt x="438778" y="323088"/>
                </a:lnTo>
                <a:lnTo>
                  <a:pt x="372745" y="323088"/>
                </a:lnTo>
                <a:lnTo>
                  <a:pt x="372165" y="321602"/>
                </a:lnTo>
                <a:close/>
              </a:path>
              <a:path w="511175" h="1525270">
                <a:moveTo>
                  <a:pt x="371856" y="320547"/>
                </a:moveTo>
                <a:lnTo>
                  <a:pt x="372165" y="321602"/>
                </a:lnTo>
                <a:lnTo>
                  <a:pt x="372745" y="323088"/>
                </a:lnTo>
                <a:lnTo>
                  <a:pt x="371856" y="320547"/>
                </a:lnTo>
                <a:close/>
              </a:path>
              <a:path w="511175" h="1525270">
                <a:moveTo>
                  <a:pt x="438036" y="320547"/>
                </a:moveTo>
                <a:lnTo>
                  <a:pt x="371856" y="320547"/>
                </a:lnTo>
                <a:lnTo>
                  <a:pt x="372745" y="323088"/>
                </a:lnTo>
                <a:lnTo>
                  <a:pt x="438778" y="323088"/>
                </a:lnTo>
                <a:lnTo>
                  <a:pt x="438036" y="320547"/>
                </a:lnTo>
                <a:close/>
              </a:path>
              <a:path w="511175" h="1525270">
                <a:moveTo>
                  <a:pt x="352525" y="271275"/>
                </a:moveTo>
                <a:lnTo>
                  <a:pt x="372165" y="321602"/>
                </a:lnTo>
                <a:lnTo>
                  <a:pt x="371856" y="320547"/>
                </a:lnTo>
                <a:lnTo>
                  <a:pt x="438036" y="320547"/>
                </a:lnTo>
                <a:lnTo>
                  <a:pt x="432435" y="301370"/>
                </a:lnTo>
                <a:lnTo>
                  <a:pt x="421485" y="273176"/>
                </a:lnTo>
                <a:lnTo>
                  <a:pt x="353441" y="273176"/>
                </a:lnTo>
                <a:lnTo>
                  <a:pt x="352525" y="271275"/>
                </a:lnTo>
                <a:close/>
              </a:path>
              <a:path w="511175" h="1525270">
                <a:moveTo>
                  <a:pt x="352425" y="271017"/>
                </a:moveTo>
                <a:lnTo>
                  <a:pt x="352525" y="271275"/>
                </a:lnTo>
                <a:lnTo>
                  <a:pt x="353441" y="273176"/>
                </a:lnTo>
                <a:lnTo>
                  <a:pt x="352425" y="271017"/>
                </a:lnTo>
                <a:close/>
              </a:path>
              <a:path w="511175" h="1525270">
                <a:moveTo>
                  <a:pt x="420646" y="271017"/>
                </a:moveTo>
                <a:lnTo>
                  <a:pt x="352425" y="271017"/>
                </a:lnTo>
                <a:lnTo>
                  <a:pt x="353441" y="273176"/>
                </a:lnTo>
                <a:lnTo>
                  <a:pt x="421485" y="273176"/>
                </a:lnTo>
                <a:lnTo>
                  <a:pt x="420646" y="271017"/>
                </a:lnTo>
                <a:close/>
              </a:path>
              <a:path w="511175" h="1525270">
                <a:moveTo>
                  <a:pt x="412163" y="249174"/>
                </a:moveTo>
                <a:lnTo>
                  <a:pt x="341884" y="249174"/>
                </a:lnTo>
                <a:lnTo>
                  <a:pt x="342773" y="250951"/>
                </a:lnTo>
                <a:lnTo>
                  <a:pt x="352525" y="271275"/>
                </a:lnTo>
                <a:lnTo>
                  <a:pt x="352425" y="271017"/>
                </a:lnTo>
                <a:lnTo>
                  <a:pt x="420646" y="271017"/>
                </a:lnTo>
                <a:lnTo>
                  <a:pt x="412163" y="249174"/>
                </a:lnTo>
                <a:close/>
              </a:path>
              <a:path w="511175" h="1525270">
                <a:moveTo>
                  <a:pt x="342520" y="250495"/>
                </a:moveTo>
                <a:lnTo>
                  <a:pt x="342740" y="250951"/>
                </a:lnTo>
                <a:lnTo>
                  <a:pt x="342520" y="250495"/>
                </a:lnTo>
                <a:close/>
              </a:path>
              <a:path w="511175" h="1525270">
                <a:moveTo>
                  <a:pt x="341884" y="249174"/>
                </a:moveTo>
                <a:lnTo>
                  <a:pt x="342520" y="250495"/>
                </a:lnTo>
                <a:lnTo>
                  <a:pt x="342773" y="250951"/>
                </a:lnTo>
                <a:lnTo>
                  <a:pt x="341884" y="249174"/>
                </a:lnTo>
                <a:close/>
              </a:path>
              <a:path w="511175" h="1525270">
                <a:moveTo>
                  <a:pt x="402350" y="228472"/>
                </a:moveTo>
                <a:lnTo>
                  <a:pt x="330326" y="228472"/>
                </a:lnTo>
                <a:lnTo>
                  <a:pt x="342520" y="250495"/>
                </a:lnTo>
                <a:lnTo>
                  <a:pt x="341884" y="249174"/>
                </a:lnTo>
                <a:lnTo>
                  <a:pt x="412163" y="249174"/>
                </a:lnTo>
                <a:lnTo>
                  <a:pt x="411225" y="246761"/>
                </a:lnTo>
                <a:lnTo>
                  <a:pt x="402350" y="228472"/>
                </a:lnTo>
                <a:close/>
              </a:path>
              <a:path w="511175" h="1525270">
                <a:moveTo>
                  <a:pt x="318222" y="210077"/>
                </a:moveTo>
                <a:lnTo>
                  <a:pt x="331343" y="230377"/>
                </a:lnTo>
                <a:lnTo>
                  <a:pt x="330326" y="228472"/>
                </a:lnTo>
                <a:lnTo>
                  <a:pt x="402350" y="228472"/>
                </a:lnTo>
                <a:lnTo>
                  <a:pt x="398653" y="220852"/>
                </a:lnTo>
                <a:lnTo>
                  <a:pt x="393409" y="211454"/>
                </a:lnTo>
                <a:lnTo>
                  <a:pt x="319278" y="211454"/>
                </a:lnTo>
                <a:lnTo>
                  <a:pt x="318222" y="210077"/>
                </a:lnTo>
                <a:close/>
              </a:path>
              <a:path w="511175" h="1525270">
                <a:moveTo>
                  <a:pt x="317881" y="209550"/>
                </a:moveTo>
                <a:lnTo>
                  <a:pt x="318222" y="210077"/>
                </a:lnTo>
                <a:lnTo>
                  <a:pt x="319278" y="211454"/>
                </a:lnTo>
                <a:lnTo>
                  <a:pt x="317881" y="209550"/>
                </a:lnTo>
                <a:close/>
              </a:path>
              <a:path w="511175" h="1525270">
                <a:moveTo>
                  <a:pt x="392347" y="209550"/>
                </a:moveTo>
                <a:lnTo>
                  <a:pt x="317881" y="209550"/>
                </a:lnTo>
                <a:lnTo>
                  <a:pt x="319278" y="211454"/>
                </a:lnTo>
                <a:lnTo>
                  <a:pt x="393409" y="211454"/>
                </a:lnTo>
                <a:lnTo>
                  <a:pt x="392347" y="209550"/>
                </a:lnTo>
                <a:close/>
              </a:path>
              <a:path w="511175" h="1525270">
                <a:moveTo>
                  <a:pt x="382408" y="192404"/>
                </a:moveTo>
                <a:lnTo>
                  <a:pt x="304673" y="192404"/>
                </a:lnTo>
                <a:lnTo>
                  <a:pt x="306324" y="194437"/>
                </a:lnTo>
                <a:lnTo>
                  <a:pt x="318222" y="210077"/>
                </a:lnTo>
                <a:lnTo>
                  <a:pt x="317881" y="209550"/>
                </a:lnTo>
                <a:lnTo>
                  <a:pt x="392347" y="209550"/>
                </a:lnTo>
                <a:lnTo>
                  <a:pt x="385191" y="196722"/>
                </a:lnTo>
                <a:lnTo>
                  <a:pt x="382408" y="192404"/>
                </a:lnTo>
                <a:close/>
              </a:path>
              <a:path w="511175" h="1525270">
                <a:moveTo>
                  <a:pt x="305686" y="193726"/>
                </a:moveTo>
                <a:lnTo>
                  <a:pt x="306230" y="194437"/>
                </a:lnTo>
                <a:lnTo>
                  <a:pt x="305686" y="193726"/>
                </a:lnTo>
                <a:close/>
              </a:path>
              <a:path w="511175" h="1525270">
                <a:moveTo>
                  <a:pt x="304673" y="192404"/>
                </a:moveTo>
                <a:lnTo>
                  <a:pt x="305686" y="193726"/>
                </a:lnTo>
                <a:lnTo>
                  <a:pt x="306324" y="194437"/>
                </a:lnTo>
                <a:lnTo>
                  <a:pt x="304673" y="192404"/>
                </a:lnTo>
                <a:close/>
              </a:path>
              <a:path w="511175" h="1525270">
                <a:moveTo>
                  <a:pt x="372505" y="177037"/>
                </a:moveTo>
                <a:lnTo>
                  <a:pt x="290703" y="177037"/>
                </a:lnTo>
                <a:lnTo>
                  <a:pt x="292735" y="179196"/>
                </a:lnTo>
                <a:lnTo>
                  <a:pt x="305686" y="193726"/>
                </a:lnTo>
                <a:lnTo>
                  <a:pt x="304673" y="192404"/>
                </a:lnTo>
                <a:lnTo>
                  <a:pt x="382408" y="192404"/>
                </a:lnTo>
                <a:lnTo>
                  <a:pt x="372505" y="177037"/>
                </a:lnTo>
                <a:close/>
              </a:path>
              <a:path w="511175" h="1525270">
                <a:moveTo>
                  <a:pt x="166878" y="0"/>
                </a:moveTo>
                <a:lnTo>
                  <a:pt x="0" y="132333"/>
                </a:lnTo>
                <a:lnTo>
                  <a:pt x="205994" y="186436"/>
                </a:lnTo>
                <a:lnTo>
                  <a:pt x="194403" y="131190"/>
                </a:lnTo>
                <a:lnTo>
                  <a:pt x="159638" y="131190"/>
                </a:lnTo>
                <a:lnTo>
                  <a:pt x="151130" y="68325"/>
                </a:lnTo>
                <a:lnTo>
                  <a:pt x="180375" y="64330"/>
                </a:lnTo>
                <a:lnTo>
                  <a:pt x="166878" y="0"/>
                </a:lnTo>
                <a:close/>
              </a:path>
              <a:path w="511175" h="1525270">
                <a:moveTo>
                  <a:pt x="292184" y="178688"/>
                </a:moveTo>
                <a:lnTo>
                  <a:pt x="292641" y="179196"/>
                </a:lnTo>
                <a:lnTo>
                  <a:pt x="292184" y="178688"/>
                </a:lnTo>
                <a:close/>
              </a:path>
              <a:path w="511175" h="1525270">
                <a:moveTo>
                  <a:pt x="290703" y="177037"/>
                </a:moveTo>
                <a:lnTo>
                  <a:pt x="292184" y="178688"/>
                </a:lnTo>
                <a:lnTo>
                  <a:pt x="292735" y="179196"/>
                </a:lnTo>
                <a:lnTo>
                  <a:pt x="290703" y="177037"/>
                </a:lnTo>
                <a:close/>
              </a:path>
              <a:path w="511175" h="1525270">
                <a:moveTo>
                  <a:pt x="277185" y="164825"/>
                </a:moveTo>
                <a:lnTo>
                  <a:pt x="292184" y="178688"/>
                </a:lnTo>
                <a:lnTo>
                  <a:pt x="290703" y="177037"/>
                </a:lnTo>
                <a:lnTo>
                  <a:pt x="372505" y="177037"/>
                </a:lnTo>
                <a:lnTo>
                  <a:pt x="370459" y="173862"/>
                </a:lnTo>
                <a:lnTo>
                  <a:pt x="364202" y="165734"/>
                </a:lnTo>
                <a:lnTo>
                  <a:pt x="278384" y="165734"/>
                </a:lnTo>
                <a:lnTo>
                  <a:pt x="277185" y="164825"/>
                </a:lnTo>
                <a:close/>
              </a:path>
              <a:path w="511175" h="1525270">
                <a:moveTo>
                  <a:pt x="275971" y="163702"/>
                </a:moveTo>
                <a:lnTo>
                  <a:pt x="277185" y="164825"/>
                </a:lnTo>
                <a:lnTo>
                  <a:pt x="278384" y="165734"/>
                </a:lnTo>
                <a:lnTo>
                  <a:pt x="275971" y="163702"/>
                </a:lnTo>
                <a:close/>
              </a:path>
              <a:path w="511175" h="1525270">
                <a:moveTo>
                  <a:pt x="362638" y="163702"/>
                </a:moveTo>
                <a:lnTo>
                  <a:pt x="275971" y="163702"/>
                </a:lnTo>
                <a:lnTo>
                  <a:pt x="278384" y="165734"/>
                </a:lnTo>
                <a:lnTo>
                  <a:pt x="364202" y="165734"/>
                </a:lnTo>
                <a:lnTo>
                  <a:pt x="362638" y="163702"/>
                </a:lnTo>
                <a:close/>
              </a:path>
              <a:path w="511175" h="1525270">
                <a:moveTo>
                  <a:pt x="261436" y="152873"/>
                </a:moveTo>
                <a:lnTo>
                  <a:pt x="277185" y="164825"/>
                </a:lnTo>
                <a:lnTo>
                  <a:pt x="275971" y="163702"/>
                </a:lnTo>
                <a:lnTo>
                  <a:pt x="362638" y="163702"/>
                </a:lnTo>
                <a:lnTo>
                  <a:pt x="355209" y="154050"/>
                </a:lnTo>
                <a:lnTo>
                  <a:pt x="263398" y="154050"/>
                </a:lnTo>
                <a:lnTo>
                  <a:pt x="261436" y="152873"/>
                </a:lnTo>
                <a:close/>
              </a:path>
              <a:path w="511175" h="1525270">
                <a:moveTo>
                  <a:pt x="260476" y="152145"/>
                </a:moveTo>
                <a:lnTo>
                  <a:pt x="261492" y="152907"/>
                </a:lnTo>
                <a:lnTo>
                  <a:pt x="263398" y="154050"/>
                </a:lnTo>
                <a:lnTo>
                  <a:pt x="260476" y="152145"/>
                </a:lnTo>
                <a:close/>
              </a:path>
              <a:path w="511175" h="1525270">
                <a:moveTo>
                  <a:pt x="353647" y="152145"/>
                </a:moveTo>
                <a:lnTo>
                  <a:pt x="260476" y="152145"/>
                </a:lnTo>
                <a:lnTo>
                  <a:pt x="263398" y="154050"/>
                </a:lnTo>
                <a:lnTo>
                  <a:pt x="355209" y="154050"/>
                </a:lnTo>
                <a:lnTo>
                  <a:pt x="354299" y="152873"/>
                </a:lnTo>
                <a:lnTo>
                  <a:pt x="353647" y="152145"/>
                </a:lnTo>
                <a:close/>
              </a:path>
              <a:path w="511175" h="1525270">
                <a:moveTo>
                  <a:pt x="246074" y="143657"/>
                </a:moveTo>
                <a:lnTo>
                  <a:pt x="261436" y="152873"/>
                </a:lnTo>
                <a:lnTo>
                  <a:pt x="260476" y="152145"/>
                </a:lnTo>
                <a:lnTo>
                  <a:pt x="353647" y="152145"/>
                </a:lnTo>
                <a:lnTo>
                  <a:pt x="346597" y="144271"/>
                </a:lnTo>
                <a:lnTo>
                  <a:pt x="247396" y="144271"/>
                </a:lnTo>
                <a:lnTo>
                  <a:pt x="246074" y="143657"/>
                </a:lnTo>
                <a:close/>
              </a:path>
              <a:path w="511175" h="1525270">
                <a:moveTo>
                  <a:pt x="244348" y="142620"/>
                </a:moveTo>
                <a:lnTo>
                  <a:pt x="246074" y="143657"/>
                </a:lnTo>
                <a:lnTo>
                  <a:pt x="247396" y="144271"/>
                </a:lnTo>
                <a:lnTo>
                  <a:pt x="244348" y="142620"/>
                </a:lnTo>
                <a:close/>
              </a:path>
              <a:path w="511175" h="1525270">
                <a:moveTo>
                  <a:pt x="345118" y="142620"/>
                </a:moveTo>
                <a:lnTo>
                  <a:pt x="244348" y="142620"/>
                </a:lnTo>
                <a:lnTo>
                  <a:pt x="247396" y="144271"/>
                </a:lnTo>
                <a:lnTo>
                  <a:pt x="346597" y="144271"/>
                </a:lnTo>
                <a:lnTo>
                  <a:pt x="345118" y="142620"/>
                </a:lnTo>
                <a:close/>
              </a:path>
              <a:path w="511175" h="1525270">
                <a:moveTo>
                  <a:pt x="229738" y="136053"/>
                </a:moveTo>
                <a:lnTo>
                  <a:pt x="246074" y="143657"/>
                </a:lnTo>
                <a:lnTo>
                  <a:pt x="244348" y="142620"/>
                </a:lnTo>
                <a:lnTo>
                  <a:pt x="345118" y="142620"/>
                </a:lnTo>
                <a:lnTo>
                  <a:pt x="339432" y="136270"/>
                </a:lnTo>
                <a:lnTo>
                  <a:pt x="230378" y="136270"/>
                </a:lnTo>
                <a:lnTo>
                  <a:pt x="229738" y="136053"/>
                </a:lnTo>
                <a:close/>
              </a:path>
              <a:path w="511175" h="1525270">
                <a:moveTo>
                  <a:pt x="227203" y="134874"/>
                </a:moveTo>
                <a:lnTo>
                  <a:pt x="229738" y="136053"/>
                </a:lnTo>
                <a:lnTo>
                  <a:pt x="230378" y="136270"/>
                </a:lnTo>
                <a:lnTo>
                  <a:pt x="227203" y="134874"/>
                </a:lnTo>
                <a:close/>
              </a:path>
              <a:path w="511175" h="1525270">
                <a:moveTo>
                  <a:pt x="338181" y="134874"/>
                </a:moveTo>
                <a:lnTo>
                  <a:pt x="227203" y="134874"/>
                </a:lnTo>
                <a:lnTo>
                  <a:pt x="230378" y="136270"/>
                </a:lnTo>
                <a:lnTo>
                  <a:pt x="339432" y="136270"/>
                </a:lnTo>
                <a:lnTo>
                  <a:pt x="338181" y="134874"/>
                </a:lnTo>
                <a:close/>
              </a:path>
              <a:path w="511175" h="1525270">
                <a:moveTo>
                  <a:pt x="211299" y="129797"/>
                </a:moveTo>
                <a:lnTo>
                  <a:pt x="229738" y="136053"/>
                </a:lnTo>
                <a:lnTo>
                  <a:pt x="227203" y="134874"/>
                </a:lnTo>
                <a:lnTo>
                  <a:pt x="338181" y="134874"/>
                </a:lnTo>
                <a:lnTo>
                  <a:pt x="336931" y="133476"/>
                </a:lnTo>
                <a:lnTo>
                  <a:pt x="333176" y="130047"/>
                </a:lnTo>
                <a:lnTo>
                  <a:pt x="212471" y="130047"/>
                </a:lnTo>
                <a:lnTo>
                  <a:pt x="211299" y="129797"/>
                </a:lnTo>
                <a:close/>
              </a:path>
              <a:path w="511175" h="1525270">
                <a:moveTo>
                  <a:pt x="180375" y="64330"/>
                </a:moveTo>
                <a:lnTo>
                  <a:pt x="151130" y="68325"/>
                </a:lnTo>
                <a:lnTo>
                  <a:pt x="159638" y="131190"/>
                </a:lnTo>
                <a:lnTo>
                  <a:pt x="193458" y="126688"/>
                </a:lnTo>
                <a:lnTo>
                  <a:pt x="193304" y="125956"/>
                </a:lnTo>
                <a:lnTo>
                  <a:pt x="189865" y="125221"/>
                </a:lnTo>
                <a:lnTo>
                  <a:pt x="193150" y="125221"/>
                </a:lnTo>
                <a:lnTo>
                  <a:pt x="180375" y="64330"/>
                </a:lnTo>
                <a:close/>
              </a:path>
              <a:path w="511175" h="1525270">
                <a:moveTo>
                  <a:pt x="193458" y="126688"/>
                </a:moveTo>
                <a:lnTo>
                  <a:pt x="159638" y="131190"/>
                </a:lnTo>
                <a:lnTo>
                  <a:pt x="194403" y="131190"/>
                </a:lnTo>
                <a:lnTo>
                  <a:pt x="193458" y="126688"/>
                </a:lnTo>
                <a:close/>
              </a:path>
              <a:path w="511175" h="1525270">
                <a:moveTo>
                  <a:pt x="209042" y="129031"/>
                </a:moveTo>
                <a:lnTo>
                  <a:pt x="211299" y="129797"/>
                </a:lnTo>
                <a:lnTo>
                  <a:pt x="212471" y="130047"/>
                </a:lnTo>
                <a:lnTo>
                  <a:pt x="209042" y="129031"/>
                </a:lnTo>
                <a:close/>
              </a:path>
              <a:path w="511175" h="1525270">
                <a:moveTo>
                  <a:pt x="332064" y="129031"/>
                </a:moveTo>
                <a:lnTo>
                  <a:pt x="209042" y="129031"/>
                </a:lnTo>
                <a:lnTo>
                  <a:pt x="212471" y="130047"/>
                </a:lnTo>
                <a:lnTo>
                  <a:pt x="333176" y="130047"/>
                </a:lnTo>
                <a:lnTo>
                  <a:pt x="332064" y="129031"/>
                </a:lnTo>
                <a:close/>
              </a:path>
              <a:path w="511175" h="1525270">
                <a:moveTo>
                  <a:pt x="197612" y="61975"/>
                </a:moveTo>
                <a:lnTo>
                  <a:pt x="180375" y="64330"/>
                </a:lnTo>
                <a:lnTo>
                  <a:pt x="193183" y="125378"/>
                </a:lnTo>
                <a:lnTo>
                  <a:pt x="200660" y="125729"/>
                </a:lnTo>
                <a:lnTo>
                  <a:pt x="195476" y="126420"/>
                </a:lnTo>
                <a:lnTo>
                  <a:pt x="211299" y="129797"/>
                </a:lnTo>
                <a:lnTo>
                  <a:pt x="209042" y="129031"/>
                </a:lnTo>
                <a:lnTo>
                  <a:pt x="332064" y="129031"/>
                </a:lnTo>
                <a:lnTo>
                  <a:pt x="297561" y="100583"/>
                </a:lnTo>
                <a:lnTo>
                  <a:pt x="252222" y="76580"/>
                </a:lnTo>
                <a:lnTo>
                  <a:pt x="227330" y="68325"/>
                </a:lnTo>
                <a:lnTo>
                  <a:pt x="197612" y="61975"/>
                </a:lnTo>
                <a:close/>
              </a:path>
              <a:path w="511175" h="1525270">
                <a:moveTo>
                  <a:pt x="193304" y="125956"/>
                </a:moveTo>
                <a:lnTo>
                  <a:pt x="193458" y="126688"/>
                </a:lnTo>
                <a:lnTo>
                  <a:pt x="195476" y="126420"/>
                </a:lnTo>
                <a:lnTo>
                  <a:pt x="193304" y="125956"/>
                </a:lnTo>
                <a:close/>
              </a:path>
              <a:path w="511175" h="1525270">
                <a:moveTo>
                  <a:pt x="193183" y="125378"/>
                </a:moveTo>
                <a:lnTo>
                  <a:pt x="193304" y="125956"/>
                </a:lnTo>
                <a:lnTo>
                  <a:pt x="195476" y="126420"/>
                </a:lnTo>
                <a:lnTo>
                  <a:pt x="200660" y="125729"/>
                </a:lnTo>
                <a:lnTo>
                  <a:pt x="193183" y="125378"/>
                </a:lnTo>
                <a:close/>
              </a:path>
              <a:path w="511175" h="1525270">
                <a:moveTo>
                  <a:pt x="189865" y="125221"/>
                </a:moveTo>
                <a:lnTo>
                  <a:pt x="193304" y="125956"/>
                </a:lnTo>
                <a:lnTo>
                  <a:pt x="193183" y="125378"/>
                </a:lnTo>
                <a:lnTo>
                  <a:pt x="189865" y="125221"/>
                </a:lnTo>
                <a:close/>
              </a:path>
              <a:path w="511175" h="1525270">
                <a:moveTo>
                  <a:pt x="193150" y="125221"/>
                </a:moveTo>
                <a:lnTo>
                  <a:pt x="189865" y="125221"/>
                </a:lnTo>
                <a:lnTo>
                  <a:pt x="193183" y="125378"/>
                </a:lnTo>
                <a:lnTo>
                  <a:pt x="193150" y="125221"/>
                </a:lnTo>
                <a:close/>
              </a:path>
            </a:pathLst>
          </a:custGeom>
          <a:solidFill>
            <a:srgbClr val="C00000"/>
          </a:solidFill>
        </p:spPr>
        <p:txBody>
          <a:bodyPr wrap="square" lIns="0" tIns="0" rIns="0" bIns="0" rtlCol="0"/>
          <a:lstStyle/>
          <a:p>
            <a:endParaRPr/>
          </a:p>
        </p:txBody>
      </p:sp>
      <p:sp>
        <p:nvSpPr>
          <p:cNvPr id="12" name="object 12"/>
          <p:cNvSpPr/>
          <p:nvPr/>
        </p:nvSpPr>
        <p:spPr>
          <a:xfrm>
            <a:off x="3868928" y="4868164"/>
            <a:ext cx="1703705" cy="1079500"/>
          </a:xfrm>
          <a:custGeom>
            <a:avLst/>
            <a:gdLst/>
            <a:ahLst/>
            <a:cxnLst/>
            <a:rect l="l" t="t" r="r" b="b"/>
            <a:pathLst>
              <a:path w="1703704" h="1079500">
                <a:moveTo>
                  <a:pt x="1650364" y="0"/>
                </a:moveTo>
                <a:lnTo>
                  <a:pt x="0" y="0"/>
                </a:lnTo>
                <a:lnTo>
                  <a:pt x="0" y="1039355"/>
                </a:lnTo>
                <a:lnTo>
                  <a:pt x="1703705" y="1079360"/>
                </a:lnTo>
                <a:lnTo>
                  <a:pt x="1650364" y="0"/>
                </a:lnTo>
                <a:close/>
              </a:path>
            </a:pathLst>
          </a:custGeom>
          <a:solidFill>
            <a:srgbClr val="9E9087"/>
          </a:solidFill>
        </p:spPr>
        <p:txBody>
          <a:bodyPr wrap="square" lIns="0" tIns="0" rIns="0" bIns="0" rtlCol="0"/>
          <a:lstStyle/>
          <a:p>
            <a:endParaRPr/>
          </a:p>
        </p:txBody>
      </p:sp>
      <p:sp>
        <p:nvSpPr>
          <p:cNvPr id="13" name="object 13"/>
          <p:cNvSpPr txBox="1"/>
          <p:nvPr/>
        </p:nvSpPr>
        <p:spPr>
          <a:xfrm>
            <a:off x="4256278" y="5056885"/>
            <a:ext cx="932815" cy="699770"/>
          </a:xfrm>
          <a:prstGeom prst="rect">
            <a:avLst/>
          </a:prstGeom>
        </p:spPr>
        <p:txBody>
          <a:bodyPr vert="horz" wrap="square" lIns="0" tIns="0" rIns="0" bIns="0" rtlCol="0">
            <a:spAutoFit/>
          </a:bodyPr>
          <a:lstStyle/>
          <a:p>
            <a:pPr marL="12700" marR="5080" indent="-1905" algn="ctr">
              <a:lnSpc>
                <a:spcPct val="100000"/>
              </a:lnSpc>
            </a:pPr>
            <a:r>
              <a:rPr sz="1500" dirty="0">
                <a:solidFill>
                  <a:srgbClr val="FFFFFF"/>
                </a:solidFill>
                <a:latin typeface="Arial"/>
                <a:cs typeface="Arial"/>
              </a:rPr>
              <a:t>Portal  </a:t>
            </a:r>
            <a:r>
              <a:rPr sz="1500" spc="-5" dirty="0">
                <a:solidFill>
                  <a:srgbClr val="FFFFFF"/>
                </a:solidFill>
                <a:latin typeface="Arial"/>
                <a:cs typeface="Arial"/>
              </a:rPr>
              <a:t>Content  </a:t>
            </a:r>
            <a:r>
              <a:rPr sz="1500" spc="-45" dirty="0">
                <a:solidFill>
                  <a:srgbClr val="FFFFFF"/>
                </a:solidFill>
                <a:latin typeface="Arial"/>
                <a:cs typeface="Arial"/>
              </a:rPr>
              <a:t>Rep</a:t>
            </a:r>
            <a:r>
              <a:rPr sz="1500" spc="-30" dirty="0">
                <a:solidFill>
                  <a:srgbClr val="FFFFFF"/>
                </a:solidFill>
                <a:latin typeface="Arial"/>
                <a:cs typeface="Arial"/>
              </a:rPr>
              <a:t>o</a:t>
            </a:r>
            <a:r>
              <a:rPr sz="1500" spc="15" dirty="0">
                <a:solidFill>
                  <a:srgbClr val="FFFFFF"/>
                </a:solidFill>
                <a:latin typeface="Arial"/>
                <a:cs typeface="Arial"/>
              </a:rPr>
              <a:t>s</a:t>
            </a:r>
            <a:r>
              <a:rPr sz="1500" spc="20" dirty="0">
                <a:solidFill>
                  <a:srgbClr val="FFFFFF"/>
                </a:solidFill>
                <a:latin typeface="Arial"/>
                <a:cs typeface="Arial"/>
              </a:rPr>
              <a:t>it</a:t>
            </a:r>
            <a:r>
              <a:rPr sz="1500" spc="50" dirty="0">
                <a:solidFill>
                  <a:srgbClr val="FFFFFF"/>
                </a:solidFill>
                <a:latin typeface="Arial"/>
                <a:cs typeface="Arial"/>
              </a:rPr>
              <a:t>o</a:t>
            </a:r>
            <a:r>
              <a:rPr sz="1500" spc="15" dirty="0">
                <a:solidFill>
                  <a:srgbClr val="FFFFFF"/>
                </a:solidFill>
                <a:latin typeface="Arial"/>
                <a:cs typeface="Arial"/>
              </a:rPr>
              <a:t>r</a:t>
            </a:r>
            <a:r>
              <a:rPr sz="1500" spc="-20" dirty="0">
                <a:solidFill>
                  <a:srgbClr val="FFFFFF"/>
                </a:solidFill>
                <a:latin typeface="Arial"/>
                <a:cs typeface="Arial"/>
              </a:rPr>
              <a:t>y</a:t>
            </a:r>
            <a:endParaRPr sz="1500">
              <a:latin typeface="Arial"/>
              <a:cs typeface="Arial"/>
            </a:endParaRPr>
          </a:p>
        </p:txBody>
      </p:sp>
      <p:sp>
        <p:nvSpPr>
          <p:cNvPr id="14" name="object 14"/>
          <p:cNvSpPr/>
          <p:nvPr/>
        </p:nvSpPr>
        <p:spPr>
          <a:xfrm>
            <a:off x="722833" y="4049140"/>
            <a:ext cx="1717675" cy="1079500"/>
          </a:xfrm>
          <a:custGeom>
            <a:avLst/>
            <a:gdLst/>
            <a:ahLst/>
            <a:cxnLst/>
            <a:rect l="l" t="t" r="r" b="b"/>
            <a:pathLst>
              <a:path w="1717675" h="1079500">
                <a:moveTo>
                  <a:pt x="1650415" y="0"/>
                </a:moveTo>
                <a:lnTo>
                  <a:pt x="0" y="0"/>
                </a:lnTo>
                <a:lnTo>
                  <a:pt x="0" y="1039367"/>
                </a:lnTo>
                <a:lnTo>
                  <a:pt x="1717090" y="1079372"/>
                </a:lnTo>
                <a:lnTo>
                  <a:pt x="1650415" y="0"/>
                </a:lnTo>
                <a:close/>
              </a:path>
            </a:pathLst>
          </a:custGeom>
          <a:solidFill>
            <a:srgbClr val="9E9087"/>
          </a:solidFill>
        </p:spPr>
        <p:txBody>
          <a:bodyPr wrap="square" lIns="0" tIns="0" rIns="0" bIns="0" rtlCol="0"/>
          <a:lstStyle/>
          <a:p>
            <a:endParaRPr/>
          </a:p>
        </p:txBody>
      </p:sp>
      <p:sp>
        <p:nvSpPr>
          <p:cNvPr id="15" name="object 15"/>
          <p:cNvSpPr/>
          <p:nvPr/>
        </p:nvSpPr>
        <p:spPr>
          <a:xfrm>
            <a:off x="3089020" y="5910643"/>
            <a:ext cx="344170" cy="356870"/>
          </a:xfrm>
          <a:custGeom>
            <a:avLst/>
            <a:gdLst/>
            <a:ahLst/>
            <a:cxnLst/>
            <a:rect l="l" t="t" r="r" b="b"/>
            <a:pathLst>
              <a:path w="344170" h="356870">
                <a:moveTo>
                  <a:pt x="171957" y="0"/>
                </a:moveTo>
                <a:lnTo>
                  <a:pt x="126235" y="6364"/>
                </a:lnTo>
                <a:lnTo>
                  <a:pt x="85155" y="24325"/>
                </a:lnTo>
                <a:lnTo>
                  <a:pt x="50355" y="52184"/>
                </a:lnTo>
                <a:lnTo>
                  <a:pt x="23471" y="88243"/>
                </a:lnTo>
                <a:lnTo>
                  <a:pt x="6140" y="130804"/>
                </a:lnTo>
                <a:lnTo>
                  <a:pt x="0" y="178168"/>
                </a:lnTo>
                <a:lnTo>
                  <a:pt x="6140" y="225537"/>
                </a:lnTo>
                <a:lnTo>
                  <a:pt x="23471" y="268102"/>
                </a:lnTo>
                <a:lnTo>
                  <a:pt x="50355" y="304163"/>
                </a:lnTo>
                <a:lnTo>
                  <a:pt x="85155" y="332023"/>
                </a:lnTo>
                <a:lnTo>
                  <a:pt x="126235" y="349984"/>
                </a:lnTo>
                <a:lnTo>
                  <a:pt x="171957" y="356349"/>
                </a:lnTo>
                <a:lnTo>
                  <a:pt x="217636" y="349984"/>
                </a:lnTo>
                <a:lnTo>
                  <a:pt x="258703" y="332023"/>
                </a:lnTo>
                <a:lnTo>
                  <a:pt x="293512" y="304163"/>
                </a:lnTo>
                <a:lnTo>
                  <a:pt x="320416" y="268102"/>
                </a:lnTo>
                <a:lnTo>
                  <a:pt x="337766" y="225537"/>
                </a:lnTo>
                <a:lnTo>
                  <a:pt x="343916" y="178168"/>
                </a:lnTo>
                <a:lnTo>
                  <a:pt x="337766" y="130804"/>
                </a:lnTo>
                <a:lnTo>
                  <a:pt x="320416" y="88243"/>
                </a:lnTo>
                <a:lnTo>
                  <a:pt x="293512" y="52184"/>
                </a:lnTo>
                <a:lnTo>
                  <a:pt x="258703" y="24325"/>
                </a:lnTo>
                <a:lnTo>
                  <a:pt x="217636" y="6364"/>
                </a:lnTo>
                <a:lnTo>
                  <a:pt x="171957" y="0"/>
                </a:lnTo>
                <a:close/>
              </a:path>
            </a:pathLst>
          </a:custGeom>
          <a:solidFill>
            <a:srgbClr val="675B52"/>
          </a:solidFill>
        </p:spPr>
        <p:txBody>
          <a:bodyPr wrap="square" lIns="0" tIns="0" rIns="0" bIns="0" rtlCol="0"/>
          <a:lstStyle/>
          <a:p>
            <a:endParaRPr/>
          </a:p>
        </p:txBody>
      </p:sp>
      <p:sp>
        <p:nvSpPr>
          <p:cNvPr id="16" name="object 16"/>
          <p:cNvSpPr/>
          <p:nvPr/>
        </p:nvSpPr>
        <p:spPr>
          <a:xfrm>
            <a:off x="5519292" y="3870959"/>
            <a:ext cx="344170" cy="356870"/>
          </a:xfrm>
          <a:custGeom>
            <a:avLst/>
            <a:gdLst/>
            <a:ahLst/>
            <a:cxnLst/>
            <a:rect l="l" t="t" r="r" b="b"/>
            <a:pathLst>
              <a:path w="344170" h="356870">
                <a:moveTo>
                  <a:pt x="171958" y="0"/>
                </a:moveTo>
                <a:lnTo>
                  <a:pt x="126235" y="6363"/>
                </a:lnTo>
                <a:lnTo>
                  <a:pt x="85155" y="24322"/>
                </a:lnTo>
                <a:lnTo>
                  <a:pt x="50355" y="52181"/>
                </a:lnTo>
                <a:lnTo>
                  <a:pt x="23471" y="88241"/>
                </a:lnTo>
                <a:lnTo>
                  <a:pt x="6140" y="130807"/>
                </a:lnTo>
                <a:lnTo>
                  <a:pt x="0" y="178181"/>
                </a:lnTo>
                <a:lnTo>
                  <a:pt x="6140" y="225554"/>
                </a:lnTo>
                <a:lnTo>
                  <a:pt x="23471" y="268120"/>
                </a:lnTo>
                <a:lnTo>
                  <a:pt x="50355" y="304180"/>
                </a:lnTo>
                <a:lnTo>
                  <a:pt x="85155" y="332039"/>
                </a:lnTo>
                <a:lnTo>
                  <a:pt x="126235" y="349998"/>
                </a:lnTo>
                <a:lnTo>
                  <a:pt x="171958" y="356362"/>
                </a:lnTo>
                <a:lnTo>
                  <a:pt x="217680" y="349998"/>
                </a:lnTo>
                <a:lnTo>
                  <a:pt x="258760" y="332039"/>
                </a:lnTo>
                <a:lnTo>
                  <a:pt x="293560" y="304180"/>
                </a:lnTo>
                <a:lnTo>
                  <a:pt x="320444" y="268120"/>
                </a:lnTo>
                <a:lnTo>
                  <a:pt x="337775" y="225554"/>
                </a:lnTo>
                <a:lnTo>
                  <a:pt x="343916" y="178181"/>
                </a:lnTo>
                <a:lnTo>
                  <a:pt x="337775" y="130807"/>
                </a:lnTo>
                <a:lnTo>
                  <a:pt x="320444" y="88241"/>
                </a:lnTo>
                <a:lnTo>
                  <a:pt x="293560" y="52181"/>
                </a:lnTo>
                <a:lnTo>
                  <a:pt x="258760" y="24322"/>
                </a:lnTo>
                <a:lnTo>
                  <a:pt x="217680" y="6363"/>
                </a:lnTo>
                <a:lnTo>
                  <a:pt x="171958" y="0"/>
                </a:lnTo>
                <a:close/>
              </a:path>
            </a:pathLst>
          </a:custGeom>
          <a:solidFill>
            <a:srgbClr val="675B52"/>
          </a:solidFill>
        </p:spPr>
        <p:txBody>
          <a:bodyPr wrap="square" lIns="0" tIns="0" rIns="0" bIns="0" rtlCol="0"/>
          <a:lstStyle/>
          <a:p>
            <a:endParaRPr/>
          </a:p>
        </p:txBody>
      </p:sp>
      <p:sp>
        <p:nvSpPr>
          <p:cNvPr id="17" name="object 17"/>
          <p:cNvSpPr/>
          <p:nvPr/>
        </p:nvSpPr>
        <p:spPr>
          <a:xfrm>
            <a:off x="5519292" y="3870959"/>
            <a:ext cx="344170" cy="356870"/>
          </a:xfrm>
          <a:custGeom>
            <a:avLst/>
            <a:gdLst/>
            <a:ahLst/>
            <a:cxnLst/>
            <a:rect l="l" t="t" r="r" b="b"/>
            <a:pathLst>
              <a:path w="344170" h="356870">
                <a:moveTo>
                  <a:pt x="0" y="178181"/>
                </a:moveTo>
                <a:lnTo>
                  <a:pt x="6140" y="130807"/>
                </a:lnTo>
                <a:lnTo>
                  <a:pt x="23471" y="88241"/>
                </a:lnTo>
                <a:lnTo>
                  <a:pt x="50355" y="52181"/>
                </a:lnTo>
                <a:lnTo>
                  <a:pt x="85155" y="24322"/>
                </a:lnTo>
                <a:lnTo>
                  <a:pt x="126235" y="6363"/>
                </a:lnTo>
                <a:lnTo>
                  <a:pt x="171958" y="0"/>
                </a:lnTo>
                <a:lnTo>
                  <a:pt x="217680" y="6363"/>
                </a:lnTo>
                <a:lnTo>
                  <a:pt x="258760" y="24322"/>
                </a:lnTo>
                <a:lnTo>
                  <a:pt x="293560" y="52181"/>
                </a:lnTo>
                <a:lnTo>
                  <a:pt x="320444" y="88241"/>
                </a:lnTo>
                <a:lnTo>
                  <a:pt x="337775" y="130807"/>
                </a:lnTo>
                <a:lnTo>
                  <a:pt x="343916" y="178181"/>
                </a:lnTo>
                <a:lnTo>
                  <a:pt x="337775" y="225554"/>
                </a:lnTo>
                <a:lnTo>
                  <a:pt x="320444" y="268120"/>
                </a:lnTo>
                <a:lnTo>
                  <a:pt x="293560" y="304180"/>
                </a:lnTo>
                <a:lnTo>
                  <a:pt x="258760" y="332039"/>
                </a:lnTo>
                <a:lnTo>
                  <a:pt x="217680" y="349998"/>
                </a:lnTo>
                <a:lnTo>
                  <a:pt x="171958" y="356362"/>
                </a:lnTo>
                <a:lnTo>
                  <a:pt x="126235" y="349998"/>
                </a:lnTo>
                <a:lnTo>
                  <a:pt x="85155" y="332039"/>
                </a:lnTo>
                <a:lnTo>
                  <a:pt x="50355" y="304180"/>
                </a:lnTo>
                <a:lnTo>
                  <a:pt x="23471" y="268120"/>
                </a:lnTo>
                <a:lnTo>
                  <a:pt x="6140" y="225554"/>
                </a:lnTo>
                <a:lnTo>
                  <a:pt x="0" y="178181"/>
                </a:lnTo>
                <a:close/>
              </a:path>
            </a:pathLst>
          </a:custGeom>
          <a:ln w="9525">
            <a:solidFill>
              <a:srgbClr val="FFFFFF"/>
            </a:solidFill>
          </a:ln>
        </p:spPr>
        <p:txBody>
          <a:bodyPr wrap="square" lIns="0" tIns="0" rIns="0" bIns="0" rtlCol="0"/>
          <a:lstStyle/>
          <a:p>
            <a:endParaRPr/>
          </a:p>
        </p:txBody>
      </p:sp>
      <p:sp>
        <p:nvSpPr>
          <p:cNvPr id="18" name="object 18"/>
          <p:cNvSpPr txBox="1"/>
          <p:nvPr/>
        </p:nvSpPr>
        <p:spPr>
          <a:xfrm>
            <a:off x="5626989" y="3926713"/>
            <a:ext cx="131445" cy="242570"/>
          </a:xfrm>
          <a:prstGeom prst="rect">
            <a:avLst/>
          </a:prstGeom>
        </p:spPr>
        <p:txBody>
          <a:bodyPr vert="horz" wrap="square" lIns="0" tIns="0" rIns="0" bIns="0" rtlCol="0">
            <a:spAutoFit/>
          </a:bodyPr>
          <a:lstStyle/>
          <a:p>
            <a:pPr marL="12700">
              <a:lnSpc>
                <a:spcPct val="100000"/>
              </a:lnSpc>
            </a:pPr>
            <a:r>
              <a:rPr sz="1500" spc="10" dirty="0">
                <a:solidFill>
                  <a:srgbClr val="FFFFFF"/>
                </a:solidFill>
                <a:latin typeface="Tahoma"/>
                <a:cs typeface="Tahoma"/>
              </a:rPr>
              <a:t>2</a:t>
            </a:r>
            <a:endParaRPr sz="1500">
              <a:latin typeface="Tahoma"/>
              <a:cs typeface="Tahoma"/>
            </a:endParaRPr>
          </a:p>
        </p:txBody>
      </p:sp>
      <p:sp>
        <p:nvSpPr>
          <p:cNvPr id="19" name="object 19"/>
          <p:cNvSpPr/>
          <p:nvPr/>
        </p:nvSpPr>
        <p:spPr>
          <a:xfrm>
            <a:off x="1995042" y="3813175"/>
            <a:ext cx="843915" cy="519430"/>
          </a:xfrm>
          <a:custGeom>
            <a:avLst/>
            <a:gdLst/>
            <a:ahLst/>
            <a:cxnLst/>
            <a:rect l="l" t="t" r="r" b="b"/>
            <a:pathLst>
              <a:path w="843914" h="519429">
                <a:moveTo>
                  <a:pt x="0" y="0"/>
                </a:moveTo>
                <a:lnTo>
                  <a:pt x="0" y="518922"/>
                </a:lnTo>
                <a:lnTo>
                  <a:pt x="843914" y="518922"/>
                </a:lnTo>
                <a:lnTo>
                  <a:pt x="827024" y="23494"/>
                </a:lnTo>
                <a:lnTo>
                  <a:pt x="0" y="0"/>
                </a:lnTo>
                <a:close/>
              </a:path>
            </a:pathLst>
          </a:custGeom>
          <a:solidFill>
            <a:srgbClr val="CFC7C3"/>
          </a:solidFill>
        </p:spPr>
        <p:txBody>
          <a:bodyPr wrap="square" lIns="0" tIns="0" rIns="0" bIns="0" rtlCol="0"/>
          <a:lstStyle/>
          <a:p>
            <a:endParaRPr/>
          </a:p>
        </p:txBody>
      </p:sp>
      <p:sp>
        <p:nvSpPr>
          <p:cNvPr id="20" name="object 20"/>
          <p:cNvSpPr/>
          <p:nvPr/>
        </p:nvSpPr>
        <p:spPr>
          <a:xfrm>
            <a:off x="1995042" y="3813175"/>
            <a:ext cx="843915" cy="519430"/>
          </a:xfrm>
          <a:custGeom>
            <a:avLst/>
            <a:gdLst/>
            <a:ahLst/>
            <a:cxnLst/>
            <a:rect l="l" t="t" r="r" b="b"/>
            <a:pathLst>
              <a:path w="843914" h="519429">
                <a:moveTo>
                  <a:pt x="0" y="0"/>
                </a:moveTo>
                <a:lnTo>
                  <a:pt x="827024" y="23494"/>
                </a:lnTo>
                <a:lnTo>
                  <a:pt x="843914" y="518922"/>
                </a:lnTo>
                <a:lnTo>
                  <a:pt x="0" y="518922"/>
                </a:lnTo>
                <a:lnTo>
                  <a:pt x="0" y="0"/>
                </a:lnTo>
                <a:close/>
              </a:path>
            </a:pathLst>
          </a:custGeom>
          <a:ln w="9525">
            <a:solidFill>
              <a:srgbClr val="FFFFFF"/>
            </a:solidFill>
          </a:ln>
        </p:spPr>
        <p:txBody>
          <a:bodyPr wrap="square" lIns="0" tIns="0" rIns="0" bIns="0" rtlCol="0"/>
          <a:lstStyle/>
          <a:p>
            <a:endParaRPr/>
          </a:p>
        </p:txBody>
      </p:sp>
      <p:sp>
        <p:nvSpPr>
          <p:cNvPr id="21" name="object 21"/>
          <p:cNvSpPr txBox="1"/>
          <p:nvPr/>
        </p:nvSpPr>
        <p:spPr>
          <a:xfrm>
            <a:off x="987958" y="3867150"/>
            <a:ext cx="1760855" cy="956310"/>
          </a:xfrm>
          <a:prstGeom prst="rect">
            <a:avLst/>
          </a:prstGeom>
        </p:spPr>
        <p:txBody>
          <a:bodyPr vert="horz" wrap="square" lIns="0" tIns="0" rIns="0" bIns="0" rtlCol="0">
            <a:spAutoFit/>
          </a:bodyPr>
          <a:lstStyle/>
          <a:p>
            <a:pPr marR="127635" algn="r">
              <a:lnSpc>
                <a:spcPct val="100000"/>
              </a:lnSpc>
            </a:pPr>
            <a:r>
              <a:rPr sz="1300" spc="-50" dirty="0">
                <a:solidFill>
                  <a:srgbClr val="585858"/>
                </a:solidFill>
                <a:latin typeface="Arial"/>
                <a:cs typeface="Arial"/>
              </a:rPr>
              <a:t>CMIS</a:t>
            </a:r>
            <a:endParaRPr sz="1300">
              <a:latin typeface="Arial"/>
              <a:cs typeface="Arial"/>
            </a:endParaRPr>
          </a:p>
          <a:p>
            <a:pPr marL="1109345">
              <a:lnSpc>
                <a:spcPct val="100000"/>
              </a:lnSpc>
            </a:pPr>
            <a:r>
              <a:rPr sz="1300" dirty="0">
                <a:solidFill>
                  <a:srgbClr val="585858"/>
                </a:solidFill>
                <a:latin typeface="Arial"/>
                <a:cs typeface="Arial"/>
              </a:rPr>
              <a:t>interface</a:t>
            </a:r>
            <a:endParaRPr sz="1300">
              <a:latin typeface="Arial"/>
              <a:cs typeface="Arial"/>
            </a:endParaRPr>
          </a:p>
          <a:p>
            <a:pPr marR="567690" algn="ctr">
              <a:lnSpc>
                <a:spcPct val="100000"/>
              </a:lnSpc>
              <a:spcBef>
                <a:spcPts val="695"/>
              </a:spcBef>
            </a:pPr>
            <a:r>
              <a:rPr sz="1500" spc="-65" dirty="0">
                <a:solidFill>
                  <a:srgbClr val="FFFFFF"/>
                </a:solidFill>
                <a:latin typeface="Arial"/>
                <a:cs typeface="Arial"/>
              </a:rPr>
              <a:t>CMS</a:t>
            </a:r>
            <a:r>
              <a:rPr sz="1500" spc="245" dirty="0">
                <a:solidFill>
                  <a:srgbClr val="FFFFFF"/>
                </a:solidFill>
                <a:latin typeface="Arial"/>
                <a:cs typeface="Arial"/>
              </a:rPr>
              <a:t> </a:t>
            </a:r>
            <a:r>
              <a:rPr sz="1500" spc="-10" dirty="0">
                <a:solidFill>
                  <a:srgbClr val="FFFFFF"/>
                </a:solidFill>
                <a:latin typeface="Arial"/>
                <a:cs typeface="Arial"/>
              </a:rPr>
              <a:t>Content</a:t>
            </a:r>
            <a:endParaRPr sz="1500">
              <a:latin typeface="Arial"/>
              <a:cs typeface="Arial"/>
            </a:endParaRPr>
          </a:p>
          <a:p>
            <a:pPr marR="566420" algn="ctr">
              <a:lnSpc>
                <a:spcPct val="100000"/>
              </a:lnSpc>
            </a:pPr>
            <a:r>
              <a:rPr sz="1500" spc="-10" dirty="0">
                <a:solidFill>
                  <a:srgbClr val="FFFFFF"/>
                </a:solidFill>
                <a:latin typeface="Arial"/>
                <a:cs typeface="Arial"/>
              </a:rPr>
              <a:t>Repository</a:t>
            </a:r>
            <a:endParaRPr sz="1500">
              <a:latin typeface="Arial"/>
              <a:cs typeface="Arial"/>
            </a:endParaRPr>
          </a:p>
        </p:txBody>
      </p:sp>
      <p:sp>
        <p:nvSpPr>
          <p:cNvPr id="22" name="object 22"/>
          <p:cNvSpPr/>
          <p:nvPr/>
        </p:nvSpPr>
        <p:spPr>
          <a:xfrm>
            <a:off x="6059296" y="1299083"/>
            <a:ext cx="8890" cy="4994910"/>
          </a:xfrm>
          <a:custGeom>
            <a:avLst/>
            <a:gdLst/>
            <a:ahLst/>
            <a:cxnLst/>
            <a:rect l="l" t="t" r="r" b="b"/>
            <a:pathLst>
              <a:path w="8889" h="4994910">
                <a:moveTo>
                  <a:pt x="8889" y="0"/>
                </a:moveTo>
                <a:lnTo>
                  <a:pt x="0" y="4994363"/>
                </a:lnTo>
              </a:path>
            </a:pathLst>
          </a:custGeom>
          <a:ln w="9525">
            <a:solidFill>
              <a:srgbClr val="2B2522"/>
            </a:solidFill>
            <a:prstDash val="dash"/>
          </a:ln>
        </p:spPr>
        <p:txBody>
          <a:bodyPr wrap="square" lIns="0" tIns="0" rIns="0" bIns="0" rtlCol="0"/>
          <a:lstStyle/>
          <a:p>
            <a:endParaRPr/>
          </a:p>
        </p:txBody>
      </p:sp>
      <p:sp>
        <p:nvSpPr>
          <p:cNvPr id="23" name="object 23"/>
          <p:cNvSpPr/>
          <p:nvPr/>
        </p:nvSpPr>
        <p:spPr>
          <a:xfrm>
            <a:off x="6408039" y="2123948"/>
            <a:ext cx="2015997" cy="1692020"/>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96558" y="4810125"/>
            <a:ext cx="1743710" cy="1092835"/>
          </a:xfrm>
          <a:custGeom>
            <a:avLst/>
            <a:gdLst/>
            <a:ahLst/>
            <a:cxnLst/>
            <a:rect l="l" t="t" r="r" b="b"/>
            <a:pathLst>
              <a:path w="1743709" h="1092835">
                <a:moveTo>
                  <a:pt x="0" y="0"/>
                </a:moveTo>
                <a:lnTo>
                  <a:pt x="93344" y="1092708"/>
                </a:lnTo>
                <a:lnTo>
                  <a:pt x="1743710" y="1092708"/>
                </a:lnTo>
                <a:lnTo>
                  <a:pt x="1743710" y="53339"/>
                </a:lnTo>
                <a:lnTo>
                  <a:pt x="0" y="0"/>
                </a:lnTo>
                <a:close/>
              </a:path>
            </a:pathLst>
          </a:custGeom>
          <a:solidFill>
            <a:srgbClr val="9E9087"/>
          </a:solidFill>
        </p:spPr>
        <p:txBody>
          <a:bodyPr wrap="square" lIns="0" tIns="0" rIns="0" bIns="0" rtlCol="0"/>
          <a:lstStyle/>
          <a:p>
            <a:endParaRPr/>
          </a:p>
        </p:txBody>
      </p:sp>
      <p:sp>
        <p:nvSpPr>
          <p:cNvPr id="25" name="object 25"/>
          <p:cNvSpPr txBox="1"/>
          <p:nvPr/>
        </p:nvSpPr>
        <p:spPr>
          <a:xfrm>
            <a:off x="6750557" y="5119751"/>
            <a:ext cx="1235075" cy="471805"/>
          </a:xfrm>
          <a:prstGeom prst="rect">
            <a:avLst/>
          </a:prstGeom>
        </p:spPr>
        <p:txBody>
          <a:bodyPr vert="horz" wrap="square" lIns="0" tIns="0" rIns="0" bIns="0" rtlCol="0">
            <a:spAutoFit/>
          </a:bodyPr>
          <a:lstStyle/>
          <a:p>
            <a:pPr algn="ctr">
              <a:lnSpc>
                <a:spcPct val="100000"/>
              </a:lnSpc>
            </a:pPr>
            <a:r>
              <a:rPr sz="1500" spc="-5" dirty="0">
                <a:solidFill>
                  <a:srgbClr val="FFFFFF"/>
                </a:solidFill>
                <a:latin typeface="Arial"/>
                <a:cs typeface="Arial"/>
              </a:rPr>
              <a:t>Portal</a:t>
            </a:r>
            <a:r>
              <a:rPr sz="1500" spc="-110" dirty="0">
                <a:solidFill>
                  <a:srgbClr val="FFFFFF"/>
                </a:solidFill>
                <a:latin typeface="Arial"/>
                <a:cs typeface="Arial"/>
              </a:rPr>
              <a:t> </a:t>
            </a:r>
            <a:r>
              <a:rPr sz="1500" spc="-10" dirty="0">
                <a:solidFill>
                  <a:srgbClr val="FFFFFF"/>
                </a:solidFill>
                <a:latin typeface="Arial"/>
                <a:cs typeface="Arial"/>
              </a:rPr>
              <a:t>Content</a:t>
            </a:r>
            <a:endParaRPr sz="1500">
              <a:latin typeface="Arial"/>
              <a:cs typeface="Arial"/>
            </a:endParaRPr>
          </a:p>
          <a:p>
            <a:pPr marL="2540" algn="ctr">
              <a:lnSpc>
                <a:spcPct val="100000"/>
              </a:lnSpc>
            </a:pPr>
            <a:r>
              <a:rPr sz="1500" spc="-10" dirty="0">
                <a:solidFill>
                  <a:srgbClr val="FFFFFF"/>
                </a:solidFill>
                <a:latin typeface="Arial"/>
                <a:cs typeface="Arial"/>
              </a:rPr>
              <a:t>Repository</a:t>
            </a:r>
            <a:endParaRPr sz="1500">
              <a:latin typeface="Arial"/>
              <a:cs typeface="Arial"/>
            </a:endParaRPr>
          </a:p>
        </p:txBody>
      </p:sp>
      <p:sp>
        <p:nvSpPr>
          <p:cNvPr id="26" name="object 26"/>
          <p:cNvSpPr/>
          <p:nvPr/>
        </p:nvSpPr>
        <p:spPr>
          <a:xfrm>
            <a:off x="5293740" y="5433440"/>
            <a:ext cx="1521460" cy="199390"/>
          </a:xfrm>
          <a:custGeom>
            <a:avLst/>
            <a:gdLst/>
            <a:ahLst/>
            <a:cxnLst/>
            <a:rect l="l" t="t" r="r" b="b"/>
            <a:pathLst>
              <a:path w="1521459" h="199389">
                <a:moveTo>
                  <a:pt x="1460483" y="71374"/>
                </a:moveTo>
                <a:lnTo>
                  <a:pt x="1361948" y="71374"/>
                </a:lnTo>
                <a:lnTo>
                  <a:pt x="1362837" y="134874"/>
                </a:lnTo>
                <a:lnTo>
                  <a:pt x="1331212" y="135397"/>
                </a:lnTo>
                <a:lnTo>
                  <a:pt x="1332357" y="198970"/>
                </a:lnTo>
                <a:lnTo>
                  <a:pt x="1521079" y="100330"/>
                </a:lnTo>
                <a:lnTo>
                  <a:pt x="1460483" y="71374"/>
                </a:lnTo>
                <a:close/>
              </a:path>
              <a:path w="1521459" h="199389">
                <a:moveTo>
                  <a:pt x="19812" y="0"/>
                </a:moveTo>
                <a:lnTo>
                  <a:pt x="20828" y="381"/>
                </a:lnTo>
                <a:lnTo>
                  <a:pt x="19854" y="381"/>
                </a:lnTo>
                <a:lnTo>
                  <a:pt x="0" y="60325"/>
                </a:lnTo>
                <a:lnTo>
                  <a:pt x="43434" y="71501"/>
                </a:lnTo>
                <a:lnTo>
                  <a:pt x="96012" y="81534"/>
                </a:lnTo>
                <a:lnTo>
                  <a:pt x="158750" y="91186"/>
                </a:lnTo>
                <a:lnTo>
                  <a:pt x="241046" y="101346"/>
                </a:lnTo>
                <a:lnTo>
                  <a:pt x="300482" y="107315"/>
                </a:lnTo>
                <a:lnTo>
                  <a:pt x="392303" y="115062"/>
                </a:lnTo>
                <a:lnTo>
                  <a:pt x="471297" y="120396"/>
                </a:lnTo>
                <a:lnTo>
                  <a:pt x="559308" y="125222"/>
                </a:lnTo>
                <a:lnTo>
                  <a:pt x="691514" y="130683"/>
                </a:lnTo>
                <a:lnTo>
                  <a:pt x="841629" y="134620"/>
                </a:lnTo>
                <a:lnTo>
                  <a:pt x="1055751" y="137033"/>
                </a:lnTo>
                <a:lnTo>
                  <a:pt x="1150112" y="137033"/>
                </a:lnTo>
                <a:lnTo>
                  <a:pt x="1331212" y="135397"/>
                </a:lnTo>
                <a:lnTo>
                  <a:pt x="1330098" y="73533"/>
                </a:lnTo>
                <a:lnTo>
                  <a:pt x="1056005" y="73533"/>
                </a:lnTo>
                <a:lnTo>
                  <a:pt x="1010920" y="73279"/>
                </a:lnTo>
                <a:lnTo>
                  <a:pt x="883031" y="71882"/>
                </a:lnTo>
                <a:lnTo>
                  <a:pt x="803783" y="70231"/>
                </a:lnTo>
                <a:lnTo>
                  <a:pt x="729107" y="68326"/>
                </a:lnTo>
                <a:lnTo>
                  <a:pt x="693674" y="67183"/>
                </a:lnTo>
                <a:lnTo>
                  <a:pt x="659130" y="66040"/>
                </a:lnTo>
                <a:lnTo>
                  <a:pt x="625729" y="64643"/>
                </a:lnTo>
                <a:lnTo>
                  <a:pt x="625983" y="64643"/>
                </a:lnTo>
                <a:lnTo>
                  <a:pt x="562356" y="61849"/>
                </a:lnTo>
                <a:lnTo>
                  <a:pt x="562610" y="61849"/>
                </a:lnTo>
                <a:lnTo>
                  <a:pt x="503174" y="58674"/>
                </a:lnTo>
                <a:lnTo>
                  <a:pt x="503428" y="58674"/>
                </a:lnTo>
                <a:lnTo>
                  <a:pt x="448183" y="55245"/>
                </a:lnTo>
                <a:lnTo>
                  <a:pt x="397001" y="51689"/>
                </a:lnTo>
                <a:lnTo>
                  <a:pt x="397129" y="51689"/>
                </a:lnTo>
                <a:lnTo>
                  <a:pt x="349758" y="47879"/>
                </a:lnTo>
                <a:lnTo>
                  <a:pt x="327533" y="45974"/>
                </a:lnTo>
                <a:lnTo>
                  <a:pt x="306197" y="44069"/>
                </a:lnTo>
                <a:lnTo>
                  <a:pt x="306450" y="44069"/>
                </a:lnTo>
                <a:lnTo>
                  <a:pt x="285876" y="42164"/>
                </a:lnTo>
                <a:lnTo>
                  <a:pt x="286131" y="42164"/>
                </a:lnTo>
                <a:lnTo>
                  <a:pt x="266446" y="40132"/>
                </a:lnTo>
                <a:lnTo>
                  <a:pt x="248951" y="38227"/>
                </a:lnTo>
                <a:lnTo>
                  <a:pt x="248031" y="38227"/>
                </a:lnTo>
                <a:lnTo>
                  <a:pt x="230124" y="36195"/>
                </a:lnTo>
                <a:lnTo>
                  <a:pt x="213233" y="34163"/>
                </a:lnTo>
                <a:lnTo>
                  <a:pt x="197104" y="32258"/>
                </a:lnTo>
                <a:lnTo>
                  <a:pt x="197358" y="32258"/>
                </a:lnTo>
                <a:lnTo>
                  <a:pt x="181863" y="30226"/>
                </a:lnTo>
                <a:lnTo>
                  <a:pt x="182118" y="30226"/>
                </a:lnTo>
                <a:lnTo>
                  <a:pt x="167386" y="28321"/>
                </a:lnTo>
                <a:lnTo>
                  <a:pt x="167639" y="28321"/>
                </a:lnTo>
                <a:lnTo>
                  <a:pt x="140716" y="24384"/>
                </a:lnTo>
                <a:lnTo>
                  <a:pt x="141097" y="24384"/>
                </a:lnTo>
                <a:lnTo>
                  <a:pt x="117928" y="20828"/>
                </a:lnTo>
                <a:lnTo>
                  <a:pt x="117729" y="20828"/>
                </a:lnTo>
                <a:lnTo>
                  <a:pt x="97128" y="17272"/>
                </a:lnTo>
                <a:lnTo>
                  <a:pt x="96774" y="17272"/>
                </a:lnTo>
                <a:lnTo>
                  <a:pt x="87929" y="15621"/>
                </a:lnTo>
                <a:lnTo>
                  <a:pt x="87630" y="15621"/>
                </a:lnTo>
                <a:lnTo>
                  <a:pt x="78994" y="13843"/>
                </a:lnTo>
                <a:lnTo>
                  <a:pt x="70866" y="12319"/>
                </a:lnTo>
                <a:lnTo>
                  <a:pt x="63246" y="10795"/>
                </a:lnTo>
                <a:lnTo>
                  <a:pt x="63500" y="10795"/>
                </a:lnTo>
                <a:lnTo>
                  <a:pt x="57265" y="9525"/>
                </a:lnTo>
                <a:lnTo>
                  <a:pt x="50673" y="8128"/>
                </a:lnTo>
                <a:lnTo>
                  <a:pt x="51054" y="8128"/>
                </a:lnTo>
                <a:lnTo>
                  <a:pt x="45338" y="6858"/>
                </a:lnTo>
                <a:lnTo>
                  <a:pt x="45466" y="6858"/>
                </a:lnTo>
                <a:lnTo>
                  <a:pt x="40386" y="5588"/>
                </a:lnTo>
                <a:lnTo>
                  <a:pt x="32956" y="3810"/>
                </a:lnTo>
                <a:lnTo>
                  <a:pt x="31876" y="3556"/>
                </a:lnTo>
                <a:lnTo>
                  <a:pt x="26416" y="2032"/>
                </a:lnTo>
                <a:lnTo>
                  <a:pt x="22479" y="762"/>
                </a:lnTo>
                <a:lnTo>
                  <a:pt x="21145" y="381"/>
                </a:lnTo>
                <a:lnTo>
                  <a:pt x="20828" y="381"/>
                </a:lnTo>
                <a:lnTo>
                  <a:pt x="19938" y="127"/>
                </a:lnTo>
                <a:lnTo>
                  <a:pt x="20256" y="127"/>
                </a:lnTo>
                <a:lnTo>
                  <a:pt x="19812" y="0"/>
                </a:lnTo>
                <a:close/>
              </a:path>
              <a:path w="1521459" h="199389">
                <a:moveTo>
                  <a:pt x="1361948" y="71374"/>
                </a:moveTo>
                <a:lnTo>
                  <a:pt x="1330069" y="71902"/>
                </a:lnTo>
                <a:lnTo>
                  <a:pt x="1331212" y="135397"/>
                </a:lnTo>
                <a:lnTo>
                  <a:pt x="1362837" y="134874"/>
                </a:lnTo>
                <a:lnTo>
                  <a:pt x="1361948" y="71374"/>
                </a:lnTo>
                <a:close/>
              </a:path>
              <a:path w="1521459" h="199389">
                <a:moveTo>
                  <a:pt x="1330069" y="71902"/>
                </a:moveTo>
                <a:lnTo>
                  <a:pt x="1300607" y="72390"/>
                </a:lnTo>
                <a:lnTo>
                  <a:pt x="1249044" y="72898"/>
                </a:lnTo>
                <a:lnTo>
                  <a:pt x="1198880" y="73279"/>
                </a:lnTo>
                <a:lnTo>
                  <a:pt x="1149985" y="73533"/>
                </a:lnTo>
                <a:lnTo>
                  <a:pt x="1330098" y="73533"/>
                </a:lnTo>
                <a:lnTo>
                  <a:pt x="1330069" y="71902"/>
                </a:lnTo>
                <a:close/>
              </a:path>
              <a:path w="1521459" h="199389">
                <a:moveTo>
                  <a:pt x="1328928" y="8509"/>
                </a:moveTo>
                <a:lnTo>
                  <a:pt x="1330069" y="71902"/>
                </a:lnTo>
                <a:lnTo>
                  <a:pt x="1361948" y="71374"/>
                </a:lnTo>
                <a:lnTo>
                  <a:pt x="1460483" y="71374"/>
                </a:lnTo>
                <a:lnTo>
                  <a:pt x="1328928" y="8509"/>
                </a:lnTo>
                <a:close/>
              </a:path>
              <a:path w="1521459" h="199389">
                <a:moveTo>
                  <a:pt x="247776" y="38100"/>
                </a:moveTo>
                <a:lnTo>
                  <a:pt x="248031" y="38227"/>
                </a:lnTo>
                <a:lnTo>
                  <a:pt x="248951" y="38227"/>
                </a:lnTo>
                <a:lnTo>
                  <a:pt x="247776" y="38100"/>
                </a:lnTo>
                <a:close/>
              </a:path>
              <a:path w="1521459" h="199389">
                <a:moveTo>
                  <a:pt x="117094" y="20701"/>
                </a:moveTo>
                <a:lnTo>
                  <a:pt x="117729" y="20828"/>
                </a:lnTo>
                <a:lnTo>
                  <a:pt x="117928" y="20828"/>
                </a:lnTo>
                <a:lnTo>
                  <a:pt x="117094" y="20701"/>
                </a:lnTo>
                <a:close/>
              </a:path>
              <a:path w="1521459" h="199389">
                <a:moveTo>
                  <a:pt x="96393" y="17145"/>
                </a:moveTo>
                <a:lnTo>
                  <a:pt x="96774" y="17272"/>
                </a:lnTo>
                <a:lnTo>
                  <a:pt x="97128" y="17272"/>
                </a:lnTo>
                <a:lnTo>
                  <a:pt x="96393" y="17145"/>
                </a:lnTo>
                <a:close/>
              </a:path>
              <a:path w="1521459" h="199389">
                <a:moveTo>
                  <a:pt x="87249" y="15494"/>
                </a:moveTo>
                <a:lnTo>
                  <a:pt x="87630" y="15621"/>
                </a:lnTo>
                <a:lnTo>
                  <a:pt x="87929" y="15621"/>
                </a:lnTo>
                <a:lnTo>
                  <a:pt x="87249" y="15494"/>
                </a:lnTo>
                <a:close/>
              </a:path>
              <a:path w="1521459" h="199389">
                <a:moveTo>
                  <a:pt x="56642" y="9398"/>
                </a:moveTo>
                <a:lnTo>
                  <a:pt x="57150" y="9525"/>
                </a:lnTo>
                <a:lnTo>
                  <a:pt x="56642" y="9398"/>
                </a:lnTo>
                <a:close/>
              </a:path>
              <a:path w="1521459" h="199389">
                <a:moveTo>
                  <a:pt x="32512" y="3705"/>
                </a:moveTo>
                <a:lnTo>
                  <a:pt x="32893" y="3810"/>
                </a:lnTo>
                <a:lnTo>
                  <a:pt x="32512" y="3705"/>
                </a:lnTo>
                <a:close/>
              </a:path>
              <a:path w="1521459" h="199389">
                <a:moveTo>
                  <a:pt x="31967" y="3556"/>
                </a:moveTo>
                <a:lnTo>
                  <a:pt x="32512" y="3705"/>
                </a:lnTo>
                <a:lnTo>
                  <a:pt x="31967" y="3556"/>
                </a:lnTo>
                <a:close/>
              </a:path>
              <a:path w="1521459" h="199389">
                <a:moveTo>
                  <a:pt x="26519" y="2032"/>
                </a:moveTo>
                <a:lnTo>
                  <a:pt x="26924" y="2159"/>
                </a:lnTo>
                <a:lnTo>
                  <a:pt x="26519" y="2032"/>
                </a:lnTo>
                <a:close/>
              </a:path>
            </a:pathLst>
          </a:custGeom>
          <a:solidFill>
            <a:srgbClr val="C00000"/>
          </a:solidFill>
        </p:spPr>
        <p:txBody>
          <a:bodyPr wrap="square" lIns="0" tIns="0" rIns="0" bIns="0" rtlCol="0"/>
          <a:lstStyle/>
          <a:p>
            <a:endParaRPr/>
          </a:p>
        </p:txBody>
      </p:sp>
      <p:sp>
        <p:nvSpPr>
          <p:cNvPr id="27" name="object 27"/>
          <p:cNvSpPr/>
          <p:nvPr/>
        </p:nvSpPr>
        <p:spPr>
          <a:xfrm>
            <a:off x="6589903" y="4167759"/>
            <a:ext cx="1730375" cy="559435"/>
          </a:xfrm>
          <a:custGeom>
            <a:avLst/>
            <a:gdLst/>
            <a:ahLst/>
            <a:cxnLst/>
            <a:rect l="l" t="t" r="r" b="b"/>
            <a:pathLst>
              <a:path w="1730375" h="559435">
                <a:moveTo>
                  <a:pt x="1730375" y="0"/>
                </a:moveTo>
                <a:lnTo>
                  <a:pt x="0" y="40005"/>
                </a:lnTo>
                <a:lnTo>
                  <a:pt x="0" y="558927"/>
                </a:lnTo>
                <a:lnTo>
                  <a:pt x="1650365" y="558927"/>
                </a:lnTo>
                <a:lnTo>
                  <a:pt x="1730375" y="0"/>
                </a:lnTo>
                <a:close/>
              </a:path>
            </a:pathLst>
          </a:custGeom>
          <a:solidFill>
            <a:srgbClr val="CFC7C3"/>
          </a:solidFill>
        </p:spPr>
        <p:txBody>
          <a:bodyPr wrap="square" lIns="0" tIns="0" rIns="0" bIns="0" rtlCol="0"/>
          <a:lstStyle/>
          <a:p>
            <a:endParaRPr/>
          </a:p>
        </p:txBody>
      </p:sp>
      <p:sp>
        <p:nvSpPr>
          <p:cNvPr id="28" name="object 28"/>
          <p:cNvSpPr txBox="1"/>
          <p:nvPr/>
        </p:nvSpPr>
        <p:spPr>
          <a:xfrm>
            <a:off x="6825233" y="4324857"/>
            <a:ext cx="1261745" cy="242570"/>
          </a:xfrm>
          <a:prstGeom prst="rect">
            <a:avLst/>
          </a:prstGeom>
        </p:spPr>
        <p:txBody>
          <a:bodyPr vert="horz" wrap="square" lIns="0" tIns="0" rIns="0" bIns="0" rtlCol="0">
            <a:spAutoFit/>
          </a:bodyPr>
          <a:lstStyle/>
          <a:p>
            <a:pPr marL="12700">
              <a:lnSpc>
                <a:spcPct val="100000"/>
              </a:lnSpc>
            </a:pPr>
            <a:r>
              <a:rPr sz="1500" spc="-50" dirty="0">
                <a:solidFill>
                  <a:srgbClr val="585858"/>
                </a:solidFill>
                <a:latin typeface="Arial"/>
                <a:cs typeface="Arial"/>
              </a:rPr>
              <a:t>CMIS</a:t>
            </a:r>
            <a:r>
              <a:rPr sz="1500" spc="-130" dirty="0">
                <a:solidFill>
                  <a:srgbClr val="585858"/>
                </a:solidFill>
                <a:latin typeface="Arial"/>
                <a:cs typeface="Arial"/>
              </a:rPr>
              <a:t> </a:t>
            </a:r>
            <a:r>
              <a:rPr sz="1500" dirty="0">
                <a:solidFill>
                  <a:srgbClr val="585858"/>
                </a:solidFill>
                <a:latin typeface="Arial"/>
                <a:cs typeface="Arial"/>
              </a:rPr>
              <a:t>interface</a:t>
            </a:r>
            <a:endParaRPr sz="1500">
              <a:latin typeface="Arial"/>
              <a:cs typeface="Arial"/>
            </a:endParaRPr>
          </a:p>
        </p:txBody>
      </p:sp>
      <p:sp>
        <p:nvSpPr>
          <p:cNvPr id="29" name="object 29"/>
          <p:cNvSpPr txBox="1"/>
          <p:nvPr/>
        </p:nvSpPr>
        <p:spPr>
          <a:xfrm>
            <a:off x="3752850" y="1498980"/>
            <a:ext cx="1512570" cy="288290"/>
          </a:xfrm>
          <a:prstGeom prst="rect">
            <a:avLst/>
          </a:prstGeom>
        </p:spPr>
        <p:txBody>
          <a:bodyPr vert="horz" wrap="square" lIns="0" tIns="0" rIns="0" bIns="0" rtlCol="0">
            <a:spAutoFit/>
          </a:bodyPr>
          <a:lstStyle/>
          <a:p>
            <a:pPr marL="12700">
              <a:lnSpc>
                <a:spcPct val="100000"/>
              </a:lnSpc>
            </a:pPr>
            <a:r>
              <a:rPr sz="1800" spc="-125" dirty="0">
                <a:solidFill>
                  <a:srgbClr val="0D0D0D"/>
                </a:solidFill>
                <a:latin typeface="Arial"/>
                <a:cs typeface="Arial"/>
              </a:rPr>
              <a:t>PAGE</a:t>
            </a:r>
            <a:r>
              <a:rPr sz="1800" spc="-155" dirty="0">
                <a:solidFill>
                  <a:srgbClr val="0D0D0D"/>
                </a:solidFill>
                <a:latin typeface="Arial"/>
                <a:cs typeface="Arial"/>
              </a:rPr>
              <a:t> </a:t>
            </a:r>
            <a:r>
              <a:rPr sz="1800" spc="-80" dirty="0">
                <a:solidFill>
                  <a:srgbClr val="0D0D0D"/>
                </a:solidFill>
                <a:latin typeface="Arial"/>
                <a:cs typeface="Arial"/>
              </a:rPr>
              <a:t>EDITING</a:t>
            </a:r>
            <a:endParaRPr sz="1800">
              <a:latin typeface="Arial"/>
              <a:cs typeface="Arial"/>
            </a:endParaRPr>
          </a:p>
        </p:txBody>
      </p:sp>
      <p:sp>
        <p:nvSpPr>
          <p:cNvPr id="30" name="object 30"/>
          <p:cNvSpPr txBox="1"/>
          <p:nvPr/>
        </p:nvSpPr>
        <p:spPr>
          <a:xfrm>
            <a:off x="6903466" y="1498980"/>
            <a:ext cx="1007110" cy="288290"/>
          </a:xfrm>
          <a:prstGeom prst="rect">
            <a:avLst/>
          </a:prstGeom>
        </p:spPr>
        <p:txBody>
          <a:bodyPr vert="horz" wrap="square" lIns="0" tIns="0" rIns="0" bIns="0" rtlCol="0">
            <a:spAutoFit/>
          </a:bodyPr>
          <a:lstStyle/>
          <a:p>
            <a:pPr marL="12700">
              <a:lnSpc>
                <a:spcPct val="100000"/>
              </a:lnSpc>
            </a:pPr>
            <a:r>
              <a:rPr sz="1800" spc="-90" dirty="0">
                <a:solidFill>
                  <a:srgbClr val="0D0D0D"/>
                </a:solidFill>
                <a:latin typeface="Arial"/>
                <a:cs typeface="Arial"/>
              </a:rPr>
              <a:t>VISITORS</a:t>
            </a:r>
            <a:endParaRPr sz="1800">
              <a:latin typeface="Arial"/>
              <a:cs typeface="Arial"/>
            </a:endParaRPr>
          </a:p>
        </p:txBody>
      </p:sp>
      <p:sp>
        <p:nvSpPr>
          <p:cNvPr id="31" name="object 31"/>
          <p:cNvSpPr/>
          <p:nvPr/>
        </p:nvSpPr>
        <p:spPr>
          <a:xfrm>
            <a:off x="2201291" y="5030723"/>
            <a:ext cx="1913255" cy="545465"/>
          </a:xfrm>
          <a:custGeom>
            <a:avLst/>
            <a:gdLst/>
            <a:ahLst/>
            <a:cxnLst/>
            <a:rect l="l" t="t" r="r" b="b"/>
            <a:pathLst>
              <a:path w="1913254" h="545464">
                <a:moveTo>
                  <a:pt x="1868694" y="415670"/>
                </a:moveTo>
                <a:lnTo>
                  <a:pt x="1752219" y="415670"/>
                </a:lnTo>
                <a:lnTo>
                  <a:pt x="1757553" y="478916"/>
                </a:lnTo>
                <a:lnTo>
                  <a:pt x="1726088" y="481591"/>
                </a:lnTo>
                <a:lnTo>
                  <a:pt x="1731771" y="544957"/>
                </a:lnTo>
                <a:lnTo>
                  <a:pt x="1913000" y="433069"/>
                </a:lnTo>
                <a:lnTo>
                  <a:pt x="1868694" y="415670"/>
                </a:lnTo>
                <a:close/>
              </a:path>
              <a:path w="1913254" h="545464">
                <a:moveTo>
                  <a:pt x="53212" y="0"/>
                </a:moveTo>
                <a:lnTo>
                  <a:pt x="0" y="34543"/>
                </a:lnTo>
                <a:lnTo>
                  <a:pt x="1142" y="36321"/>
                </a:lnTo>
                <a:lnTo>
                  <a:pt x="4825" y="41909"/>
                </a:lnTo>
                <a:lnTo>
                  <a:pt x="31241" y="75564"/>
                </a:lnTo>
                <a:lnTo>
                  <a:pt x="62991" y="109346"/>
                </a:lnTo>
                <a:lnTo>
                  <a:pt x="107441" y="149859"/>
                </a:lnTo>
                <a:lnTo>
                  <a:pt x="165734" y="195071"/>
                </a:lnTo>
                <a:lnTo>
                  <a:pt x="200406" y="218947"/>
                </a:lnTo>
                <a:lnTo>
                  <a:pt x="239013" y="243204"/>
                </a:lnTo>
                <a:lnTo>
                  <a:pt x="281813" y="267588"/>
                </a:lnTo>
                <a:lnTo>
                  <a:pt x="328675" y="291972"/>
                </a:lnTo>
                <a:lnTo>
                  <a:pt x="379983" y="316103"/>
                </a:lnTo>
                <a:lnTo>
                  <a:pt x="435863" y="339725"/>
                </a:lnTo>
                <a:lnTo>
                  <a:pt x="496188" y="362457"/>
                </a:lnTo>
                <a:lnTo>
                  <a:pt x="561594" y="384301"/>
                </a:lnTo>
                <a:lnTo>
                  <a:pt x="631825" y="404748"/>
                </a:lnTo>
                <a:lnTo>
                  <a:pt x="707135" y="423798"/>
                </a:lnTo>
                <a:lnTo>
                  <a:pt x="787781" y="441070"/>
                </a:lnTo>
                <a:lnTo>
                  <a:pt x="873759" y="456310"/>
                </a:lnTo>
                <a:lnTo>
                  <a:pt x="965326" y="469264"/>
                </a:lnTo>
                <a:lnTo>
                  <a:pt x="1062608" y="479806"/>
                </a:lnTo>
                <a:lnTo>
                  <a:pt x="1165606" y="487679"/>
                </a:lnTo>
                <a:lnTo>
                  <a:pt x="1219581" y="490600"/>
                </a:lnTo>
                <a:lnTo>
                  <a:pt x="1274953" y="492632"/>
                </a:lnTo>
                <a:lnTo>
                  <a:pt x="1331848" y="494029"/>
                </a:lnTo>
                <a:lnTo>
                  <a:pt x="1390269" y="494410"/>
                </a:lnTo>
                <a:lnTo>
                  <a:pt x="1450212" y="494029"/>
                </a:lnTo>
                <a:lnTo>
                  <a:pt x="1511934" y="492759"/>
                </a:lnTo>
                <a:lnTo>
                  <a:pt x="1575181" y="490600"/>
                </a:lnTo>
                <a:lnTo>
                  <a:pt x="1640078" y="487425"/>
                </a:lnTo>
                <a:lnTo>
                  <a:pt x="1706753" y="483234"/>
                </a:lnTo>
                <a:lnTo>
                  <a:pt x="1726088" y="481591"/>
                </a:lnTo>
                <a:lnTo>
                  <a:pt x="1721542" y="430910"/>
                </a:lnTo>
                <a:lnTo>
                  <a:pt x="1390142" y="430910"/>
                </a:lnTo>
                <a:lnTo>
                  <a:pt x="1390334" y="430909"/>
                </a:lnTo>
                <a:lnTo>
                  <a:pt x="1332992" y="430529"/>
                </a:lnTo>
                <a:lnTo>
                  <a:pt x="1276604" y="429132"/>
                </a:lnTo>
                <a:lnTo>
                  <a:pt x="1277111" y="429132"/>
                </a:lnTo>
                <a:lnTo>
                  <a:pt x="1222247" y="427228"/>
                </a:lnTo>
                <a:lnTo>
                  <a:pt x="1222756" y="427228"/>
                </a:lnTo>
                <a:lnTo>
                  <a:pt x="1171735" y="424434"/>
                </a:lnTo>
                <a:lnTo>
                  <a:pt x="1170178" y="424434"/>
                </a:lnTo>
                <a:lnTo>
                  <a:pt x="1069591" y="416687"/>
                </a:lnTo>
                <a:lnTo>
                  <a:pt x="1068958" y="416687"/>
                </a:lnTo>
                <a:lnTo>
                  <a:pt x="973852" y="406272"/>
                </a:lnTo>
                <a:lnTo>
                  <a:pt x="973708" y="406272"/>
                </a:lnTo>
                <a:lnTo>
                  <a:pt x="972692" y="406145"/>
                </a:lnTo>
                <a:lnTo>
                  <a:pt x="884951" y="393700"/>
                </a:lnTo>
                <a:lnTo>
                  <a:pt x="884301" y="393700"/>
                </a:lnTo>
                <a:lnTo>
                  <a:pt x="800765" y="378841"/>
                </a:lnTo>
                <a:lnTo>
                  <a:pt x="800481" y="378841"/>
                </a:lnTo>
                <a:lnTo>
                  <a:pt x="722165" y="362076"/>
                </a:lnTo>
                <a:lnTo>
                  <a:pt x="721994" y="362076"/>
                </a:lnTo>
                <a:lnTo>
                  <a:pt x="647826" y="343407"/>
                </a:lnTo>
                <a:lnTo>
                  <a:pt x="648102" y="343407"/>
                </a:lnTo>
                <a:lnTo>
                  <a:pt x="581310" y="323850"/>
                </a:lnTo>
                <a:lnTo>
                  <a:pt x="581151" y="323850"/>
                </a:lnTo>
                <a:lnTo>
                  <a:pt x="516889" y="302387"/>
                </a:lnTo>
                <a:lnTo>
                  <a:pt x="517018" y="302387"/>
                </a:lnTo>
                <a:lnTo>
                  <a:pt x="460203" y="281050"/>
                </a:lnTo>
                <a:lnTo>
                  <a:pt x="459994" y="281050"/>
                </a:lnTo>
                <a:lnTo>
                  <a:pt x="406453" y="258317"/>
                </a:lnTo>
                <a:lnTo>
                  <a:pt x="405256" y="257809"/>
                </a:lnTo>
                <a:lnTo>
                  <a:pt x="357590" y="235457"/>
                </a:lnTo>
                <a:lnTo>
                  <a:pt x="357377" y="235457"/>
                </a:lnTo>
                <a:lnTo>
                  <a:pt x="312873" y="212216"/>
                </a:lnTo>
                <a:lnTo>
                  <a:pt x="311657" y="211581"/>
                </a:lnTo>
                <a:lnTo>
                  <a:pt x="271144" y="188340"/>
                </a:lnTo>
                <a:lnTo>
                  <a:pt x="235915" y="166243"/>
                </a:lnTo>
                <a:lnTo>
                  <a:pt x="234695" y="165481"/>
                </a:lnTo>
                <a:lnTo>
                  <a:pt x="203232" y="143763"/>
                </a:lnTo>
                <a:lnTo>
                  <a:pt x="202310" y="143128"/>
                </a:lnTo>
                <a:lnTo>
                  <a:pt x="173227" y="121538"/>
                </a:lnTo>
                <a:lnTo>
                  <a:pt x="149050" y="101853"/>
                </a:lnTo>
                <a:lnTo>
                  <a:pt x="125983" y="81661"/>
                </a:lnTo>
                <a:lnTo>
                  <a:pt x="108246" y="64643"/>
                </a:lnTo>
                <a:lnTo>
                  <a:pt x="107314" y="63753"/>
                </a:lnTo>
                <a:lnTo>
                  <a:pt x="91693" y="47751"/>
                </a:lnTo>
                <a:lnTo>
                  <a:pt x="79894" y="34543"/>
                </a:lnTo>
                <a:lnTo>
                  <a:pt x="79756" y="34543"/>
                </a:lnTo>
                <a:lnTo>
                  <a:pt x="69820" y="22478"/>
                </a:lnTo>
                <a:lnTo>
                  <a:pt x="61594" y="12064"/>
                </a:lnTo>
                <a:lnTo>
                  <a:pt x="61753" y="12064"/>
                </a:lnTo>
                <a:lnTo>
                  <a:pt x="56514" y="5080"/>
                </a:lnTo>
                <a:lnTo>
                  <a:pt x="54288" y="1553"/>
                </a:lnTo>
                <a:lnTo>
                  <a:pt x="53212" y="0"/>
                </a:lnTo>
                <a:close/>
              </a:path>
              <a:path w="1913254" h="545464">
                <a:moveTo>
                  <a:pt x="1752219" y="415670"/>
                </a:moveTo>
                <a:lnTo>
                  <a:pt x="1720420" y="418394"/>
                </a:lnTo>
                <a:lnTo>
                  <a:pt x="1726088" y="481591"/>
                </a:lnTo>
                <a:lnTo>
                  <a:pt x="1757553" y="478916"/>
                </a:lnTo>
                <a:lnTo>
                  <a:pt x="1752219" y="415670"/>
                </a:lnTo>
                <a:close/>
              </a:path>
              <a:path w="1913254" h="545464">
                <a:moveTo>
                  <a:pt x="1390334" y="430909"/>
                </a:moveTo>
                <a:lnTo>
                  <a:pt x="1390142" y="430910"/>
                </a:lnTo>
                <a:lnTo>
                  <a:pt x="1390522" y="430910"/>
                </a:lnTo>
                <a:lnTo>
                  <a:pt x="1390334" y="430909"/>
                </a:lnTo>
                <a:close/>
              </a:path>
              <a:path w="1913254" h="545464">
                <a:moveTo>
                  <a:pt x="1702434" y="419862"/>
                </a:moveTo>
                <a:lnTo>
                  <a:pt x="1636395" y="423925"/>
                </a:lnTo>
                <a:lnTo>
                  <a:pt x="1636775" y="423925"/>
                </a:lnTo>
                <a:lnTo>
                  <a:pt x="1572259" y="427100"/>
                </a:lnTo>
                <a:lnTo>
                  <a:pt x="1572768" y="427100"/>
                </a:lnTo>
                <a:lnTo>
                  <a:pt x="1510030" y="429259"/>
                </a:lnTo>
                <a:lnTo>
                  <a:pt x="1510410" y="429259"/>
                </a:lnTo>
                <a:lnTo>
                  <a:pt x="1449196" y="430529"/>
                </a:lnTo>
                <a:lnTo>
                  <a:pt x="1390334" y="430909"/>
                </a:lnTo>
                <a:lnTo>
                  <a:pt x="1390522" y="430910"/>
                </a:lnTo>
                <a:lnTo>
                  <a:pt x="1721542" y="430910"/>
                </a:lnTo>
                <a:lnTo>
                  <a:pt x="1720563" y="419988"/>
                </a:lnTo>
                <a:lnTo>
                  <a:pt x="1701799" y="419988"/>
                </a:lnTo>
                <a:lnTo>
                  <a:pt x="1702434" y="419862"/>
                </a:lnTo>
                <a:close/>
              </a:path>
              <a:path w="1913254" h="545464">
                <a:moveTo>
                  <a:pt x="1169416" y="424306"/>
                </a:moveTo>
                <a:lnTo>
                  <a:pt x="1170178" y="424434"/>
                </a:lnTo>
                <a:lnTo>
                  <a:pt x="1171735" y="424434"/>
                </a:lnTo>
                <a:lnTo>
                  <a:pt x="1169416" y="424306"/>
                </a:lnTo>
                <a:close/>
              </a:path>
              <a:path w="1913254" h="545464">
                <a:moveTo>
                  <a:pt x="1720420" y="418394"/>
                </a:moveTo>
                <a:lnTo>
                  <a:pt x="1701799" y="419988"/>
                </a:lnTo>
                <a:lnTo>
                  <a:pt x="1720563" y="419988"/>
                </a:lnTo>
                <a:lnTo>
                  <a:pt x="1720420" y="418394"/>
                </a:lnTo>
                <a:close/>
              </a:path>
              <a:path w="1913254" h="545464">
                <a:moveTo>
                  <a:pt x="1714754" y="355219"/>
                </a:moveTo>
                <a:lnTo>
                  <a:pt x="1720420" y="418394"/>
                </a:lnTo>
                <a:lnTo>
                  <a:pt x="1752219" y="415670"/>
                </a:lnTo>
                <a:lnTo>
                  <a:pt x="1868694" y="415670"/>
                </a:lnTo>
                <a:lnTo>
                  <a:pt x="1714754" y="355219"/>
                </a:lnTo>
                <a:close/>
              </a:path>
              <a:path w="1913254" h="545464">
                <a:moveTo>
                  <a:pt x="1067943" y="416559"/>
                </a:moveTo>
                <a:lnTo>
                  <a:pt x="1068958" y="416687"/>
                </a:lnTo>
                <a:lnTo>
                  <a:pt x="1069591" y="416687"/>
                </a:lnTo>
                <a:lnTo>
                  <a:pt x="1067943" y="416559"/>
                </a:lnTo>
                <a:close/>
              </a:path>
              <a:path w="1913254" h="545464">
                <a:moveTo>
                  <a:pt x="973219" y="406203"/>
                </a:moveTo>
                <a:lnTo>
                  <a:pt x="973708" y="406272"/>
                </a:lnTo>
                <a:lnTo>
                  <a:pt x="973852" y="406272"/>
                </a:lnTo>
                <a:lnTo>
                  <a:pt x="973219" y="406203"/>
                </a:lnTo>
                <a:close/>
              </a:path>
              <a:path w="1913254" h="545464">
                <a:moveTo>
                  <a:pt x="972812" y="406145"/>
                </a:moveTo>
                <a:lnTo>
                  <a:pt x="973219" y="406203"/>
                </a:lnTo>
                <a:lnTo>
                  <a:pt x="972812" y="406145"/>
                </a:lnTo>
                <a:close/>
              </a:path>
              <a:path w="1913254" h="545464">
                <a:moveTo>
                  <a:pt x="883157" y="393445"/>
                </a:moveTo>
                <a:lnTo>
                  <a:pt x="884301" y="393700"/>
                </a:lnTo>
                <a:lnTo>
                  <a:pt x="884951" y="393700"/>
                </a:lnTo>
                <a:lnTo>
                  <a:pt x="883157" y="393445"/>
                </a:lnTo>
                <a:close/>
              </a:path>
              <a:path w="1913254" h="545464">
                <a:moveTo>
                  <a:pt x="799338" y="378587"/>
                </a:moveTo>
                <a:lnTo>
                  <a:pt x="800481" y="378841"/>
                </a:lnTo>
                <a:lnTo>
                  <a:pt x="800765" y="378841"/>
                </a:lnTo>
                <a:lnTo>
                  <a:pt x="799338" y="378587"/>
                </a:lnTo>
                <a:close/>
              </a:path>
              <a:path w="1913254" h="545464">
                <a:moveTo>
                  <a:pt x="721025" y="361832"/>
                </a:moveTo>
                <a:lnTo>
                  <a:pt x="721994" y="362076"/>
                </a:lnTo>
                <a:lnTo>
                  <a:pt x="722165" y="362076"/>
                </a:lnTo>
                <a:lnTo>
                  <a:pt x="721025" y="361832"/>
                </a:lnTo>
                <a:close/>
              </a:path>
              <a:path w="1913254" h="545464">
                <a:moveTo>
                  <a:pt x="720985" y="361822"/>
                </a:moveTo>
                <a:close/>
              </a:path>
              <a:path w="1913254" h="545464">
                <a:moveTo>
                  <a:pt x="648102" y="343407"/>
                </a:moveTo>
                <a:lnTo>
                  <a:pt x="647826" y="343407"/>
                </a:lnTo>
                <a:lnTo>
                  <a:pt x="648969" y="343662"/>
                </a:lnTo>
                <a:lnTo>
                  <a:pt x="648102" y="343407"/>
                </a:lnTo>
                <a:close/>
              </a:path>
              <a:path w="1913254" h="545464">
                <a:moveTo>
                  <a:pt x="580027" y="323474"/>
                </a:moveTo>
                <a:lnTo>
                  <a:pt x="581151" y="323850"/>
                </a:lnTo>
                <a:lnTo>
                  <a:pt x="581310" y="323850"/>
                </a:lnTo>
                <a:lnTo>
                  <a:pt x="580027" y="323474"/>
                </a:lnTo>
                <a:close/>
              </a:path>
              <a:path w="1913254" h="545464">
                <a:moveTo>
                  <a:pt x="580011" y="323469"/>
                </a:moveTo>
                <a:close/>
              </a:path>
              <a:path w="1913254" h="545464">
                <a:moveTo>
                  <a:pt x="517018" y="302387"/>
                </a:moveTo>
                <a:lnTo>
                  <a:pt x="516889" y="302387"/>
                </a:lnTo>
                <a:lnTo>
                  <a:pt x="518032" y="302767"/>
                </a:lnTo>
                <a:lnTo>
                  <a:pt x="517018" y="302387"/>
                </a:lnTo>
                <a:close/>
              </a:path>
              <a:path w="1913254" h="545464">
                <a:moveTo>
                  <a:pt x="458850" y="280542"/>
                </a:moveTo>
                <a:lnTo>
                  <a:pt x="459994" y="281050"/>
                </a:lnTo>
                <a:lnTo>
                  <a:pt x="460203" y="281050"/>
                </a:lnTo>
                <a:lnTo>
                  <a:pt x="458850" y="280542"/>
                </a:lnTo>
                <a:close/>
              </a:path>
              <a:path w="1913254" h="545464">
                <a:moveTo>
                  <a:pt x="405881" y="258075"/>
                </a:moveTo>
                <a:lnTo>
                  <a:pt x="406400" y="258317"/>
                </a:lnTo>
                <a:lnTo>
                  <a:pt x="405881" y="258075"/>
                </a:lnTo>
                <a:close/>
              </a:path>
              <a:path w="1913254" h="545464">
                <a:moveTo>
                  <a:pt x="405315" y="257809"/>
                </a:moveTo>
                <a:lnTo>
                  <a:pt x="405881" y="258075"/>
                </a:lnTo>
                <a:lnTo>
                  <a:pt x="405315" y="257809"/>
                </a:lnTo>
                <a:close/>
              </a:path>
              <a:path w="1913254" h="545464">
                <a:moveTo>
                  <a:pt x="356234" y="234822"/>
                </a:moveTo>
                <a:lnTo>
                  <a:pt x="357377" y="235457"/>
                </a:lnTo>
                <a:lnTo>
                  <a:pt x="357590" y="235457"/>
                </a:lnTo>
                <a:lnTo>
                  <a:pt x="356234" y="234822"/>
                </a:lnTo>
                <a:close/>
              </a:path>
              <a:path w="1913254" h="545464">
                <a:moveTo>
                  <a:pt x="312053" y="211788"/>
                </a:moveTo>
                <a:lnTo>
                  <a:pt x="312800" y="212216"/>
                </a:lnTo>
                <a:lnTo>
                  <a:pt x="312053" y="211788"/>
                </a:lnTo>
                <a:close/>
              </a:path>
              <a:path w="1913254" h="545464">
                <a:moveTo>
                  <a:pt x="311693" y="211581"/>
                </a:moveTo>
                <a:lnTo>
                  <a:pt x="312053" y="211788"/>
                </a:lnTo>
                <a:lnTo>
                  <a:pt x="311693" y="211581"/>
                </a:lnTo>
                <a:close/>
              </a:path>
              <a:path w="1913254" h="545464">
                <a:moveTo>
                  <a:pt x="271271" y="188340"/>
                </a:moveTo>
                <a:lnTo>
                  <a:pt x="272288" y="188975"/>
                </a:lnTo>
                <a:lnTo>
                  <a:pt x="271271" y="188340"/>
                </a:lnTo>
                <a:close/>
              </a:path>
              <a:path w="1913254" h="545464">
                <a:moveTo>
                  <a:pt x="234695" y="165481"/>
                </a:moveTo>
                <a:lnTo>
                  <a:pt x="235838" y="166243"/>
                </a:lnTo>
                <a:lnTo>
                  <a:pt x="235099" y="165733"/>
                </a:lnTo>
                <a:lnTo>
                  <a:pt x="234695" y="165481"/>
                </a:lnTo>
                <a:close/>
              </a:path>
              <a:path w="1913254" h="545464">
                <a:moveTo>
                  <a:pt x="235099" y="165733"/>
                </a:moveTo>
                <a:lnTo>
                  <a:pt x="235838" y="166243"/>
                </a:lnTo>
                <a:lnTo>
                  <a:pt x="235099" y="165733"/>
                </a:lnTo>
                <a:close/>
              </a:path>
              <a:path w="1913254" h="545464">
                <a:moveTo>
                  <a:pt x="234733" y="165481"/>
                </a:moveTo>
                <a:lnTo>
                  <a:pt x="235099" y="165733"/>
                </a:lnTo>
                <a:lnTo>
                  <a:pt x="234733" y="165481"/>
                </a:lnTo>
                <a:close/>
              </a:path>
              <a:path w="1913254" h="545464">
                <a:moveTo>
                  <a:pt x="202775" y="143449"/>
                </a:moveTo>
                <a:lnTo>
                  <a:pt x="203200" y="143763"/>
                </a:lnTo>
                <a:lnTo>
                  <a:pt x="202775" y="143449"/>
                </a:lnTo>
                <a:close/>
              </a:path>
              <a:path w="1913254" h="545464">
                <a:moveTo>
                  <a:pt x="202343" y="143128"/>
                </a:moveTo>
                <a:lnTo>
                  <a:pt x="202775" y="143449"/>
                </a:lnTo>
                <a:lnTo>
                  <a:pt x="202343" y="143128"/>
                </a:lnTo>
                <a:close/>
              </a:path>
              <a:path w="1913254" h="545464">
                <a:moveTo>
                  <a:pt x="174121" y="122201"/>
                </a:moveTo>
                <a:lnTo>
                  <a:pt x="174255" y="122300"/>
                </a:lnTo>
                <a:lnTo>
                  <a:pt x="174121" y="122201"/>
                </a:lnTo>
                <a:close/>
              </a:path>
              <a:path w="1913254" h="545464">
                <a:moveTo>
                  <a:pt x="173305" y="121538"/>
                </a:moveTo>
                <a:lnTo>
                  <a:pt x="174121" y="122201"/>
                </a:lnTo>
                <a:lnTo>
                  <a:pt x="173305" y="121538"/>
                </a:lnTo>
                <a:close/>
              </a:path>
              <a:path w="1913254" h="545464">
                <a:moveTo>
                  <a:pt x="148007" y="101007"/>
                </a:moveTo>
                <a:lnTo>
                  <a:pt x="148970" y="101853"/>
                </a:lnTo>
                <a:lnTo>
                  <a:pt x="148007" y="101007"/>
                </a:lnTo>
                <a:close/>
              </a:path>
              <a:path w="1913254" h="545464">
                <a:moveTo>
                  <a:pt x="147958" y="100964"/>
                </a:moveTo>
                <a:close/>
              </a:path>
              <a:path w="1913254" h="545464">
                <a:moveTo>
                  <a:pt x="126074" y="81661"/>
                </a:moveTo>
                <a:lnTo>
                  <a:pt x="126872" y="82423"/>
                </a:lnTo>
                <a:lnTo>
                  <a:pt x="126074" y="81661"/>
                </a:lnTo>
                <a:close/>
              </a:path>
              <a:path w="1913254" h="545464">
                <a:moveTo>
                  <a:pt x="107614" y="64039"/>
                </a:moveTo>
                <a:lnTo>
                  <a:pt x="108203" y="64643"/>
                </a:lnTo>
                <a:lnTo>
                  <a:pt x="107614" y="64039"/>
                </a:lnTo>
                <a:close/>
              </a:path>
              <a:path w="1913254" h="545464">
                <a:moveTo>
                  <a:pt x="107335" y="63753"/>
                </a:moveTo>
                <a:lnTo>
                  <a:pt x="107614" y="64039"/>
                </a:lnTo>
                <a:lnTo>
                  <a:pt x="107335" y="63753"/>
                </a:lnTo>
                <a:close/>
              </a:path>
              <a:path w="1913254" h="545464">
                <a:moveTo>
                  <a:pt x="91770" y="47751"/>
                </a:moveTo>
                <a:lnTo>
                  <a:pt x="92456" y="48513"/>
                </a:lnTo>
                <a:lnTo>
                  <a:pt x="91770" y="47751"/>
                </a:lnTo>
                <a:close/>
              </a:path>
              <a:path w="1913254" h="545464">
                <a:moveTo>
                  <a:pt x="78866" y="33400"/>
                </a:moveTo>
                <a:lnTo>
                  <a:pt x="79756" y="34543"/>
                </a:lnTo>
                <a:lnTo>
                  <a:pt x="79894" y="34543"/>
                </a:lnTo>
                <a:lnTo>
                  <a:pt x="78866" y="33400"/>
                </a:lnTo>
                <a:close/>
              </a:path>
              <a:path w="1913254" h="545464">
                <a:moveTo>
                  <a:pt x="69087" y="21589"/>
                </a:moveTo>
                <a:lnTo>
                  <a:pt x="69722" y="22478"/>
                </a:lnTo>
                <a:lnTo>
                  <a:pt x="69087" y="21589"/>
                </a:lnTo>
                <a:close/>
              </a:path>
              <a:path w="1913254" h="545464">
                <a:moveTo>
                  <a:pt x="61753" y="12064"/>
                </a:moveTo>
                <a:lnTo>
                  <a:pt x="61594" y="12064"/>
                </a:lnTo>
                <a:lnTo>
                  <a:pt x="62229" y="12700"/>
                </a:lnTo>
                <a:lnTo>
                  <a:pt x="61753" y="12064"/>
                </a:lnTo>
                <a:close/>
              </a:path>
              <a:path w="1913254" h="545464">
                <a:moveTo>
                  <a:pt x="56608" y="5080"/>
                </a:moveTo>
                <a:lnTo>
                  <a:pt x="57277" y="6096"/>
                </a:lnTo>
                <a:lnTo>
                  <a:pt x="56608" y="5080"/>
                </a:lnTo>
                <a:close/>
              </a:path>
            </a:pathLst>
          </a:custGeom>
          <a:solidFill>
            <a:srgbClr val="C00000"/>
          </a:solidFill>
        </p:spPr>
        <p:txBody>
          <a:bodyPr wrap="square" lIns="0" tIns="0" rIns="0" bIns="0" rtlCol="0"/>
          <a:lstStyle/>
          <a:p>
            <a:endParaRPr/>
          </a:p>
        </p:txBody>
      </p:sp>
      <p:sp>
        <p:nvSpPr>
          <p:cNvPr id="32" name="object 32"/>
          <p:cNvSpPr txBox="1"/>
          <p:nvPr/>
        </p:nvSpPr>
        <p:spPr>
          <a:xfrm>
            <a:off x="338734" y="1498980"/>
            <a:ext cx="2385060" cy="744855"/>
          </a:xfrm>
          <a:prstGeom prst="rect">
            <a:avLst/>
          </a:prstGeom>
        </p:spPr>
        <p:txBody>
          <a:bodyPr vert="horz" wrap="square" lIns="0" tIns="0" rIns="0" bIns="0" rtlCol="0">
            <a:spAutoFit/>
          </a:bodyPr>
          <a:lstStyle/>
          <a:p>
            <a:pPr algn="ctr">
              <a:lnSpc>
                <a:spcPct val="100000"/>
              </a:lnSpc>
            </a:pPr>
            <a:r>
              <a:rPr sz="1800" spc="-95" dirty="0">
                <a:solidFill>
                  <a:srgbClr val="0D0D0D"/>
                </a:solidFill>
                <a:latin typeface="Arial"/>
                <a:cs typeface="Arial"/>
              </a:rPr>
              <a:t>CONTENT</a:t>
            </a:r>
            <a:r>
              <a:rPr sz="1800" spc="-130" dirty="0">
                <a:solidFill>
                  <a:srgbClr val="0D0D0D"/>
                </a:solidFill>
                <a:latin typeface="Arial"/>
                <a:cs typeface="Arial"/>
              </a:rPr>
              <a:t> </a:t>
            </a:r>
            <a:r>
              <a:rPr sz="1800" spc="-85" dirty="0">
                <a:solidFill>
                  <a:srgbClr val="0D0D0D"/>
                </a:solidFill>
                <a:latin typeface="Arial"/>
                <a:cs typeface="Arial"/>
              </a:rPr>
              <a:t>AUTHORING</a:t>
            </a:r>
            <a:endParaRPr sz="1800">
              <a:latin typeface="Arial"/>
              <a:cs typeface="Arial"/>
            </a:endParaRPr>
          </a:p>
          <a:p>
            <a:pPr marL="87630" algn="ctr">
              <a:lnSpc>
                <a:spcPct val="100000"/>
              </a:lnSpc>
              <a:spcBef>
                <a:spcPts val="1430"/>
              </a:spcBef>
            </a:pPr>
            <a:r>
              <a:rPr sz="1800" spc="-15" dirty="0">
                <a:solidFill>
                  <a:srgbClr val="0D0D0D"/>
                </a:solidFill>
                <a:latin typeface="Arial"/>
                <a:cs typeface="Arial"/>
              </a:rPr>
              <a:t>(Existing</a:t>
            </a:r>
            <a:r>
              <a:rPr sz="1800" spc="-125" dirty="0">
                <a:solidFill>
                  <a:srgbClr val="0D0D0D"/>
                </a:solidFill>
                <a:latin typeface="Arial"/>
                <a:cs typeface="Arial"/>
              </a:rPr>
              <a:t> </a:t>
            </a:r>
            <a:r>
              <a:rPr sz="1800" spc="-65" dirty="0">
                <a:solidFill>
                  <a:srgbClr val="0D0D0D"/>
                </a:solidFill>
                <a:latin typeface="Arial"/>
                <a:cs typeface="Arial"/>
              </a:rPr>
              <a:t>CMS)</a:t>
            </a:r>
            <a:endParaRPr sz="1800">
              <a:latin typeface="Arial"/>
              <a:cs typeface="Arial"/>
            </a:endParaRPr>
          </a:p>
        </p:txBody>
      </p:sp>
      <p:sp>
        <p:nvSpPr>
          <p:cNvPr id="33" name="object 33"/>
          <p:cNvSpPr/>
          <p:nvPr/>
        </p:nvSpPr>
        <p:spPr>
          <a:xfrm>
            <a:off x="7979409" y="3784472"/>
            <a:ext cx="330835" cy="1303655"/>
          </a:xfrm>
          <a:custGeom>
            <a:avLst/>
            <a:gdLst/>
            <a:ahLst/>
            <a:cxnLst/>
            <a:rect l="l" t="t" r="r" b="b"/>
            <a:pathLst>
              <a:path w="330834" h="1303654">
                <a:moveTo>
                  <a:pt x="92274" y="1249807"/>
                </a:moveTo>
                <a:lnTo>
                  <a:pt x="1143" y="1249807"/>
                </a:lnTo>
                <a:lnTo>
                  <a:pt x="31" y="1250615"/>
                </a:lnTo>
                <a:lnTo>
                  <a:pt x="35179" y="1303401"/>
                </a:lnTo>
                <a:lnTo>
                  <a:pt x="35433" y="1303274"/>
                </a:lnTo>
                <a:lnTo>
                  <a:pt x="65024" y="1278508"/>
                </a:lnTo>
                <a:lnTo>
                  <a:pt x="92274" y="1249807"/>
                </a:lnTo>
                <a:close/>
              </a:path>
              <a:path w="330834" h="1303654">
                <a:moveTo>
                  <a:pt x="431" y="1250315"/>
                </a:moveTo>
                <a:lnTo>
                  <a:pt x="254" y="1250441"/>
                </a:lnTo>
                <a:lnTo>
                  <a:pt x="0" y="1250569"/>
                </a:lnTo>
                <a:lnTo>
                  <a:pt x="431" y="1250315"/>
                </a:lnTo>
                <a:close/>
              </a:path>
              <a:path w="330834" h="1303654">
                <a:moveTo>
                  <a:pt x="93616" y="1248283"/>
                </a:moveTo>
                <a:lnTo>
                  <a:pt x="3175" y="1248283"/>
                </a:lnTo>
                <a:lnTo>
                  <a:pt x="431" y="1250315"/>
                </a:lnTo>
                <a:lnTo>
                  <a:pt x="1143" y="1249807"/>
                </a:lnTo>
                <a:lnTo>
                  <a:pt x="92274" y="1249807"/>
                </a:lnTo>
                <a:lnTo>
                  <a:pt x="93616" y="1248283"/>
                </a:lnTo>
                <a:close/>
              </a:path>
              <a:path w="330834" h="1303654">
                <a:moveTo>
                  <a:pt x="96523" y="1244981"/>
                </a:moveTo>
                <a:lnTo>
                  <a:pt x="7239" y="1244981"/>
                </a:lnTo>
                <a:lnTo>
                  <a:pt x="1905" y="1249171"/>
                </a:lnTo>
                <a:lnTo>
                  <a:pt x="3175" y="1248283"/>
                </a:lnTo>
                <a:lnTo>
                  <a:pt x="93616" y="1248283"/>
                </a:lnTo>
                <a:lnTo>
                  <a:pt x="96523" y="1244981"/>
                </a:lnTo>
                <a:close/>
              </a:path>
              <a:path w="330834" h="1303654">
                <a:moveTo>
                  <a:pt x="101528" y="1239265"/>
                </a:moveTo>
                <a:lnTo>
                  <a:pt x="13843" y="1239265"/>
                </a:lnTo>
                <a:lnTo>
                  <a:pt x="6731" y="1245362"/>
                </a:lnTo>
                <a:lnTo>
                  <a:pt x="7239" y="1244981"/>
                </a:lnTo>
                <a:lnTo>
                  <a:pt x="96523" y="1244981"/>
                </a:lnTo>
                <a:lnTo>
                  <a:pt x="101219" y="1239646"/>
                </a:lnTo>
                <a:lnTo>
                  <a:pt x="101528" y="1239265"/>
                </a:lnTo>
                <a:close/>
              </a:path>
              <a:path w="330834" h="1303654">
                <a:moveTo>
                  <a:pt x="52959" y="1198245"/>
                </a:moveTo>
                <a:lnTo>
                  <a:pt x="40640" y="1212469"/>
                </a:lnTo>
                <a:lnTo>
                  <a:pt x="29972" y="1223899"/>
                </a:lnTo>
                <a:lnTo>
                  <a:pt x="20828" y="1232915"/>
                </a:lnTo>
                <a:lnTo>
                  <a:pt x="13081" y="1239901"/>
                </a:lnTo>
                <a:lnTo>
                  <a:pt x="13843" y="1239265"/>
                </a:lnTo>
                <a:lnTo>
                  <a:pt x="101528" y="1239265"/>
                </a:lnTo>
                <a:lnTo>
                  <a:pt x="130048" y="1201927"/>
                </a:lnTo>
                <a:lnTo>
                  <a:pt x="132085" y="1199007"/>
                </a:lnTo>
                <a:lnTo>
                  <a:pt x="52450" y="1199007"/>
                </a:lnTo>
                <a:lnTo>
                  <a:pt x="52959" y="1198245"/>
                </a:lnTo>
                <a:close/>
              </a:path>
              <a:path w="330834" h="1303654">
                <a:moveTo>
                  <a:pt x="21717" y="1232027"/>
                </a:moveTo>
                <a:lnTo>
                  <a:pt x="20741" y="1232915"/>
                </a:lnTo>
                <a:lnTo>
                  <a:pt x="21717" y="1232027"/>
                </a:lnTo>
                <a:close/>
              </a:path>
              <a:path w="330834" h="1303654">
                <a:moveTo>
                  <a:pt x="30861" y="1222883"/>
                </a:moveTo>
                <a:lnTo>
                  <a:pt x="29845" y="1223899"/>
                </a:lnTo>
                <a:lnTo>
                  <a:pt x="30861" y="1222883"/>
                </a:lnTo>
                <a:close/>
              </a:path>
              <a:path w="330834" h="1303654">
                <a:moveTo>
                  <a:pt x="41275" y="1211707"/>
                </a:moveTo>
                <a:lnTo>
                  <a:pt x="40568" y="1212469"/>
                </a:lnTo>
                <a:lnTo>
                  <a:pt x="41275" y="1211707"/>
                </a:lnTo>
                <a:close/>
              </a:path>
              <a:path w="330834" h="1303654">
                <a:moveTo>
                  <a:pt x="137668" y="1191006"/>
                </a:moveTo>
                <a:lnTo>
                  <a:pt x="58928" y="1191006"/>
                </a:lnTo>
                <a:lnTo>
                  <a:pt x="52450" y="1199007"/>
                </a:lnTo>
                <a:lnTo>
                  <a:pt x="132085" y="1199007"/>
                </a:lnTo>
                <a:lnTo>
                  <a:pt x="137668" y="1191006"/>
                </a:lnTo>
                <a:close/>
              </a:path>
              <a:path w="330834" h="1303654">
                <a:moveTo>
                  <a:pt x="142943" y="1183004"/>
                </a:moveTo>
                <a:lnTo>
                  <a:pt x="65150" y="1183004"/>
                </a:lnTo>
                <a:lnTo>
                  <a:pt x="58576" y="1191440"/>
                </a:lnTo>
                <a:lnTo>
                  <a:pt x="58928" y="1191006"/>
                </a:lnTo>
                <a:lnTo>
                  <a:pt x="137668" y="1191006"/>
                </a:lnTo>
                <a:lnTo>
                  <a:pt x="142943" y="1183004"/>
                </a:lnTo>
                <a:close/>
              </a:path>
              <a:path w="330834" h="1303654">
                <a:moveTo>
                  <a:pt x="160199" y="1155191"/>
                </a:moveTo>
                <a:lnTo>
                  <a:pt x="85217" y="1155191"/>
                </a:lnTo>
                <a:lnTo>
                  <a:pt x="78105" y="1165478"/>
                </a:lnTo>
                <a:lnTo>
                  <a:pt x="71374" y="1174877"/>
                </a:lnTo>
                <a:lnTo>
                  <a:pt x="64897" y="1183258"/>
                </a:lnTo>
                <a:lnTo>
                  <a:pt x="65150" y="1183004"/>
                </a:lnTo>
                <a:lnTo>
                  <a:pt x="142943" y="1183004"/>
                </a:lnTo>
                <a:lnTo>
                  <a:pt x="145288" y="1179449"/>
                </a:lnTo>
                <a:lnTo>
                  <a:pt x="152908" y="1167383"/>
                </a:lnTo>
                <a:lnTo>
                  <a:pt x="160199" y="1155191"/>
                </a:lnTo>
                <a:close/>
              </a:path>
              <a:path w="330834" h="1303654">
                <a:moveTo>
                  <a:pt x="71882" y="1174114"/>
                </a:moveTo>
                <a:lnTo>
                  <a:pt x="71299" y="1174877"/>
                </a:lnTo>
                <a:lnTo>
                  <a:pt x="71882" y="1174114"/>
                </a:lnTo>
                <a:close/>
              </a:path>
              <a:path w="330834" h="1303654">
                <a:moveTo>
                  <a:pt x="78359" y="1165097"/>
                </a:moveTo>
                <a:lnTo>
                  <a:pt x="78086" y="1165478"/>
                </a:lnTo>
                <a:lnTo>
                  <a:pt x="78359" y="1165097"/>
                </a:lnTo>
                <a:close/>
              </a:path>
              <a:path w="330834" h="1303654">
                <a:moveTo>
                  <a:pt x="184965" y="1109726"/>
                </a:moveTo>
                <a:lnTo>
                  <a:pt x="113157" y="1109726"/>
                </a:lnTo>
                <a:lnTo>
                  <a:pt x="105664" y="1122679"/>
                </a:lnTo>
                <a:lnTo>
                  <a:pt x="98679" y="1134490"/>
                </a:lnTo>
                <a:lnTo>
                  <a:pt x="91821" y="1145158"/>
                </a:lnTo>
                <a:lnTo>
                  <a:pt x="84709" y="1155827"/>
                </a:lnTo>
                <a:lnTo>
                  <a:pt x="85217" y="1155191"/>
                </a:lnTo>
                <a:lnTo>
                  <a:pt x="160199" y="1155191"/>
                </a:lnTo>
                <a:lnTo>
                  <a:pt x="160655" y="1154429"/>
                </a:lnTo>
                <a:lnTo>
                  <a:pt x="168275" y="1140968"/>
                </a:lnTo>
                <a:lnTo>
                  <a:pt x="176022" y="1126997"/>
                </a:lnTo>
                <a:lnTo>
                  <a:pt x="183769" y="1112139"/>
                </a:lnTo>
                <a:lnTo>
                  <a:pt x="184965" y="1109726"/>
                </a:lnTo>
                <a:close/>
              </a:path>
              <a:path w="330834" h="1303654">
                <a:moveTo>
                  <a:pt x="91948" y="1144777"/>
                </a:moveTo>
                <a:lnTo>
                  <a:pt x="91698" y="1145158"/>
                </a:lnTo>
                <a:lnTo>
                  <a:pt x="91948" y="1144777"/>
                </a:lnTo>
                <a:close/>
              </a:path>
              <a:path w="330834" h="1303654">
                <a:moveTo>
                  <a:pt x="99060" y="1133728"/>
                </a:moveTo>
                <a:lnTo>
                  <a:pt x="98577" y="1134490"/>
                </a:lnTo>
                <a:lnTo>
                  <a:pt x="99060" y="1133728"/>
                </a:lnTo>
                <a:close/>
              </a:path>
              <a:path w="330834" h="1303654">
                <a:moveTo>
                  <a:pt x="105918" y="1122171"/>
                </a:moveTo>
                <a:lnTo>
                  <a:pt x="105619" y="1122679"/>
                </a:lnTo>
                <a:lnTo>
                  <a:pt x="105918" y="1122171"/>
                </a:lnTo>
                <a:close/>
              </a:path>
              <a:path w="330834" h="1303654">
                <a:moveTo>
                  <a:pt x="197721" y="1083056"/>
                </a:moveTo>
                <a:lnTo>
                  <a:pt x="127381" y="1083056"/>
                </a:lnTo>
                <a:lnTo>
                  <a:pt x="120015" y="1097279"/>
                </a:lnTo>
                <a:lnTo>
                  <a:pt x="112775" y="1110233"/>
                </a:lnTo>
                <a:lnTo>
                  <a:pt x="113157" y="1109726"/>
                </a:lnTo>
                <a:lnTo>
                  <a:pt x="184965" y="1109726"/>
                </a:lnTo>
                <a:lnTo>
                  <a:pt x="191516" y="1096518"/>
                </a:lnTo>
                <a:lnTo>
                  <a:pt x="197721" y="1083056"/>
                </a:lnTo>
                <a:close/>
              </a:path>
              <a:path w="330834" h="1303654">
                <a:moveTo>
                  <a:pt x="120269" y="1096645"/>
                </a:moveTo>
                <a:lnTo>
                  <a:pt x="119918" y="1097279"/>
                </a:lnTo>
                <a:lnTo>
                  <a:pt x="120269" y="1096645"/>
                </a:lnTo>
                <a:close/>
              </a:path>
              <a:path w="330834" h="1303654">
                <a:moveTo>
                  <a:pt x="204079" y="1068832"/>
                </a:moveTo>
                <a:lnTo>
                  <a:pt x="134366" y="1068832"/>
                </a:lnTo>
                <a:lnTo>
                  <a:pt x="127253" y="1083301"/>
                </a:lnTo>
                <a:lnTo>
                  <a:pt x="127381" y="1083056"/>
                </a:lnTo>
                <a:lnTo>
                  <a:pt x="197721" y="1083056"/>
                </a:lnTo>
                <a:lnTo>
                  <a:pt x="199009" y="1080262"/>
                </a:lnTo>
                <a:lnTo>
                  <a:pt x="204079" y="1068832"/>
                </a:lnTo>
                <a:close/>
              </a:path>
              <a:path w="330834" h="1303654">
                <a:moveTo>
                  <a:pt x="216859" y="1037970"/>
                </a:moveTo>
                <a:lnTo>
                  <a:pt x="148336" y="1037970"/>
                </a:lnTo>
                <a:lnTo>
                  <a:pt x="141097" y="1054227"/>
                </a:lnTo>
                <a:lnTo>
                  <a:pt x="133985" y="1069466"/>
                </a:lnTo>
                <a:lnTo>
                  <a:pt x="134366" y="1068832"/>
                </a:lnTo>
                <a:lnTo>
                  <a:pt x="204079" y="1068832"/>
                </a:lnTo>
                <a:lnTo>
                  <a:pt x="206501" y="1063370"/>
                </a:lnTo>
                <a:lnTo>
                  <a:pt x="213868" y="1045718"/>
                </a:lnTo>
                <a:lnTo>
                  <a:pt x="216859" y="1037970"/>
                </a:lnTo>
                <a:close/>
              </a:path>
              <a:path w="330834" h="1303654">
                <a:moveTo>
                  <a:pt x="141224" y="1053845"/>
                </a:moveTo>
                <a:lnTo>
                  <a:pt x="141047" y="1054227"/>
                </a:lnTo>
                <a:lnTo>
                  <a:pt x="141224" y="1053845"/>
                </a:lnTo>
                <a:close/>
              </a:path>
              <a:path w="330834" h="1303654">
                <a:moveTo>
                  <a:pt x="223028" y="1021714"/>
                </a:moveTo>
                <a:lnTo>
                  <a:pt x="155067" y="1021714"/>
                </a:lnTo>
                <a:lnTo>
                  <a:pt x="147955" y="1038732"/>
                </a:lnTo>
                <a:lnTo>
                  <a:pt x="148336" y="1037970"/>
                </a:lnTo>
                <a:lnTo>
                  <a:pt x="216859" y="1037970"/>
                </a:lnTo>
                <a:lnTo>
                  <a:pt x="220980" y="1027302"/>
                </a:lnTo>
                <a:lnTo>
                  <a:pt x="223028" y="1021714"/>
                </a:lnTo>
                <a:close/>
              </a:path>
              <a:path w="330834" h="1303654">
                <a:moveTo>
                  <a:pt x="229275" y="1004443"/>
                </a:moveTo>
                <a:lnTo>
                  <a:pt x="161798" y="1004443"/>
                </a:lnTo>
                <a:lnTo>
                  <a:pt x="154972" y="1021941"/>
                </a:lnTo>
                <a:lnTo>
                  <a:pt x="155067" y="1021714"/>
                </a:lnTo>
                <a:lnTo>
                  <a:pt x="223028" y="1021714"/>
                </a:lnTo>
                <a:lnTo>
                  <a:pt x="227965" y="1008252"/>
                </a:lnTo>
                <a:lnTo>
                  <a:pt x="229275" y="1004443"/>
                </a:lnTo>
                <a:close/>
              </a:path>
              <a:path w="330834" h="1303654">
                <a:moveTo>
                  <a:pt x="241345" y="967866"/>
                </a:moveTo>
                <a:lnTo>
                  <a:pt x="174751" y="967866"/>
                </a:lnTo>
                <a:lnTo>
                  <a:pt x="168148" y="987170"/>
                </a:lnTo>
                <a:lnTo>
                  <a:pt x="161544" y="1005077"/>
                </a:lnTo>
                <a:lnTo>
                  <a:pt x="161798" y="1004443"/>
                </a:lnTo>
                <a:lnTo>
                  <a:pt x="229275" y="1004443"/>
                </a:lnTo>
                <a:lnTo>
                  <a:pt x="234823" y="988313"/>
                </a:lnTo>
                <a:lnTo>
                  <a:pt x="241345" y="967866"/>
                </a:lnTo>
                <a:close/>
              </a:path>
              <a:path w="330834" h="1303654">
                <a:moveTo>
                  <a:pt x="168275" y="986663"/>
                </a:moveTo>
                <a:lnTo>
                  <a:pt x="168089" y="987170"/>
                </a:lnTo>
                <a:lnTo>
                  <a:pt x="168275" y="986663"/>
                </a:lnTo>
                <a:close/>
              </a:path>
              <a:path w="330834" h="1303654">
                <a:moveTo>
                  <a:pt x="252780" y="928496"/>
                </a:moveTo>
                <a:lnTo>
                  <a:pt x="186944" y="928496"/>
                </a:lnTo>
                <a:lnTo>
                  <a:pt x="180721" y="949197"/>
                </a:lnTo>
                <a:lnTo>
                  <a:pt x="174588" y="968346"/>
                </a:lnTo>
                <a:lnTo>
                  <a:pt x="174751" y="967866"/>
                </a:lnTo>
                <a:lnTo>
                  <a:pt x="241345" y="967866"/>
                </a:lnTo>
                <a:lnTo>
                  <a:pt x="247904" y="946276"/>
                </a:lnTo>
                <a:lnTo>
                  <a:pt x="252780" y="928496"/>
                </a:lnTo>
                <a:close/>
              </a:path>
              <a:path w="330834" h="1303654">
                <a:moveTo>
                  <a:pt x="180848" y="948689"/>
                </a:moveTo>
                <a:lnTo>
                  <a:pt x="180686" y="949197"/>
                </a:lnTo>
                <a:lnTo>
                  <a:pt x="180848" y="948689"/>
                </a:lnTo>
                <a:close/>
              </a:path>
              <a:path w="330834" h="1303654">
                <a:moveTo>
                  <a:pt x="258104" y="907541"/>
                </a:moveTo>
                <a:lnTo>
                  <a:pt x="192659" y="907541"/>
                </a:lnTo>
                <a:lnTo>
                  <a:pt x="186690" y="929132"/>
                </a:lnTo>
                <a:lnTo>
                  <a:pt x="186944" y="928496"/>
                </a:lnTo>
                <a:lnTo>
                  <a:pt x="252780" y="928496"/>
                </a:lnTo>
                <a:lnTo>
                  <a:pt x="254000" y="924051"/>
                </a:lnTo>
                <a:lnTo>
                  <a:pt x="258104" y="907541"/>
                </a:lnTo>
                <a:close/>
              </a:path>
              <a:path w="330834" h="1303654">
                <a:moveTo>
                  <a:pt x="263219" y="885825"/>
                </a:moveTo>
                <a:lnTo>
                  <a:pt x="198120" y="885825"/>
                </a:lnTo>
                <a:lnTo>
                  <a:pt x="192405" y="908176"/>
                </a:lnTo>
                <a:lnTo>
                  <a:pt x="192659" y="907541"/>
                </a:lnTo>
                <a:lnTo>
                  <a:pt x="258104" y="907541"/>
                </a:lnTo>
                <a:lnTo>
                  <a:pt x="259715" y="901064"/>
                </a:lnTo>
                <a:lnTo>
                  <a:pt x="263219" y="885825"/>
                </a:lnTo>
                <a:close/>
              </a:path>
              <a:path w="330834" h="1303654">
                <a:moveTo>
                  <a:pt x="272796" y="839977"/>
                </a:moveTo>
                <a:lnTo>
                  <a:pt x="208153" y="839977"/>
                </a:lnTo>
                <a:lnTo>
                  <a:pt x="203073" y="863981"/>
                </a:lnTo>
                <a:lnTo>
                  <a:pt x="197866" y="886459"/>
                </a:lnTo>
                <a:lnTo>
                  <a:pt x="198120" y="885825"/>
                </a:lnTo>
                <a:lnTo>
                  <a:pt x="263219" y="885825"/>
                </a:lnTo>
                <a:lnTo>
                  <a:pt x="265175" y="877315"/>
                </a:lnTo>
                <a:lnTo>
                  <a:pt x="270383" y="852677"/>
                </a:lnTo>
                <a:lnTo>
                  <a:pt x="272796" y="839977"/>
                </a:lnTo>
                <a:close/>
              </a:path>
              <a:path w="330834" h="1303654">
                <a:moveTo>
                  <a:pt x="203200" y="863345"/>
                </a:moveTo>
                <a:lnTo>
                  <a:pt x="203053" y="863981"/>
                </a:lnTo>
                <a:lnTo>
                  <a:pt x="203200" y="863345"/>
                </a:lnTo>
                <a:close/>
              </a:path>
              <a:path w="330834" h="1303654">
                <a:moveTo>
                  <a:pt x="277150" y="815847"/>
                </a:moveTo>
                <a:lnTo>
                  <a:pt x="212725" y="815847"/>
                </a:lnTo>
                <a:lnTo>
                  <a:pt x="208090" y="840275"/>
                </a:lnTo>
                <a:lnTo>
                  <a:pt x="208153" y="839977"/>
                </a:lnTo>
                <a:lnTo>
                  <a:pt x="272796" y="839977"/>
                </a:lnTo>
                <a:lnTo>
                  <a:pt x="275209" y="827277"/>
                </a:lnTo>
                <a:lnTo>
                  <a:pt x="277150" y="815847"/>
                </a:lnTo>
                <a:close/>
              </a:path>
              <a:path w="330834" h="1303654">
                <a:moveTo>
                  <a:pt x="281162" y="790701"/>
                </a:moveTo>
                <a:lnTo>
                  <a:pt x="217043" y="790701"/>
                </a:lnTo>
                <a:lnTo>
                  <a:pt x="212598" y="816356"/>
                </a:lnTo>
                <a:lnTo>
                  <a:pt x="212725" y="815847"/>
                </a:lnTo>
                <a:lnTo>
                  <a:pt x="277150" y="815847"/>
                </a:lnTo>
                <a:lnTo>
                  <a:pt x="279654" y="801115"/>
                </a:lnTo>
                <a:lnTo>
                  <a:pt x="281162" y="790701"/>
                </a:lnTo>
                <a:close/>
              </a:path>
              <a:path w="330834" h="1303654">
                <a:moveTo>
                  <a:pt x="288093" y="738251"/>
                </a:moveTo>
                <a:lnTo>
                  <a:pt x="224282" y="738251"/>
                </a:lnTo>
                <a:lnTo>
                  <a:pt x="220725" y="765556"/>
                </a:lnTo>
                <a:lnTo>
                  <a:pt x="216940" y="791290"/>
                </a:lnTo>
                <a:lnTo>
                  <a:pt x="217043" y="790701"/>
                </a:lnTo>
                <a:lnTo>
                  <a:pt x="281162" y="790701"/>
                </a:lnTo>
                <a:lnTo>
                  <a:pt x="283591" y="773938"/>
                </a:lnTo>
                <a:lnTo>
                  <a:pt x="287274" y="745997"/>
                </a:lnTo>
                <a:lnTo>
                  <a:pt x="288093" y="738251"/>
                </a:lnTo>
                <a:close/>
              </a:path>
              <a:path w="330834" h="1303654">
                <a:moveTo>
                  <a:pt x="220725" y="765047"/>
                </a:moveTo>
                <a:lnTo>
                  <a:pt x="220652" y="765556"/>
                </a:lnTo>
                <a:lnTo>
                  <a:pt x="220725" y="765047"/>
                </a:lnTo>
                <a:close/>
              </a:path>
              <a:path w="330834" h="1303654">
                <a:moveTo>
                  <a:pt x="290905" y="710691"/>
                </a:moveTo>
                <a:lnTo>
                  <a:pt x="227203" y="710691"/>
                </a:lnTo>
                <a:lnTo>
                  <a:pt x="224155" y="738885"/>
                </a:lnTo>
                <a:lnTo>
                  <a:pt x="224282" y="738251"/>
                </a:lnTo>
                <a:lnTo>
                  <a:pt x="288093" y="738251"/>
                </a:lnTo>
                <a:lnTo>
                  <a:pt x="290322" y="717169"/>
                </a:lnTo>
                <a:lnTo>
                  <a:pt x="290905" y="710691"/>
                </a:lnTo>
                <a:close/>
              </a:path>
              <a:path w="330834" h="1303654">
                <a:moveTo>
                  <a:pt x="293366" y="682244"/>
                </a:moveTo>
                <a:lnTo>
                  <a:pt x="229743" y="682244"/>
                </a:lnTo>
                <a:lnTo>
                  <a:pt x="227075" y="711326"/>
                </a:lnTo>
                <a:lnTo>
                  <a:pt x="227203" y="710691"/>
                </a:lnTo>
                <a:lnTo>
                  <a:pt x="290905" y="710691"/>
                </a:lnTo>
                <a:lnTo>
                  <a:pt x="292989" y="687577"/>
                </a:lnTo>
                <a:lnTo>
                  <a:pt x="293366" y="682244"/>
                </a:lnTo>
                <a:close/>
              </a:path>
              <a:path w="330834" h="1303654">
                <a:moveTo>
                  <a:pt x="298447" y="559307"/>
                </a:moveTo>
                <a:lnTo>
                  <a:pt x="234950" y="559307"/>
                </a:lnTo>
                <a:lnTo>
                  <a:pt x="234315" y="591946"/>
                </a:lnTo>
                <a:lnTo>
                  <a:pt x="234254" y="593344"/>
                </a:lnTo>
                <a:lnTo>
                  <a:pt x="233299" y="623188"/>
                </a:lnTo>
                <a:lnTo>
                  <a:pt x="231775" y="653414"/>
                </a:lnTo>
                <a:lnTo>
                  <a:pt x="229616" y="682878"/>
                </a:lnTo>
                <a:lnTo>
                  <a:pt x="229743" y="682244"/>
                </a:lnTo>
                <a:lnTo>
                  <a:pt x="293366" y="682244"/>
                </a:lnTo>
                <a:lnTo>
                  <a:pt x="295148" y="657097"/>
                </a:lnTo>
                <a:lnTo>
                  <a:pt x="296799" y="625601"/>
                </a:lnTo>
                <a:lnTo>
                  <a:pt x="297815" y="593344"/>
                </a:lnTo>
                <a:lnTo>
                  <a:pt x="298450" y="560069"/>
                </a:lnTo>
                <a:lnTo>
                  <a:pt x="298447" y="559307"/>
                </a:lnTo>
                <a:close/>
              </a:path>
              <a:path w="330834" h="1303654">
                <a:moveTo>
                  <a:pt x="231775" y="652907"/>
                </a:moveTo>
                <a:lnTo>
                  <a:pt x="231738" y="653414"/>
                </a:lnTo>
                <a:lnTo>
                  <a:pt x="231775" y="652907"/>
                </a:lnTo>
                <a:close/>
              </a:path>
              <a:path w="330834" h="1303654">
                <a:moveTo>
                  <a:pt x="233299" y="622553"/>
                </a:moveTo>
                <a:lnTo>
                  <a:pt x="233267" y="623188"/>
                </a:lnTo>
                <a:lnTo>
                  <a:pt x="233299" y="622553"/>
                </a:lnTo>
                <a:close/>
              </a:path>
              <a:path w="330834" h="1303654">
                <a:moveTo>
                  <a:pt x="234315" y="591438"/>
                </a:moveTo>
                <a:lnTo>
                  <a:pt x="234298" y="591946"/>
                </a:lnTo>
                <a:lnTo>
                  <a:pt x="234315" y="591438"/>
                </a:lnTo>
                <a:close/>
              </a:path>
              <a:path w="330834" h="1303654">
                <a:moveTo>
                  <a:pt x="298324" y="526288"/>
                </a:moveTo>
                <a:lnTo>
                  <a:pt x="234823" y="526288"/>
                </a:lnTo>
                <a:lnTo>
                  <a:pt x="234947" y="559411"/>
                </a:lnTo>
                <a:lnTo>
                  <a:pt x="298447" y="559307"/>
                </a:lnTo>
                <a:lnTo>
                  <a:pt x="298324" y="526288"/>
                </a:lnTo>
                <a:close/>
              </a:path>
              <a:path w="330834" h="1303654">
                <a:moveTo>
                  <a:pt x="297713" y="492251"/>
                </a:moveTo>
                <a:lnTo>
                  <a:pt x="234188" y="492251"/>
                </a:lnTo>
                <a:lnTo>
                  <a:pt x="234823" y="526922"/>
                </a:lnTo>
                <a:lnTo>
                  <a:pt x="234823" y="526288"/>
                </a:lnTo>
                <a:lnTo>
                  <a:pt x="298324" y="526288"/>
                </a:lnTo>
                <a:lnTo>
                  <a:pt x="297713" y="492251"/>
                </a:lnTo>
                <a:close/>
              </a:path>
              <a:path w="330834" h="1303654">
                <a:moveTo>
                  <a:pt x="296503" y="457326"/>
                </a:moveTo>
                <a:lnTo>
                  <a:pt x="232918" y="457326"/>
                </a:lnTo>
                <a:lnTo>
                  <a:pt x="234188" y="492759"/>
                </a:lnTo>
                <a:lnTo>
                  <a:pt x="234188" y="492251"/>
                </a:lnTo>
                <a:lnTo>
                  <a:pt x="297713" y="492251"/>
                </a:lnTo>
                <a:lnTo>
                  <a:pt x="297688" y="490854"/>
                </a:lnTo>
                <a:lnTo>
                  <a:pt x="296503" y="457326"/>
                </a:lnTo>
                <a:close/>
              </a:path>
              <a:path w="330834" h="1303654">
                <a:moveTo>
                  <a:pt x="292064" y="384556"/>
                </a:moveTo>
                <a:lnTo>
                  <a:pt x="228473" y="384556"/>
                </a:lnTo>
                <a:lnTo>
                  <a:pt x="231140" y="422020"/>
                </a:lnTo>
                <a:lnTo>
                  <a:pt x="232918" y="457962"/>
                </a:lnTo>
                <a:lnTo>
                  <a:pt x="232918" y="457326"/>
                </a:lnTo>
                <a:lnTo>
                  <a:pt x="296503" y="457326"/>
                </a:lnTo>
                <a:lnTo>
                  <a:pt x="296418" y="454913"/>
                </a:lnTo>
                <a:lnTo>
                  <a:pt x="294513" y="417829"/>
                </a:lnTo>
                <a:lnTo>
                  <a:pt x="292064" y="384556"/>
                </a:lnTo>
                <a:close/>
              </a:path>
              <a:path w="330834" h="1303654">
                <a:moveTo>
                  <a:pt x="231013" y="421385"/>
                </a:moveTo>
                <a:lnTo>
                  <a:pt x="231046" y="422020"/>
                </a:lnTo>
                <a:lnTo>
                  <a:pt x="231013" y="421385"/>
                </a:lnTo>
                <a:close/>
              </a:path>
              <a:path w="330834" h="1303654">
                <a:moveTo>
                  <a:pt x="285049" y="307847"/>
                </a:moveTo>
                <a:lnTo>
                  <a:pt x="221234" y="307847"/>
                </a:lnTo>
                <a:lnTo>
                  <a:pt x="225298" y="347218"/>
                </a:lnTo>
                <a:lnTo>
                  <a:pt x="228473" y="385063"/>
                </a:lnTo>
                <a:lnTo>
                  <a:pt x="228473" y="384556"/>
                </a:lnTo>
                <a:lnTo>
                  <a:pt x="292064" y="384556"/>
                </a:lnTo>
                <a:lnTo>
                  <a:pt x="291719" y="379856"/>
                </a:lnTo>
                <a:lnTo>
                  <a:pt x="288417" y="340994"/>
                </a:lnTo>
                <a:lnTo>
                  <a:pt x="285049" y="307847"/>
                </a:lnTo>
                <a:close/>
              </a:path>
              <a:path w="330834" h="1303654">
                <a:moveTo>
                  <a:pt x="225171" y="346582"/>
                </a:moveTo>
                <a:lnTo>
                  <a:pt x="225225" y="347218"/>
                </a:lnTo>
                <a:lnTo>
                  <a:pt x="225171" y="346582"/>
                </a:lnTo>
                <a:close/>
              </a:path>
              <a:path w="330834" h="1303654">
                <a:moveTo>
                  <a:pt x="267871" y="181587"/>
                </a:moveTo>
                <a:lnTo>
                  <a:pt x="205441" y="193150"/>
                </a:lnTo>
                <a:lnTo>
                  <a:pt x="211200" y="227837"/>
                </a:lnTo>
                <a:lnTo>
                  <a:pt x="211066" y="227837"/>
                </a:lnTo>
                <a:lnTo>
                  <a:pt x="216535" y="268350"/>
                </a:lnTo>
                <a:lnTo>
                  <a:pt x="221234" y="308228"/>
                </a:lnTo>
                <a:lnTo>
                  <a:pt x="221234" y="307847"/>
                </a:lnTo>
                <a:lnTo>
                  <a:pt x="285049" y="307847"/>
                </a:lnTo>
                <a:lnTo>
                  <a:pt x="284353" y="300989"/>
                </a:lnTo>
                <a:lnTo>
                  <a:pt x="279526" y="260222"/>
                </a:lnTo>
                <a:lnTo>
                  <a:pt x="275235" y="227837"/>
                </a:lnTo>
                <a:lnTo>
                  <a:pt x="211200" y="227837"/>
                </a:lnTo>
                <a:lnTo>
                  <a:pt x="210947" y="226949"/>
                </a:lnTo>
                <a:lnTo>
                  <a:pt x="275117" y="226949"/>
                </a:lnTo>
                <a:lnTo>
                  <a:pt x="273939" y="218058"/>
                </a:lnTo>
                <a:lnTo>
                  <a:pt x="267871" y="181587"/>
                </a:lnTo>
                <a:close/>
              </a:path>
              <a:path w="330834" h="1303654">
                <a:moveTo>
                  <a:pt x="216408" y="267843"/>
                </a:moveTo>
                <a:lnTo>
                  <a:pt x="216468" y="268350"/>
                </a:lnTo>
                <a:lnTo>
                  <a:pt x="216408" y="267843"/>
                </a:lnTo>
                <a:close/>
              </a:path>
              <a:path w="330834" h="1303654">
                <a:moveTo>
                  <a:pt x="202565" y="0"/>
                </a:moveTo>
                <a:lnTo>
                  <a:pt x="143637" y="204596"/>
                </a:lnTo>
                <a:lnTo>
                  <a:pt x="205441" y="193150"/>
                </a:lnTo>
                <a:lnTo>
                  <a:pt x="200151" y="161289"/>
                </a:lnTo>
                <a:lnTo>
                  <a:pt x="262763" y="150875"/>
                </a:lnTo>
                <a:lnTo>
                  <a:pt x="316454" y="150875"/>
                </a:lnTo>
                <a:lnTo>
                  <a:pt x="202565" y="0"/>
                </a:lnTo>
                <a:close/>
              </a:path>
              <a:path w="330834" h="1303654">
                <a:moveTo>
                  <a:pt x="262763" y="150875"/>
                </a:moveTo>
                <a:lnTo>
                  <a:pt x="200151" y="161289"/>
                </a:lnTo>
                <a:lnTo>
                  <a:pt x="205441" y="193150"/>
                </a:lnTo>
                <a:lnTo>
                  <a:pt x="267871" y="181587"/>
                </a:lnTo>
                <a:lnTo>
                  <a:pt x="262763" y="150875"/>
                </a:lnTo>
                <a:close/>
              </a:path>
              <a:path w="330834" h="1303654">
                <a:moveTo>
                  <a:pt x="316454" y="150875"/>
                </a:moveTo>
                <a:lnTo>
                  <a:pt x="262763" y="150875"/>
                </a:lnTo>
                <a:lnTo>
                  <a:pt x="267871" y="181587"/>
                </a:lnTo>
                <a:lnTo>
                  <a:pt x="330835" y="169925"/>
                </a:lnTo>
                <a:lnTo>
                  <a:pt x="316454" y="150875"/>
                </a:lnTo>
                <a:close/>
              </a:path>
            </a:pathLst>
          </a:custGeom>
          <a:solidFill>
            <a:srgbClr val="C00000"/>
          </a:solidFill>
        </p:spPr>
        <p:txBody>
          <a:bodyPr wrap="square" lIns="0" tIns="0" rIns="0" bIns="0" rtlCol="0"/>
          <a:lstStyle/>
          <a:p>
            <a:endParaRPr/>
          </a:p>
        </p:txBody>
      </p:sp>
      <p:sp>
        <p:nvSpPr>
          <p:cNvPr id="34" name="object 34"/>
          <p:cNvSpPr txBox="1"/>
          <p:nvPr/>
        </p:nvSpPr>
        <p:spPr>
          <a:xfrm>
            <a:off x="6965950" y="3828542"/>
            <a:ext cx="880110" cy="196850"/>
          </a:xfrm>
          <a:prstGeom prst="rect">
            <a:avLst/>
          </a:prstGeom>
        </p:spPr>
        <p:txBody>
          <a:bodyPr vert="horz" wrap="square" lIns="0" tIns="0" rIns="0" bIns="0" rtlCol="0">
            <a:spAutoFit/>
          </a:bodyPr>
          <a:lstStyle/>
          <a:p>
            <a:pPr marL="12700">
              <a:lnSpc>
                <a:spcPct val="100000"/>
              </a:lnSpc>
            </a:pPr>
            <a:r>
              <a:rPr sz="1200" spc="5" dirty="0">
                <a:solidFill>
                  <a:srgbClr val="C00000"/>
                </a:solidFill>
                <a:latin typeface="Arial"/>
                <a:cs typeface="Arial"/>
              </a:rPr>
              <a:t>staging </a:t>
            </a:r>
            <a:r>
              <a:rPr sz="1200" spc="140" dirty="0">
                <a:solidFill>
                  <a:srgbClr val="C00000"/>
                </a:solidFill>
                <a:latin typeface="Arial"/>
                <a:cs typeface="Arial"/>
              </a:rPr>
              <a:t>/</a:t>
            </a:r>
            <a:r>
              <a:rPr sz="1200" spc="-185" dirty="0">
                <a:solidFill>
                  <a:srgbClr val="C00000"/>
                </a:solidFill>
                <a:latin typeface="Arial"/>
                <a:cs typeface="Arial"/>
              </a:rPr>
              <a:t> </a:t>
            </a:r>
            <a:r>
              <a:rPr sz="1200" spc="-20" dirty="0">
                <a:solidFill>
                  <a:srgbClr val="C00000"/>
                </a:solidFill>
                <a:latin typeface="Arial"/>
                <a:cs typeface="Arial"/>
              </a:rPr>
              <a:t>live</a:t>
            </a:r>
            <a:endParaRPr sz="1200">
              <a:latin typeface="Arial"/>
              <a:cs typeface="Arial"/>
            </a:endParaRPr>
          </a:p>
        </p:txBody>
      </p:sp>
      <p:sp>
        <p:nvSpPr>
          <p:cNvPr id="35" name="object 35"/>
          <p:cNvSpPr/>
          <p:nvPr/>
        </p:nvSpPr>
        <p:spPr>
          <a:xfrm>
            <a:off x="6060313" y="5687872"/>
            <a:ext cx="344170" cy="356870"/>
          </a:xfrm>
          <a:custGeom>
            <a:avLst/>
            <a:gdLst/>
            <a:ahLst/>
            <a:cxnLst/>
            <a:rect l="l" t="t" r="r" b="b"/>
            <a:pathLst>
              <a:path w="344170" h="356870">
                <a:moveTo>
                  <a:pt x="171958" y="0"/>
                </a:moveTo>
                <a:lnTo>
                  <a:pt x="126235" y="6364"/>
                </a:lnTo>
                <a:lnTo>
                  <a:pt x="85155" y="24325"/>
                </a:lnTo>
                <a:lnTo>
                  <a:pt x="50355" y="52185"/>
                </a:lnTo>
                <a:lnTo>
                  <a:pt x="23471" y="88247"/>
                </a:lnTo>
                <a:lnTo>
                  <a:pt x="6140" y="130811"/>
                </a:lnTo>
                <a:lnTo>
                  <a:pt x="0" y="178180"/>
                </a:lnTo>
                <a:lnTo>
                  <a:pt x="6140" y="225545"/>
                </a:lnTo>
                <a:lnTo>
                  <a:pt x="23471" y="268105"/>
                </a:lnTo>
                <a:lnTo>
                  <a:pt x="50355" y="304164"/>
                </a:lnTo>
                <a:lnTo>
                  <a:pt x="85155" y="332024"/>
                </a:lnTo>
                <a:lnTo>
                  <a:pt x="126235" y="349984"/>
                </a:lnTo>
                <a:lnTo>
                  <a:pt x="171958" y="356349"/>
                </a:lnTo>
                <a:lnTo>
                  <a:pt x="217626" y="349984"/>
                </a:lnTo>
                <a:lnTo>
                  <a:pt x="258670" y="332024"/>
                </a:lnTo>
                <a:lnTo>
                  <a:pt x="293449" y="304164"/>
                </a:lnTo>
                <a:lnTo>
                  <a:pt x="320322" y="268105"/>
                </a:lnTo>
                <a:lnTo>
                  <a:pt x="337648" y="225545"/>
                </a:lnTo>
                <a:lnTo>
                  <a:pt x="343788" y="178180"/>
                </a:lnTo>
                <a:lnTo>
                  <a:pt x="337648" y="130811"/>
                </a:lnTo>
                <a:lnTo>
                  <a:pt x="320322" y="88247"/>
                </a:lnTo>
                <a:lnTo>
                  <a:pt x="293449" y="52185"/>
                </a:lnTo>
                <a:lnTo>
                  <a:pt x="258670" y="24325"/>
                </a:lnTo>
                <a:lnTo>
                  <a:pt x="217626" y="6364"/>
                </a:lnTo>
                <a:lnTo>
                  <a:pt x="171958" y="0"/>
                </a:lnTo>
                <a:close/>
              </a:path>
            </a:pathLst>
          </a:custGeom>
          <a:solidFill>
            <a:srgbClr val="675B52"/>
          </a:solidFill>
        </p:spPr>
        <p:txBody>
          <a:bodyPr wrap="square" lIns="0" tIns="0" rIns="0" bIns="0" rtlCol="0"/>
          <a:lstStyle/>
          <a:p>
            <a:endParaRPr/>
          </a:p>
        </p:txBody>
      </p:sp>
      <p:sp>
        <p:nvSpPr>
          <p:cNvPr id="36" name="object 36"/>
          <p:cNvSpPr/>
          <p:nvPr/>
        </p:nvSpPr>
        <p:spPr>
          <a:xfrm>
            <a:off x="6060313" y="5687872"/>
            <a:ext cx="344170" cy="356870"/>
          </a:xfrm>
          <a:custGeom>
            <a:avLst/>
            <a:gdLst/>
            <a:ahLst/>
            <a:cxnLst/>
            <a:rect l="l" t="t" r="r" b="b"/>
            <a:pathLst>
              <a:path w="344170" h="356870">
                <a:moveTo>
                  <a:pt x="0" y="178180"/>
                </a:moveTo>
                <a:lnTo>
                  <a:pt x="6140" y="130811"/>
                </a:lnTo>
                <a:lnTo>
                  <a:pt x="23471" y="88247"/>
                </a:lnTo>
                <a:lnTo>
                  <a:pt x="50355" y="52185"/>
                </a:lnTo>
                <a:lnTo>
                  <a:pt x="85155" y="24325"/>
                </a:lnTo>
                <a:lnTo>
                  <a:pt x="126235" y="6364"/>
                </a:lnTo>
                <a:lnTo>
                  <a:pt x="171958" y="0"/>
                </a:lnTo>
                <a:lnTo>
                  <a:pt x="217626" y="6364"/>
                </a:lnTo>
                <a:lnTo>
                  <a:pt x="258670" y="24325"/>
                </a:lnTo>
                <a:lnTo>
                  <a:pt x="293449" y="52185"/>
                </a:lnTo>
                <a:lnTo>
                  <a:pt x="320322" y="88247"/>
                </a:lnTo>
                <a:lnTo>
                  <a:pt x="337648" y="130811"/>
                </a:lnTo>
                <a:lnTo>
                  <a:pt x="343788" y="178180"/>
                </a:lnTo>
                <a:lnTo>
                  <a:pt x="337648" y="225545"/>
                </a:lnTo>
                <a:lnTo>
                  <a:pt x="320322" y="268105"/>
                </a:lnTo>
                <a:lnTo>
                  <a:pt x="293449" y="304164"/>
                </a:lnTo>
                <a:lnTo>
                  <a:pt x="258670" y="332024"/>
                </a:lnTo>
                <a:lnTo>
                  <a:pt x="217626" y="349984"/>
                </a:lnTo>
                <a:lnTo>
                  <a:pt x="171958" y="356349"/>
                </a:lnTo>
                <a:lnTo>
                  <a:pt x="126235" y="349984"/>
                </a:lnTo>
                <a:lnTo>
                  <a:pt x="85155" y="332024"/>
                </a:lnTo>
                <a:lnTo>
                  <a:pt x="50355" y="304164"/>
                </a:lnTo>
                <a:lnTo>
                  <a:pt x="23471" y="268105"/>
                </a:lnTo>
                <a:lnTo>
                  <a:pt x="6140" y="225545"/>
                </a:lnTo>
                <a:lnTo>
                  <a:pt x="0" y="178180"/>
                </a:lnTo>
                <a:close/>
              </a:path>
            </a:pathLst>
          </a:custGeom>
          <a:ln w="9525">
            <a:solidFill>
              <a:srgbClr val="FFFFFF"/>
            </a:solidFill>
          </a:ln>
        </p:spPr>
        <p:txBody>
          <a:bodyPr wrap="square" lIns="0" tIns="0" rIns="0" bIns="0" rtlCol="0"/>
          <a:lstStyle/>
          <a:p>
            <a:endParaRPr/>
          </a:p>
        </p:txBody>
      </p:sp>
      <p:sp>
        <p:nvSpPr>
          <p:cNvPr id="37" name="object 37"/>
          <p:cNvSpPr txBox="1"/>
          <p:nvPr/>
        </p:nvSpPr>
        <p:spPr>
          <a:xfrm>
            <a:off x="3196208" y="5743955"/>
            <a:ext cx="3103245" cy="465455"/>
          </a:xfrm>
          <a:prstGeom prst="rect">
            <a:avLst/>
          </a:prstGeom>
        </p:spPr>
        <p:txBody>
          <a:bodyPr vert="horz" wrap="square" lIns="0" tIns="0" rIns="0" bIns="0" rtlCol="0">
            <a:spAutoFit/>
          </a:bodyPr>
          <a:lstStyle/>
          <a:p>
            <a:pPr marR="5080" algn="r">
              <a:lnSpc>
                <a:spcPts val="1775"/>
              </a:lnSpc>
            </a:pPr>
            <a:r>
              <a:rPr sz="1500" spc="10" dirty="0">
                <a:solidFill>
                  <a:srgbClr val="FFFFFF"/>
                </a:solidFill>
                <a:latin typeface="Tahoma"/>
                <a:cs typeface="Tahoma"/>
              </a:rPr>
              <a:t>3</a:t>
            </a:r>
            <a:endParaRPr sz="1500">
              <a:latin typeface="Tahoma"/>
              <a:cs typeface="Tahoma"/>
            </a:endParaRPr>
          </a:p>
          <a:p>
            <a:pPr marL="12700">
              <a:lnSpc>
                <a:spcPts val="1775"/>
              </a:lnSpc>
              <a:tabLst>
                <a:tab pos="320040" algn="l"/>
              </a:tabLst>
            </a:pPr>
            <a:r>
              <a:rPr sz="1500" spc="10" dirty="0">
                <a:solidFill>
                  <a:srgbClr val="FFFFFF"/>
                </a:solidFill>
                <a:latin typeface="Tahoma"/>
                <a:cs typeface="Tahoma"/>
              </a:rPr>
              <a:t>1	</a:t>
            </a:r>
            <a:r>
              <a:rPr sz="2100" spc="37" baseline="1984" dirty="0">
                <a:solidFill>
                  <a:srgbClr val="0D0D0D"/>
                </a:solidFill>
                <a:latin typeface="Arial"/>
                <a:cs typeface="Arial"/>
              </a:rPr>
              <a:t>Import</a:t>
            </a:r>
            <a:endParaRPr sz="2100" baseline="1984">
              <a:latin typeface="Arial"/>
              <a:cs typeface="Arial"/>
            </a:endParaRPr>
          </a:p>
        </p:txBody>
      </p:sp>
      <p:sp>
        <p:nvSpPr>
          <p:cNvPr id="38" name="object 38"/>
          <p:cNvSpPr txBox="1"/>
          <p:nvPr/>
        </p:nvSpPr>
        <p:spPr>
          <a:xfrm>
            <a:off x="8843009" y="6609395"/>
            <a:ext cx="196215" cy="178435"/>
          </a:xfrm>
          <a:prstGeom prst="rect">
            <a:avLst/>
          </a:prstGeom>
        </p:spPr>
        <p:txBody>
          <a:bodyPr vert="horz" wrap="square" lIns="0" tIns="0" rIns="0" bIns="0" rtlCol="0">
            <a:spAutoFit/>
          </a:bodyPr>
          <a:lstStyle/>
          <a:p>
            <a:pPr marL="12700">
              <a:lnSpc>
                <a:spcPts val="1315"/>
              </a:lnSpc>
            </a:pPr>
            <a:r>
              <a:rPr sz="1200" dirty="0">
                <a:solidFill>
                  <a:srgbClr val="9E9087"/>
                </a:solidFill>
                <a:latin typeface="Arial"/>
                <a:cs typeface="Arial"/>
              </a:rPr>
              <a:t>96</a:t>
            </a:r>
            <a:endParaRPr sz="12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98</a:t>
            </a:r>
          </a:p>
        </p:txBody>
      </p:sp>
      <p:sp>
        <p:nvSpPr>
          <p:cNvPr id="5" name="object 5"/>
          <p:cNvSpPr txBox="1"/>
          <p:nvPr/>
        </p:nvSpPr>
        <p:spPr>
          <a:xfrm>
            <a:off x="618236" y="1137539"/>
            <a:ext cx="8091805"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spc="-210" dirty="0">
                <a:solidFill>
                  <a:srgbClr val="EBE9E7"/>
                </a:solidFill>
                <a:latin typeface="Arial"/>
                <a:cs typeface="Arial"/>
              </a:rPr>
              <a:t>A </a:t>
            </a:r>
            <a:r>
              <a:rPr sz="3000" dirty="0">
                <a:solidFill>
                  <a:srgbClr val="EBE9E7"/>
                </a:solidFill>
                <a:latin typeface="Arial"/>
                <a:cs typeface="Arial"/>
              </a:rPr>
              <a:t>component</a:t>
            </a:r>
            <a:r>
              <a:rPr sz="3000" spc="-150" dirty="0">
                <a:solidFill>
                  <a:srgbClr val="EBE9E7"/>
                </a:solidFill>
                <a:latin typeface="Arial"/>
                <a:cs typeface="Arial"/>
              </a:rPr>
              <a:t> </a:t>
            </a:r>
            <a:r>
              <a:rPr sz="3000" spc="-15" dirty="0">
                <a:solidFill>
                  <a:srgbClr val="EBE9E7"/>
                </a:solidFill>
                <a:latin typeface="Arial"/>
                <a:cs typeface="Arial"/>
              </a:rPr>
              <a:t>model</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85" dirty="0">
                <a:solidFill>
                  <a:srgbClr val="EBE9E7"/>
                </a:solidFill>
                <a:latin typeface="Arial"/>
                <a:cs typeface="Arial"/>
              </a:rPr>
              <a:t>Flexible </a:t>
            </a:r>
            <a:r>
              <a:rPr sz="3000" spc="-55" dirty="0">
                <a:solidFill>
                  <a:srgbClr val="EBE9E7"/>
                </a:solidFill>
                <a:latin typeface="Arial"/>
                <a:cs typeface="Arial"/>
              </a:rPr>
              <a:t>rendering </a:t>
            </a:r>
            <a:r>
              <a:rPr sz="3000" spc="-50" dirty="0">
                <a:solidFill>
                  <a:srgbClr val="EBE9E7"/>
                </a:solidFill>
                <a:latin typeface="Arial"/>
                <a:cs typeface="Arial"/>
              </a:rPr>
              <a:t>and </a:t>
            </a:r>
            <a:r>
              <a:rPr sz="3000" spc="-5" dirty="0">
                <a:solidFill>
                  <a:srgbClr val="EBE9E7"/>
                </a:solidFill>
                <a:latin typeface="Arial"/>
                <a:cs typeface="Arial"/>
              </a:rPr>
              <a:t>support </a:t>
            </a:r>
            <a:r>
              <a:rPr sz="3000" spc="25" dirty="0">
                <a:solidFill>
                  <a:srgbClr val="EBE9E7"/>
                </a:solidFill>
                <a:latin typeface="Arial"/>
                <a:cs typeface="Arial"/>
              </a:rPr>
              <a:t>for</a:t>
            </a:r>
            <a:r>
              <a:rPr sz="3000" spc="-495" dirty="0">
                <a:solidFill>
                  <a:srgbClr val="EBE9E7"/>
                </a:solidFill>
                <a:latin typeface="Arial"/>
                <a:cs typeface="Arial"/>
              </a:rPr>
              <a:t> </a:t>
            </a:r>
            <a:r>
              <a:rPr sz="3000" spc="-40" dirty="0">
                <a:solidFill>
                  <a:srgbClr val="EBE9E7"/>
                </a:solidFill>
                <a:latin typeface="Arial"/>
                <a:cs typeface="Arial"/>
              </a:rPr>
              <a:t>multi-device  </a:t>
            </a:r>
            <a:r>
              <a:rPr sz="3000" spc="-75" dirty="0">
                <a:solidFill>
                  <a:srgbClr val="EBE9E7"/>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Personalization</a:t>
            </a:r>
            <a:endParaRPr sz="3000">
              <a:latin typeface="Arial"/>
              <a:cs typeface="Arial"/>
            </a:endParaRPr>
          </a:p>
          <a:p>
            <a:pPr marL="527685" marR="558800" indent="-514984">
              <a:lnSpc>
                <a:spcPct val="100000"/>
              </a:lnSpc>
              <a:spcBef>
                <a:spcPts val="720"/>
              </a:spcBef>
              <a:buAutoNum type="arabicPeriod"/>
              <a:tabLst>
                <a:tab pos="527685" algn="l"/>
                <a:tab pos="528320" algn="l"/>
              </a:tabLst>
            </a:pPr>
            <a:r>
              <a:rPr sz="3000" spc="-75" dirty="0">
                <a:solidFill>
                  <a:srgbClr val="EBE9E7"/>
                </a:solidFill>
                <a:latin typeface="Arial"/>
                <a:cs typeface="Arial"/>
              </a:rPr>
              <a:t>The</a:t>
            </a:r>
            <a:r>
              <a:rPr sz="3000" spc="-130" dirty="0">
                <a:solidFill>
                  <a:srgbClr val="EBE9E7"/>
                </a:solidFill>
                <a:latin typeface="Arial"/>
                <a:cs typeface="Arial"/>
              </a:rPr>
              <a:t> </a:t>
            </a:r>
            <a:r>
              <a:rPr sz="3000" spc="-35" dirty="0">
                <a:solidFill>
                  <a:srgbClr val="EBE9E7"/>
                </a:solidFill>
                <a:latin typeface="Arial"/>
                <a:cs typeface="Arial"/>
              </a:rPr>
              <a:t>ability</a:t>
            </a:r>
            <a:r>
              <a:rPr sz="3000" spc="-160" dirty="0">
                <a:solidFill>
                  <a:srgbClr val="EBE9E7"/>
                </a:solidFill>
                <a:latin typeface="Arial"/>
                <a:cs typeface="Arial"/>
              </a:rPr>
              <a:t> </a:t>
            </a:r>
            <a:r>
              <a:rPr sz="3000" spc="30" dirty="0">
                <a:solidFill>
                  <a:srgbClr val="EBE9E7"/>
                </a:solidFill>
                <a:latin typeface="Arial"/>
                <a:cs typeface="Arial"/>
              </a:rPr>
              <a:t>to</a:t>
            </a:r>
            <a:r>
              <a:rPr sz="3000" spc="-125" dirty="0">
                <a:solidFill>
                  <a:srgbClr val="EBE9E7"/>
                </a:solidFill>
                <a:latin typeface="Arial"/>
                <a:cs typeface="Arial"/>
              </a:rPr>
              <a:t> </a:t>
            </a:r>
            <a:r>
              <a:rPr sz="3000" spc="-40" dirty="0">
                <a:solidFill>
                  <a:srgbClr val="EBE9E7"/>
                </a:solidFill>
                <a:latin typeface="Arial"/>
                <a:cs typeface="Arial"/>
              </a:rPr>
              <a:t>integrate</a:t>
            </a:r>
            <a:r>
              <a:rPr sz="3000" spc="-140" dirty="0">
                <a:solidFill>
                  <a:srgbClr val="EBE9E7"/>
                </a:solidFill>
                <a:latin typeface="Arial"/>
                <a:cs typeface="Arial"/>
              </a:rPr>
              <a:t> </a:t>
            </a:r>
            <a:r>
              <a:rPr sz="3000" spc="30" dirty="0">
                <a:solidFill>
                  <a:srgbClr val="EBE9E7"/>
                </a:solidFill>
                <a:latin typeface="Arial"/>
                <a:cs typeface="Arial"/>
              </a:rPr>
              <a:t>with</a:t>
            </a:r>
            <a:r>
              <a:rPr sz="3000" spc="-114" dirty="0">
                <a:solidFill>
                  <a:srgbClr val="EBE9E7"/>
                </a:solidFill>
                <a:latin typeface="Arial"/>
                <a:cs typeface="Arial"/>
              </a:rPr>
              <a:t> </a:t>
            </a:r>
            <a:r>
              <a:rPr sz="3000" spc="-85" dirty="0">
                <a:solidFill>
                  <a:srgbClr val="EBE9E7"/>
                </a:solidFill>
                <a:latin typeface="Arial"/>
                <a:cs typeface="Arial"/>
              </a:rPr>
              <a:t>a</a:t>
            </a:r>
            <a:r>
              <a:rPr sz="3000" spc="-135" dirty="0">
                <a:solidFill>
                  <a:srgbClr val="EBE9E7"/>
                </a:solidFill>
                <a:latin typeface="Arial"/>
                <a:cs typeface="Arial"/>
              </a:rPr>
              <a:t> </a:t>
            </a:r>
            <a:r>
              <a:rPr sz="3000" spc="-35" dirty="0">
                <a:solidFill>
                  <a:srgbClr val="EBE9E7"/>
                </a:solidFill>
                <a:latin typeface="Arial"/>
                <a:cs typeface="Arial"/>
              </a:rPr>
              <a:t>wide</a:t>
            </a:r>
            <a:r>
              <a:rPr sz="3000" spc="-125" dirty="0">
                <a:solidFill>
                  <a:srgbClr val="EBE9E7"/>
                </a:solidFill>
                <a:latin typeface="Arial"/>
                <a:cs typeface="Arial"/>
              </a:rPr>
              <a:t> </a:t>
            </a:r>
            <a:r>
              <a:rPr sz="3000" spc="-60" dirty="0">
                <a:solidFill>
                  <a:srgbClr val="EBE9E7"/>
                </a:solidFill>
                <a:latin typeface="Arial"/>
                <a:cs typeface="Arial"/>
              </a:rPr>
              <a:t>range</a:t>
            </a:r>
            <a:r>
              <a:rPr sz="3000" spc="-125" dirty="0">
                <a:solidFill>
                  <a:srgbClr val="EBE9E7"/>
                </a:solidFill>
                <a:latin typeface="Arial"/>
                <a:cs typeface="Arial"/>
              </a:rPr>
              <a:t> </a:t>
            </a:r>
            <a:r>
              <a:rPr sz="3000" spc="35" dirty="0">
                <a:solidFill>
                  <a:srgbClr val="EBE9E7"/>
                </a:solidFill>
                <a:latin typeface="Arial"/>
                <a:cs typeface="Arial"/>
              </a:rPr>
              <a:t>of  </a:t>
            </a:r>
            <a:r>
              <a:rPr sz="3000" spc="-40" dirty="0">
                <a:solidFill>
                  <a:srgbClr val="EBE9E7"/>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Content</a:t>
            </a:r>
            <a:r>
              <a:rPr sz="3000" spc="-210" dirty="0">
                <a:solidFill>
                  <a:srgbClr val="EBE9E7"/>
                </a:solidFill>
                <a:latin typeface="Arial"/>
                <a:cs typeface="Arial"/>
              </a:rPr>
              <a:t> </a:t>
            </a:r>
            <a:r>
              <a:rPr sz="3000" spc="-55" dirty="0">
                <a:solidFill>
                  <a:srgbClr val="EBE9E7"/>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b="1" spc="-75" dirty="0">
                <a:solidFill>
                  <a:srgbClr val="FFFFFF"/>
                </a:solidFill>
                <a:latin typeface="Arial"/>
                <a:cs typeface="Arial"/>
              </a:rPr>
              <a:t>Security</a:t>
            </a:r>
            <a:r>
              <a:rPr sz="3000" b="1" spc="-120" dirty="0">
                <a:solidFill>
                  <a:srgbClr val="FFFFFF"/>
                </a:solidFill>
                <a:latin typeface="Arial"/>
                <a:cs typeface="Arial"/>
              </a:rPr>
              <a:t> </a:t>
            </a:r>
            <a:r>
              <a:rPr sz="3000" b="1" spc="-65" dirty="0">
                <a:solidFill>
                  <a:srgbClr val="FFFFFF"/>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Publishing</a:t>
            </a:r>
            <a:endParaRPr sz="30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89" y="287883"/>
            <a:ext cx="1870964" cy="1538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457955"/>
            <a:ext cx="9144000" cy="172059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6" name="object 6"/>
          <p:cNvSpPr txBox="1"/>
          <p:nvPr/>
        </p:nvSpPr>
        <p:spPr>
          <a:xfrm>
            <a:off x="3117850" y="3751453"/>
            <a:ext cx="2966085" cy="548640"/>
          </a:xfrm>
          <a:prstGeom prst="rect">
            <a:avLst/>
          </a:prstGeom>
        </p:spPr>
        <p:txBody>
          <a:bodyPr vert="horz" wrap="square" lIns="0" tIns="0" rIns="0" bIns="0" rtlCol="0">
            <a:spAutoFit/>
          </a:bodyPr>
          <a:lstStyle/>
          <a:p>
            <a:pPr marL="12700">
              <a:lnSpc>
                <a:spcPct val="100000"/>
              </a:lnSpc>
            </a:pPr>
            <a:r>
              <a:rPr sz="3600" dirty="0">
                <a:solidFill>
                  <a:srgbClr val="EBE9E7"/>
                </a:solidFill>
                <a:latin typeface="Arial"/>
                <a:cs typeface="Arial"/>
              </a:rPr>
              <a:t>Portal</a:t>
            </a:r>
            <a:r>
              <a:rPr sz="3600" spc="-250" dirty="0">
                <a:solidFill>
                  <a:srgbClr val="EBE9E7"/>
                </a:solidFill>
                <a:latin typeface="Arial"/>
                <a:cs typeface="Arial"/>
              </a:rPr>
              <a:t> </a:t>
            </a:r>
            <a:r>
              <a:rPr sz="3600" spc="-20" dirty="0">
                <a:solidFill>
                  <a:srgbClr val="EBE9E7"/>
                </a:solidFill>
                <a:latin typeface="Arial"/>
                <a:cs typeface="Arial"/>
              </a:rPr>
              <a:t>Security</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0489">
              <a:lnSpc>
                <a:spcPts val="1315"/>
              </a:lnSpc>
            </a:pPr>
            <a:r>
              <a:rPr dirty="0"/>
              <a:t>99</a:t>
            </a:r>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746875">
              <a:lnSpc>
                <a:spcPct val="100000"/>
              </a:lnSpc>
            </a:pPr>
            <a:r>
              <a:rPr spc="-15" dirty="0"/>
              <a:t>Security</a:t>
            </a:r>
            <a:r>
              <a:rPr spc="-130" dirty="0"/>
              <a:t> </a:t>
            </a:r>
            <a:r>
              <a:rPr spc="-30" dirty="0"/>
              <a:t>Services</a:t>
            </a:r>
          </a:p>
        </p:txBody>
      </p:sp>
      <p:sp>
        <p:nvSpPr>
          <p:cNvPr id="5" name="object 5"/>
          <p:cNvSpPr/>
          <p:nvPr/>
        </p:nvSpPr>
        <p:spPr>
          <a:xfrm>
            <a:off x="755573" y="2060829"/>
            <a:ext cx="5601335" cy="1921510"/>
          </a:xfrm>
          <a:custGeom>
            <a:avLst/>
            <a:gdLst/>
            <a:ahLst/>
            <a:cxnLst/>
            <a:rect l="l" t="t" r="r" b="b"/>
            <a:pathLst>
              <a:path w="5601335" h="1921510">
                <a:moveTo>
                  <a:pt x="5514416" y="0"/>
                </a:moveTo>
                <a:lnTo>
                  <a:pt x="49263" y="0"/>
                </a:lnTo>
                <a:lnTo>
                  <a:pt x="0" y="1841246"/>
                </a:lnTo>
                <a:lnTo>
                  <a:pt x="5600776" y="1921383"/>
                </a:lnTo>
                <a:lnTo>
                  <a:pt x="5514416" y="0"/>
                </a:lnTo>
                <a:close/>
              </a:path>
            </a:pathLst>
          </a:custGeom>
          <a:solidFill>
            <a:srgbClr val="CFC7C3"/>
          </a:solidFill>
        </p:spPr>
        <p:txBody>
          <a:bodyPr wrap="square" lIns="0" tIns="0" rIns="0" bIns="0" rtlCol="0"/>
          <a:lstStyle/>
          <a:p>
            <a:endParaRPr/>
          </a:p>
        </p:txBody>
      </p:sp>
      <p:sp>
        <p:nvSpPr>
          <p:cNvPr id="6" name="object 6"/>
          <p:cNvSpPr/>
          <p:nvPr/>
        </p:nvSpPr>
        <p:spPr>
          <a:xfrm>
            <a:off x="3038475" y="4947792"/>
            <a:ext cx="5207000" cy="845185"/>
          </a:xfrm>
          <a:custGeom>
            <a:avLst/>
            <a:gdLst/>
            <a:ahLst/>
            <a:cxnLst/>
            <a:rect l="l" t="t" r="r" b="b"/>
            <a:pathLst>
              <a:path w="5207000" h="845185">
                <a:moveTo>
                  <a:pt x="5168773" y="0"/>
                </a:moveTo>
                <a:lnTo>
                  <a:pt x="0" y="0"/>
                </a:lnTo>
                <a:lnTo>
                  <a:pt x="0" y="837336"/>
                </a:lnTo>
                <a:lnTo>
                  <a:pt x="5206873" y="844956"/>
                </a:lnTo>
                <a:lnTo>
                  <a:pt x="5168773" y="0"/>
                </a:lnTo>
                <a:close/>
              </a:path>
            </a:pathLst>
          </a:custGeom>
          <a:solidFill>
            <a:srgbClr val="CFC7C3"/>
          </a:solidFill>
        </p:spPr>
        <p:txBody>
          <a:bodyPr wrap="square" lIns="0" tIns="0" rIns="0" bIns="0" rtlCol="0"/>
          <a:lstStyle/>
          <a:p>
            <a:endParaRPr/>
          </a:p>
        </p:txBody>
      </p:sp>
      <p:sp>
        <p:nvSpPr>
          <p:cNvPr id="7" name="object 7"/>
          <p:cNvSpPr/>
          <p:nvPr/>
        </p:nvSpPr>
        <p:spPr>
          <a:xfrm>
            <a:off x="2573020" y="3029711"/>
            <a:ext cx="429895" cy="76200"/>
          </a:xfrm>
          <a:custGeom>
            <a:avLst/>
            <a:gdLst/>
            <a:ahLst/>
            <a:cxnLst/>
            <a:rect l="l" t="t" r="r" b="b"/>
            <a:pathLst>
              <a:path w="429894" h="76200">
                <a:moveTo>
                  <a:pt x="76200" y="0"/>
                </a:moveTo>
                <a:lnTo>
                  <a:pt x="0" y="38100"/>
                </a:lnTo>
                <a:lnTo>
                  <a:pt x="76200" y="76200"/>
                </a:lnTo>
                <a:lnTo>
                  <a:pt x="76200" y="42925"/>
                </a:lnTo>
                <a:lnTo>
                  <a:pt x="63500" y="42925"/>
                </a:lnTo>
                <a:lnTo>
                  <a:pt x="63500" y="33400"/>
                </a:lnTo>
                <a:lnTo>
                  <a:pt x="76200" y="33400"/>
                </a:lnTo>
                <a:lnTo>
                  <a:pt x="76200" y="0"/>
                </a:lnTo>
                <a:close/>
              </a:path>
              <a:path w="429894" h="76200">
                <a:moveTo>
                  <a:pt x="353568" y="0"/>
                </a:moveTo>
                <a:lnTo>
                  <a:pt x="353568" y="76200"/>
                </a:lnTo>
                <a:lnTo>
                  <a:pt x="420116" y="42925"/>
                </a:lnTo>
                <a:lnTo>
                  <a:pt x="366268" y="42925"/>
                </a:lnTo>
                <a:lnTo>
                  <a:pt x="366268" y="33400"/>
                </a:lnTo>
                <a:lnTo>
                  <a:pt x="420369" y="33400"/>
                </a:lnTo>
                <a:lnTo>
                  <a:pt x="353568" y="0"/>
                </a:lnTo>
                <a:close/>
              </a:path>
              <a:path w="429894" h="76200">
                <a:moveTo>
                  <a:pt x="76200" y="33400"/>
                </a:moveTo>
                <a:lnTo>
                  <a:pt x="63500" y="33400"/>
                </a:lnTo>
                <a:lnTo>
                  <a:pt x="63500" y="42925"/>
                </a:lnTo>
                <a:lnTo>
                  <a:pt x="76200" y="42925"/>
                </a:lnTo>
                <a:lnTo>
                  <a:pt x="76200" y="33400"/>
                </a:lnTo>
                <a:close/>
              </a:path>
              <a:path w="429894" h="76200">
                <a:moveTo>
                  <a:pt x="353568" y="33400"/>
                </a:moveTo>
                <a:lnTo>
                  <a:pt x="76200" y="33400"/>
                </a:lnTo>
                <a:lnTo>
                  <a:pt x="76200" y="42925"/>
                </a:lnTo>
                <a:lnTo>
                  <a:pt x="353568" y="42925"/>
                </a:lnTo>
                <a:lnTo>
                  <a:pt x="353568" y="33400"/>
                </a:lnTo>
                <a:close/>
              </a:path>
              <a:path w="429894" h="76200">
                <a:moveTo>
                  <a:pt x="420369" y="33400"/>
                </a:moveTo>
                <a:lnTo>
                  <a:pt x="366268" y="33400"/>
                </a:lnTo>
                <a:lnTo>
                  <a:pt x="366268" y="42925"/>
                </a:lnTo>
                <a:lnTo>
                  <a:pt x="420116" y="42925"/>
                </a:lnTo>
                <a:lnTo>
                  <a:pt x="429768" y="38100"/>
                </a:lnTo>
                <a:lnTo>
                  <a:pt x="420369" y="33400"/>
                </a:lnTo>
                <a:close/>
              </a:path>
            </a:pathLst>
          </a:custGeom>
          <a:solidFill>
            <a:srgbClr val="C0C0C0"/>
          </a:solidFill>
        </p:spPr>
        <p:txBody>
          <a:bodyPr wrap="square" lIns="0" tIns="0" rIns="0" bIns="0" rtlCol="0"/>
          <a:lstStyle/>
          <a:p>
            <a:endParaRPr/>
          </a:p>
        </p:txBody>
      </p:sp>
      <p:sp>
        <p:nvSpPr>
          <p:cNvPr id="8" name="object 8"/>
          <p:cNvSpPr txBox="1"/>
          <p:nvPr/>
        </p:nvSpPr>
        <p:spPr>
          <a:xfrm>
            <a:off x="5154295" y="2175128"/>
            <a:ext cx="831850" cy="165735"/>
          </a:xfrm>
          <a:prstGeom prst="rect">
            <a:avLst/>
          </a:prstGeom>
        </p:spPr>
        <p:txBody>
          <a:bodyPr vert="horz" wrap="square" lIns="0" tIns="0" rIns="0" bIns="0" rtlCol="0">
            <a:spAutoFit/>
          </a:bodyPr>
          <a:lstStyle/>
          <a:p>
            <a:pPr marL="12700">
              <a:lnSpc>
                <a:spcPct val="100000"/>
              </a:lnSpc>
            </a:pPr>
            <a:r>
              <a:rPr sz="1000" b="1" spc="-45" dirty="0">
                <a:solidFill>
                  <a:srgbClr val="9E9087"/>
                </a:solidFill>
                <a:latin typeface="Arial"/>
                <a:cs typeface="Arial"/>
              </a:rPr>
              <a:t>Local</a:t>
            </a:r>
            <a:r>
              <a:rPr sz="1000" b="1" spc="-85" dirty="0">
                <a:solidFill>
                  <a:srgbClr val="9E9087"/>
                </a:solidFill>
                <a:latin typeface="Arial"/>
                <a:cs typeface="Arial"/>
              </a:rPr>
              <a:t> </a:t>
            </a:r>
            <a:r>
              <a:rPr sz="1000" b="1" spc="-35" dirty="0">
                <a:solidFill>
                  <a:srgbClr val="9E9087"/>
                </a:solidFill>
                <a:latin typeface="Arial"/>
                <a:cs typeface="Arial"/>
              </a:rPr>
              <a:t>Widgets</a:t>
            </a:r>
            <a:endParaRPr sz="1000">
              <a:latin typeface="Arial"/>
              <a:cs typeface="Arial"/>
            </a:endParaRPr>
          </a:p>
        </p:txBody>
      </p:sp>
      <p:sp>
        <p:nvSpPr>
          <p:cNvPr id="9" name="object 9"/>
          <p:cNvSpPr/>
          <p:nvPr/>
        </p:nvSpPr>
        <p:spPr>
          <a:xfrm>
            <a:off x="3765296" y="4492371"/>
            <a:ext cx="4386580" cy="312420"/>
          </a:xfrm>
          <a:custGeom>
            <a:avLst/>
            <a:gdLst/>
            <a:ahLst/>
            <a:cxnLst/>
            <a:rect l="l" t="t" r="r" b="b"/>
            <a:pathLst>
              <a:path w="4386580" h="312420">
                <a:moveTo>
                  <a:pt x="4355973" y="0"/>
                </a:moveTo>
                <a:lnTo>
                  <a:pt x="0" y="0"/>
                </a:lnTo>
                <a:lnTo>
                  <a:pt x="0" y="304799"/>
                </a:lnTo>
                <a:lnTo>
                  <a:pt x="4386453" y="312419"/>
                </a:lnTo>
                <a:lnTo>
                  <a:pt x="4355973" y="0"/>
                </a:lnTo>
                <a:close/>
              </a:path>
            </a:pathLst>
          </a:custGeom>
          <a:solidFill>
            <a:srgbClr val="CFC7C3"/>
          </a:solidFill>
        </p:spPr>
        <p:txBody>
          <a:bodyPr wrap="square" lIns="0" tIns="0" rIns="0" bIns="0" rtlCol="0"/>
          <a:lstStyle/>
          <a:p>
            <a:endParaRPr/>
          </a:p>
        </p:txBody>
      </p:sp>
      <p:sp>
        <p:nvSpPr>
          <p:cNvPr id="10" name="object 10"/>
          <p:cNvSpPr txBox="1"/>
          <p:nvPr/>
        </p:nvSpPr>
        <p:spPr>
          <a:xfrm>
            <a:off x="5608701" y="4551426"/>
            <a:ext cx="699770" cy="165735"/>
          </a:xfrm>
          <a:prstGeom prst="rect">
            <a:avLst/>
          </a:prstGeom>
        </p:spPr>
        <p:txBody>
          <a:bodyPr vert="horz" wrap="square" lIns="0" tIns="0" rIns="0" bIns="0" rtlCol="0">
            <a:spAutoFit/>
          </a:bodyPr>
          <a:lstStyle/>
          <a:p>
            <a:pPr marL="12700">
              <a:lnSpc>
                <a:spcPct val="100000"/>
              </a:lnSpc>
            </a:pPr>
            <a:r>
              <a:rPr sz="1000" spc="-85" dirty="0">
                <a:solidFill>
                  <a:srgbClr val="675B52"/>
                </a:solidFill>
                <a:latin typeface="Arial"/>
                <a:cs typeface="Arial"/>
              </a:rPr>
              <a:t>SSO</a:t>
            </a:r>
            <a:r>
              <a:rPr sz="1000" spc="-95" dirty="0">
                <a:solidFill>
                  <a:srgbClr val="675B52"/>
                </a:solidFill>
                <a:latin typeface="Arial"/>
                <a:cs typeface="Arial"/>
              </a:rPr>
              <a:t> </a:t>
            </a:r>
            <a:r>
              <a:rPr sz="1000" spc="-25" dirty="0">
                <a:solidFill>
                  <a:srgbClr val="675B52"/>
                </a:solidFill>
                <a:latin typeface="Arial"/>
                <a:cs typeface="Arial"/>
              </a:rPr>
              <a:t>Service</a:t>
            </a:r>
            <a:endParaRPr sz="1000">
              <a:latin typeface="Arial"/>
              <a:cs typeface="Arial"/>
            </a:endParaRPr>
          </a:p>
        </p:txBody>
      </p:sp>
      <p:sp>
        <p:nvSpPr>
          <p:cNvPr id="11" name="object 11"/>
          <p:cNvSpPr/>
          <p:nvPr/>
        </p:nvSpPr>
        <p:spPr>
          <a:xfrm>
            <a:off x="6508115" y="2060829"/>
            <a:ext cx="1613535" cy="1921510"/>
          </a:xfrm>
          <a:custGeom>
            <a:avLst/>
            <a:gdLst/>
            <a:ahLst/>
            <a:cxnLst/>
            <a:rect l="l" t="t" r="r" b="b"/>
            <a:pathLst>
              <a:path w="1613534" h="1921510">
                <a:moveTo>
                  <a:pt x="1588261" y="0"/>
                </a:moveTo>
                <a:lnTo>
                  <a:pt x="14224" y="0"/>
                </a:lnTo>
                <a:lnTo>
                  <a:pt x="0" y="1841246"/>
                </a:lnTo>
                <a:lnTo>
                  <a:pt x="1613153" y="1921383"/>
                </a:lnTo>
                <a:lnTo>
                  <a:pt x="1588261" y="0"/>
                </a:lnTo>
                <a:close/>
              </a:path>
            </a:pathLst>
          </a:custGeom>
          <a:solidFill>
            <a:srgbClr val="CFC7C3"/>
          </a:solidFill>
        </p:spPr>
        <p:txBody>
          <a:bodyPr wrap="square" lIns="0" tIns="0" rIns="0" bIns="0" rtlCol="0"/>
          <a:lstStyle/>
          <a:p>
            <a:endParaRPr/>
          </a:p>
        </p:txBody>
      </p:sp>
      <p:sp>
        <p:nvSpPr>
          <p:cNvPr id="12" name="object 12"/>
          <p:cNvSpPr txBox="1"/>
          <p:nvPr/>
        </p:nvSpPr>
        <p:spPr>
          <a:xfrm>
            <a:off x="6838950" y="2193163"/>
            <a:ext cx="969010" cy="165735"/>
          </a:xfrm>
          <a:prstGeom prst="rect">
            <a:avLst/>
          </a:prstGeom>
        </p:spPr>
        <p:txBody>
          <a:bodyPr vert="horz" wrap="square" lIns="0" tIns="0" rIns="0" bIns="0" rtlCol="0">
            <a:spAutoFit/>
          </a:bodyPr>
          <a:lstStyle/>
          <a:p>
            <a:pPr marL="12700">
              <a:lnSpc>
                <a:spcPct val="100000"/>
              </a:lnSpc>
            </a:pPr>
            <a:r>
              <a:rPr sz="1000" b="1" spc="-35" dirty="0">
                <a:solidFill>
                  <a:srgbClr val="9E9087"/>
                </a:solidFill>
                <a:latin typeface="Arial"/>
                <a:cs typeface="Arial"/>
              </a:rPr>
              <a:t>Remote</a:t>
            </a:r>
            <a:r>
              <a:rPr sz="1000" b="1" spc="-90" dirty="0">
                <a:solidFill>
                  <a:srgbClr val="9E9087"/>
                </a:solidFill>
                <a:latin typeface="Arial"/>
                <a:cs typeface="Arial"/>
              </a:rPr>
              <a:t> </a:t>
            </a:r>
            <a:r>
              <a:rPr sz="1000" b="1" spc="-35" dirty="0">
                <a:solidFill>
                  <a:srgbClr val="9E9087"/>
                </a:solidFill>
                <a:latin typeface="Arial"/>
                <a:cs typeface="Arial"/>
              </a:rPr>
              <a:t>Widgets</a:t>
            </a:r>
            <a:endParaRPr sz="1000">
              <a:latin typeface="Arial"/>
              <a:cs typeface="Arial"/>
            </a:endParaRPr>
          </a:p>
        </p:txBody>
      </p:sp>
      <p:sp>
        <p:nvSpPr>
          <p:cNvPr id="13" name="object 13"/>
          <p:cNvSpPr/>
          <p:nvPr/>
        </p:nvSpPr>
        <p:spPr>
          <a:xfrm>
            <a:off x="3190367" y="5252592"/>
            <a:ext cx="713740" cy="381000"/>
          </a:xfrm>
          <a:custGeom>
            <a:avLst/>
            <a:gdLst/>
            <a:ahLst/>
            <a:cxnLst/>
            <a:rect l="l" t="t" r="r" b="b"/>
            <a:pathLst>
              <a:path w="713739" h="381000">
                <a:moveTo>
                  <a:pt x="8889" y="0"/>
                </a:moveTo>
                <a:lnTo>
                  <a:pt x="0" y="360667"/>
                </a:lnTo>
                <a:lnTo>
                  <a:pt x="17780" y="370700"/>
                </a:lnTo>
                <a:lnTo>
                  <a:pt x="706119" y="380707"/>
                </a:lnTo>
                <a:lnTo>
                  <a:pt x="711166" y="172211"/>
                </a:lnTo>
                <a:lnTo>
                  <a:pt x="713152" y="65146"/>
                </a:lnTo>
                <a:lnTo>
                  <a:pt x="712352" y="25701"/>
                </a:lnTo>
                <a:lnTo>
                  <a:pt x="709041" y="20065"/>
                </a:lnTo>
                <a:lnTo>
                  <a:pt x="8889" y="0"/>
                </a:lnTo>
                <a:close/>
              </a:path>
            </a:pathLst>
          </a:custGeom>
          <a:solidFill>
            <a:srgbClr val="9E9087"/>
          </a:solidFill>
        </p:spPr>
        <p:txBody>
          <a:bodyPr wrap="square" lIns="0" tIns="0" rIns="0" bIns="0" rtlCol="0"/>
          <a:lstStyle/>
          <a:p>
            <a:endParaRPr/>
          </a:p>
        </p:txBody>
      </p:sp>
      <p:sp>
        <p:nvSpPr>
          <p:cNvPr id="14" name="object 14"/>
          <p:cNvSpPr txBox="1"/>
          <p:nvPr/>
        </p:nvSpPr>
        <p:spPr>
          <a:xfrm>
            <a:off x="3359022" y="5361178"/>
            <a:ext cx="374015" cy="165735"/>
          </a:xfrm>
          <a:prstGeom prst="rect">
            <a:avLst/>
          </a:prstGeom>
        </p:spPr>
        <p:txBody>
          <a:bodyPr vert="horz" wrap="square" lIns="0" tIns="0" rIns="0" bIns="0" rtlCol="0">
            <a:spAutoFit/>
          </a:bodyPr>
          <a:lstStyle/>
          <a:p>
            <a:pPr marL="12700">
              <a:lnSpc>
                <a:spcPct val="100000"/>
              </a:lnSpc>
            </a:pPr>
            <a:r>
              <a:rPr sz="1000" spc="-30" dirty="0">
                <a:solidFill>
                  <a:srgbClr val="FFFFFF"/>
                </a:solidFill>
                <a:latin typeface="Arial"/>
                <a:cs typeface="Arial"/>
              </a:rPr>
              <a:t>MSA</a:t>
            </a:r>
            <a:r>
              <a:rPr sz="1000" spc="-70" dirty="0">
                <a:solidFill>
                  <a:srgbClr val="FFFFFF"/>
                </a:solidFill>
                <a:latin typeface="Arial"/>
                <a:cs typeface="Arial"/>
              </a:rPr>
              <a:t>D</a:t>
            </a:r>
            <a:endParaRPr sz="1000">
              <a:latin typeface="Arial"/>
              <a:cs typeface="Arial"/>
            </a:endParaRPr>
          </a:p>
        </p:txBody>
      </p:sp>
      <p:sp>
        <p:nvSpPr>
          <p:cNvPr id="15" name="object 15"/>
          <p:cNvSpPr/>
          <p:nvPr/>
        </p:nvSpPr>
        <p:spPr>
          <a:xfrm>
            <a:off x="4028694" y="5252592"/>
            <a:ext cx="713740" cy="381000"/>
          </a:xfrm>
          <a:custGeom>
            <a:avLst/>
            <a:gdLst/>
            <a:ahLst/>
            <a:cxnLst/>
            <a:rect l="l" t="t" r="r" b="b"/>
            <a:pathLst>
              <a:path w="713739" h="381000">
                <a:moveTo>
                  <a:pt x="8889" y="0"/>
                </a:moveTo>
                <a:lnTo>
                  <a:pt x="0" y="360667"/>
                </a:lnTo>
                <a:lnTo>
                  <a:pt x="17779" y="370700"/>
                </a:lnTo>
                <a:lnTo>
                  <a:pt x="706119" y="380707"/>
                </a:lnTo>
                <a:lnTo>
                  <a:pt x="711168" y="172211"/>
                </a:lnTo>
                <a:lnTo>
                  <a:pt x="713168" y="65146"/>
                </a:lnTo>
                <a:lnTo>
                  <a:pt x="712406" y="25701"/>
                </a:lnTo>
                <a:lnTo>
                  <a:pt x="709167" y="20065"/>
                </a:lnTo>
                <a:lnTo>
                  <a:pt x="8889" y="0"/>
                </a:lnTo>
                <a:close/>
              </a:path>
            </a:pathLst>
          </a:custGeom>
          <a:solidFill>
            <a:srgbClr val="9E9087"/>
          </a:solidFill>
        </p:spPr>
        <p:txBody>
          <a:bodyPr wrap="square" lIns="0" tIns="0" rIns="0" bIns="0" rtlCol="0"/>
          <a:lstStyle/>
          <a:p>
            <a:endParaRPr/>
          </a:p>
        </p:txBody>
      </p:sp>
      <p:sp>
        <p:nvSpPr>
          <p:cNvPr id="16" name="object 16"/>
          <p:cNvSpPr txBox="1"/>
          <p:nvPr/>
        </p:nvSpPr>
        <p:spPr>
          <a:xfrm>
            <a:off x="4218178" y="5361178"/>
            <a:ext cx="332105" cy="165735"/>
          </a:xfrm>
          <a:prstGeom prst="rect">
            <a:avLst/>
          </a:prstGeom>
        </p:spPr>
        <p:txBody>
          <a:bodyPr vert="horz" wrap="square" lIns="0" tIns="0" rIns="0" bIns="0" rtlCol="0">
            <a:spAutoFit/>
          </a:bodyPr>
          <a:lstStyle/>
          <a:p>
            <a:pPr marL="12700">
              <a:lnSpc>
                <a:spcPct val="100000"/>
              </a:lnSpc>
            </a:pPr>
            <a:r>
              <a:rPr sz="1000" spc="-35" dirty="0">
                <a:solidFill>
                  <a:srgbClr val="FFFFFF"/>
                </a:solidFill>
                <a:latin typeface="Arial"/>
                <a:cs typeface="Arial"/>
              </a:rPr>
              <a:t>L</a:t>
            </a:r>
            <a:r>
              <a:rPr sz="1000" spc="-80" dirty="0">
                <a:solidFill>
                  <a:srgbClr val="FFFFFF"/>
                </a:solidFill>
                <a:latin typeface="Arial"/>
                <a:cs typeface="Arial"/>
              </a:rPr>
              <a:t>D</a:t>
            </a:r>
            <a:r>
              <a:rPr sz="1000" spc="-50" dirty="0">
                <a:solidFill>
                  <a:srgbClr val="FFFFFF"/>
                </a:solidFill>
                <a:latin typeface="Arial"/>
                <a:cs typeface="Arial"/>
              </a:rPr>
              <a:t>AP</a:t>
            </a:r>
            <a:endParaRPr sz="1000">
              <a:latin typeface="Arial"/>
              <a:cs typeface="Arial"/>
            </a:endParaRPr>
          </a:p>
        </p:txBody>
      </p:sp>
      <p:sp>
        <p:nvSpPr>
          <p:cNvPr id="17" name="object 17"/>
          <p:cNvSpPr/>
          <p:nvPr/>
        </p:nvSpPr>
        <p:spPr>
          <a:xfrm>
            <a:off x="4841366" y="5252592"/>
            <a:ext cx="713740" cy="381000"/>
          </a:xfrm>
          <a:custGeom>
            <a:avLst/>
            <a:gdLst/>
            <a:ahLst/>
            <a:cxnLst/>
            <a:rect l="l" t="t" r="r" b="b"/>
            <a:pathLst>
              <a:path w="713739" h="381000">
                <a:moveTo>
                  <a:pt x="8890" y="0"/>
                </a:moveTo>
                <a:lnTo>
                  <a:pt x="0" y="360667"/>
                </a:lnTo>
                <a:lnTo>
                  <a:pt x="17907" y="370700"/>
                </a:lnTo>
                <a:lnTo>
                  <a:pt x="706120" y="380707"/>
                </a:lnTo>
                <a:lnTo>
                  <a:pt x="711168" y="172211"/>
                </a:lnTo>
                <a:lnTo>
                  <a:pt x="713168" y="65146"/>
                </a:lnTo>
                <a:lnTo>
                  <a:pt x="712406" y="25701"/>
                </a:lnTo>
                <a:lnTo>
                  <a:pt x="709168" y="20065"/>
                </a:lnTo>
                <a:lnTo>
                  <a:pt x="8890" y="0"/>
                </a:lnTo>
                <a:close/>
              </a:path>
            </a:pathLst>
          </a:custGeom>
          <a:solidFill>
            <a:srgbClr val="9E9087"/>
          </a:solidFill>
        </p:spPr>
        <p:txBody>
          <a:bodyPr wrap="square" lIns="0" tIns="0" rIns="0" bIns="0" rtlCol="0"/>
          <a:lstStyle/>
          <a:p>
            <a:endParaRPr/>
          </a:p>
        </p:txBody>
      </p:sp>
      <p:sp>
        <p:nvSpPr>
          <p:cNvPr id="18" name="object 18"/>
          <p:cNvSpPr/>
          <p:nvPr/>
        </p:nvSpPr>
        <p:spPr>
          <a:xfrm>
            <a:off x="5646292" y="5252592"/>
            <a:ext cx="713740" cy="381000"/>
          </a:xfrm>
          <a:custGeom>
            <a:avLst/>
            <a:gdLst/>
            <a:ahLst/>
            <a:cxnLst/>
            <a:rect l="l" t="t" r="r" b="b"/>
            <a:pathLst>
              <a:path w="713739" h="381000">
                <a:moveTo>
                  <a:pt x="8890" y="0"/>
                </a:moveTo>
                <a:lnTo>
                  <a:pt x="0" y="360667"/>
                </a:lnTo>
                <a:lnTo>
                  <a:pt x="17780" y="370700"/>
                </a:lnTo>
                <a:lnTo>
                  <a:pt x="706120" y="380707"/>
                </a:lnTo>
                <a:lnTo>
                  <a:pt x="711166" y="172211"/>
                </a:lnTo>
                <a:lnTo>
                  <a:pt x="713152" y="65146"/>
                </a:lnTo>
                <a:lnTo>
                  <a:pt x="712352" y="25701"/>
                </a:lnTo>
                <a:lnTo>
                  <a:pt x="709041" y="20065"/>
                </a:lnTo>
                <a:lnTo>
                  <a:pt x="8890" y="0"/>
                </a:lnTo>
                <a:close/>
              </a:path>
            </a:pathLst>
          </a:custGeom>
          <a:solidFill>
            <a:srgbClr val="9E9087"/>
          </a:solidFill>
        </p:spPr>
        <p:txBody>
          <a:bodyPr wrap="square" lIns="0" tIns="0" rIns="0" bIns="0" rtlCol="0"/>
          <a:lstStyle/>
          <a:p>
            <a:endParaRPr/>
          </a:p>
        </p:txBody>
      </p:sp>
      <p:sp>
        <p:nvSpPr>
          <p:cNvPr id="19" name="object 19"/>
          <p:cNvSpPr txBox="1"/>
          <p:nvPr/>
        </p:nvSpPr>
        <p:spPr>
          <a:xfrm>
            <a:off x="4910709" y="4987670"/>
            <a:ext cx="1464310" cy="539750"/>
          </a:xfrm>
          <a:prstGeom prst="rect">
            <a:avLst/>
          </a:prstGeom>
        </p:spPr>
        <p:txBody>
          <a:bodyPr vert="horz" wrap="square" lIns="0" tIns="0" rIns="0" bIns="0" rtlCol="0">
            <a:spAutoFit/>
          </a:bodyPr>
          <a:lstStyle/>
          <a:p>
            <a:pPr algn="ctr">
              <a:lnSpc>
                <a:spcPct val="100000"/>
              </a:lnSpc>
            </a:pPr>
            <a:r>
              <a:rPr sz="1100" spc="5" dirty="0">
                <a:solidFill>
                  <a:srgbClr val="675B52"/>
                </a:solidFill>
                <a:latin typeface="Arial"/>
                <a:cs typeface="Arial"/>
              </a:rPr>
              <a:t>Authentication</a:t>
            </a:r>
            <a:r>
              <a:rPr sz="1100" spc="-150" dirty="0">
                <a:solidFill>
                  <a:srgbClr val="675B52"/>
                </a:solidFill>
                <a:latin typeface="Arial"/>
                <a:cs typeface="Arial"/>
              </a:rPr>
              <a:t> </a:t>
            </a:r>
            <a:r>
              <a:rPr sz="1100" spc="-15" dirty="0">
                <a:solidFill>
                  <a:srgbClr val="675B52"/>
                </a:solidFill>
                <a:latin typeface="Arial"/>
                <a:cs typeface="Arial"/>
              </a:rPr>
              <a:t>Provider</a:t>
            </a:r>
            <a:endParaRPr sz="1100">
              <a:latin typeface="Arial"/>
              <a:cs typeface="Arial"/>
            </a:endParaRPr>
          </a:p>
          <a:p>
            <a:pPr>
              <a:lnSpc>
                <a:spcPct val="100000"/>
              </a:lnSpc>
              <a:spcBef>
                <a:spcPts val="10"/>
              </a:spcBef>
            </a:pPr>
            <a:endParaRPr sz="1400">
              <a:latin typeface="Times New Roman"/>
              <a:cs typeface="Times New Roman"/>
            </a:endParaRPr>
          </a:p>
          <a:p>
            <a:pPr marR="41275" algn="ctr">
              <a:lnSpc>
                <a:spcPct val="100000"/>
              </a:lnSpc>
              <a:tabLst>
                <a:tab pos="763905" algn="l"/>
              </a:tabLst>
            </a:pPr>
            <a:r>
              <a:rPr sz="1000" spc="-30" dirty="0">
                <a:solidFill>
                  <a:srgbClr val="FFFFFF"/>
                </a:solidFill>
                <a:latin typeface="Arial"/>
                <a:cs typeface="Arial"/>
              </a:rPr>
              <a:t>SAML	</a:t>
            </a:r>
            <a:r>
              <a:rPr sz="1000" spc="-45" dirty="0">
                <a:solidFill>
                  <a:srgbClr val="FFFFFF"/>
                </a:solidFill>
                <a:latin typeface="Arial"/>
                <a:cs typeface="Arial"/>
              </a:rPr>
              <a:t>OpenID</a:t>
            </a:r>
            <a:endParaRPr sz="1000">
              <a:latin typeface="Arial"/>
              <a:cs typeface="Arial"/>
            </a:endParaRPr>
          </a:p>
        </p:txBody>
      </p:sp>
      <p:sp>
        <p:nvSpPr>
          <p:cNvPr id="20" name="object 20"/>
          <p:cNvSpPr/>
          <p:nvPr/>
        </p:nvSpPr>
        <p:spPr>
          <a:xfrm>
            <a:off x="6466840" y="5252592"/>
            <a:ext cx="713740" cy="381000"/>
          </a:xfrm>
          <a:custGeom>
            <a:avLst/>
            <a:gdLst/>
            <a:ahLst/>
            <a:cxnLst/>
            <a:rect l="l" t="t" r="r" b="b"/>
            <a:pathLst>
              <a:path w="713740" h="381000">
                <a:moveTo>
                  <a:pt x="8889" y="0"/>
                </a:moveTo>
                <a:lnTo>
                  <a:pt x="0" y="360667"/>
                </a:lnTo>
                <a:lnTo>
                  <a:pt x="17780" y="370700"/>
                </a:lnTo>
                <a:lnTo>
                  <a:pt x="706119" y="380707"/>
                </a:lnTo>
                <a:lnTo>
                  <a:pt x="711166" y="172211"/>
                </a:lnTo>
                <a:lnTo>
                  <a:pt x="713152" y="65146"/>
                </a:lnTo>
                <a:lnTo>
                  <a:pt x="712352" y="25701"/>
                </a:lnTo>
                <a:lnTo>
                  <a:pt x="709040" y="20065"/>
                </a:lnTo>
                <a:lnTo>
                  <a:pt x="8889" y="0"/>
                </a:lnTo>
                <a:close/>
              </a:path>
            </a:pathLst>
          </a:custGeom>
          <a:solidFill>
            <a:srgbClr val="9E9087"/>
          </a:solidFill>
        </p:spPr>
        <p:txBody>
          <a:bodyPr wrap="square" lIns="0" tIns="0" rIns="0" bIns="0" rtlCol="0"/>
          <a:lstStyle/>
          <a:p>
            <a:endParaRPr/>
          </a:p>
        </p:txBody>
      </p:sp>
      <p:sp>
        <p:nvSpPr>
          <p:cNvPr id="21" name="object 21"/>
          <p:cNvSpPr txBox="1"/>
          <p:nvPr/>
        </p:nvSpPr>
        <p:spPr>
          <a:xfrm>
            <a:off x="6635242" y="5361178"/>
            <a:ext cx="373380" cy="165735"/>
          </a:xfrm>
          <a:prstGeom prst="rect">
            <a:avLst/>
          </a:prstGeom>
        </p:spPr>
        <p:txBody>
          <a:bodyPr vert="horz" wrap="square" lIns="0" tIns="0" rIns="0" bIns="0" rtlCol="0">
            <a:spAutoFit/>
          </a:bodyPr>
          <a:lstStyle/>
          <a:p>
            <a:pPr marL="12700">
              <a:lnSpc>
                <a:spcPct val="100000"/>
              </a:lnSpc>
            </a:pPr>
            <a:r>
              <a:rPr sz="1000" spc="-80" dirty="0">
                <a:solidFill>
                  <a:srgbClr val="FFFFFF"/>
                </a:solidFill>
                <a:latin typeface="Arial"/>
                <a:cs typeface="Arial"/>
              </a:rPr>
              <a:t>OA</a:t>
            </a:r>
            <a:r>
              <a:rPr sz="1000" spc="15" dirty="0">
                <a:solidFill>
                  <a:srgbClr val="FFFFFF"/>
                </a:solidFill>
                <a:latin typeface="Arial"/>
                <a:cs typeface="Arial"/>
              </a:rPr>
              <a:t>uth</a:t>
            </a:r>
            <a:endParaRPr sz="1000">
              <a:latin typeface="Arial"/>
              <a:cs typeface="Arial"/>
            </a:endParaRPr>
          </a:p>
        </p:txBody>
      </p:sp>
      <p:sp>
        <p:nvSpPr>
          <p:cNvPr id="22" name="object 22"/>
          <p:cNvSpPr/>
          <p:nvPr/>
        </p:nvSpPr>
        <p:spPr>
          <a:xfrm>
            <a:off x="7279513" y="5252592"/>
            <a:ext cx="714375" cy="381000"/>
          </a:xfrm>
          <a:custGeom>
            <a:avLst/>
            <a:gdLst/>
            <a:ahLst/>
            <a:cxnLst/>
            <a:rect l="l" t="t" r="r" b="b"/>
            <a:pathLst>
              <a:path w="714375" h="381000">
                <a:moveTo>
                  <a:pt x="8889" y="0"/>
                </a:moveTo>
                <a:lnTo>
                  <a:pt x="0" y="360667"/>
                </a:lnTo>
                <a:lnTo>
                  <a:pt x="17779" y="370700"/>
                </a:lnTo>
                <a:lnTo>
                  <a:pt x="707262" y="380707"/>
                </a:lnTo>
                <a:lnTo>
                  <a:pt x="712309" y="172211"/>
                </a:lnTo>
                <a:lnTo>
                  <a:pt x="714295" y="65146"/>
                </a:lnTo>
                <a:lnTo>
                  <a:pt x="713495" y="25701"/>
                </a:lnTo>
                <a:lnTo>
                  <a:pt x="710183" y="20065"/>
                </a:lnTo>
                <a:lnTo>
                  <a:pt x="8889" y="0"/>
                </a:lnTo>
                <a:close/>
              </a:path>
            </a:pathLst>
          </a:custGeom>
          <a:solidFill>
            <a:srgbClr val="CFC7C3"/>
          </a:solidFill>
        </p:spPr>
        <p:txBody>
          <a:bodyPr wrap="square" lIns="0" tIns="0" rIns="0" bIns="0" rtlCol="0"/>
          <a:lstStyle/>
          <a:p>
            <a:endParaRPr/>
          </a:p>
        </p:txBody>
      </p:sp>
      <p:sp>
        <p:nvSpPr>
          <p:cNvPr id="23" name="object 23"/>
          <p:cNvSpPr/>
          <p:nvPr/>
        </p:nvSpPr>
        <p:spPr>
          <a:xfrm>
            <a:off x="918565" y="2466085"/>
            <a:ext cx="1645920" cy="1236980"/>
          </a:xfrm>
          <a:custGeom>
            <a:avLst/>
            <a:gdLst/>
            <a:ahLst/>
            <a:cxnLst/>
            <a:rect l="l" t="t" r="r" b="b"/>
            <a:pathLst>
              <a:path w="1645920" h="1236979">
                <a:moveTo>
                  <a:pt x="1620164" y="0"/>
                </a:moveTo>
                <a:lnTo>
                  <a:pt x="14465" y="0"/>
                </a:lnTo>
                <a:lnTo>
                  <a:pt x="0" y="1185418"/>
                </a:lnTo>
                <a:lnTo>
                  <a:pt x="1645437" y="1236980"/>
                </a:lnTo>
                <a:lnTo>
                  <a:pt x="1620164" y="0"/>
                </a:lnTo>
                <a:close/>
              </a:path>
            </a:pathLst>
          </a:custGeom>
          <a:solidFill>
            <a:srgbClr val="9E9087"/>
          </a:solidFill>
        </p:spPr>
        <p:txBody>
          <a:bodyPr wrap="square" lIns="0" tIns="0" rIns="0" bIns="0" rtlCol="0"/>
          <a:lstStyle/>
          <a:p>
            <a:endParaRPr/>
          </a:p>
        </p:txBody>
      </p:sp>
      <p:sp>
        <p:nvSpPr>
          <p:cNvPr id="24" name="object 24"/>
          <p:cNvSpPr txBox="1"/>
          <p:nvPr/>
        </p:nvSpPr>
        <p:spPr>
          <a:xfrm>
            <a:off x="1040688" y="2831719"/>
            <a:ext cx="1401445" cy="501650"/>
          </a:xfrm>
          <a:prstGeom prst="rect">
            <a:avLst/>
          </a:prstGeom>
        </p:spPr>
        <p:txBody>
          <a:bodyPr vert="horz" wrap="square" lIns="0" tIns="0" rIns="0" bIns="0" rtlCol="0">
            <a:spAutoFit/>
          </a:bodyPr>
          <a:lstStyle/>
          <a:p>
            <a:pPr marL="323215" marR="5080" indent="-311150">
              <a:lnSpc>
                <a:spcPct val="100000"/>
              </a:lnSpc>
            </a:pPr>
            <a:r>
              <a:rPr sz="1600" spc="-25" dirty="0">
                <a:solidFill>
                  <a:srgbClr val="FFFFFF"/>
                </a:solidFill>
                <a:latin typeface="Arial"/>
                <a:cs typeface="Arial"/>
              </a:rPr>
              <a:t>Persona</a:t>
            </a:r>
            <a:r>
              <a:rPr sz="1600" spc="-5" dirty="0">
                <a:solidFill>
                  <a:srgbClr val="FFFFFF"/>
                </a:solidFill>
                <a:latin typeface="Arial"/>
                <a:cs typeface="Arial"/>
              </a:rPr>
              <a:t>li</a:t>
            </a:r>
            <a:r>
              <a:rPr sz="1600" spc="-15" dirty="0">
                <a:solidFill>
                  <a:srgbClr val="FFFFFF"/>
                </a:solidFill>
                <a:latin typeface="Arial"/>
                <a:cs typeface="Arial"/>
              </a:rPr>
              <a:t>z</a:t>
            </a:r>
            <a:r>
              <a:rPr sz="1600" spc="-35" dirty="0">
                <a:solidFill>
                  <a:srgbClr val="FFFFFF"/>
                </a:solidFill>
                <a:latin typeface="Arial"/>
                <a:cs typeface="Arial"/>
              </a:rPr>
              <a:t>a</a:t>
            </a:r>
            <a:r>
              <a:rPr sz="1600" spc="20" dirty="0">
                <a:solidFill>
                  <a:srgbClr val="FFFFFF"/>
                </a:solidFill>
                <a:latin typeface="Arial"/>
                <a:cs typeface="Arial"/>
              </a:rPr>
              <a:t>ti</a:t>
            </a:r>
            <a:r>
              <a:rPr sz="1600" spc="40" dirty="0">
                <a:solidFill>
                  <a:srgbClr val="FFFFFF"/>
                </a:solidFill>
                <a:latin typeface="Arial"/>
                <a:cs typeface="Arial"/>
              </a:rPr>
              <a:t>o</a:t>
            </a:r>
            <a:r>
              <a:rPr sz="1600" spc="-5" dirty="0">
                <a:solidFill>
                  <a:srgbClr val="FFFFFF"/>
                </a:solidFill>
                <a:latin typeface="Arial"/>
                <a:cs typeface="Arial"/>
              </a:rPr>
              <a:t>n  </a:t>
            </a:r>
            <a:r>
              <a:rPr sz="1600" spc="-30" dirty="0">
                <a:solidFill>
                  <a:srgbClr val="FFFFFF"/>
                </a:solidFill>
                <a:latin typeface="Arial"/>
                <a:cs typeface="Arial"/>
              </a:rPr>
              <a:t>Services</a:t>
            </a:r>
            <a:endParaRPr sz="1600">
              <a:latin typeface="Arial"/>
              <a:cs typeface="Arial"/>
            </a:endParaRPr>
          </a:p>
        </p:txBody>
      </p:sp>
      <p:sp>
        <p:nvSpPr>
          <p:cNvPr id="25" name="object 25"/>
          <p:cNvSpPr/>
          <p:nvPr/>
        </p:nvSpPr>
        <p:spPr>
          <a:xfrm>
            <a:off x="2695829" y="2466339"/>
            <a:ext cx="2136775" cy="1236980"/>
          </a:xfrm>
          <a:custGeom>
            <a:avLst/>
            <a:gdLst/>
            <a:ahLst/>
            <a:cxnLst/>
            <a:rect l="l" t="t" r="r" b="b"/>
            <a:pathLst>
              <a:path w="2136775" h="1236979">
                <a:moveTo>
                  <a:pt x="2103755" y="0"/>
                </a:moveTo>
                <a:lnTo>
                  <a:pt x="18795" y="0"/>
                </a:lnTo>
                <a:lnTo>
                  <a:pt x="0" y="1185164"/>
                </a:lnTo>
                <a:lnTo>
                  <a:pt x="2136647" y="1236726"/>
                </a:lnTo>
                <a:lnTo>
                  <a:pt x="2103755" y="0"/>
                </a:lnTo>
                <a:close/>
              </a:path>
            </a:pathLst>
          </a:custGeom>
          <a:solidFill>
            <a:srgbClr val="70952C"/>
          </a:solidFill>
        </p:spPr>
        <p:txBody>
          <a:bodyPr wrap="square" lIns="0" tIns="0" rIns="0" bIns="0" rtlCol="0"/>
          <a:lstStyle/>
          <a:p>
            <a:endParaRPr/>
          </a:p>
        </p:txBody>
      </p:sp>
      <p:sp>
        <p:nvSpPr>
          <p:cNvPr id="26" name="object 26"/>
          <p:cNvSpPr/>
          <p:nvPr/>
        </p:nvSpPr>
        <p:spPr>
          <a:xfrm>
            <a:off x="2695829" y="2466339"/>
            <a:ext cx="2136775" cy="1236980"/>
          </a:xfrm>
          <a:custGeom>
            <a:avLst/>
            <a:gdLst/>
            <a:ahLst/>
            <a:cxnLst/>
            <a:rect l="l" t="t" r="r" b="b"/>
            <a:pathLst>
              <a:path w="2136775" h="1236979">
                <a:moveTo>
                  <a:pt x="18795" y="0"/>
                </a:moveTo>
                <a:lnTo>
                  <a:pt x="0" y="1185164"/>
                </a:lnTo>
                <a:lnTo>
                  <a:pt x="2136647" y="1236726"/>
                </a:lnTo>
                <a:lnTo>
                  <a:pt x="2103755" y="0"/>
                </a:lnTo>
                <a:lnTo>
                  <a:pt x="18795" y="0"/>
                </a:lnTo>
                <a:close/>
              </a:path>
            </a:pathLst>
          </a:custGeom>
          <a:ln w="6350">
            <a:solidFill>
              <a:srgbClr val="6B6358"/>
            </a:solidFill>
          </a:ln>
        </p:spPr>
        <p:txBody>
          <a:bodyPr wrap="square" lIns="0" tIns="0" rIns="0" bIns="0" rtlCol="0"/>
          <a:lstStyle/>
          <a:p>
            <a:endParaRPr/>
          </a:p>
        </p:txBody>
      </p:sp>
      <p:sp>
        <p:nvSpPr>
          <p:cNvPr id="27" name="object 27"/>
          <p:cNvSpPr txBox="1"/>
          <p:nvPr/>
        </p:nvSpPr>
        <p:spPr>
          <a:xfrm>
            <a:off x="3374516" y="2831719"/>
            <a:ext cx="779145" cy="501650"/>
          </a:xfrm>
          <a:prstGeom prst="rect">
            <a:avLst/>
          </a:prstGeom>
        </p:spPr>
        <p:txBody>
          <a:bodyPr vert="horz" wrap="square" lIns="0" tIns="0" rIns="0" bIns="0" rtlCol="0">
            <a:spAutoFit/>
          </a:bodyPr>
          <a:lstStyle/>
          <a:p>
            <a:pPr marL="12700" marR="5080" indent="13335">
              <a:lnSpc>
                <a:spcPct val="100000"/>
              </a:lnSpc>
            </a:pPr>
            <a:r>
              <a:rPr sz="1600" spc="-15" dirty="0">
                <a:solidFill>
                  <a:srgbClr val="FFFFFF"/>
                </a:solidFill>
                <a:latin typeface="Arial"/>
                <a:cs typeface="Arial"/>
              </a:rPr>
              <a:t>Security  </a:t>
            </a:r>
            <a:r>
              <a:rPr sz="1600" spc="-105" dirty="0">
                <a:solidFill>
                  <a:srgbClr val="FFFFFF"/>
                </a:solidFill>
                <a:latin typeface="Arial"/>
                <a:cs typeface="Arial"/>
              </a:rPr>
              <a:t>S</a:t>
            </a:r>
            <a:r>
              <a:rPr sz="1600" spc="-80" dirty="0">
                <a:solidFill>
                  <a:srgbClr val="FFFFFF"/>
                </a:solidFill>
                <a:latin typeface="Arial"/>
                <a:cs typeface="Arial"/>
              </a:rPr>
              <a:t>e</a:t>
            </a:r>
            <a:r>
              <a:rPr sz="1600" spc="-10" dirty="0">
                <a:solidFill>
                  <a:srgbClr val="FFFFFF"/>
                </a:solidFill>
                <a:latin typeface="Arial"/>
                <a:cs typeface="Arial"/>
              </a:rPr>
              <a:t>rvi</a:t>
            </a:r>
            <a:r>
              <a:rPr sz="1600" spc="-25" dirty="0">
                <a:solidFill>
                  <a:srgbClr val="FFFFFF"/>
                </a:solidFill>
                <a:latin typeface="Arial"/>
                <a:cs typeface="Arial"/>
              </a:rPr>
              <a:t>c</a:t>
            </a:r>
            <a:r>
              <a:rPr sz="1600" spc="-20" dirty="0">
                <a:solidFill>
                  <a:srgbClr val="FFFFFF"/>
                </a:solidFill>
                <a:latin typeface="Arial"/>
                <a:cs typeface="Arial"/>
              </a:rPr>
              <a:t>e</a:t>
            </a:r>
            <a:r>
              <a:rPr sz="1600" spc="10" dirty="0">
                <a:solidFill>
                  <a:srgbClr val="FFFFFF"/>
                </a:solidFill>
                <a:latin typeface="Arial"/>
                <a:cs typeface="Arial"/>
              </a:rPr>
              <a:t>s</a:t>
            </a:r>
            <a:endParaRPr sz="1600">
              <a:latin typeface="Arial"/>
              <a:cs typeface="Arial"/>
            </a:endParaRPr>
          </a:p>
        </p:txBody>
      </p:sp>
      <p:sp>
        <p:nvSpPr>
          <p:cNvPr id="28" name="object 28"/>
          <p:cNvSpPr/>
          <p:nvPr/>
        </p:nvSpPr>
        <p:spPr>
          <a:xfrm>
            <a:off x="7191120" y="3802253"/>
            <a:ext cx="76200" cy="880744"/>
          </a:xfrm>
          <a:custGeom>
            <a:avLst/>
            <a:gdLst/>
            <a:ahLst/>
            <a:cxnLst/>
            <a:rect l="l" t="t" r="r" b="b"/>
            <a:pathLst>
              <a:path w="76200" h="880745">
                <a:moveTo>
                  <a:pt x="33400" y="805367"/>
                </a:moveTo>
                <a:lnTo>
                  <a:pt x="23306" y="807406"/>
                </a:lnTo>
                <a:lnTo>
                  <a:pt x="11191" y="815562"/>
                </a:lnTo>
                <a:lnTo>
                  <a:pt x="3006" y="827670"/>
                </a:lnTo>
                <a:lnTo>
                  <a:pt x="0" y="842518"/>
                </a:lnTo>
                <a:lnTo>
                  <a:pt x="3006" y="857365"/>
                </a:lnTo>
                <a:lnTo>
                  <a:pt x="11191" y="869473"/>
                </a:lnTo>
                <a:lnTo>
                  <a:pt x="23306" y="877629"/>
                </a:lnTo>
                <a:lnTo>
                  <a:pt x="38100" y="880618"/>
                </a:lnTo>
                <a:lnTo>
                  <a:pt x="52947" y="877629"/>
                </a:lnTo>
                <a:lnTo>
                  <a:pt x="65055" y="869473"/>
                </a:lnTo>
                <a:lnTo>
                  <a:pt x="73211" y="857365"/>
                </a:lnTo>
                <a:lnTo>
                  <a:pt x="76200" y="842518"/>
                </a:lnTo>
                <a:lnTo>
                  <a:pt x="33400" y="842518"/>
                </a:lnTo>
                <a:lnTo>
                  <a:pt x="33400" y="805367"/>
                </a:lnTo>
                <a:close/>
              </a:path>
              <a:path w="76200" h="880745">
                <a:moveTo>
                  <a:pt x="38100" y="804418"/>
                </a:moveTo>
                <a:lnTo>
                  <a:pt x="33400" y="805367"/>
                </a:lnTo>
                <a:lnTo>
                  <a:pt x="33400" y="842518"/>
                </a:lnTo>
                <a:lnTo>
                  <a:pt x="42925" y="842518"/>
                </a:lnTo>
                <a:lnTo>
                  <a:pt x="42816" y="805367"/>
                </a:lnTo>
                <a:lnTo>
                  <a:pt x="38100" y="804418"/>
                </a:lnTo>
                <a:close/>
              </a:path>
              <a:path w="76200" h="880745">
                <a:moveTo>
                  <a:pt x="42925" y="805389"/>
                </a:moveTo>
                <a:lnTo>
                  <a:pt x="42925" y="842518"/>
                </a:lnTo>
                <a:lnTo>
                  <a:pt x="76200" y="842518"/>
                </a:lnTo>
                <a:lnTo>
                  <a:pt x="73211" y="827670"/>
                </a:lnTo>
                <a:lnTo>
                  <a:pt x="65055" y="815562"/>
                </a:lnTo>
                <a:lnTo>
                  <a:pt x="52947" y="807406"/>
                </a:lnTo>
                <a:lnTo>
                  <a:pt x="42925" y="805389"/>
                </a:lnTo>
                <a:close/>
              </a:path>
              <a:path w="76200" h="880745">
                <a:moveTo>
                  <a:pt x="42925" y="804417"/>
                </a:moveTo>
                <a:lnTo>
                  <a:pt x="38100" y="804418"/>
                </a:lnTo>
                <a:lnTo>
                  <a:pt x="42925" y="805389"/>
                </a:lnTo>
                <a:lnTo>
                  <a:pt x="42925" y="804417"/>
                </a:lnTo>
                <a:close/>
              </a:path>
              <a:path w="76200" h="880745">
                <a:moveTo>
                  <a:pt x="33400" y="75250"/>
                </a:moveTo>
                <a:lnTo>
                  <a:pt x="33400" y="805367"/>
                </a:lnTo>
                <a:lnTo>
                  <a:pt x="38100" y="804418"/>
                </a:lnTo>
                <a:lnTo>
                  <a:pt x="42925" y="804417"/>
                </a:lnTo>
                <a:lnTo>
                  <a:pt x="42925" y="76200"/>
                </a:lnTo>
                <a:lnTo>
                  <a:pt x="38100" y="76200"/>
                </a:lnTo>
                <a:lnTo>
                  <a:pt x="33400" y="75250"/>
                </a:lnTo>
                <a:close/>
              </a:path>
              <a:path w="76200" h="880745">
                <a:moveTo>
                  <a:pt x="42925" y="38100"/>
                </a:moveTo>
                <a:lnTo>
                  <a:pt x="33400" y="38100"/>
                </a:lnTo>
                <a:lnTo>
                  <a:pt x="33400" y="75250"/>
                </a:lnTo>
                <a:lnTo>
                  <a:pt x="38100" y="76200"/>
                </a:lnTo>
                <a:lnTo>
                  <a:pt x="42816" y="75250"/>
                </a:lnTo>
                <a:lnTo>
                  <a:pt x="42925" y="38100"/>
                </a:lnTo>
                <a:close/>
              </a:path>
              <a:path w="76200" h="880745">
                <a:moveTo>
                  <a:pt x="42925" y="75228"/>
                </a:moveTo>
                <a:lnTo>
                  <a:pt x="38100" y="76200"/>
                </a:lnTo>
                <a:lnTo>
                  <a:pt x="42925" y="76200"/>
                </a:lnTo>
                <a:lnTo>
                  <a:pt x="42925" y="75228"/>
                </a:lnTo>
                <a:close/>
              </a:path>
              <a:path w="76200" h="880745">
                <a:moveTo>
                  <a:pt x="38100" y="0"/>
                </a:moveTo>
                <a:lnTo>
                  <a:pt x="23306" y="3006"/>
                </a:lnTo>
                <a:lnTo>
                  <a:pt x="11191" y="11191"/>
                </a:lnTo>
                <a:lnTo>
                  <a:pt x="3006" y="23306"/>
                </a:lnTo>
                <a:lnTo>
                  <a:pt x="0" y="38100"/>
                </a:lnTo>
                <a:lnTo>
                  <a:pt x="3006" y="52947"/>
                </a:lnTo>
                <a:lnTo>
                  <a:pt x="11191" y="65055"/>
                </a:lnTo>
                <a:lnTo>
                  <a:pt x="23306" y="73211"/>
                </a:lnTo>
                <a:lnTo>
                  <a:pt x="33400" y="75250"/>
                </a:lnTo>
                <a:lnTo>
                  <a:pt x="33400" y="38100"/>
                </a:lnTo>
                <a:lnTo>
                  <a:pt x="76200" y="38100"/>
                </a:lnTo>
                <a:lnTo>
                  <a:pt x="73211" y="23306"/>
                </a:lnTo>
                <a:lnTo>
                  <a:pt x="65055" y="11191"/>
                </a:lnTo>
                <a:lnTo>
                  <a:pt x="52947" y="3006"/>
                </a:lnTo>
                <a:lnTo>
                  <a:pt x="38100" y="0"/>
                </a:lnTo>
                <a:close/>
              </a:path>
              <a:path w="76200" h="880745">
                <a:moveTo>
                  <a:pt x="76200" y="38100"/>
                </a:moveTo>
                <a:lnTo>
                  <a:pt x="42925" y="38100"/>
                </a:lnTo>
                <a:lnTo>
                  <a:pt x="42925" y="75228"/>
                </a:lnTo>
                <a:lnTo>
                  <a:pt x="52947" y="73211"/>
                </a:lnTo>
                <a:lnTo>
                  <a:pt x="65055" y="65055"/>
                </a:lnTo>
                <a:lnTo>
                  <a:pt x="73211" y="52947"/>
                </a:lnTo>
                <a:lnTo>
                  <a:pt x="76200" y="38100"/>
                </a:lnTo>
                <a:close/>
              </a:path>
            </a:pathLst>
          </a:custGeom>
          <a:solidFill>
            <a:srgbClr val="2B2522"/>
          </a:solidFill>
        </p:spPr>
        <p:txBody>
          <a:bodyPr wrap="square" lIns="0" tIns="0" rIns="0" bIns="0" rtlCol="0"/>
          <a:lstStyle/>
          <a:p>
            <a:endParaRPr/>
          </a:p>
        </p:txBody>
      </p:sp>
      <p:sp>
        <p:nvSpPr>
          <p:cNvPr id="29" name="object 29"/>
          <p:cNvSpPr/>
          <p:nvPr/>
        </p:nvSpPr>
        <p:spPr>
          <a:xfrm>
            <a:off x="901814" y="2060816"/>
            <a:ext cx="384022" cy="382917"/>
          </a:xfrm>
          <a:prstGeom prst="rect">
            <a:avLst/>
          </a:prstGeom>
          <a:blipFill>
            <a:blip r:embed="rId3" cstate="print"/>
            <a:stretch>
              <a:fillRect/>
            </a:stretch>
          </a:blipFill>
        </p:spPr>
        <p:txBody>
          <a:bodyPr wrap="square" lIns="0" tIns="0" rIns="0" bIns="0" rtlCol="0"/>
          <a:lstStyle/>
          <a:p>
            <a:endParaRPr/>
          </a:p>
        </p:txBody>
      </p:sp>
      <p:sp>
        <p:nvSpPr>
          <p:cNvPr id="30" name="object 30"/>
          <p:cNvSpPr txBox="1"/>
          <p:nvPr/>
        </p:nvSpPr>
        <p:spPr>
          <a:xfrm>
            <a:off x="1275969" y="2177034"/>
            <a:ext cx="812800" cy="181610"/>
          </a:xfrm>
          <a:prstGeom prst="rect">
            <a:avLst/>
          </a:prstGeom>
        </p:spPr>
        <p:txBody>
          <a:bodyPr vert="horz" wrap="square" lIns="0" tIns="0" rIns="0" bIns="0" rtlCol="0">
            <a:spAutoFit/>
          </a:bodyPr>
          <a:lstStyle/>
          <a:p>
            <a:pPr marL="12700">
              <a:lnSpc>
                <a:spcPct val="100000"/>
              </a:lnSpc>
            </a:pPr>
            <a:r>
              <a:rPr sz="1100" spc="-5" dirty="0">
                <a:solidFill>
                  <a:srgbClr val="675B52"/>
                </a:solidFill>
                <a:latin typeface="Arial"/>
                <a:cs typeface="Arial"/>
              </a:rPr>
              <a:t>Portal</a:t>
            </a:r>
            <a:r>
              <a:rPr sz="1100" spc="-135" dirty="0">
                <a:solidFill>
                  <a:srgbClr val="675B52"/>
                </a:solidFill>
                <a:latin typeface="Arial"/>
                <a:cs typeface="Arial"/>
              </a:rPr>
              <a:t> </a:t>
            </a:r>
            <a:r>
              <a:rPr sz="1100" spc="-30" dirty="0">
                <a:solidFill>
                  <a:srgbClr val="675B52"/>
                </a:solidFill>
                <a:latin typeface="Arial"/>
                <a:cs typeface="Arial"/>
              </a:rPr>
              <a:t>Server</a:t>
            </a:r>
            <a:endParaRPr sz="1100">
              <a:latin typeface="Arial"/>
              <a:cs typeface="Arial"/>
            </a:endParaRPr>
          </a:p>
        </p:txBody>
      </p:sp>
      <p:sp>
        <p:nvSpPr>
          <p:cNvPr id="31" name="object 31"/>
          <p:cNvSpPr/>
          <p:nvPr/>
        </p:nvSpPr>
        <p:spPr>
          <a:xfrm>
            <a:off x="4935854" y="2443733"/>
            <a:ext cx="1139190" cy="245110"/>
          </a:xfrm>
          <a:custGeom>
            <a:avLst/>
            <a:gdLst/>
            <a:ahLst/>
            <a:cxnLst/>
            <a:rect l="l" t="t" r="r" b="b"/>
            <a:pathLst>
              <a:path w="1139189" h="245110">
                <a:moveTo>
                  <a:pt x="1117473" y="0"/>
                </a:moveTo>
                <a:lnTo>
                  <a:pt x="0" y="0"/>
                </a:lnTo>
                <a:lnTo>
                  <a:pt x="0" y="236219"/>
                </a:lnTo>
                <a:lnTo>
                  <a:pt x="1139063" y="245110"/>
                </a:lnTo>
                <a:lnTo>
                  <a:pt x="1117473" y="0"/>
                </a:lnTo>
                <a:close/>
              </a:path>
            </a:pathLst>
          </a:custGeom>
          <a:solidFill>
            <a:srgbClr val="9E9087"/>
          </a:solidFill>
        </p:spPr>
        <p:txBody>
          <a:bodyPr wrap="square" lIns="0" tIns="0" rIns="0" bIns="0" rtlCol="0"/>
          <a:lstStyle/>
          <a:p>
            <a:endParaRPr/>
          </a:p>
        </p:txBody>
      </p:sp>
      <p:sp>
        <p:nvSpPr>
          <p:cNvPr id="32" name="object 32"/>
          <p:cNvSpPr txBox="1"/>
          <p:nvPr/>
        </p:nvSpPr>
        <p:spPr>
          <a:xfrm>
            <a:off x="5256657" y="2467609"/>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33" name="object 33"/>
          <p:cNvSpPr/>
          <p:nvPr/>
        </p:nvSpPr>
        <p:spPr>
          <a:xfrm>
            <a:off x="4936109" y="2771775"/>
            <a:ext cx="1139190" cy="245110"/>
          </a:xfrm>
          <a:custGeom>
            <a:avLst/>
            <a:gdLst/>
            <a:ahLst/>
            <a:cxnLst/>
            <a:rect l="l" t="t" r="r" b="b"/>
            <a:pathLst>
              <a:path w="1139189" h="245110">
                <a:moveTo>
                  <a:pt x="1117473" y="0"/>
                </a:moveTo>
                <a:lnTo>
                  <a:pt x="0" y="0"/>
                </a:lnTo>
                <a:lnTo>
                  <a:pt x="0" y="236092"/>
                </a:lnTo>
                <a:lnTo>
                  <a:pt x="1139063" y="244983"/>
                </a:lnTo>
                <a:lnTo>
                  <a:pt x="1117473" y="0"/>
                </a:lnTo>
                <a:close/>
              </a:path>
            </a:pathLst>
          </a:custGeom>
          <a:solidFill>
            <a:srgbClr val="9E9087"/>
          </a:solidFill>
        </p:spPr>
        <p:txBody>
          <a:bodyPr wrap="square" lIns="0" tIns="0" rIns="0" bIns="0" rtlCol="0"/>
          <a:lstStyle/>
          <a:p>
            <a:endParaRPr/>
          </a:p>
        </p:txBody>
      </p:sp>
      <p:sp>
        <p:nvSpPr>
          <p:cNvPr id="34" name="object 34"/>
          <p:cNvSpPr txBox="1"/>
          <p:nvPr/>
        </p:nvSpPr>
        <p:spPr>
          <a:xfrm>
            <a:off x="5256657" y="2795904"/>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35" name="object 35"/>
          <p:cNvSpPr/>
          <p:nvPr/>
        </p:nvSpPr>
        <p:spPr>
          <a:xfrm>
            <a:off x="4936109" y="3105657"/>
            <a:ext cx="1139190" cy="245110"/>
          </a:xfrm>
          <a:custGeom>
            <a:avLst/>
            <a:gdLst/>
            <a:ahLst/>
            <a:cxnLst/>
            <a:rect l="l" t="t" r="r" b="b"/>
            <a:pathLst>
              <a:path w="1139189" h="245110">
                <a:moveTo>
                  <a:pt x="1117473" y="0"/>
                </a:moveTo>
                <a:lnTo>
                  <a:pt x="0" y="0"/>
                </a:lnTo>
                <a:lnTo>
                  <a:pt x="0" y="236092"/>
                </a:lnTo>
                <a:lnTo>
                  <a:pt x="1139063" y="244982"/>
                </a:lnTo>
                <a:lnTo>
                  <a:pt x="1117473" y="0"/>
                </a:lnTo>
                <a:close/>
              </a:path>
            </a:pathLst>
          </a:custGeom>
          <a:solidFill>
            <a:srgbClr val="9E9087"/>
          </a:solidFill>
        </p:spPr>
        <p:txBody>
          <a:bodyPr wrap="square" lIns="0" tIns="0" rIns="0" bIns="0" rtlCol="0"/>
          <a:lstStyle/>
          <a:p>
            <a:endParaRPr/>
          </a:p>
        </p:txBody>
      </p:sp>
      <p:sp>
        <p:nvSpPr>
          <p:cNvPr id="36" name="object 36"/>
          <p:cNvSpPr txBox="1"/>
          <p:nvPr/>
        </p:nvSpPr>
        <p:spPr>
          <a:xfrm>
            <a:off x="5256657" y="3129660"/>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37" name="object 37"/>
          <p:cNvSpPr/>
          <p:nvPr/>
        </p:nvSpPr>
        <p:spPr>
          <a:xfrm>
            <a:off x="4936109" y="3451733"/>
            <a:ext cx="1139190" cy="245110"/>
          </a:xfrm>
          <a:custGeom>
            <a:avLst/>
            <a:gdLst/>
            <a:ahLst/>
            <a:cxnLst/>
            <a:rect l="l" t="t" r="r" b="b"/>
            <a:pathLst>
              <a:path w="1139189" h="245110">
                <a:moveTo>
                  <a:pt x="1117473" y="0"/>
                </a:moveTo>
                <a:lnTo>
                  <a:pt x="0" y="0"/>
                </a:lnTo>
                <a:lnTo>
                  <a:pt x="0" y="236092"/>
                </a:lnTo>
                <a:lnTo>
                  <a:pt x="1139063" y="244982"/>
                </a:lnTo>
                <a:lnTo>
                  <a:pt x="1117473" y="0"/>
                </a:lnTo>
                <a:close/>
              </a:path>
            </a:pathLst>
          </a:custGeom>
          <a:solidFill>
            <a:srgbClr val="9E9087"/>
          </a:solidFill>
        </p:spPr>
        <p:txBody>
          <a:bodyPr wrap="square" lIns="0" tIns="0" rIns="0" bIns="0" rtlCol="0"/>
          <a:lstStyle/>
          <a:p>
            <a:endParaRPr/>
          </a:p>
        </p:txBody>
      </p:sp>
      <p:sp>
        <p:nvSpPr>
          <p:cNvPr id="38" name="object 38"/>
          <p:cNvSpPr txBox="1"/>
          <p:nvPr/>
        </p:nvSpPr>
        <p:spPr>
          <a:xfrm>
            <a:off x="5256657" y="3475990"/>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39" name="object 39"/>
          <p:cNvSpPr/>
          <p:nvPr/>
        </p:nvSpPr>
        <p:spPr>
          <a:xfrm>
            <a:off x="6780656" y="2443733"/>
            <a:ext cx="1139190" cy="245110"/>
          </a:xfrm>
          <a:custGeom>
            <a:avLst/>
            <a:gdLst/>
            <a:ahLst/>
            <a:cxnLst/>
            <a:rect l="l" t="t" r="r" b="b"/>
            <a:pathLst>
              <a:path w="1139190" h="245110">
                <a:moveTo>
                  <a:pt x="1117473" y="0"/>
                </a:moveTo>
                <a:lnTo>
                  <a:pt x="0" y="0"/>
                </a:lnTo>
                <a:lnTo>
                  <a:pt x="0" y="236219"/>
                </a:lnTo>
                <a:lnTo>
                  <a:pt x="1139063" y="245110"/>
                </a:lnTo>
                <a:lnTo>
                  <a:pt x="1117473" y="0"/>
                </a:lnTo>
                <a:close/>
              </a:path>
            </a:pathLst>
          </a:custGeom>
          <a:solidFill>
            <a:srgbClr val="9E9087"/>
          </a:solidFill>
        </p:spPr>
        <p:txBody>
          <a:bodyPr wrap="square" lIns="0" tIns="0" rIns="0" bIns="0" rtlCol="0"/>
          <a:lstStyle/>
          <a:p>
            <a:endParaRPr/>
          </a:p>
        </p:txBody>
      </p:sp>
      <p:sp>
        <p:nvSpPr>
          <p:cNvPr id="40" name="object 40"/>
          <p:cNvSpPr txBox="1"/>
          <p:nvPr/>
        </p:nvSpPr>
        <p:spPr>
          <a:xfrm>
            <a:off x="7101585" y="2467609"/>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41" name="object 41"/>
          <p:cNvSpPr/>
          <p:nvPr/>
        </p:nvSpPr>
        <p:spPr>
          <a:xfrm>
            <a:off x="6780910" y="2771775"/>
            <a:ext cx="1139190" cy="245110"/>
          </a:xfrm>
          <a:custGeom>
            <a:avLst/>
            <a:gdLst/>
            <a:ahLst/>
            <a:cxnLst/>
            <a:rect l="l" t="t" r="r" b="b"/>
            <a:pathLst>
              <a:path w="1139190" h="245110">
                <a:moveTo>
                  <a:pt x="1117473" y="0"/>
                </a:moveTo>
                <a:lnTo>
                  <a:pt x="0" y="0"/>
                </a:lnTo>
                <a:lnTo>
                  <a:pt x="0" y="236092"/>
                </a:lnTo>
                <a:lnTo>
                  <a:pt x="1139063" y="244983"/>
                </a:lnTo>
                <a:lnTo>
                  <a:pt x="1117473" y="0"/>
                </a:lnTo>
                <a:close/>
              </a:path>
            </a:pathLst>
          </a:custGeom>
          <a:solidFill>
            <a:srgbClr val="9E9087"/>
          </a:solidFill>
        </p:spPr>
        <p:txBody>
          <a:bodyPr wrap="square" lIns="0" tIns="0" rIns="0" bIns="0" rtlCol="0"/>
          <a:lstStyle/>
          <a:p>
            <a:endParaRPr/>
          </a:p>
        </p:txBody>
      </p:sp>
      <p:sp>
        <p:nvSpPr>
          <p:cNvPr id="42" name="object 42"/>
          <p:cNvSpPr txBox="1"/>
          <p:nvPr/>
        </p:nvSpPr>
        <p:spPr>
          <a:xfrm>
            <a:off x="7101967" y="2795904"/>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43" name="object 43"/>
          <p:cNvSpPr/>
          <p:nvPr/>
        </p:nvSpPr>
        <p:spPr>
          <a:xfrm>
            <a:off x="6780910" y="3105657"/>
            <a:ext cx="1139190" cy="245110"/>
          </a:xfrm>
          <a:custGeom>
            <a:avLst/>
            <a:gdLst/>
            <a:ahLst/>
            <a:cxnLst/>
            <a:rect l="l" t="t" r="r" b="b"/>
            <a:pathLst>
              <a:path w="1139190" h="245110">
                <a:moveTo>
                  <a:pt x="1117473" y="0"/>
                </a:moveTo>
                <a:lnTo>
                  <a:pt x="0" y="0"/>
                </a:lnTo>
                <a:lnTo>
                  <a:pt x="0" y="236092"/>
                </a:lnTo>
                <a:lnTo>
                  <a:pt x="1139063" y="244982"/>
                </a:lnTo>
                <a:lnTo>
                  <a:pt x="1117473" y="0"/>
                </a:lnTo>
                <a:close/>
              </a:path>
            </a:pathLst>
          </a:custGeom>
          <a:solidFill>
            <a:srgbClr val="9E9087"/>
          </a:solidFill>
        </p:spPr>
        <p:txBody>
          <a:bodyPr wrap="square" lIns="0" tIns="0" rIns="0" bIns="0" rtlCol="0"/>
          <a:lstStyle/>
          <a:p>
            <a:endParaRPr/>
          </a:p>
        </p:txBody>
      </p:sp>
      <p:sp>
        <p:nvSpPr>
          <p:cNvPr id="44" name="object 44"/>
          <p:cNvSpPr txBox="1"/>
          <p:nvPr/>
        </p:nvSpPr>
        <p:spPr>
          <a:xfrm>
            <a:off x="7101967" y="3129660"/>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45" name="object 45"/>
          <p:cNvSpPr/>
          <p:nvPr/>
        </p:nvSpPr>
        <p:spPr>
          <a:xfrm>
            <a:off x="6780910" y="3451733"/>
            <a:ext cx="1139190" cy="245110"/>
          </a:xfrm>
          <a:custGeom>
            <a:avLst/>
            <a:gdLst/>
            <a:ahLst/>
            <a:cxnLst/>
            <a:rect l="l" t="t" r="r" b="b"/>
            <a:pathLst>
              <a:path w="1139190" h="245110">
                <a:moveTo>
                  <a:pt x="1117473" y="0"/>
                </a:moveTo>
                <a:lnTo>
                  <a:pt x="0" y="0"/>
                </a:lnTo>
                <a:lnTo>
                  <a:pt x="0" y="236092"/>
                </a:lnTo>
                <a:lnTo>
                  <a:pt x="1139063" y="244982"/>
                </a:lnTo>
                <a:lnTo>
                  <a:pt x="1117473" y="0"/>
                </a:lnTo>
                <a:close/>
              </a:path>
            </a:pathLst>
          </a:custGeom>
          <a:solidFill>
            <a:srgbClr val="9E9087"/>
          </a:solidFill>
        </p:spPr>
        <p:txBody>
          <a:bodyPr wrap="square" lIns="0" tIns="0" rIns="0" bIns="0" rtlCol="0"/>
          <a:lstStyle/>
          <a:p>
            <a:endParaRPr/>
          </a:p>
        </p:txBody>
      </p:sp>
      <p:sp>
        <p:nvSpPr>
          <p:cNvPr id="46" name="object 46"/>
          <p:cNvSpPr txBox="1"/>
          <p:nvPr/>
        </p:nvSpPr>
        <p:spPr>
          <a:xfrm>
            <a:off x="7101967" y="3475990"/>
            <a:ext cx="497840" cy="196850"/>
          </a:xfrm>
          <a:prstGeom prst="rect">
            <a:avLst/>
          </a:prstGeom>
        </p:spPr>
        <p:txBody>
          <a:bodyPr vert="horz" wrap="square" lIns="0" tIns="0" rIns="0" bIns="0" rtlCol="0">
            <a:spAutoFit/>
          </a:bodyPr>
          <a:lstStyle/>
          <a:p>
            <a:pPr marL="12700">
              <a:lnSpc>
                <a:spcPct val="100000"/>
              </a:lnSpc>
            </a:pPr>
            <a:r>
              <a:rPr sz="1200" spc="-10" dirty="0">
                <a:solidFill>
                  <a:srgbClr val="FFFFFF"/>
                </a:solidFill>
                <a:latin typeface="Arial"/>
                <a:cs typeface="Arial"/>
              </a:rPr>
              <a:t>Widget</a:t>
            </a:r>
            <a:endParaRPr sz="1200">
              <a:latin typeface="Arial"/>
              <a:cs typeface="Arial"/>
            </a:endParaRPr>
          </a:p>
        </p:txBody>
      </p:sp>
      <p:sp>
        <p:nvSpPr>
          <p:cNvPr id="47" name="object 47"/>
          <p:cNvSpPr/>
          <p:nvPr/>
        </p:nvSpPr>
        <p:spPr>
          <a:xfrm>
            <a:off x="3293109" y="3412616"/>
            <a:ext cx="245110" cy="1139190"/>
          </a:xfrm>
          <a:custGeom>
            <a:avLst/>
            <a:gdLst/>
            <a:ahLst/>
            <a:cxnLst/>
            <a:rect l="l" t="t" r="r" b="b"/>
            <a:pathLst>
              <a:path w="245110" h="1139189">
                <a:moveTo>
                  <a:pt x="244982" y="0"/>
                </a:moveTo>
                <a:lnTo>
                  <a:pt x="0" y="21590"/>
                </a:lnTo>
                <a:lnTo>
                  <a:pt x="0" y="1139063"/>
                </a:lnTo>
                <a:lnTo>
                  <a:pt x="236092" y="1139063"/>
                </a:lnTo>
                <a:lnTo>
                  <a:pt x="244982" y="0"/>
                </a:lnTo>
                <a:close/>
              </a:path>
            </a:pathLst>
          </a:custGeom>
          <a:solidFill>
            <a:srgbClr val="70952C"/>
          </a:solidFill>
        </p:spPr>
        <p:txBody>
          <a:bodyPr wrap="square" lIns="0" tIns="0" rIns="0" bIns="0" rtlCol="0"/>
          <a:lstStyle/>
          <a:p>
            <a:endParaRPr/>
          </a:p>
        </p:txBody>
      </p:sp>
      <p:sp>
        <p:nvSpPr>
          <p:cNvPr id="48" name="object 48"/>
          <p:cNvSpPr/>
          <p:nvPr/>
        </p:nvSpPr>
        <p:spPr>
          <a:xfrm>
            <a:off x="3293109" y="3412616"/>
            <a:ext cx="245110" cy="1139190"/>
          </a:xfrm>
          <a:custGeom>
            <a:avLst/>
            <a:gdLst/>
            <a:ahLst/>
            <a:cxnLst/>
            <a:rect l="l" t="t" r="r" b="b"/>
            <a:pathLst>
              <a:path w="245110" h="1139189">
                <a:moveTo>
                  <a:pt x="0" y="1139063"/>
                </a:moveTo>
                <a:lnTo>
                  <a:pt x="0" y="21590"/>
                </a:lnTo>
                <a:lnTo>
                  <a:pt x="244982" y="0"/>
                </a:lnTo>
                <a:lnTo>
                  <a:pt x="236092" y="1139063"/>
                </a:lnTo>
                <a:lnTo>
                  <a:pt x="0" y="1139063"/>
                </a:lnTo>
                <a:close/>
              </a:path>
            </a:pathLst>
          </a:custGeom>
          <a:ln w="3175">
            <a:solidFill>
              <a:srgbClr val="FFFFFF"/>
            </a:solidFill>
          </a:ln>
        </p:spPr>
        <p:txBody>
          <a:bodyPr wrap="square" lIns="0" tIns="0" rIns="0" bIns="0" rtlCol="0"/>
          <a:lstStyle/>
          <a:p>
            <a:endParaRPr/>
          </a:p>
        </p:txBody>
      </p:sp>
      <p:sp>
        <p:nvSpPr>
          <p:cNvPr id="49" name="object 49"/>
          <p:cNvSpPr txBox="1"/>
          <p:nvPr/>
        </p:nvSpPr>
        <p:spPr>
          <a:xfrm>
            <a:off x="3335728" y="3621328"/>
            <a:ext cx="177800" cy="724535"/>
          </a:xfrm>
          <a:prstGeom prst="rect">
            <a:avLst/>
          </a:prstGeom>
        </p:spPr>
        <p:txBody>
          <a:bodyPr vert="vert270" wrap="square" lIns="0" tIns="0" rIns="0" bIns="0" rtlCol="0">
            <a:spAutoFit/>
          </a:bodyPr>
          <a:lstStyle/>
          <a:p>
            <a:pPr marL="12700">
              <a:lnSpc>
                <a:spcPts val="1295"/>
              </a:lnSpc>
            </a:pPr>
            <a:r>
              <a:rPr sz="1200" spc="-5" dirty="0">
                <a:solidFill>
                  <a:srgbClr val="FFFFFF"/>
                </a:solidFill>
                <a:latin typeface="Arial"/>
                <a:cs typeface="Arial"/>
              </a:rPr>
              <a:t>Co</a:t>
            </a:r>
            <a:r>
              <a:rPr sz="1200" spc="5" dirty="0">
                <a:solidFill>
                  <a:srgbClr val="FFFFFF"/>
                </a:solidFill>
                <a:latin typeface="Arial"/>
                <a:cs typeface="Arial"/>
              </a:rPr>
              <a:t>n</a:t>
            </a:r>
            <a:r>
              <a:rPr sz="1200" dirty="0">
                <a:solidFill>
                  <a:srgbClr val="FFFFFF"/>
                </a:solidFill>
                <a:latin typeface="Arial"/>
                <a:cs typeface="Arial"/>
              </a:rPr>
              <a:t>nector</a:t>
            </a:r>
            <a:endParaRPr sz="1200">
              <a:latin typeface="Arial"/>
              <a:cs typeface="Arial"/>
            </a:endParaRPr>
          </a:p>
        </p:txBody>
      </p:sp>
      <p:sp>
        <p:nvSpPr>
          <p:cNvPr id="50" name="object 50"/>
          <p:cNvSpPr/>
          <p:nvPr/>
        </p:nvSpPr>
        <p:spPr>
          <a:xfrm>
            <a:off x="4028694" y="3419094"/>
            <a:ext cx="245110" cy="1139190"/>
          </a:xfrm>
          <a:custGeom>
            <a:avLst/>
            <a:gdLst/>
            <a:ahLst/>
            <a:cxnLst/>
            <a:rect l="l" t="t" r="r" b="b"/>
            <a:pathLst>
              <a:path w="245110" h="1139189">
                <a:moveTo>
                  <a:pt x="244982" y="0"/>
                </a:moveTo>
                <a:lnTo>
                  <a:pt x="0" y="21589"/>
                </a:lnTo>
                <a:lnTo>
                  <a:pt x="0" y="1139062"/>
                </a:lnTo>
                <a:lnTo>
                  <a:pt x="236092" y="1139062"/>
                </a:lnTo>
                <a:lnTo>
                  <a:pt x="244982" y="0"/>
                </a:lnTo>
                <a:close/>
              </a:path>
            </a:pathLst>
          </a:custGeom>
          <a:solidFill>
            <a:srgbClr val="70952C"/>
          </a:solidFill>
        </p:spPr>
        <p:txBody>
          <a:bodyPr wrap="square" lIns="0" tIns="0" rIns="0" bIns="0" rtlCol="0"/>
          <a:lstStyle/>
          <a:p>
            <a:endParaRPr/>
          </a:p>
        </p:txBody>
      </p:sp>
      <p:sp>
        <p:nvSpPr>
          <p:cNvPr id="51" name="object 51"/>
          <p:cNvSpPr/>
          <p:nvPr/>
        </p:nvSpPr>
        <p:spPr>
          <a:xfrm>
            <a:off x="4028694" y="3419094"/>
            <a:ext cx="245110" cy="1139190"/>
          </a:xfrm>
          <a:custGeom>
            <a:avLst/>
            <a:gdLst/>
            <a:ahLst/>
            <a:cxnLst/>
            <a:rect l="l" t="t" r="r" b="b"/>
            <a:pathLst>
              <a:path w="245110" h="1139189">
                <a:moveTo>
                  <a:pt x="0" y="1139062"/>
                </a:moveTo>
                <a:lnTo>
                  <a:pt x="0" y="21589"/>
                </a:lnTo>
                <a:lnTo>
                  <a:pt x="244982" y="0"/>
                </a:lnTo>
                <a:lnTo>
                  <a:pt x="236092" y="1139062"/>
                </a:lnTo>
                <a:lnTo>
                  <a:pt x="0" y="1139062"/>
                </a:lnTo>
                <a:close/>
              </a:path>
            </a:pathLst>
          </a:custGeom>
          <a:ln w="3175">
            <a:solidFill>
              <a:srgbClr val="FFFFFF"/>
            </a:solidFill>
          </a:ln>
        </p:spPr>
        <p:txBody>
          <a:bodyPr wrap="square" lIns="0" tIns="0" rIns="0" bIns="0" rtlCol="0"/>
          <a:lstStyle/>
          <a:p>
            <a:endParaRPr/>
          </a:p>
        </p:txBody>
      </p:sp>
      <p:sp>
        <p:nvSpPr>
          <p:cNvPr id="52" name="object 52"/>
          <p:cNvSpPr txBox="1"/>
          <p:nvPr/>
        </p:nvSpPr>
        <p:spPr>
          <a:xfrm>
            <a:off x="4071566" y="3627806"/>
            <a:ext cx="177800" cy="724535"/>
          </a:xfrm>
          <a:prstGeom prst="rect">
            <a:avLst/>
          </a:prstGeom>
        </p:spPr>
        <p:txBody>
          <a:bodyPr vert="vert270" wrap="square" lIns="0" tIns="0" rIns="0" bIns="0" rtlCol="0">
            <a:spAutoFit/>
          </a:bodyPr>
          <a:lstStyle/>
          <a:p>
            <a:pPr marL="12700">
              <a:lnSpc>
                <a:spcPts val="1295"/>
              </a:lnSpc>
            </a:pPr>
            <a:r>
              <a:rPr sz="1200" spc="-5" dirty="0">
                <a:solidFill>
                  <a:srgbClr val="FFFFFF"/>
                </a:solidFill>
                <a:latin typeface="Arial"/>
                <a:cs typeface="Arial"/>
              </a:rPr>
              <a:t>Co</a:t>
            </a:r>
            <a:r>
              <a:rPr sz="1200" spc="5" dirty="0">
                <a:solidFill>
                  <a:srgbClr val="FFFFFF"/>
                </a:solidFill>
                <a:latin typeface="Arial"/>
                <a:cs typeface="Arial"/>
              </a:rPr>
              <a:t>n</a:t>
            </a:r>
            <a:r>
              <a:rPr sz="1200" dirty="0">
                <a:solidFill>
                  <a:srgbClr val="FFFFFF"/>
                </a:solidFill>
                <a:latin typeface="Arial"/>
                <a:cs typeface="Arial"/>
              </a:rPr>
              <a:t>nector</a:t>
            </a:r>
            <a:endParaRPr sz="1200">
              <a:latin typeface="Arial"/>
              <a:cs typeface="Arial"/>
            </a:endParaRPr>
          </a:p>
        </p:txBody>
      </p:sp>
      <p:sp>
        <p:nvSpPr>
          <p:cNvPr id="53" name="object 53"/>
          <p:cNvSpPr/>
          <p:nvPr/>
        </p:nvSpPr>
        <p:spPr>
          <a:xfrm>
            <a:off x="3371596" y="4387088"/>
            <a:ext cx="76200" cy="808355"/>
          </a:xfrm>
          <a:custGeom>
            <a:avLst/>
            <a:gdLst/>
            <a:ahLst/>
            <a:cxnLst/>
            <a:rect l="l" t="t" r="r" b="b"/>
            <a:pathLst>
              <a:path w="76200" h="808354">
                <a:moveTo>
                  <a:pt x="33274" y="732999"/>
                </a:moveTo>
                <a:lnTo>
                  <a:pt x="23252" y="735016"/>
                </a:lnTo>
                <a:lnTo>
                  <a:pt x="11144" y="743172"/>
                </a:lnTo>
                <a:lnTo>
                  <a:pt x="2988" y="755280"/>
                </a:lnTo>
                <a:lnTo>
                  <a:pt x="0" y="770128"/>
                </a:lnTo>
                <a:lnTo>
                  <a:pt x="2988" y="784975"/>
                </a:lnTo>
                <a:lnTo>
                  <a:pt x="11144" y="797083"/>
                </a:lnTo>
                <a:lnTo>
                  <a:pt x="23252" y="805239"/>
                </a:lnTo>
                <a:lnTo>
                  <a:pt x="38100" y="808228"/>
                </a:lnTo>
                <a:lnTo>
                  <a:pt x="52947" y="805239"/>
                </a:lnTo>
                <a:lnTo>
                  <a:pt x="65055" y="797083"/>
                </a:lnTo>
                <a:lnTo>
                  <a:pt x="73211" y="784975"/>
                </a:lnTo>
                <a:lnTo>
                  <a:pt x="76200" y="770128"/>
                </a:lnTo>
                <a:lnTo>
                  <a:pt x="33274" y="770128"/>
                </a:lnTo>
                <a:lnTo>
                  <a:pt x="33274" y="732999"/>
                </a:lnTo>
                <a:close/>
              </a:path>
              <a:path w="76200" h="808354">
                <a:moveTo>
                  <a:pt x="38100" y="732028"/>
                </a:moveTo>
                <a:lnTo>
                  <a:pt x="33400" y="732973"/>
                </a:lnTo>
                <a:lnTo>
                  <a:pt x="33274" y="770128"/>
                </a:lnTo>
                <a:lnTo>
                  <a:pt x="42799" y="770128"/>
                </a:lnTo>
                <a:lnTo>
                  <a:pt x="42799" y="732973"/>
                </a:lnTo>
                <a:lnTo>
                  <a:pt x="38100" y="732028"/>
                </a:lnTo>
                <a:close/>
              </a:path>
              <a:path w="76200" h="808354">
                <a:moveTo>
                  <a:pt x="42799" y="732973"/>
                </a:moveTo>
                <a:lnTo>
                  <a:pt x="42799" y="770128"/>
                </a:lnTo>
                <a:lnTo>
                  <a:pt x="76200" y="770128"/>
                </a:lnTo>
                <a:lnTo>
                  <a:pt x="73211" y="755280"/>
                </a:lnTo>
                <a:lnTo>
                  <a:pt x="65055" y="743172"/>
                </a:lnTo>
                <a:lnTo>
                  <a:pt x="52947" y="735016"/>
                </a:lnTo>
                <a:lnTo>
                  <a:pt x="42799" y="732973"/>
                </a:lnTo>
                <a:close/>
              </a:path>
              <a:path w="76200" h="808354">
                <a:moveTo>
                  <a:pt x="33274" y="75228"/>
                </a:moveTo>
                <a:lnTo>
                  <a:pt x="33274" y="732999"/>
                </a:lnTo>
                <a:lnTo>
                  <a:pt x="38100" y="732028"/>
                </a:lnTo>
                <a:lnTo>
                  <a:pt x="42799" y="732028"/>
                </a:lnTo>
                <a:lnTo>
                  <a:pt x="42799" y="76200"/>
                </a:lnTo>
                <a:lnTo>
                  <a:pt x="38100" y="76200"/>
                </a:lnTo>
                <a:lnTo>
                  <a:pt x="33274" y="75228"/>
                </a:lnTo>
                <a:close/>
              </a:path>
              <a:path w="76200" h="808354">
                <a:moveTo>
                  <a:pt x="42799" y="732028"/>
                </a:moveTo>
                <a:lnTo>
                  <a:pt x="38100" y="732028"/>
                </a:lnTo>
                <a:lnTo>
                  <a:pt x="42799" y="732973"/>
                </a:lnTo>
                <a:lnTo>
                  <a:pt x="42799" y="732028"/>
                </a:lnTo>
                <a:close/>
              </a:path>
              <a:path w="76200" h="808354">
                <a:moveTo>
                  <a:pt x="42799" y="38100"/>
                </a:moveTo>
                <a:lnTo>
                  <a:pt x="33274" y="38100"/>
                </a:lnTo>
                <a:lnTo>
                  <a:pt x="33274" y="75228"/>
                </a:lnTo>
                <a:lnTo>
                  <a:pt x="38100" y="76200"/>
                </a:lnTo>
                <a:lnTo>
                  <a:pt x="42799" y="75254"/>
                </a:lnTo>
                <a:lnTo>
                  <a:pt x="42799" y="38100"/>
                </a:lnTo>
                <a:close/>
              </a:path>
              <a:path w="76200" h="808354">
                <a:moveTo>
                  <a:pt x="42799" y="75254"/>
                </a:moveTo>
                <a:lnTo>
                  <a:pt x="38100" y="76200"/>
                </a:lnTo>
                <a:lnTo>
                  <a:pt x="42799" y="76200"/>
                </a:lnTo>
                <a:lnTo>
                  <a:pt x="42799" y="75254"/>
                </a:lnTo>
                <a:close/>
              </a:path>
              <a:path w="76200" h="808354">
                <a:moveTo>
                  <a:pt x="76200" y="38100"/>
                </a:moveTo>
                <a:lnTo>
                  <a:pt x="42799" y="38100"/>
                </a:lnTo>
                <a:lnTo>
                  <a:pt x="42799" y="75254"/>
                </a:lnTo>
                <a:lnTo>
                  <a:pt x="52947" y="73211"/>
                </a:lnTo>
                <a:lnTo>
                  <a:pt x="65055" y="65055"/>
                </a:lnTo>
                <a:lnTo>
                  <a:pt x="73211" y="52947"/>
                </a:lnTo>
                <a:lnTo>
                  <a:pt x="76200" y="38100"/>
                </a:lnTo>
                <a:close/>
              </a:path>
              <a:path w="76200" h="808354">
                <a:moveTo>
                  <a:pt x="38100" y="0"/>
                </a:moveTo>
                <a:lnTo>
                  <a:pt x="23252" y="3006"/>
                </a:lnTo>
                <a:lnTo>
                  <a:pt x="11144" y="11191"/>
                </a:lnTo>
                <a:lnTo>
                  <a:pt x="2988" y="23306"/>
                </a:lnTo>
                <a:lnTo>
                  <a:pt x="0" y="38100"/>
                </a:lnTo>
                <a:lnTo>
                  <a:pt x="2988" y="52947"/>
                </a:lnTo>
                <a:lnTo>
                  <a:pt x="11144" y="65055"/>
                </a:lnTo>
                <a:lnTo>
                  <a:pt x="23252" y="73211"/>
                </a:lnTo>
                <a:lnTo>
                  <a:pt x="33274" y="75228"/>
                </a:lnTo>
                <a:lnTo>
                  <a:pt x="33274" y="38100"/>
                </a:lnTo>
                <a:lnTo>
                  <a:pt x="76200" y="38100"/>
                </a:lnTo>
                <a:lnTo>
                  <a:pt x="73211" y="23306"/>
                </a:lnTo>
                <a:lnTo>
                  <a:pt x="65055" y="11191"/>
                </a:lnTo>
                <a:lnTo>
                  <a:pt x="52947" y="3006"/>
                </a:lnTo>
                <a:lnTo>
                  <a:pt x="38100" y="0"/>
                </a:lnTo>
                <a:close/>
              </a:path>
            </a:pathLst>
          </a:custGeom>
          <a:solidFill>
            <a:srgbClr val="2B2522"/>
          </a:solidFill>
        </p:spPr>
        <p:txBody>
          <a:bodyPr wrap="square" lIns="0" tIns="0" rIns="0" bIns="0" rtlCol="0"/>
          <a:lstStyle/>
          <a:p>
            <a:endParaRPr/>
          </a:p>
        </p:txBody>
      </p:sp>
      <p:sp>
        <p:nvSpPr>
          <p:cNvPr id="54" name="object 54"/>
          <p:cNvSpPr/>
          <p:nvPr/>
        </p:nvSpPr>
        <p:spPr>
          <a:xfrm>
            <a:off x="7299452" y="5252592"/>
            <a:ext cx="713740" cy="381000"/>
          </a:xfrm>
          <a:custGeom>
            <a:avLst/>
            <a:gdLst/>
            <a:ahLst/>
            <a:cxnLst/>
            <a:rect l="l" t="t" r="r" b="b"/>
            <a:pathLst>
              <a:path w="713740" h="381000">
                <a:moveTo>
                  <a:pt x="8890" y="0"/>
                </a:moveTo>
                <a:lnTo>
                  <a:pt x="0" y="360667"/>
                </a:lnTo>
                <a:lnTo>
                  <a:pt x="17779" y="370700"/>
                </a:lnTo>
                <a:lnTo>
                  <a:pt x="706120" y="380707"/>
                </a:lnTo>
                <a:lnTo>
                  <a:pt x="711168" y="172211"/>
                </a:lnTo>
                <a:lnTo>
                  <a:pt x="713168" y="65146"/>
                </a:lnTo>
                <a:lnTo>
                  <a:pt x="712406" y="25701"/>
                </a:lnTo>
                <a:lnTo>
                  <a:pt x="709168" y="20065"/>
                </a:lnTo>
                <a:lnTo>
                  <a:pt x="8890" y="0"/>
                </a:lnTo>
                <a:close/>
              </a:path>
            </a:pathLst>
          </a:custGeom>
          <a:solidFill>
            <a:srgbClr val="9E9087"/>
          </a:solidFill>
        </p:spPr>
        <p:txBody>
          <a:bodyPr wrap="square" lIns="0" tIns="0" rIns="0" bIns="0" rtlCol="0"/>
          <a:lstStyle/>
          <a:p>
            <a:endParaRPr/>
          </a:p>
        </p:txBody>
      </p:sp>
      <p:sp>
        <p:nvSpPr>
          <p:cNvPr id="55" name="object 55"/>
          <p:cNvSpPr txBox="1"/>
          <p:nvPr/>
        </p:nvSpPr>
        <p:spPr>
          <a:xfrm>
            <a:off x="7583805" y="5361178"/>
            <a:ext cx="131445" cy="165735"/>
          </a:xfrm>
          <a:prstGeom prst="rect">
            <a:avLst/>
          </a:prstGeom>
        </p:spPr>
        <p:txBody>
          <a:bodyPr vert="horz" wrap="square" lIns="0" tIns="0" rIns="0" bIns="0" rtlCol="0">
            <a:spAutoFit/>
          </a:bodyPr>
          <a:lstStyle/>
          <a:p>
            <a:pPr marL="12700">
              <a:lnSpc>
                <a:spcPct val="100000"/>
              </a:lnSpc>
            </a:pPr>
            <a:r>
              <a:rPr sz="1000" spc="-890" dirty="0">
                <a:solidFill>
                  <a:srgbClr val="7E7E7E"/>
                </a:solidFill>
                <a:latin typeface="Arial"/>
                <a:cs typeface="Arial"/>
              </a:rPr>
              <a:t>…</a:t>
            </a:r>
            <a:r>
              <a:rPr sz="1000" spc="-40" dirty="0">
                <a:solidFill>
                  <a:srgbClr val="FFFFFF"/>
                </a:solidFill>
                <a:latin typeface="Arial"/>
                <a:cs typeface="Arial"/>
              </a:rPr>
              <a:t>...</a:t>
            </a:r>
            <a:endParaRPr sz="1000">
              <a:latin typeface="Arial"/>
              <a:cs typeface="Arial"/>
            </a:endParaRPr>
          </a:p>
        </p:txBody>
      </p:sp>
      <p:sp>
        <p:nvSpPr>
          <p:cNvPr id="56" name="object 56"/>
          <p:cNvSpPr txBox="1"/>
          <p:nvPr/>
        </p:nvSpPr>
        <p:spPr>
          <a:xfrm>
            <a:off x="8757666" y="6609395"/>
            <a:ext cx="281940" cy="178435"/>
          </a:xfrm>
          <a:prstGeom prst="rect">
            <a:avLst/>
          </a:prstGeom>
        </p:spPr>
        <p:txBody>
          <a:bodyPr vert="horz" wrap="square" lIns="0" tIns="0" rIns="0" bIns="0" rtlCol="0">
            <a:spAutoFit/>
          </a:bodyPr>
          <a:lstStyle/>
          <a:p>
            <a:pPr marL="12700">
              <a:lnSpc>
                <a:spcPts val="1315"/>
              </a:lnSpc>
            </a:pPr>
            <a:r>
              <a:rPr sz="1200" dirty="0">
                <a:solidFill>
                  <a:srgbClr val="9E9087"/>
                </a:solidFill>
                <a:latin typeface="Arial"/>
                <a:cs typeface="Arial"/>
              </a:rPr>
              <a:t>100</a:t>
            </a:r>
            <a:endParaRPr sz="12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453632" y="217678"/>
            <a:ext cx="2359025" cy="288290"/>
          </a:xfrm>
          <a:prstGeom prst="rect">
            <a:avLst/>
          </a:prstGeom>
        </p:spPr>
        <p:txBody>
          <a:bodyPr vert="horz" wrap="square" lIns="0" tIns="0" rIns="0" bIns="0" rtlCol="0">
            <a:spAutoFit/>
          </a:bodyPr>
          <a:lstStyle/>
          <a:p>
            <a:pPr marL="12700">
              <a:lnSpc>
                <a:spcPct val="100000"/>
              </a:lnSpc>
            </a:pPr>
            <a:r>
              <a:rPr sz="1800" spc="-30" dirty="0">
                <a:solidFill>
                  <a:srgbClr val="E4DEDC"/>
                </a:solidFill>
                <a:latin typeface="Arial"/>
                <a:cs typeface="Arial"/>
              </a:rPr>
              <a:t>Backbase </a:t>
            </a:r>
            <a:r>
              <a:rPr sz="1800" spc="-114" dirty="0">
                <a:solidFill>
                  <a:srgbClr val="E4DEDC"/>
                </a:solidFill>
                <a:latin typeface="Arial"/>
                <a:cs typeface="Arial"/>
              </a:rPr>
              <a:t>CXP</a:t>
            </a:r>
            <a:r>
              <a:rPr sz="1800" spc="-165" dirty="0">
                <a:solidFill>
                  <a:srgbClr val="E4DEDC"/>
                </a:solidFill>
                <a:latin typeface="Arial"/>
                <a:cs typeface="Arial"/>
              </a:rPr>
              <a:t> </a:t>
            </a:r>
            <a:r>
              <a:rPr sz="1800" spc="-15" dirty="0">
                <a:solidFill>
                  <a:srgbClr val="E4DEDC"/>
                </a:solidFill>
                <a:latin typeface="Arial"/>
                <a:cs typeface="Arial"/>
              </a:rPr>
              <a:t>Security</a:t>
            </a:r>
            <a:endParaRPr sz="18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101</a:t>
            </a:r>
          </a:p>
        </p:txBody>
      </p:sp>
      <p:sp>
        <p:nvSpPr>
          <p:cNvPr id="5" name="object 5"/>
          <p:cNvSpPr txBox="1">
            <a:spLocks noGrp="1"/>
          </p:cNvSpPr>
          <p:nvPr>
            <p:ph type="title"/>
          </p:nvPr>
        </p:nvSpPr>
        <p:spPr>
          <a:xfrm>
            <a:off x="435965" y="1153033"/>
            <a:ext cx="3655060" cy="36576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50" dirty="0">
                <a:solidFill>
                  <a:srgbClr val="2B2522"/>
                </a:solidFill>
              </a:rPr>
              <a:t>Based </a:t>
            </a:r>
            <a:r>
              <a:rPr sz="2400" dirty="0">
                <a:solidFill>
                  <a:srgbClr val="2B2522"/>
                </a:solidFill>
              </a:rPr>
              <a:t>on </a:t>
            </a:r>
            <a:r>
              <a:rPr sz="2400" b="1" spc="-90" dirty="0">
                <a:solidFill>
                  <a:srgbClr val="257E00"/>
                </a:solidFill>
                <a:latin typeface="Arial"/>
                <a:cs typeface="Arial"/>
              </a:rPr>
              <a:t>Spring</a:t>
            </a:r>
            <a:r>
              <a:rPr sz="2400" b="1" spc="-210" dirty="0">
                <a:solidFill>
                  <a:srgbClr val="257E00"/>
                </a:solidFill>
                <a:latin typeface="Arial"/>
                <a:cs typeface="Arial"/>
              </a:rPr>
              <a:t> </a:t>
            </a:r>
            <a:r>
              <a:rPr sz="2400" b="1" spc="-65" dirty="0">
                <a:solidFill>
                  <a:srgbClr val="257E00"/>
                </a:solidFill>
                <a:latin typeface="Arial"/>
                <a:cs typeface="Arial"/>
              </a:rPr>
              <a:t>Security</a:t>
            </a:r>
            <a:endParaRPr sz="2400">
              <a:latin typeface="Arial"/>
              <a:cs typeface="Arial"/>
            </a:endParaRPr>
          </a:p>
        </p:txBody>
      </p:sp>
      <p:sp>
        <p:nvSpPr>
          <p:cNvPr id="6" name="object 6"/>
          <p:cNvSpPr txBox="1">
            <a:spLocks noGrp="1"/>
          </p:cNvSpPr>
          <p:nvPr>
            <p:ph type="body" idx="1"/>
          </p:nvPr>
        </p:nvSpPr>
        <p:spPr>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pc="-75" dirty="0"/>
              <a:t>Application </a:t>
            </a:r>
            <a:r>
              <a:rPr spc="-85" dirty="0"/>
              <a:t>Level</a:t>
            </a:r>
            <a:r>
              <a:rPr spc="-65" dirty="0"/>
              <a:t> Security</a:t>
            </a:r>
          </a:p>
          <a:p>
            <a:pPr marL="194945">
              <a:lnSpc>
                <a:spcPct val="100000"/>
              </a:lnSpc>
            </a:pPr>
            <a:r>
              <a:rPr b="0" spc="-30" dirty="0">
                <a:latin typeface="Arial"/>
                <a:cs typeface="Arial"/>
              </a:rPr>
              <a:t>Spring </a:t>
            </a:r>
            <a:r>
              <a:rPr b="0" spc="10" dirty="0">
                <a:latin typeface="Arial"/>
                <a:cs typeface="Arial"/>
              </a:rPr>
              <a:t>Authentication</a:t>
            </a:r>
            <a:r>
              <a:rPr b="0" spc="-114" dirty="0">
                <a:latin typeface="Arial"/>
                <a:cs typeface="Arial"/>
              </a:rPr>
              <a:t> </a:t>
            </a:r>
            <a:r>
              <a:rPr b="0" spc="-25" dirty="0">
                <a:latin typeface="Arial"/>
                <a:cs typeface="Arial"/>
              </a:rPr>
              <a:t>Providers</a:t>
            </a:r>
          </a:p>
          <a:p>
            <a:pPr marL="641985" marR="5080" lvl="1" indent="-172085">
              <a:lnSpc>
                <a:spcPct val="100000"/>
              </a:lnSpc>
              <a:spcBef>
                <a:spcPts val="495"/>
              </a:spcBef>
              <a:buClr>
                <a:srgbClr val="9E9087"/>
              </a:buClr>
              <a:buSzPct val="80000"/>
              <a:buFont typeface="Wingdings"/>
              <a:buChar char=""/>
              <a:tabLst>
                <a:tab pos="642620" algn="l"/>
              </a:tabLst>
            </a:pPr>
            <a:r>
              <a:rPr sz="2000" spc="-55" dirty="0">
                <a:solidFill>
                  <a:srgbClr val="2B2522"/>
                </a:solidFill>
                <a:latin typeface="Arial"/>
                <a:cs typeface="Arial"/>
              </a:rPr>
              <a:t>HTTP </a:t>
            </a:r>
            <a:r>
              <a:rPr sz="2000" spc="-30" dirty="0">
                <a:solidFill>
                  <a:srgbClr val="2B2522"/>
                </a:solidFill>
                <a:latin typeface="Arial"/>
                <a:cs typeface="Arial"/>
              </a:rPr>
              <a:t>BASIC/Digest </a:t>
            </a:r>
            <a:r>
              <a:rPr sz="2000" dirty="0">
                <a:solidFill>
                  <a:srgbClr val="2B2522"/>
                </a:solidFill>
                <a:latin typeface="Arial"/>
                <a:cs typeface="Arial"/>
              </a:rPr>
              <a:t>authentication, </a:t>
            </a:r>
            <a:r>
              <a:rPr sz="2000" spc="-55" dirty="0">
                <a:solidFill>
                  <a:srgbClr val="2B2522"/>
                </a:solidFill>
                <a:latin typeface="Arial"/>
                <a:cs typeface="Arial"/>
              </a:rPr>
              <a:t>HTTP </a:t>
            </a:r>
            <a:r>
              <a:rPr sz="2000" spc="-30" dirty="0">
                <a:solidFill>
                  <a:srgbClr val="2B2522"/>
                </a:solidFill>
                <a:latin typeface="Arial"/>
                <a:cs typeface="Arial"/>
              </a:rPr>
              <a:t>X.509 </a:t>
            </a:r>
            <a:r>
              <a:rPr sz="2000" spc="10" dirty="0">
                <a:solidFill>
                  <a:srgbClr val="2B2522"/>
                </a:solidFill>
                <a:latin typeface="Arial"/>
                <a:cs typeface="Arial"/>
              </a:rPr>
              <a:t>client </a:t>
            </a:r>
            <a:r>
              <a:rPr sz="2000" spc="20" dirty="0">
                <a:solidFill>
                  <a:srgbClr val="2B2522"/>
                </a:solidFill>
                <a:latin typeface="Arial"/>
                <a:cs typeface="Arial"/>
              </a:rPr>
              <a:t>certificate  </a:t>
            </a:r>
            <a:r>
              <a:rPr sz="2000" spc="-40" dirty="0">
                <a:solidFill>
                  <a:srgbClr val="2B2522"/>
                </a:solidFill>
                <a:latin typeface="Arial"/>
                <a:cs typeface="Arial"/>
              </a:rPr>
              <a:t>exchange, </a:t>
            </a:r>
            <a:r>
              <a:rPr sz="2000" spc="-110" dirty="0">
                <a:solidFill>
                  <a:srgbClr val="2B2522"/>
                </a:solidFill>
                <a:latin typeface="Arial"/>
                <a:cs typeface="Arial"/>
              </a:rPr>
              <a:t>LDAP, </a:t>
            </a:r>
            <a:r>
              <a:rPr sz="2000" spc="-15" dirty="0">
                <a:solidFill>
                  <a:srgbClr val="2B2522"/>
                </a:solidFill>
                <a:latin typeface="Arial"/>
                <a:cs typeface="Arial"/>
              </a:rPr>
              <a:t>Form-based </a:t>
            </a:r>
            <a:r>
              <a:rPr sz="2000" dirty="0">
                <a:solidFill>
                  <a:srgbClr val="2B2522"/>
                </a:solidFill>
                <a:latin typeface="Arial"/>
                <a:cs typeface="Arial"/>
              </a:rPr>
              <a:t>authentication, </a:t>
            </a:r>
            <a:r>
              <a:rPr sz="2000" spc="-75" dirty="0">
                <a:solidFill>
                  <a:srgbClr val="2B2522"/>
                </a:solidFill>
                <a:latin typeface="Arial"/>
                <a:cs typeface="Arial"/>
              </a:rPr>
              <a:t>OpenID</a:t>
            </a:r>
            <a:r>
              <a:rPr sz="2000" spc="-145" dirty="0">
                <a:solidFill>
                  <a:srgbClr val="2B2522"/>
                </a:solidFill>
                <a:latin typeface="Arial"/>
                <a:cs typeface="Arial"/>
              </a:rPr>
              <a:t> </a:t>
            </a:r>
            <a:r>
              <a:rPr sz="2000" dirty="0">
                <a:solidFill>
                  <a:srgbClr val="2B2522"/>
                </a:solidFill>
                <a:latin typeface="Arial"/>
                <a:cs typeface="Arial"/>
              </a:rPr>
              <a:t>authentication,</a:t>
            </a:r>
            <a:endParaRPr sz="2000">
              <a:latin typeface="Arial"/>
              <a:cs typeface="Arial"/>
            </a:endParaRPr>
          </a:p>
        </p:txBody>
      </p:sp>
      <p:sp>
        <p:nvSpPr>
          <p:cNvPr id="7" name="object 7"/>
          <p:cNvSpPr txBox="1"/>
          <p:nvPr/>
        </p:nvSpPr>
        <p:spPr>
          <a:xfrm>
            <a:off x="5923279" y="2996438"/>
            <a:ext cx="1374775" cy="319405"/>
          </a:xfrm>
          <a:prstGeom prst="rect">
            <a:avLst/>
          </a:prstGeom>
        </p:spPr>
        <p:txBody>
          <a:bodyPr vert="horz" wrap="square" lIns="0" tIns="0" rIns="0" bIns="0" rtlCol="0">
            <a:spAutoFit/>
          </a:bodyPr>
          <a:lstStyle/>
          <a:p>
            <a:pPr marL="12700">
              <a:lnSpc>
                <a:spcPct val="100000"/>
              </a:lnSpc>
            </a:pPr>
            <a:r>
              <a:rPr sz="2000" spc="5" dirty="0">
                <a:solidFill>
                  <a:srgbClr val="2B2522"/>
                </a:solidFill>
                <a:latin typeface="Arial"/>
                <a:cs typeface="Arial"/>
              </a:rPr>
              <a:t>Anonymous</a:t>
            </a:r>
            <a:endParaRPr sz="2000">
              <a:latin typeface="Arial"/>
              <a:cs typeface="Arial"/>
            </a:endParaRPr>
          </a:p>
        </p:txBody>
      </p:sp>
      <p:sp>
        <p:nvSpPr>
          <p:cNvPr id="8" name="object 8"/>
          <p:cNvSpPr txBox="1"/>
          <p:nvPr/>
        </p:nvSpPr>
        <p:spPr>
          <a:xfrm>
            <a:off x="893165" y="2996438"/>
            <a:ext cx="4872990" cy="989965"/>
          </a:xfrm>
          <a:prstGeom prst="rect">
            <a:avLst/>
          </a:prstGeom>
        </p:spPr>
        <p:txBody>
          <a:bodyPr vert="horz" wrap="square" lIns="0" tIns="0" rIns="0" bIns="0" rtlCol="0">
            <a:spAutoFit/>
          </a:bodyPr>
          <a:lstStyle/>
          <a:p>
            <a:pPr marL="184785">
              <a:lnSpc>
                <a:spcPct val="100000"/>
              </a:lnSpc>
            </a:pPr>
            <a:r>
              <a:rPr sz="2000" spc="25" dirty="0">
                <a:solidFill>
                  <a:srgbClr val="2B2522"/>
                </a:solidFill>
                <a:latin typeface="Arial"/>
                <a:cs typeface="Arial"/>
              </a:rPr>
              <a:t>Automatic </a:t>
            </a:r>
            <a:r>
              <a:rPr sz="2000" spc="-30" dirty="0">
                <a:solidFill>
                  <a:srgbClr val="2B2522"/>
                </a:solidFill>
                <a:latin typeface="Arial"/>
                <a:cs typeface="Arial"/>
              </a:rPr>
              <a:t>"remember-me"</a:t>
            </a:r>
            <a:r>
              <a:rPr sz="2000" spc="-240" dirty="0">
                <a:solidFill>
                  <a:srgbClr val="2B2522"/>
                </a:solidFill>
                <a:latin typeface="Arial"/>
                <a:cs typeface="Arial"/>
              </a:rPr>
              <a:t> </a:t>
            </a:r>
            <a:r>
              <a:rPr sz="2000" dirty="0">
                <a:solidFill>
                  <a:srgbClr val="2B2522"/>
                </a:solidFill>
                <a:latin typeface="Arial"/>
                <a:cs typeface="Arial"/>
              </a:rPr>
              <a:t>authentication,</a:t>
            </a:r>
            <a:endParaRPr sz="2000">
              <a:latin typeface="Arial"/>
              <a:cs typeface="Arial"/>
            </a:endParaRPr>
          </a:p>
          <a:p>
            <a:pPr marL="184785">
              <a:lnSpc>
                <a:spcPct val="100000"/>
              </a:lnSpc>
            </a:pPr>
            <a:r>
              <a:rPr sz="2000" dirty="0">
                <a:solidFill>
                  <a:srgbClr val="2B2522"/>
                </a:solidFill>
                <a:latin typeface="Arial"/>
                <a:cs typeface="Arial"/>
              </a:rPr>
              <a:t>authentication,</a:t>
            </a:r>
            <a:r>
              <a:rPr sz="2000" spc="-130" dirty="0">
                <a:solidFill>
                  <a:srgbClr val="2B2522"/>
                </a:solidFill>
                <a:latin typeface="Arial"/>
                <a:cs typeface="Arial"/>
              </a:rPr>
              <a:t> </a:t>
            </a:r>
            <a:r>
              <a:rPr sz="2000" spc="-105" dirty="0">
                <a:solidFill>
                  <a:srgbClr val="2B2522"/>
                </a:solidFill>
                <a:latin typeface="Arial"/>
                <a:cs typeface="Arial"/>
              </a:rPr>
              <a:t>Kerberos…,</a:t>
            </a:r>
            <a:endParaRPr sz="2000">
              <a:latin typeface="Arial"/>
              <a:cs typeface="Arial"/>
            </a:endParaRPr>
          </a:p>
          <a:p>
            <a:pPr marL="184785" indent="-172085">
              <a:lnSpc>
                <a:spcPct val="100000"/>
              </a:lnSpc>
              <a:spcBef>
                <a:spcPts val="480"/>
              </a:spcBef>
              <a:buClr>
                <a:srgbClr val="9E9087"/>
              </a:buClr>
              <a:buSzPct val="80000"/>
              <a:buFont typeface="Wingdings"/>
              <a:buChar char=""/>
              <a:tabLst>
                <a:tab pos="185420" algn="l"/>
              </a:tabLst>
            </a:pPr>
            <a:r>
              <a:rPr sz="2000" spc="-30" dirty="0">
                <a:solidFill>
                  <a:srgbClr val="2B2522"/>
                </a:solidFill>
                <a:latin typeface="Arial"/>
                <a:cs typeface="Arial"/>
              </a:rPr>
              <a:t>Your </a:t>
            </a:r>
            <a:r>
              <a:rPr sz="2000" spc="25" dirty="0">
                <a:solidFill>
                  <a:srgbClr val="2B2522"/>
                </a:solidFill>
                <a:latin typeface="Arial"/>
                <a:cs typeface="Arial"/>
              </a:rPr>
              <a:t>own </a:t>
            </a:r>
            <a:r>
              <a:rPr sz="2000" spc="15" dirty="0">
                <a:solidFill>
                  <a:srgbClr val="2B2522"/>
                </a:solidFill>
                <a:latin typeface="Arial"/>
                <a:cs typeface="Arial"/>
              </a:rPr>
              <a:t>authentication</a:t>
            </a:r>
            <a:r>
              <a:rPr sz="2000" spc="-340" dirty="0">
                <a:solidFill>
                  <a:srgbClr val="2B2522"/>
                </a:solidFill>
                <a:latin typeface="Arial"/>
                <a:cs typeface="Arial"/>
              </a:rPr>
              <a:t> </a:t>
            </a:r>
            <a:r>
              <a:rPr sz="2000" spc="20" dirty="0">
                <a:solidFill>
                  <a:srgbClr val="2B2522"/>
                </a:solidFill>
                <a:latin typeface="Arial"/>
                <a:cs typeface="Arial"/>
              </a:rPr>
              <a:t>systems</a:t>
            </a:r>
            <a:endParaRPr sz="2000">
              <a:latin typeface="Arial"/>
              <a:cs typeface="Arial"/>
            </a:endParaRPr>
          </a:p>
        </p:txBody>
      </p:sp>
      <p:sp>
        <p:nvSpPr>
          <p:cNvPr id="9" name="object 9"/>
          <p:cNvSpPr txBox="1"/>
          <p:nvPr/>
        </p:nvSpPr>
        <p:spPr>
          <a:xfrm>
            <a:off x="435965" y="4043171"/>
            <a:ext cx="7705090" cy="81915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b="1" spc="-75" dirty="0">
                <a:solidFill>
                  <a:srgbClr val="2B2522"/>
                </a:solidFill>
                <a:latin typeface="Arial"/>
                <a:cs typeface="Arial"/>
              </a:rPr>
              <a:t>Additional </a:t>
            </a:r>
            <a:r>
              <a:rPr sz="2400" b="1" spc="-65" dirty="0">
                <a:solidFill>
                  <a:srgbClr val="2B2522"/>
                </a:solidFill>
                <a:latin typeface="Arial"/>
                <a:cs typeface="Arial"/>
              </a:rPr>
              <a:t>Authentication </a:t>
            </a:r>
            <a:r>
              <a:rPr sz="2400" b="1" spc="-95" dirty="0">
                <a:solidFill>
                  <a:srgbClr val="2B2522"/>
                </a:solidFill>
                <a:latin typeface="Arial"/>
                <a:cs typeface="Arial"/>
              </a:rPr>
              <a:t>Options </a:t>
            </a:r>
            <a:r>
              <a:rPr sz="2400" b="1" spc="-35" dirty="0">
                <a:solidFill>
                  <a:srgbClr val="2B2522"/>
                </a:solidFill>
                <a:latin typeface="Arial"/>
                <a:cs typeface="Arial"/>
              </a:rPr>
              <a:t>for </a:t>
            </a:r>
            <a:r>
              <a:rPr sz="2400" b="1" spc="-40" dirty="0">
                <a:solidFill>
                  <a:srgbClr val="2B2522"/>
                </a:solidFill>
                <a:latin typeface="Arial"/>
                <a:cs typeface="Arial"/>
              </a:rPr>
              <a:t>Portal</a:t>
            </a:r>
            <a:r>
              <a:rPr sz="2400" b="1" spc="70" dirty="0">
                <a:solidFill>
                  <a:srgbClr val="2B2522"/>
                </a:solidFill>
                <a:latin typeface="Arial"/>
                <a:cs typeface="Arial"/>
              </a:rPr>
              <a:t> </a:t>
            </a:r>
            <a:r>
              <a:rPr sz="2400" b="1" spc="-30" dirty="0">
                <a:solidFill>
                  <a:srgbClr val="2B2522"/>
                </a:solidFill>
                <a:latin typeface="Arial"/>
                <a:cs typeface="Arial"/>
              </a:rPr>
              <a:t>Items</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b="1" spc="-114" dirty="0">
                <a:solidFill>
                  <a:srgbClr val="2B2522"/>
                </a:solidFill>
                <a:latin typeface="Arial"/>
                <a:cs typeface="Arial"/>
              </a:rPr>
              <a:t>Advanced </a:t>
            </a:r>
            <a:r>
              <a:rPr sz="2400" b="1" spc="-55" dirty="0">
                <a:solidFill>
                  <a:srgbClr val="2B2522"/>
                </a:solidFill>
                <a:latin typeface="Arial"/>
                <a:cs typeface="Arial"/>
              </a:rPr>
              <a:t>topic, </a:t>
            </a:r>
            <a:r>
              <a:rPr sz="2400" b="1" spc="-95" dirty="0">
                <a:solidFill>
                  <a:srgbClr val="2B2522"/>
                </a:solidFill>
                <a:latin typeface="Arial"/>
                <a:cs typeface="Arial"/>
              </a:rPr>
              <a:t>covered </a:t>
            </a:r>
            <a:r>
              <a:rPr sz="2400" b="1" spc="-65" dirty="0">
                <a:solidFill>
                  <a:srgbClr val="2B2522"/>
                </a:solidFill>
                <a:latin typeface="Arial"/>
                <a:cs typeface="Arial"/>
              </a:rPr>
              <a:t>in </a:t>
            </a:r>
            <a:r>
              <a:rPr sz="2400" b="1" spc="-75" dirty="0">
                <a:solidFill>
                  <a:srgbClr val="2B2522"/>
                </a:solidFill>
                <a:latin typeface="Arial"/>
                <a:cs typeface="Arial"/>
              </a:rPr>
              <a:t>depth </a:t>
            </a:r>
            <a:r>
              <a:rPr sz="2400" b="1" spc="-65" dirty="0">
                <a:solidFill>
                  <a:srgbClr val="2B2522"/>
                </a:solidFill>
                <a:latin typeface="Arial"/>
                <a:cs typeface="Arial"/>
              </a:rPr>
              <a:t>in a separate</a:t>
            </a:r>
            <a:r>
              <a:rPr sz="2400" b="1" spc="110" dirty="0">
                <a:solidFill>
                  <a:srgbClr val="2B2522"/>
                </a:solidFill>
                <a:latin typeface="Arial"/>
                <a:cs typeface="Arial"/>
              </a:rPr>
              <a:t> </a:t>
            </a:r>
            <a:r>
              <a:rPr sz="2400" b="1" spc="-90" dirty="0">
                <a:solidFill>
                  <a:srgbClr val="2B2522"/>
                </a:solidFill>
                <a:latin typeface="Arial"/>
                <a:cs typeface="Arial"/>
              </a:rPr>
              <a:t>module</a:t>
            </a:r>
            <a:endParaRPr sz="240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889240" y="755269"/>
            <a:ext cx="907415" cy="1075690"/>
          </a:xfrm>
          <a:custGeom>
            <a:avLst/>
            <a:gdLst/>
            <a:ahLst/>
            <a:cxnLst/>
            <a:rect l="l" t="t" r="r" b="b"/>
            <a:pathLst>
              <a:path w="907415" h="1075689">
                <a:moveTo>
                  <a:pt x="907160" y="0"/>
                </a:moveTo>
                <a:lnTo>
                  <a:pt x="0" y="0"/>
                </a:lnTo>
                <a:lnTo>
                  <a:pt x="9016" y="915923"/>
                </a:lnTo>
                <a:lnTo>
                  <a:pt x="907160" y="1075308"/>
                </a:lnTo>
                <a:lnTo>
                  <a:pt x="907160" y="0"/>
                </a:lnTo>
                <a:close/>
              </a:path>
            </a:pathLst>
          </a:custGeom>
          <a:solidFill>
            <a:srgbClr val="BC2727"/>
          </a:solidFill>
        </p:spPr>
        <p:txBody>
          <a:bodyPr wrap="square" lIns="0" tIns="0" rIns="0" bIns="0" rtlCol="0"/>
          <a:lstStyle/>
          <a:p>
            <a:endParaRPr/>
          </a:p>
        </p:txBody>
      </p:sp>
      <p:sp>
        <p:nvSpPr>
          <p:cNvPr id="5" name="object 5"/>
          <p:cNvSpPr/>
          <p:nvPr/>
        </p:nvSpPr>
        <p:spPr>
          <a:xfrm>
            <a:off x="8060055" y="1104849"/>
            <a:ext cx="574801" cy="307517"/>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602095">
              <a:lnSpc>
                <a:spcPct val="100000"/>
              </a:lnSpc>
            </a:pPr>
            <a:r>
              <a:rPr spc="-50" dirty="0"/>
              <a:t>Demo: </a:t>
            </a:r>
            <a:r>
              <a:rPr spc="25" dirty="0"/>
              <a:t>Item</a:t>
            </a:r>
            <a:r>
              <a:rPr spc="-135" dirty="0"/>
              <a:t> </a:t>
            </a:r>
            <a:r>
              <a:rPr dirty="0"/>
              <a:t>Rights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102</a:t>
            </a:r>
          </a:p>
        </p:txBody>
      </p:sp>
      <p:sp>
        <p:nvSpPr>
          <p:cNvPr id="7" name="object 7"/>
          <p:cNvSpPr txBox="1"/>
          <p:nvPr/>
        </p:nvSpPr>
        <p:spPr>
          <a:xfrm>
            <a:off x="444500" y="1070483"/>
            <a:ext cx="6247765" cy="1551305"/>
          </a:xfrm>
          <a:prstGeom prst="rect">
            <a:avLst/>
          </a:prstGeom>
        </p:spPr>
        <p:txBody>
          <a:bodyPr vert="horz" wrap="square" lIns="0" tIns="0" rIns="0" bIns="0" rtlCol="0">
            <a:spAutoFit/>
          </a:bodyPr>
          <a:lstStyle/>
          <a:p>
            <a:pPr marL="195580" marR="59690" indent="-182880">
              <a:lnSpc>
                <a:spcPct val="100000"/>
              </a:lnSpc>
              <a:buClr>
                <a:srgbClr val="9E9087"/>
              </a:buClr>
              <a:buSzPct val="79166"/>
              <a:buFont typeface="Wingdings"/>
              <a:buChar char=""/>
              <a:tabLst>
                <a:tab pos="195580" algn="l"/>
              </a:tabLst>
            </a:pPr>
            <a:r>
              <a:rPr sz="2400" spc="-30" dirty="0">
                <a:solidFill>
                  <a:srgbClr val="2B2522"/>
                </a:solidFill>
                <a:latin typeface="Arial"/>
                <a:cs typeface="Arial"/>
              </a:rPr>
              <a:t>Apply</a:t>
            </a:r>
            <a:r>
              <a:rPr sz="2400" spc="-60" dirty="0">
                <a:solidFill>
                  <a:srgbClr val="2B2522"/>
                </a:solidFill>
                <a:latin typeface="Arial"/>
                <a:cs typeface="Arial"/>
              </a:rPr>
              <a:t> </a:t>
            </a:r>
            <a:r>
              <a:rPr sz="2400" spc="20" dirty="0">
                <a:solidFill>
                  <a:srgbClr val="2B2522"/>
                </a:solidFill>
                <a:latin typeface="Arial"/>
                <a:cs typeface="Arial"/>
              </a:rPr>
              <a:t>different</a:t>
            </a:r>
            <a:r>
              <a:rPr sz="2400" spc="-85" dirty="0">
                <a:solidFill>
                  <a:srgbClr val="2B2522"/>
                </a:solidFill>
                <a:latin typeface="Arial"/>
                <a:cs typeface="Arial"/>
              </a:rPr>
              <a:t> </a:t>
            </a:r>
            <a:r>
              <a:rPr sz="2400" spc="25" dirty="0">
                <a:solidFill>
                  <a:srgbClr val="2B2522"/>
                </a:solidFill>
                <a:latin typeface="Arial"/>
                <a:cs typeface="Arial"/>
              </a:rPr>
              <a:t>rights</a:t>
            </a:r>
            <a:r>
              <a:rPr sz="2400" spc="-60" dirty="0">
                <a:solidFill>
                  <a:srgbClr val="2B2522"/>
                </a:solidFill>
                <a:latin typeface="Arial"/>
                <a:cs typeface="Arial"/>
              </a:rPr>
              <a:t> </a:t>
            </a:r>
            <a:r>
              <a:rPr sz="2400" spc="65" dirty="0">
                <a:solidFill>
                  <a:srgbClr val="2B2522"/>
                </a:solidFill>
                <a:latin typeface="Arial"/>
                <a:cs typeface="Arial"/>
              </a:rPr>
              <a:t>to</a:t>
            </a:r>
            <a:r>
              <a:rPr sz="2400" spc="-80" dirty="0">
                <a:solidFill>
                  <a:srgbClr val="2B2522"/>
                </a:solidFill>
                <a:latin typeface="Arial"/>
                <a:cs typeface="Arial"/>
              </a:rPr>
              <a:t> </a:t>
            </a:r>
            <a:r>
              <a:rPr sz="2400" spc="-10" dirty="0">
                <a:solidFill>
                  <a:srgbClr val="2B2522"/>
                </a:solidFill>
                <a:latin typeface="Arial"/>
                <a:cs typeface="Arial"/>
              </a:rPr>
              <a:t>various</a:t>
            </a:r>
            <a:r>
              <a:rPr sz="2400" spc="-75" dirty="0">
                <a:solidFill>
                  <a:srgbClr val="2B2522"/>
                </a:solidFill>
                <a:latin typeface="Arial"/>
                <a:cs typeface="Arial"/>
              </a:rPr>
              <a:t> </a:t>
            </a:r>
            <a:r>
              <a:rPr sz="2400" spc="30" dirty="0">
                <a:solidFill>
                  <a:srgbClr val="2B2522"/>
                </a:solidFill>
                <a:latin typeface="Arial"/>
                <a:cs typeface="Arial"/>
              </a:rPr>
              <a:t>items</a:t>
            </a:r>
            <a:r>
              <a:rPr sz="2400" spc="-60" dirty="0">
                <a:solidFill>
                  <a:srgbClr val="2B2522"/>
                </a:solidFill>
                <a:latin typeface="Arial"/>
                <a:cs typeface="Arial"/>
              </a:rPr>
              <a:t> </a:t>
            </a:r>
            <a:r>
              <a:rPr sz="2400" dirty="0">
                <a:solidFill>
                  <a:srgbClr val="2B2522"/>
                </a:solidFill>
                <a:latin typeface="Arial"/>
                <a:cs typeface="Arial"/>
              </a:rPr>
              <a:t>in</a:t>
            </a:r>
            <a:r>
              <a:rPr sz="2400" spc="-80" dirty="0">
                <a:solidFill>
                  <a:srgbClr val="2B2522"/>
                </a:solidFill>
                <a:latin typeface="Arial"/>
                <a:cs typeface="Arial"/>
              </a:rPr>
              <a:t> </a:t>
            </a:r>
            <a:r>
              <a:rPr sz="2400" spc="-155" dirty="0">
                <a:solidFill>
                  <a:srgbClr val="2B2522"/>
                </a:solidFill>
                <a:latin typeface="Arial"/>
                <a:cs typeface="Arial"/>
              </a:rPr>
              <a:t>CXP  </a:t>
            </a:r>
            <a:r>
              <a:rPr sz="2400" spc="-15" dirty="0">
                <a:solidFill>
                  <a:srgbClr val="2B2522"/>
                </a:solidFill>
                <a:latin typeface="Arial"/>
                <a:cs typeface="Arial"/>
              </a:rPr>
              <a:t>Manager</a:t>
            </a:r>
            <a:endParaRPr sz="240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65" dirty="0">
                <a:solidFill>
                  <a:srgbClr val="2B2522"/>
                </a:solidFill>
                <a:latin typeface="Arial"/>
                <a:cs typeface="Arial"/>
              </a:rPr>
              <a:t>Use</a:t>
            </a:r>
            <a:r>
              <a:rPr sz="2400" spc="-85" dirty="0">
                <a:solidFill>
                  <a:srgbClr val="2B2522"/>
                </a:solidFill>
                <a:latin typeface="Arial"/>
                <a:cs typeface="Arial"/>
              </a:rPr>
              <a:t> </a:t>
            </a:r>
            <a:r>
              <a:rPr sz="2400" spc="-10" dirty="0">
                <a:solidFill>
                  <a:srgbClr val="2B2522"/>
                </a:solidFill>
                <a:latin typeface="Arial"/>
                <a:cs typeface="Arial"/>
              </a:rPr>
              <a:t>manager</a:t>
            </a:r>
            <a:r>
              <a:rPr sz="2400" spc="-100" dirty="0">
                <a:solidFill>
                  <a:srgbClr val="2B2522"/>
                </a:solidFill>
                <a:latin typeface="Arial"/>
                <a:cs typeface="Arial"/>
              </a:rPr>
              <a:t> </a:t>
            </a:r>
            <a:r>
              <a:rPr sz="2400" spc="-15" dirty="0">
                <a:solidFill>
                  <a:srgbClr val="2B2522"/>
                </a:solidFill>
                <a:latin typeface="Arial"/>
                <a:cs typeface="Arial"/>
              </a:rPr>
              <a:t>and</a:t>
            </a:r>
            <a:r>
              <a:rPr sz="2400" spc="-100" dirty="0">
                <a:solidFill>
                  <a:srgbClr val="2B2522"/>
                </a:solidFill>
                <a:latin typeface="Arial"/>
                <a:cs typeface="Arial"/>
              </a:rPr>
              <a:t> </a:t>
            </a:r>
            <a:r>
              <a:rPr sz="2400" spc="15" dirty="0">
                <a:solidFill>
                  <a:srgbClr val="2B2522"/>
                </a:solidFill>
                <a:latin typeface="Arial"/>
                <a:cs typeface="Arial"/>
              </a:rPr>
              <a:t>admin</a:t>
            </a:r>
            <a:r>
              <a:rPr sz="2400" spc="-85" dirty="0">
                <a:solidFill>
                  <a:srgbClr val="2B2522"/>
                </a:solidFill>
                <a:latin typeface="Arial"/>
                <a:cs typeface="Arial"/>
              </a:rPr>
              <a:t> </a:t>
            </a:r>
            <a:r>
              <a:rPr sz="2400" spc="20" dirty="0">
                <a:solidFill>
                  <a:srgbClr val="2B2522"/>
                </a:solidFill>
                <a:latin typeface="Arial"/>
                <a:cs typeface="Arial"/>
              </a:rPr>
              <a:t>accounts</a:t>
            </a:r>
            <a:r>
              <a:rPr sz="2400" spc="-90" dirty="0">
                <a:solidFill>
                  <a:srgbClr val="2B2522"/>
                </a:solidFill>
                <a:latin typeface="Arial"/>
                <a:cs typeface="Arial"/>
              </a:rPr>
              <a:t> </a:t>
            </a:r>
            <a:r>
              <a:rPr sz="2400" spc="60" dirty="0">
                <a:solidFill>
                  <a:srgbClr val="2B2522"/>
                </a:solidFill>
                <a:latin typeface="Arial"/>
                <a:cs typeface="Arial"/>
              </a:rPr>
              <a:t>to</a:t>
            </a:r>
            <a:r>
              <a:rPr sz="2400" spc="-80" dirty="0">
                <a:solidFill>
                  <a:srgbClr val="2B2522"/>
                </a:solidFill>
                <a:latin typeface="Arial"/>
                <a:cs typeface="Arial"/>
              </a:rPr>
              <a:t> </a:t>
            </a:r>
            <a:r>
              <a:rPr sz="2400" spc="45" dirty="0">
                <a:solidFill>
                  <a:srgbClr val="2B2522"/>
                </a:solidFill>
                <a:latin typeface="Arial"/>
                <a:cs typeface="Arial"/>
              </a:rPr>
              <a:t>test</a:t>
            </a:r>
            <a:r>
              <a:rPr sz="2400" spc="-90" dirty="0">
                <a:solidFill>
                  <a:srgbClr val="2B2522"/>
                </a:solidFill>
                <a:latin typeface="Arial"/>
                <a:cs typeface="Arial"/>
              </a:rPr>
              <a:t> </a:t>
            </a:r>
            <a:r>
              <a:rPr sz="2400" spc="5" dirty="0">
                <a:solidFill>
                  <a:srgbClr val="2B2522"/>
                </a:solidFill>
                <a:latin typeface="Arial"/>
                <a:cs typeface="Arial"/>
              </a:rPr>
              <a:t>the</a:t>
            </a:r>
            <a:endParaRPr sz="2400">
              <a:latin typeface="Arial"/>
              <a:cs typeface="Arial"/>
            </a:endParaRPr>
          </a:p>
          <a:p>
            <a:pPr marL="194945">
              <a:lnSpc>
                <a:spcPct val="100000"/>
              </a:lnSpc>
            </a:pPr>
            <a:r>
              <a:rPr sz="2400" dirty="0">
                <a:solidFill>
                  <a:srgbClr val="2B2522"/>
                </a:solidFill>
                <a:latin typeface="Arial"/>
                <a:cs typeface="Arial"/>
              </a:rPr>
              <a:t>differences</a:t>
            </a:r>
            <a:endParaRPr sz="240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103</a:t>
            </a:r>
          </a:p>
        </p:txBody>
      </p:sp>
      <p:sp>
        <p:nvSpPr>
          <p:cNvPr id="5" name="object 5"/>
          <p:cNvSpPr txBox="1"/>
          <p:nvPr/>
        </p:nvSpPr>
        <p:spPr>
          <a:xfrm>
            <a:off x="618236" y="1137539"/>
            <a:ext cx="8091805"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spc="-210" dirty="0">
                <a:solidFill>
                  <a:srgbClr val="EBE9E7"/>
                </a:solidFill>
                <a:latin typeface="Arial"/>
                <a:cs typeface="Arial"/>
              </a:rPr>
              <a:t>A </a:t>
            </a:r>
            <a:r>
              <a:rPr sz="3000" dirty="0">
                <a:solidFill>
                  <a:srgbClr val="EBE9E7"/>
                </a:solidFill>
                <a:latin typeface="Arial"/>
                <a:cs typeface="Arial"/>
              </a:rPr>
              <a:t>component</a:t>
            </a:r>
            <a:r>
              <a:rPr sz="3000" spc="-150" dirty="0">
                <a:solidFill>
                  <a:srgbClr val="EBE9E7"/>
                </a:solidFill>
                <a:latin typeface="Arial"/>
                <a:cs typeface="Arial"/>
              </a:rPr>
              <a:t> </a:t>
            </a:r>
            <a:r>
              <a:rPr sz="3000" spc="-15" dirty="0">
                <a:solidFill>
                  <a:srgbClr val="EBE9E7"/>
                </a:solidFill>
                <a:latin typeface="Arial"/>
                <a:cs typeface="Arial"/>
              </a:rPr>
              <a:t>model</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85" dirty="0">
                <a:solidFill>
                  <a:srgbClr val="EBE9E7"/>
                </a:solidFill>
                <a:latin typeface="Arial"/>
                <a:cs typeface="Arial"/>
              </a:rPr>
              <a:t>Flexible </a:t>
            </a:r>
            <a:r>
              <a:rPr sz="3000" spc="-55" dirty="0">
                <a:solidFill>
                  <a:srgbClr val="EBE9E7"/>
                </a:solidFill>
                <a:latin typeface="Arial"/>
                <a:cs typeface="Arial"/>
              </a:rPr>
              <a:t>rendering </a:t>
            </a:r>
            <a:r>
              <a:rPr sz="3000" spc="-50" dirty="0">
                <a:solidFill>
                  <a:srgbClr val="EBE9E7"/>
                </a:solidFill>
                <a:latin typeface="Arial"/>
                <a:cs typeface="Arial"/>
              </a:rPr>
              <a:t>and </a:t>
            </a:r>
            <a:r>
              <a:rPr sz="3000" spc="-5" dirty="0">
                <a:solidFill>
                  <a:srgbClr val="EBE9E7"/>
                </a:solidFill>
                <a:latin typeface="Arial"/>
                <a:cs typeface="Arial"/>
              </a:rPr>
              <a:t>support </a:t>
            </a:r>
            <a:r>
              <a:rPr sz="3000" spc="25" dirty="0">
                <a:solidFill>
                  <a:srgbClr val="EBE9E7"/>
                </a:solidFill>
                <a:latin typeface="Arial"/>
                <a:cs typeface="Arial"/>
              </a:rPr>
              <a:t>for</a:t>
            </a:r>
            <a:r>
              <a:rPr sz="3000" spc="-495" dirty="0">
                <a:solidFill>
                  <a:srgbClr val="EBE9E7"/>
                </a:solidFill>
                <a:latin typeface="Arial"/>
                <a:cs typeface="Arial"/>
              </a:rPr>
              <a:t> </a:t>
            </a:r>
            <a:r>
              <a:rPr sz="3000" spc="-40" dirty="0">
                <a:solidFill>
                  <a:srgbClr val="EBE9E7"/>
                </a:solidFill>
                <a:latin typeface="Arial"/>
                <a:cs typeface="Arial"/>
              </a:rPr>
              <a:t>multi-device  </a:t>
            </a:r>
            <a:r>
              <a:rPr sz="3000" spc="-75" dirty="0">
                <a:solidFill>
                  <a:srgbClr val="EBE9E7"/>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Personalization</a:t>
            </a:r>
            <a:endParaRPr sz="3000">
              <a:latin typeface="Arial"/>
              <a:cs typeface="Arial"/>
            </a:endParaRPr>
          </a:p>
          <a:p>
            <a:pPr marL="527685" marR="558800" indent="-514984">
              <a:lnSpc>
                <a:spcPct val="100000"/>
              </a:lnSpc>
              <a:spcBef>
                <a:spcPts val="720"/>
              </a:spcBef>
              <a:buAutoNum type="arabicPeriod"/>
              <a:tabLst>
                <a:tab pos="527685" algn="l"/>
                <a:tab pos="528320" algn="l"/>
              </a:tabLst>
            </a:pPr>
            <a:r>
              <a:rPr sz="3000" spc="-75" dirty="0">
                <a:solidFill>
                  <a:srgbClr val="EBE9E7"/>
                </a:solidFill>
                <a:latin typeface="Arial"/>
                <a:cs typeface="Arial"/>
              </a:rPr>
              <a:t>The</a:t>
            </a:r>
            <a:r>
              <a:rPr sz="3000" spc="-130" dirty="0">
                <a:solidFill>
                  <a:srgbClr val="EBE9E7"/>
                </a:solidFill>
                <a:latin typeface="Arial"/>
                <a:cs typeface="Arial"/>
              </a:rPr>
              <a:t> </a:t>
            </a:r>
            <a:r>
              <a:rPr sz="3000" spc="-35" dirty="0">
                <a:solidFill>
                  <a:srgbClr val="EBE9E7"/>
                </a:solidFill>
                <a:latin typeface="Arial"/>
                <a:cs typeface="Arial"/>
              </a:rPr>
              <a:t>ability</a:t>
            </a:r>
            <a:r>
              <a:rPr sz="3000" spc="-160" dirty="0">
                <a:solidFill>
                  <a:srgbClr val="EBE9E7"/>
                </a:solidFill>
                <a:latin typeface="Arial"/>
                <a:cs typeface="Arial"/>
              </a:rPr>
              <a:t> </a:t>
            </a:r>
            <a:r>
              <a:rPr sz="3000" spc="30" dirty="0">
                <a:solidFill>
                  <a:srgbClr val="EBE9E7"/>
                </a:solidFill>
                <a:latin typeface="Arial"/>
                <a:cs typeface="Arial"/>
              </a:rPr>
              <a:t>to</a:t>
            </a:r>
            <a:r>
              <a:rPr sz="3000" spc="-125" dirty="0">
                <a:solidFill>
                  <a:srgbClr val="EBE9E7"/>
                </a:solidFill>
                <a:latin typeface="Arial"/>
                <a:cs typeface="Arial"/>
              </a:rPr>
              <a:t> </a:t>
            </a:r>
            <a:r>
              <a:rPr sz="3000" spc="-40" dirty="0">
                <a:solidFill>
                  <a:srgbClr val="EBE9E7"/>
                </a:solidFill>
                <a:latin typeface="Arial"/>
                <a:cs typeface="Arial"/>
              </a:rPr>
              <a:t>integrate</a:t>
            </a:r>
            <a:r>
              <a:rPr sz="3000" spc="-140" dirty="0">
                <a:solidFill>
                  <a:srgbClr val="EBE9E7"/>
                </a:solidFill>
                <a:latin typeface="Arial"/>
                <a:cs typeface="Arial"/>
              </a:rPr>
              <a:t> </a:t>
            </a:r>
            <a:r>
              <a:rPr sz="3000" spc="30" dirty="0">
                <a:solidFill>
                  <a:srgbClr val="EBE9E7"/>
                </a:solidFill>
                <a:latin typeface="Arial"/>
                <a:cs typeface="Arial"/>
              </a:rPr>
              <a:t>with</a:t>
            </a:r>
            <a:r>
              <a:rPr sz="3000" spc="-114" dirty="0">
                <a:solidFill>
                  <a:srgbClr val="EBE9E7"/>
                </a:solidFill>
                <a:latin typeface="Arial"/>
                <a:cs typeface="Arial"/>
              </a:rPr>
              <a:t> </a:t>
            </a:r>
            <a:r>
              <a:rPr sz="3000" spc="-85" dirty="0">
                <a:solidFill>
                  <a:srgbClr val="EBE9E7"/>
                </a:solidFill>
                <a:latin typeface="Arial"/>
                <a:cs typeface="Arial"/>
              </a:rPr>
              <a:t>a</a:t>
            </a:r>
            <a:r>
              <a:rPr sz="3000" spc="-135" dirty="0">
                <a:solidFill>
                  <a:srgbClr val="EBE9E7"/>
                </a:solidFill>
                <a:latin typeface="Arial"/>
                <a:cs typeface="Arial"/>
              </a:rPr>
              <a:t> </a:t>
            </a:r>
            <a:r>
              <a:rPr sz="3000" spc="-35" dirty="0">
                <a:solidFill>
                  <a:srgbClr val="EBE9E7"/>
                </a:solidFill>
                <a:latin typeface="Arial"/>
                <a:cs typeface="Arial"/>
              </a:rPr>
              <a:t>wide</a:t>
            </a:r>
            <a:r>
              <a:rPr sz="3000" spc="-125" dirty="0">
                <a:solidFill>
                  <a:srgbClr val="EBE9E7"/>
                </a:solidFill>
                <a:latin typeface="Arial"/>
                <a:cs typeface="Arial"/>
              </a:rPr>
              <a:t> </a:t>
            </a:r>
            <a:r>
              <a:rPr sz="3000" spc="-60" dirty="0">
                <a:solidFill>
                  <a:srgbClr val="EBE9E7"/>
                </a:solidFill>
                <a:latin typeface="Arial"/>
                <a:cs typeface="Arial"/>
              </a:rPr>
              <a:t>range</a:t>
            </a:r>
            <a:r>
              <a:rPr sz="3000" spc="-125" dirty="0">
                <a:solidFill>
                  <a:srgbClr val="EBE9E7"/>
                </a:solidFill>
                <a:latin typeface="Arial"/>
                <a:cs typeface="Arial"/>
              </a:rPr>
              <a:t> </a:t>
            </a:r>
            <a:r>
              <a:rPr sz="3000" spc="35" dirty="0">
                <a:solidFill>
                  <a:srgbClr val="EBE9E7"/>
                </a:solidFill>
                <a:latin typeface="Arial"/>
                <a:cs typeface="Arial"/>
              </a:rPr>
              <a:t>of  </a:t>
            </a:r>
            <a:r>
              <a:rPr sz="3000" spc="-40" dirty="0">
                <a:solidFill>
                  <a:srgbClr val="EBE9E7"/>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Content</a:t>
            </a:r>
            <a:r>
              <a:rPr sz="3000" spc="-210" dirty="0">
                <a:solidFill>
                  <a:srgbClr val="EBE9E7"/>
                </a:solidFill>
                <a:latin typeface="Arial"/>
                <a:cs typeface="Arial"/>
              </a:rPr>
              <a:t> </a:t>
            </a:r>
            <a:r>
              <a:rPr sz="3000" spc="-55" dirty="0">
                <a:solidFill>
                  <a:srgbClr val="EBE9E7"/>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Security</a:t>
            </a:r>
            <a:r>
              <a:rPr sz="3000" spc="-130" dirty="0">
                <a:solidFill>
                  <a:srgbClr val="EBE9E7"/>
                </a:solidFill>
                <a:latin typeface="Arial"/>
                <a:cs typeface="Arial"/>
              </a:rPr>
              <a:t> </a:t>
            </a:r>
            <a:r>
              <a:rPr sz="3000" spc="-10" dirty="0">
                <a:solidFill>
                  <a:srgbClr val="EBE9E7"/>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b="1" spc="-80" dirty="0">
                <a:solidFill>
                  <a:srgbClr val="FFFFFF"/>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Publishing</a:t>
            </a:r>
            <a:endParaRPr sz="300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89" y="287883"/>
            <a:ext cx="1870964" cy="1538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457955"/>
            <a:ext cx="9144000" cy="172059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6" name="object 6"/>
          <p:cNvSpPr txBox="1"/>
          <p:nvPr/>
        </p:nvSpPr>
        <p:spPr>
          <a:xfrm>
            <a:off x="3623817" y="3751453"/>
            <a:ext cx="1953260" cy="548640"/>
          </a:xfrm>
          <a:prstGeom prst="rect">
            <a:avLst/>
          </a:prstGeom>
        </p:spPr>
        <p:txBody>
          <a:bodyPr vert="horz" wrap="square" lIns="0" tIns="0" rIns="0" bIns="0" rtlCol="0">
            <a:spAutoFit/>
          </a:bodyPr>
          <a:lstStyle/>
          <a:p>
            <a:pPr marL="12700">
              <a:lnSpc>
                <a:spcPct val="100000"/>
              </a:lnSpc>
            </a:pPr>
            <a:r>
              <a:rPr sz="3600" spc="-10" dirty="0">
                <a:solidFill>
                  <a:srgbClr val="EBE9E7"/>
                </a:solidFill>
                <a:latin typeface="Arial"/>
                <a:cs typeface="Arial"/>
              </a:rPr>
              <a:t>Targeting</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104</a:t>
            </a:r>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503795">
              <a:lnSpc>
                <a:spcPct val="100000"/>
              </a:lnSpc>
            </a:pPr>
            <a:r>
              <a:rPr spc="-10" dirty="0"/>
              <a:t>Targeting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105</a:t>
            </a:r>
          </a:p>
        </p:txBody>
      </p:sp>
      <p:sp>
        <p:nvSpPr>
          <p:cNvPr id="5" name="object 5"/>
          <p:cNvSpPr txBox="1"/>
          <p:nvPr/>
        </p:nvSpPr>
        <p:spPr>
          <a:xfrm>
            <a:off x="435965" y="1153033"/>
            <a:ext cx="8376284" cy="4770755"/>
          </a:xfrm>
          <a:prstGeom prst="rect">
            <a:avLst/>
          </a:prstGeom>
        </p:spPr>
        <p:txBody>
          <a:bodyPr vert="horz" wrap="square" lIns="0" tIns="0" rIns="0" bIns="0" rtlCol="0">
            <a:spAutoFit/>
          </a:bodyPr>
          <a:lstStyle/>
          <a:p>
            <a:pPr marL="195580" marR="328295" indent="-182880">
              <a:lnSpc>
                <a:spcPct val="100000"/>
              </a:lnSpc>
              <a:buClr>
                <a:srgbClr val="9E9087"/>
              </a:buClr>
              <a:buSzPct val="79166"/>
              <a:buFont typeface="Wingdings"/>
              <a:buChar char=""/>
              <a:tabLst>
                <a:tab pos="195580" algn="l"/>
              </a:tabLst>
            </a:pPr>
            <a:r>
              <a:rPr sz="2400" spc="-25" dirty="0">
                <a:solidFill>
                  <a:srgbClr val="2B2522"/>
                </a:solidFill>
                <a:latin typeface="Arial"/>
                <a:cs typeface="Arial"/>
              </a:rPr>
              <a:t>Displays pages </a:t>
            </a:r>
            <a:r>
              <a:rPr sz="2400" spc="15" dirty="0">
                <a:solidFill>
                  <a:srgbClr val="2B2522"/>
                </a:solidFill>
                <a:latin typeface="Arial"/>
                <a:cs typeface="Arial"/>
              </a:rPr>
              <a:t>differently </a:t>
            </a:r>
            <a:r>
              <a:rPr sz="2400" spc="-25" dirty="0">
                <a:solidFill>
                  <a:srgbClr val="2B2522"/>
                </a:solidFill>
                <a:latin typeface="Arial"/>
                <a:cs typeface="Arial"/>
              </a:rPr>
              <a:t>depending </a:t>
            </a:r>
            <a:r>
              <a:rPr sz="2400" dirty="0">
                <a:solidFill>
                  <a:srgbClr val="2B2522"/>
                </a:solidFill>
                <a:latin typeface="Arial"/>
                <a:cs typeface="Arial"/>
              </a:rPr>
              <a:t>on certain </a:t>
            </a:r>
            <a:r>
              <a:rPr sz="2400" spc="-20" dirty="0">
                <a:solidFill>
                  <a:srgbClr val="2B2522"/>
                </a:solidFill>
                <a:latin typeface="Arial"/>
                <a:cs typeface="Arial"/>
              </a:rPr>
              <a:t>criteria,</a:t>
            </a:r>
            <a:r>
              <a:rPr sz="2400" spc="-430" dirty="0">
                <a:solidFill>
                  <a:srgbClr val="2B2522"/>
                </a:solidFill>
                <a:latin typeface="Arial"/>
                <a:cs typeface="Arial"/>
              </a:rPr>
              <a:t> </a:t>
            </a:r>
            <a:r>
              <a:rPr sz="2400" spc="45" dirty="0">
                <a:solidFill>
                  <a:srgbClr val="2B2522"/>
                </a:solidFill>
                <a:latin typeface="Arial"/>
                <a:cs typeface="Arial"/>
              </a:rPr>
              <a:t>for  </a:t>
            </a:r>
            <a:r>
              <a:rPr sz="2400" spc="-50" dirty="0">
                <a:solidFill>
                  <a:srgbClr val="2B2522"/>
                </a:solidFill>
                <a:latin typeface="Arial"/>
                <a:cs typeface="Arial"/>
              </a:rPr>
              <a:t>example, </a:t>
            </a:r>
            <a:r>
              <a:rPr sz="2400" spc="5" dirty="0">
                <a:solidFill>
                  <a:srgbClr val="2B2522"/>
                </a:solidFill>
                <a:latin typeface="Arial"/>
                <a:cs typeface="Arial"/>
              </a:rPr>
              <a:t>the </a:t>
            </a:r>
            <a:r>
              <a:rPr sz="2400" spc="-15" dirty="0">
                <a:solidFill>
                  <a:srgbClr val="2B2522"/>
                </a:solidFill>
                <a:latin typeface="Arial"/>
                <a:cs typeface="Arial"/>
              </a:rPr>
              <a:t>user's </a:t>
            </a:r>
            <a:r>
              <a:rPr sz="2400" spc="-25" dirty="0">
                <a:solidFill>
                  <a:srgbClr val="2B2522"/>
                </a:solidFill>
                <a:latin typeface="Arial"/>
                <a:cs typeface="Arial"/>
              </a:rPr>
              <a:t>browser, </a:t>
            </a:r>
            <a:r>
              <a:rPr sz="2400" spc="-15" dirty="0">
                <a:solidFill>
                  <a:srgbClr val="2B2522"/>
                </a:solidFill>
                <a:latin typeface="Arial"/>
                <a:cs typeface="Arial"/>
              </a:rPr>
              <a:t>geographic </a:t>
            </a:r>
            <a:r>
              <a:rPr sz="2400" spc="-10" dirty="0">
                <a:solidFill>
                  <a:srgbClr val="2B2522"/>
                </a:solidFill>
                <a:latin typeface="Arial"/>
                <a:cs typeface="Arial"/>
              </a:rPr>
              <a:t>location,  </a:t>
            </a:r>
            <a:r>
              <a:rPr sz="2400" spc="-20" dirty="0">
                <a:solidFill>
                  <a:srgbClr val="2B2522"/>
                </a:solidFill>
                <a:latin typeface="Arial"/>
                <a:cs typeface="Arial"/>
              </a:rPr>
              <a:t>demographic,</a:t>
            </a:r>
            <a:r>
              <a:rPr sz="2400" spc="-114" dirty="0">
                <a:solidFill>
                  <a:srgbClr val="2B2522"/>
                </a:solidFill>
                <a:latin typeface="Arial"/>
                <a:cs typeface="Arial"/>
              </a:rPr>
              <a:t> </a:t>
            </a:r>
            <a:r>
              <a:rPr sz="2400" spc="-10" dirty="0">
                <a:solidFill>
                  <a:srgbClr val="2B2522"/>
                </a:solidFill>
                <a:latin typeface="Arial"/>
                <a:cs typeface="Arial"/>
              </a:rPr>
              <a:t>etc.</a:t>
            </a:r>
            <a:endParaRPr sz="2400" dirty="0">
              <a:latin typeface="Arial"/>
              <a:cs typeface="Arial"/>
            </a:endParaRPr>
          </a:p>
          <a:p>
            <a:pPr marL="195580" marR="582930" indent="-182880">
              <a:lnSpc>
                <a:spcPct val="100000"/>
              </a:lnSpc>
              <a:spcBef>
                <a:spcPts val="575"/>
              </a:spcBef>
              <a:buClr>
                <a:srgbClr val="9E9087"/>
              </a:buClr>
              <a:buSzPct val="79166"/>
              <a:buFont typeface="Wingdings"/>
              <a:buChar char=""/>
              <a:tabLst>
                <a:tab pos="195580" algn="l"/>
              </a:tabLst>
            </a:pPr>
            <a:r>
              <a:rPr sz="2400" spc="-10" dirty="0">
                <a:solidFill>
                  <a:srgbClr val="2B2522"/>
                </a:solidFill>
                <a:latin typeface="Arial"/>
                <a:cs typeface="Arial"/>
              </a:rPr>
              <a:t>Targeting </a:t>
            </a:r>
            <a:r>
              <a:rPr sz="2400" spc="-15" dirty="0">
                <a:solidFill>
                  <a:srgbClr val="2B2522"/>
                </a:solidFill>
                <a:latin typeface="Arial"/>
                <a:cs typeface="Arial"/>
              </a:rPr>
              <a:t>uses </a:t>
            </a:r>
            <a:r>
              <a:rPr sz="2400" spc="10" dirty="0">
                <a:solidFill>
                  <a:srgbClr val="2B2522"/>
                </a:solidFill>
                <a:latin typeface="Arial"/>
                <a:cs typeface="Arial"/>
              </a:rPr>
              <a:t>the </a:t>
            </a:r>
            <a:r>
              <a:rPr sz="2400" b="1" spc="-65" dirty="0">
                <a:solidFill>
                  <a:srgbClr val="2B2522"/>
                </a:solidFill>
                <a:latin typeface="Arial"/>
                <a:cs typeface="Arial"/>
              </a:rPr>
              <a:t>Targeting </a:t>
            </a:r>
            <a:r>
              <a:rPr sz="2400" b="1" spc="-90" dirty="0">
                <a:solidFill>
                  <a:srgbClr val="2B2522"/>
                </a:solidFill>
                <a:latin typeface="Arial"/>
                <a:cs typeface="Arial"/>
              </a:rPr>
              <a:t>Container</a:t>
            </a:r>
            <a:r>
              <a:rPr sz="2400" spc="-90" dirty="0">
                <a:solidFill>
                  <a:srgbClr val="2B2522"/>
                </a:solidFill>
                <a:latin typeface="Arial"/>
                <a:cs typeface="Arial"/>
              </a:rPr>
              <a:t>, </a:t>
            </a:r>
            <a:r>
              <a:rPr sz="2400" spc="-45" dirty="0">
                <a:solidFill>
                  <a:srgbClr val="2B2522"/>
                </a:solidFill>
                <a:latin typeface="Arial"/>
                <a:cs typeface="Arial"/>
              </a:rPr>
              <a:t>a </a:t>
            </a:r>
            <a:r>
              <a:rPr sz="2400" dirty="0">
                <a:solidFill>
                  <a:srgbClr val="2B2522"/>
                </a:solidFill>
                <a:latin typeface="Arial"/>
                <a:cs typeface="Arial"/>
              </a:rPr>
              <a:t>container</a:t>
            </a:r>
            <a:r>
              <a:rPr sz="2400" spc="-275" dirty="0">
                <a:solidFill>
                  <a:srgbClr val="2B2522"/>
                </a:solidFill>
                <a:latin typeface="Arial"/>
                <a:cs typeface="Arial"/>
              </a:rPr>
              <a:t> </a:t>
            </a:r>
            <a:r>
              <a:rPr sz="2400" spc="50" dirty="0">
                <a:solidFill>
                  <a:srgbClr val="2B2522"/>
                </a:solidFill>
                <a:latin typeface="Arial"/>
                <a:cs typeface="Arial"/>
              </a:rPr>
              <a:t>with  </a:t>
            </a:r>
            <a:r>
              <a:rPr sz="2400" spc="15" dirty="0">
                <a:solidFill>
                  <a:srgbClr val="2B2522"/>
                </a:solidFill>
                <a:latin typeface="Arial"/>
                <a:cs typeface="Arial"/>
              </a:rPr>
              <a:t>multiple </a:t>
            </a:r>
            <a:r>
              <a:rPr sz="2400" spc="-5" dirty="0">
                <a:solidFill>
                  <a:srgbClr val="2B2522"/>
                </a:solidFill>
                <a:latin typeface="Arial"/>
                <a:cs typeface="Arial"/>
              </a:rPr>
              <a:t>alternative</a:t>
            </a:r>
            <a:r>
              <a:rPr sz="2400" spc="-160" dirty="0">
                <a:solidFill>
                  <a:srgbClr val="2B2522"/>
                </a:solidFill>
                <a:latin typeface="Arial"/>
                <a:cs typeface="Arial"/>
              </a:rPr>
              <a:t> </a:t>
            </a:r>
            <a:r>
              <a:rPr sz="2400" spc="-5" dirty="0">
                <a:solidFill>
                  <a:srgbClr val="2B2522"/>
                </a:solidFill>
                <a:latin typeface="Arial"/>
                <a:cs typeface="Arial"/>
              </a:rPr>
              <a:t>displays</a:t>
            </a:r>
            <a:endParaRPr sz="2400" dirty="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spc="-25" dirty="0">
                <a:solidFill>
                  <a:srgbClr val="2B2522"/>
                </a:solidFill>
                <a:latin typeface="Arial"/>
                <a:cs typeface="Arial"/>
              </a:rPr>
              <a:t>For </a:t>
            </a:r>
            <a:r>
              <a:rPr sz="2400" spc="-30" dirty="0">
                <a:solidFill>
                  <a:srgbClr val="2B2522"/>
                </a:solidFill>
                <a:latin typeface="Arial"/>
                <a:cs typeface="Arial"/>
              </a:rPr>
              <a:t>each </a:t>
            </a:r>
            <a:r>
              <a:rPr sz="2400" spc="-20" dirty="0">
                <a:solidFill>
                  <a:srgbClr val="2B2522"/>
                </a:solidFill>
                <a:latin typeface="Arial"/>
                <a:cs typeface="Arial"/>
              </a:rPr>
              <a:t>alternative, </a:t>
            </a:r>
            <a:r>
              <a:rPr sz="2400" b="1" spc="-80" dirty="0">
                <a:solidFill>
                  <a:srgbClr val="2B2522"/>
                </a:solidFill>
                <a:latin typeface="Arial"/>
                <a:cs typeface="Arial"/>
              </a:rPr>
              <a:t>conditions </a:t>
            </a:r>
            <a:r>
              <a:rPr sz="2400" dirty="0">
                <a:solidFill>
                  <a:srgbClr val="2B2522"/>
                </a:solidFill>
                <a:latin typeface="Arial"/>
                <a:cs typeface="Arial"/>
              </a:rPr>
              <a:t>can </a:t>
            </a:r>
            <a:r>
              <a:rPr sz="2400" spc="-50" dirty="0">
                <a:solidFill>
                  <a:srgbClr val="2B2522"/>
                </a:solidFill>
                <a:latin typeface="Arial"/>
                <a:cs typeface="Arial"/>
              </a:rPr>
              <a:t>be</a:t>
            </a:r>
            <a:r>
              <a:rPr sz="2400" spc="-320" dirty="0">
                <a:solidFill>
                  <a:srgbClr val="2B2522"/>
                </a:solidFill>
                <a:latin typeface="Arial"/>
                <a:cs typeface="Arial"/>
              </a:rPr>
              <a:t> </a:t>
            </a:r>
            <a:r>
              <a:rPr sz="2400" spc="-15" dirty="0">
                <a:solidFill>
                  <a:srgbClr val="2B2522"/>
                </a:solidFill>
                <a:latin typeface="Arial"/>
                <a:cs typeface="Arial"/>
              </a:rPr>
              <a:t>specified.</a:t>
            </a:r>
            <a:endParaRPr sz="2400" dirty="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b="1" spc="-75" dirty="0">
                <a:solidFill>
                  <a:srgbClr val="2B2522"/>
                </a:solidFill>
                <a:latin typeface="Arial"/>
                <a:cs typeface="Arial"/>
              </a:rPr>
              <a:t>Collectors</a:t>
            </a:r>
            <a:r>
              <a:rPr sz="2400" b="1" spc="-60" dirty="0">
                <a:solidFill>
                  <a:srgbClr val="2B2522"/>
                </a:solidFill>
                <a:latin typeface="Arial"/>
                <a:cs typeface="Arial"/>
              </a:rPr>
              <a:t> </a:t>
            </a:r>
            <a:r>
              <a:rPr sz="2400" spc="15" dirty="0">
                <a:solidFill>
                  <a:srgbClr val="2B2522"/>
                </a:solidFill>
                <a:latin typeface="Arial"/>
                <a:cs typeface="Arial"/>
              </a:rPr>
              <a:t>collect</a:t>
            </a:r>
            <a:r>
              <a:rPr sz="2400" spc="-75" dirty="0">
                <a:solidFill>
                  <a:srgbClr val="2B2522"/>
                </a:solidFill>
                <a:latin typeface="Arial"/>
                <a:cs typeface="Arial"/>
              </a:rPr>
              <a:t> </a:t>
            </a:r>
            <a:r>
              <a:rPr sz="2400" spc="5" dirty="0">
                <a:solidFill>
                  <a:srgbClr val="2B2522"/>
                </a:solidFill>
                <a:latin typeface="Arial"/>
                <a:cs typeface="Arial"/>
              </a:rPr>
              <a:t>data</a:t>
            </a:r>
            <a:r>
              <a:rPr sz="2400" spc="-75" dirty="0">
                <a:solidFill>
                  <a:srgbClr val="2B2522"/>
                </a:solidFill>
                <a:latin typeface="Arial"/>
                <a:cs typeface="Arial"/>
              </a:rPr>
              <a:t> </a:t>
            </a:r>
            <a:r>
              <a:rPr sz="2400" spc="15" dirty="0">
                <a:solidFill>
                  <a:srgbClr val="2B2522"/>
                </a:solidFill>
                <a:latin typeface="Arial"/>
                <a:cs typeface="Arial"/>
              </a:rPr>
              <a:t>about</a:t>
            </a:r>
            <a:r>
              <a:rPr sz="2400" spc="-80" dirty="0">
                <a:solidFill>
                  <a:srgbClr val="2B2522"/>
                </a:solidFill>
                <a:latin typeface="Arial"/>
                <a:cs typeface="Arial"/>
              </a:rPr>
              <a:t> </a:t>
            </a:r>
            <a:r>
              <a:rPr sz="2400" spc="5" dirty="0">
                <a:solidFill>
                  <a:srgbClr val="2B2522"/>
                </a:solidFill>
                <a:latin typeface="Arial"/>
                <a:cs typeface="Arial"/>
              </a:rPr>
              <a:t>the</a:t>
            </a:r>
            <a:r>
              <a:rPr sz="2400" spc="-70" dirty="0">
                <a:solidFill>
                  <a:srgbClr val="2B2522"/>
                </a:solidFill>
                <a:latin typeface="Arial"/>
                <a:cs typeface="Arial"/>
              </a:rPr>
              <a:t> </a:t>
            </a:r>
            <a:r>
              <a:rPr sz="2400" spc="-15" dirty="0">
                <a:solidFill>
                  <a:srgbClr val="2B2522"/>
                </a:solidFill>
                <a:latin typeface="Arial"/>
                <a:cs typeface="Arial"/>
              </a:rPr>
              <a:t>user</a:t>
            </a:r>
            <a:r>
              <a:rPr sz="2400" spc="-85" dirty="0">
                <a:solidFill>
                  <a:srgbClr val="2B2522"/>
                </a:solidFill>
                <a:latin typeface="Arial"/>
                <a:cs typeface="Arial"/>
              </a:rPr>
              <a:t> </a:t>
            </a:r>
            <a:r>
              <a:rPr sz="2400" spc="65" dirty="0">
                <a:solidFill>
                  <a:srgbClr val="2B2522"/>
                </a:solidFill>
                <a:latin typeface="Arial"/>
                <a:cs typeface="Arial"/>
              </a:rPr>
              <a:t>from</a:t>
            </a:r>
            <a:r>
              <a:rPr sz="2400" spc="-80" dirty="0">
                <a:solidFill>
                  <a:srgbClr val="2B2522"/>
                </a:solidFill>
                <a:latin typeface="Arial"/>
                <a:cs typeface="Arial"/>
              </a:rPr>
              <a:t> </a:t>
            </a:r>
            <a:r>
              <a:rPr sz="2400" spc="-20" dirty="0">
                <a:solidFill>
                  <a:srgbClr val="2B2522"/>
                </a:solidFill>
                <a:latin typeface="Arial"/>
                <a:cs typeface="Arial"/>
              </a:rPr>
              <a:t>external</a:t>
            </a:r>
            <a:r>
              <a:rPr sz="2400" spc="-75" dirty="0">
                <a:solidFill>
                  <a:srgbClr val="2B2522"/>
                </a:solidFill>
                <a:latin typeface="Arial"/>
                <a:cs typeface="Arial"/>
              </a:rPr>
              <a:t> </a:t>
            </a:r>
            <a:r>
              <a:rPr sz="2400" spc="-5" dirty="0">
                <a:solidFill>
                  <a:srgbClr val="2B2522"/>
                </a:solidFill>
                <a:latin typeface="Arial"/>
                <a:cs typeface="Arial"/>
              </a:rPr>
              <a:t>sources</a:t>
            </a:r>
            <a:endParaRPr sz="2400" dirty="0">
              <a:latin typeface="Arial"/>
              <a:cs typeface="Arial"/>
            </a:endParaRPr>
          </a:p>
          <a:p>
            <a:pPr marL="194945">
              <a:lnSpc>
                <a:spcPct val="100000"/>
              </a:lnSpc>
            </a:pPr>
            <a:r>
              <a:rPr sz="2400" spc="-15" dirty="0">
                <a:solidFill>
                  <a:srgbClr val="2B2522"/>
                </a:solidFill>
                <a:latin typeface="Arial"/>
                <a:cs typeface="Arial"/>
              </a:rPr>
              <a:t>and merge </a:t>
            </a:r>
            <a:r>
              <a:rPr sz="2400" spc="35" dirty="0">
                <a:solidFill>
                  <a:srgbClr val="2B2522"/>
                </a:solidFill>
                <a:latin typeface="Arial"/>
                <a:cs typeface="Arial"/>
              </a:rPr>
              <a:t>them </a:t>
            </a:r>
            <a:r>
              <a:rPr sz="2400" dirty="0">
                <a:solidFill>
                  <a:srgbClr val="2B2522"/>
                </a:solidFill>
                <a:latin typeface="Arial"/>
                <a:cs typeface="Arial"/>
              </a:rPr>
              <a:t>in</a:t>
            </a:r>
            <a:r>
              <a:rPr sz="2400" spc="-470" dirty="0">
                <a:solidFill>
                  <a:srgbClr val="2B2522"/>
                </a:solidFill>
                <a:latin typeface="Arial"/>
                <a:cs typeface="Arial"/>
              </a:rPr>
              <a:t> </a:t>
            </a:r>
            <a:r>
              <a:rPr sz="2400" spc="-45" dirty="0">
                <a:solidFill>
                  <a:srgbClr val="2B2522"/>
                </a:solidFill>
                <a:latin typeface="Arial"/>
                <a:cs typeface="Arial"/>
              </a:rPr>
              <a:t>a </a:t>
            </a:r>
            <a:r>
              <a:rPr sz="2400" spc="-20" dirty="0">
                <a:solidFill>
                  <a:srgbClr val="2B2522"/>
                </a:solidFill>
                <a:latin typeface="Arial"/>
                <a:cs typeface="Arial"/>
              </a:rPr>
              <a:t>user </a:t>
            </a:r>
            <a:r>
              <a:rPr sz="2400" spc="5" dirty="0">
                <a:solidFill>
                  <a:srgbClr val="2B2522"/>
                </a:solidFill>
                <a:latin typeface="Arial"/>
                <a:cs typeface="Arial"/>
              </a:rPr>
              <a:t>profile</a:t>
            </a:r>
            <a:endParaRPr sz="2400" dirty="0">
              <a:latin typeface="Arial"/>
              <a:cs typeface="Arial"/>
            </a:endParaRPr>
          </a:p>
          <a:p>
            <a:pPr marL="195580" indent="-182880">
              <a:lnSpc>
                <a:spcPct val="100000"/>
              </a:lnSpc>
              <a:spcBef>
                <a:spcPts val="575"/>
              </a:spcBef>
              <a:buClr>
                <a:srgbClr val="9E9087"/>
              </a:buClr>
              <a:buSzPct val="79166"/>
              <a:buFont typeface="Wingdings"/>
              <a:buChar char=""/>
              <a:tabLst>
                <a:tab pos="195580" algn="l"/>
              </a:tabLst>
            </a:pPr>
            <a:r>
              <a:rPr sz="2400" b="1" spc="-95" dirty="0">
                <a:solidFill>
                  <a:srgbClr val="2B2522"/>
                </a:solidFill>
                <a:latin typeface="Arial"/>
                <a:cs typeface="Arial"/>
              </a:rPr>
              <a:t>Rules </a:t>
            </a:r>
            <a:r>
              <a:rPr sz="2400" b="1" spc="-114" dirty="0">
                <a:solidFill>
                  <a:srgbClr val="2B2522"/>
                </a:solidFill>
                <a:latin typeface="Arial"/>
                <a:cs typeface="Arial"/>
              </a:rPr>
              <a:t>Engine </a:t>
            </a:r>
            <a:r>
              <a:rPr sz="2400" spc="-20" dirty="0">
                <a:solidFill>
                  <a:srgbClr val="2B2522"/>
                </a:solidFill>
                <a:latin typeface="Arial"/>
                <a:cs typeface="Arial"/>
              </a:rPr>
              <a:t>evaluates </a:t>
            </a:r>
            <a:r>
              <a:rPr sz="2400" spc="15" dirty="0">
                <a:solidFill>
                  <a:srgbClr val="2B2522"/>
                </a:solidFill>
                <a:latin typeface="Arial"/>
                <a:cs typeface="Arial"/>
              </a:rPr>
              <a:t>conditions </a:t>
            </a:r>
            <a:r>
              <a:rPr sz="2400" spc="-30" dirty="0">
                <a:solidFill>
                  <a:srgbClr val="2B2522"/>
                </a:solidFill>
                <a:latin typeface="Arial"/>
                <a:cs typeface="Arial"/>
              </a:rPr>
              <a:t>sequentially, </a:t>
            </a:r>
            <a:r>
              <a:rPr sz="2400" spc="-15" dirty="0">
                <a:solidFill>
                  <a:srgbClr val="2B2522"/>
                </a:solidFill>
                <a:latin typeface="Arial"/>
                <a:cs typeface="Arial"/>
              </a:rPr>
              <a:t>and</a:t>
            </a:r>
            <a:r>
              <a:rPr sz="2400" spc="-70" dirty="0">
                <a:solidFill>
                  <a:srgbClr val="2B2522"/>
                </a:solidFill>
                <a:latin typeface="Arial"/>
                <a:cs typeface="Arial"/>
              </a:rPr>
              <a:t> </a:t>
            </a:r>
            <a:r>
              <a:rPr sz="2400" spc="5" dirty="0">
                <a:solidFill>
                  <a:srgbClr val="2B2522"/>
                </a:solidFill>
                <a:latin typeface="Arial"/>
                <a:cs typeface="Arial"/>
              </a:rPr>
              <a:t>returns</a:t>
            </a:r>
            <a:endParaRPr sz="2400" dirty="0">
              <a:latin typeface="Arial"/>
              <a:cs typeface="Arial"/>
            </a:endParaRPr>
          </a:p>
          <a:p>
            <a:pPr marL="194945">
              <a:lnSpc>
                <a:spcPct val="100000"/>
              </a:lnSpc>
            </a:pPr>
            <a:r>
              <a:rPr sz="2400" spc="5" dirty="0">
                <a:solidFill>
                  <a:srgbClr val="2B2522"/>
                </a:solidFill>
                <a:latin typeface="Arial"/>
                <a:cs typeface="Arial"/>
              </a:rPr>
              <a:t>the</a:t>
            </a:r>
            <a:r>
              <a:rPr sz="2400" spc="-80" dirty="0">
                <a:solidFill>
                  <a:srgbClr val="2B2522"/>
                </a:solidFill>
                <a:latin typeface="Arial"/>
                <a:cs typeface="Arial"/>
              </a:rPr>
              <a:t> </a:t>
            </a:r>
            <a:r>
              <a:rPr sz="2400" spc="60" dirty="0">
                <a:solidFill>
                  <a:srgbClr val="2B2522"/>
                </a:solidFill>
                <a:latin typeface="Arial"/>
                <a:cs typeface="Arial"/>
              </a:rPr>
              <a:t>first</a:t>
            </a:r>
            <a:r>
              <a:rPr sz="2400" spc="-90" dirty="0">
                <a:solidFill>
                  <a:srgbClr val="2B2522"/>
                </a:solidFill>
                <a:latin typeface="Arial"/>
                <a:cs typeface="Arial"/>
              </a:rPr>
              <a:t> </a:t>
            </a:r>
            <a:r>
              <a:rPr sz="2400" spc="-5" dirty="0">
                <a:solidFill>
                  <a:srgbClr val="2B2522"/>
                </a:solidFill>
                <a:latin typeface="Arial"/>
                <a:cs typeface="Arial"/>
              </a:rPr>
              <a:t>alternative</a:t>
            </a:r>
            <a:r>
              <a:rPr sz="2400" spc="-65" dirty="0">
                <a:solidFill>
                  <a:srgbClr val="2B2522"/>
                </a:solidFill>
                <a:latin typeface="Arial"/>
                <a:cs typeface="Arial"/>
              </a:rPr>
              <a:t> </a:t>
            </a:r>
            <a:r>
              <a:rPr sz="2400" dirty="0">
                <a:solidFill>
                  <a:srgbClr val="2B2522"/>
                </a:solidFill>
                <a:latin typeface="Arial"/>
                <a:cs typeface="Arial"/>
              </a:rPr>
              <a:t>whose</a:t>
            </a:r>
            <a:r>
              <a:rPr sz="2400" spc="-85" dirty="0">
                <a:solidFill>
                  <a:srgbClr val="2B2522"/>
                </a:solidFill>
                <a:latin typeface="Arial"/>
                <a:cs typeface="Arial"/>
              </a:rPr>
              <a:t> </a:t>
            </a:r>
            <a:r>
              <a:rPr sz="2400" spc="15" dirty="0">
                <a:solidFill>
                  <a:srgbClr val="2B2522"/>
                </a:solidFill>
                <a:latin typeface="Arial"/>
                <a:cs typeface="Arial"/>
              </a:rPr>
              <a:t>set</a:t>
            </a:r>
            <a:r>
              <a:rPr sz="2400" spc="-80" dirty="0">
                <a:solidFill>
                  <a:srgbClr val="2B2522"/>
                </a:solidFill>
                <a:latin typeface="Arial"/>
                <a:cs typeface="Arial"/>
              </a:rPr>
              <a:t> </a:t>
            </a:r>
            <a:r>
              <a:rPr sz="2400" spc="60" dirty="0">
                <a:solidFill>
                  <a:srgbClr val="2B2522"/>
                </a:solidFill>
                <a:latin typeface="Arial"/>
                <a:cs typeface="Arial"/>
              </a:rPr>
              <a:t>of</a:t>
            </a:r>
            <a:r>
              <a:rPr sz="2400" spc="-90" dirty="0">
                <a:solidFill>
                  <a:srgbClr val="2B2522"/>
                </a:solidFill>
                <a:latin typeface="Arial"/>
                <a:cs typeface="Arial"/>
              </a:rPr>
              <a:t> </a:t>
            </a:r>
            <a:r>
              <a:rPr sz="2400" spc="15" dirty="0">
                <a:solidFill>
                  <a:srgbClr val="2B2522"/>
                </a:solidFill>
                <a:latin typeface="Arial"/>
                <a:cs typeface="Arial"/>
              </a:rPr>
              <a:t>conditions</a:t>
            </a:r>
            <a:r>
              <a:rPr sz="2400" spc="-40" dirty="0">
                <a:solidFill>
                  <a:srgbClr val="2B2522"/>
                </a:solidFill>
                <a:latin typeface="Arial"/>
                <a:cs typeface="Arial"/>
              </a:rPr>
              <a:t> </a:t>
            </a:r>
            <a:r>
              <a:rPr sz="2400" spc="-20" dirty="0">
                <a:solidFill>
                  <a:srgbClr val="2B2522"/>
                </a:solidFill>
                <a:latin typeface="Arial"/>
                <a:cs typeface="Arial"/>
              </a:rPr>
              <a:t>evaluates</a:t>
            </a:r>
            <a:r>
              <a:rPr sz="2400" spc="-85" dirty="0">
                <a:solidFill>
                  <a:srgbClr val="2B2522"/>
                </a:solidFill>
                <a:latin typeface="Arial"/>
                <a:cs typeface="Arial"/>
              </a:rPr>
              <a:t> </a:t>
            </a:r>
            <a:r>
              <a:rPr sz="2400" spc="65" dirty="0">
                <a:solidFill>
                  <a:srgbClr val="2B2522"/>
                </a:solidFill>
                <a:latin typeface="Arial"/>
                <a:cs typeface="Arial"/>
              </a:rPr>
              <a:t>to</a:t>
            </a:r>
            <a:r>
              <a:rPr sz="2400" spc="-85" dirty="0">
                <a:solidFill>
                  <a:srgbClr val="2B2522"/>
                </a:solidFill>
                <a:latin typeface="Arial"/>
                <a:cs typeface="Arial"/>
              </a:rPr>
              <a:t> </a:t>
            </a:r>
            <a:r>
              <a:rPr sz="2400" spc="-15" dirty="0">
                <a:solidFill>
                  <a:srgbClr val="2B2522"/>
                </a:solidFill>
                <a:latin typeface="Arial"/>
                <a:cs typeface="Arial"/>
              </a:rPr>
              <a:t>true.</a:t>
            </a:r>
            <a:endParaRPr sz="2400" dirty="0">
              <a:latin typeface="Arial"/>
              <a:cs typeface="Arial"/>
            </a:endParaRPr>
          </a:p>
          <a:p>
            <a:pPr marL="195580" marR="14604" indent="-182880">
              <a:lnSpc>
                <a:spcPct val="100000"/>
              </a:lnSpc>
              <a:spcBef>
                <a:spcPts val="575"/>
              </a:spcBef>
              <a:buClr>
                <a:srgbClr val="9E9087"/>
              </a:buClr>
              <a:buSzPct val="79166"/>
              <a:buFont typeface="Wingdings"/>
              <a:buChar char=""/>
              <a:tabLst>
                <a:tab pos="195580" algn="l"/>
              </a:tabLst>
            </a:pPr>
            <a:r>
              <a:rPr sz="2400" spc="-55" dirty="0">
                <a:solidFill>
                  <a:srgbClr val="2B2522"/>
                </a:solidFill>
                <a:latin typeface="Arial"/>
                <a:cs typeface="Arial"/>
              </a:rPr>
              <a:t>The</a:t>
            </a:r>
            <a:r>
              <a:rPr sz="2400" spc="-60" dirty="0">
                <a:solidFill>
                  <a:srgbClr val="2B2522"/>
                </a:solidFill>
                <a:latin typeface="Arial"/>
                <a:cs typeface="Arial"/>
              </a:rPr>
              <a:t> </a:t>
            </a:r>
            <a:r>
              <a:rPr sz="2400" b="1" spc="-45" dirty="0">
                <a:solidFill>
                  <a:srgbClr val="2B2522"/>
                </a:solidFill>
                <a:latin typeface="Arial"/>
                <a:cs typeface="Arial"/>
              </a:rPr>
              <a:t>fallback</a:t>
            </a:r>
            <a:r>
              <a:rPr sz="2400" b="1" spc="-55" dirty="0">
                <a:solidFill>
                  <a:srgbClr val="2B2522"/>
                </a:solidFill>
                <a:latin typeface="Arial"/>
                <a:cs typeface="Arial"/>
              </a:rPr>
              <a:t> </a:t>
            </a:r>
            <a:r>
              <a:rPr sz="2400" spc="320" dirty="0">
                <a:solidFill>
                  <a:srgbClr val="2B2522"/>
                </a:solidFill>
                <a:latin typeface="Arial"/>
                <a:cs typeface="Arial"/>
              </a:rPr>
              <a:t>–</a:t>
            </a:r>
            <a:r>
              <a:rPr sz="2400" spc="-65" dirty="0">
                <a:solidFill>
                  <a:srgbClr val="2B2522"/>
                </a:solidFill>
                <a:latin typeface="Arial"/>
                <a:cs typeface="Arial"/>
              </a:rPr>
              <a:t> </a:t>
            </a:r>
            <a:r>
              <a:rPr sz="2400" spc="5" dirty="0">
                <a:solidFill>
                  <a:srgbClr val="2B2522"/>
                </a:solidFill>
                <a:latin typeface="Arial"/>
                <a:cs typeface="Arial"/>
              </a:rPr>
              <a:t>the</a:t>
            </a:r>
            <a:r>
              <a:rPr sz="2400" spc="-65" dirty="0">
                <a:solidFill>
                  <a:srgbClr val="2B2522"/>
                </a:solidFill>
                <a:latin typeface="Arial"/>
                <a:cs typeface="Arial"/>
              </a:rPr>
              <a:t> </a:t>
            </a:r>
            <a:r>
              <a:rPr sz="2400" spc="-10" dirty="0">
                <a:solidFill>
                  <a:srgbClr val="2B2522"/>
                </a:solidFill>
                <a:latin typeface="Arial"/>
                <a:cs typeface="Arial"/>
              </a:rPr>
              <a:t>”last”</a:t>
            </a:r>
            <a:r>
              <a:rPr sz="2400" spc="-75" dirty="0">
                <a:solidFill>
                  <a:srgbClr val="2B2522"/>
                </a:solidFill>
                <a:latin typeface="Arial"/>
                <a:cs typeface="Arial"/>
              </a:rPr>
              <a:t> </a:t>
            </a:r>
            <a:r>
              <a:rPr sz="2400" spc="-5" dirty="0">
                <a:solidFill>
                  <a:srgbClr val="2B2522"/>
                </a:solidFill>
                <a:latin typeface="Arial"/>
                <a:cs typeface="Arial"/>
              </a:rPr>
              <a:t>alternative</a:t>
            </a:r>
            <a:r>
              <a:rPr sz="2400" spc="-55" dirty="0">
                <a:solidFill>
                  <a:srgbClr val="2B2522"/>
                </a:solidFill>
                <a:latin typeface="Arial"/>
                <a:cs typeface="Arial"/>
              </a:rPr>
              <a:t> </a:t>
            </a:r>
            <a:r>
              <a:rPr sz="2400" spc="-20" dirty="0">
                <a:solidFill>
                  <a:srgbClr val="2B2522"/>
                </a:solidFill>
                <a:latin typeface="Arial"/>
                <a:cs typeface="Arial"/>
              </a:rPr>
              <a:t>being</a:t>
            </a:r>
            <a:r>
              <a:rPr sz="2400" spc="-50" dirty="0">
                <a:solidFill>
                  <a:srgbClr val="2B2522"/>
                </a:solidFill>
                <a:latin typeface="Arial"/>
                <a:cs typeface="Arial"/>
              </a:rPr>
              <a:t> </a:t>
            </a:r>
            <a:r>
              <a:rPr sz="2400" spc="-10" dirty="0">
                <a:solidFill>
                  <a:srgbClr val="2B2522"/>
                </a:solidFill>
                <a:latin typeface="Arial"/>
                <a:cs typeface="Arial"/>
              </a:rPr>
              <a:t>taken</a:t>
            </a:r>
            <a:r>
              <a:rPr sz="2400" spc="-90" dirty="0">
                <a:solidFill>
                  <a:srgbClr val="2B2522"/>
                </a:solidFill>
                <a:latin typeface="Arial"/>
                <a:cs typeface="Arial"/>
              </a:rPr>
              <a:t> </a:t>
            </a:r>
            <a:r>
              <a:rPr sz="2400" spc="65" dirty="0">
                <a:solidFill>
                  <a:srgbClr val="2B2522"/>
                </a:solidFill>
                <a:latin typeface="Arial"/>
                <a:cs typeface="Arial"/>
              </a:rPr>
              <a:t>if</a:t>
            </a:r>
            <a:r>
              <a:rPr sz="2400" spc="-80" dirty="0">
                <a:solidFill>
                  <a:srgbClr val="2B2522"/>
                </a:solidFill>
                <a:latin typeface="Arial"/>
                <a:cs typeface="Arial"/>
              </a:rPr>
              <a:t> </a:t>
            </a:r>
            <a:r>
              <a:rPr sz="2400" spc="-25" dirty="0">
                <a:solidFill>
                  <a:srgbClr val="2B2522"/>
                </a:solidFill>
                <a:latin typeface="Arial"/>
                <a:cs typeface="Arial"/>
              </a:rPr>
              <a:t>none</a:t>
            </a:r>
            <a:r>
              <a:rPr sz="2400" spc="-60" dirty="0">
                <a:solidFill>
                  <a:srgbClr val="2B2522"/>
                </a:solidFill>
                <a:latin typeface="Arial"/>
                <a:cs typeface="Arial"/>
              </a:rPr>
              <a:t> </a:t>
            </a:r>
            <a:r>
              <a:rPr sz="2400" spc="60" dirty="0">
                <a:solidFill>
                  <a:srgbClr val="2B2522"/>
                </a:solidFill>
                <a:latin typeface="Arial"/>
                <a:cs typeface="Arial"/>
              </a:rPr>
              <a:t>of</a:t>
            </a:r>
            <a:r>
              <a:rPr sz="2400" spc="-80" dirty="0">
                <a:solidFill>
                  <a:srgbClr val="2B2522"/>
                </a:solidFill>
                <a:latin typeface="Arial"/>
                <a:cs typeface="Arial"/>
              </a:rPr>
              <a:t> </a:t>
            </a:r>
            <a:r>
              <a:rPr sz="2400" spc="10" dirty="0">
                <a:solidFill>
                  <a:srgbClr val="2B2522"/>
                </a:solidFill>
                <a:latin typeface="Arial"/>
                <a:cs typeface="Arial"/>
              </a:rPr>
              <a:t>the  </a:t>
            </a:r>
            <a:r>
              <a:rPr sz="2400" spc="15" dirty="0">
                <a:solidFill>
                  <a:srgbClr val="2B2522"/>
                </a:solidFill>
                <a:latin typeface="Arial"/>
                <a:cs typeface="Arial"/>
              </a:rPr>
              <a:t>conditions </a:t>
            </a:r>
            <a:r>
              <a:rPr sz="2400" spc="-25" dirty="0">
                <a:solidFill>
                  <a:srgbClr val="2B2522"/>
                </a:solidFill>
                <a:latin typeface="Arial"/>
                <a:cs typeface="Arial"/>
              </a:rPr>
              <a:t>evaluate </a:t>
            </a:r>
            <a:r>
              <a:rPr sz="2400" spc="60" dirty="0">
                <a:solidFill>
                  <a:srgbClr val="2B2522"/>
                </a:solidFill>
                <a:latin typeface="Arial"/>
                <a:cs typeface="Arial"/>
              </a:rPr>
              <a:t>to</a:t>
            </a:r>
            <a:r>
              <a:rPr sz="2400" spc="-240" dirty="0">
                <a:solidFill>
                  <a:srgbClr val="2B2522"/>
                </a:solidFill>
                <a:latin typeface="Arial"/>
                <a:cs typeface="Arial"/>
              </a:rPr>
              <a:t> </a:t>
            </a:r>
            <a:r>
              <a:rPr sz="2400" spc="-15" dirty="0">
                <a:solidFill>
                  <a:srgbClr val="2B2522"/>
                </a:solidFill>
                <a:latin typeface="Arial"/>
                <a:cs typeface="Arial"/>
              </a:rPr>
              <a:t>true.</a:t>
            </a:r>
            <a:endParaRPr sz="2400" dirty="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126355">
              <a:lnSpc>
                <a:spcPct val="100000"/>
              </a:lnSpc>
            </a:pPr>
            <a:r>
              <a:rPr spc="-10" dirty="0"/>
              <a:t>Targeting </a:t>
            </a:r>
            <a:r>
              <a:rPr spc="-15" dirty="0"/>
              <a:t>Process </a:t>
            </a:r>
            <a:r>
              <a:rPr spc="-5" dirty="0"/>
              <a:t>Flow</a:t>
            </a:r>
            <a:r>
              <a:rPr spc="-180" dirty="0"/>
              <a:t> </a:t>
            </a:r>
            <a:r>
              <a:rPr spc="-45" dirty="0"/>
              <a:t>Overview</a:t>
            </a:r>
          </a:p>
        </p:txBody>
      </p:sp>
      <p:sp>
        <p:nvSpPr>
          <p:cNvPr id="5" name="object 5"/>
          <p:cNvSpPr/>
          <p:nvPr/>
        </p:nvSpPr>
        <p:spPr>
          <a:xfrm>
            <a:off x="6245605" y="1657857"/>
            <a:ext cx="1601470" cy="4003675"/>
          </a:xfrm>
          <a:custGeom>
            <a:avLst/>
            <a:gdLst/>
            <a:ahLst/>
            <a:cxnLst/>
            <a:rect l="l" t="t" r="r" b="b"/>
            <a:pathLst>
              <a:path w="1601470" h="4003675">
                <a:moveTo>
                  <a:pt x="1601470" y="0"/>
                </a:moveTo>
                <a:lnTo>
                  <a:pt x="0" y="47116"/>
                </a:lnTo>
                <a:lnTo>
                  <a:pt x="0" y="4003687"/>
                </a:lnTo>
                <a:lnTo>
                  <a:pt x="1573276" y="4003687"/>
                </a:lnTo>
                <a:lnTo>
                  <a:pt x="1601470" y="0"/>
                </a:lnTo>
                <a:close/>
              </a:path>
            </a:pathLst>
          </a:custGeom>
          <a:solidFill>
            <a:srgbClr val="CFC7C3"/>
          </a:solidFill>
        </p:spPr>
        <p:txBody>
          <a:bodyPr wrap="square" lIns="0" tIns="0" rIns="0" bIns="0" rtlCol="0"/>
          <a:lstStyle/>
          <a:p>
            <a:endParaRPr/>
          </a:p>
        </p:txBody>
      </p:sp>
      <p:sp>
        <p:nvSpPr>
          <p:cNvPr id="6" name="object 6"/>
          <p:cNvSpPr txBox="1"/>
          <p:nvPr/>
        </p:nvSpPr>
        <p:spPr>
          <a:xfrm>
            <a:off x="6278371" y="1756664"/>
            <a:ext cx="1485900" cy="501650"/>
          </a:xfrm>
          <a:prstGeom prst="rect">
            <a:avLst/>
          </a:prstGeom>
        </p:spPr>
        <p:txBody>
          <a:bodyPr vert="horz" wrap="square" lIns="0" tIns="0" rIns="0" bIns="0" rtlCol="0">
            <a:spAutoFit/>
          </a:bodyPr>
          <a:lstStyle/>
          <a:p>
            <a:pPr marL="198120" marR="5080" indent="-186055">
              <a:lnSpc>
                <a:spcPct val="100000"/>
              </a:lnSpc>
            </a:pPr>
            <a:r>
              <a:rPr sz="1600" spc="-15" dirty="0">
                <a:solidFill>
                  <a:srgbClr val="FFFFFF"/>
                </a:solidFill>
                <a:latin typeface="Arial"/>
                <a:cs typeface="Arial"/>
              </a:rPr>
              <a:t>Remote</a:t>
            </a:r>
            <a:r>
              <a:rPr sz="1600" spc="-120" dirty="0">
                <a:solidFill>
                  <a:srgbClr val="FFFFFF"/>
                </a:solidFill>
                <a:latin typeface="Arial"/>
                <a:cs typeface="Arial"/>
              </a:rPr>
              <a:t> </a:t>
            </a:r>
            <a:r>
              <a:rPr sz="1600" spc="-10" dirty="0">
                <a:solidFill>
                  <a:srgbClr val="FFFFFF"/>
                </a:solidFill>
                <a:latin typeface="Arial"/>
                <a:cs typeface="Arial"/>
              </a:rPr>
              <a:t>Content  </a:t>
            </a:r>
            <a:r>
              <a:rPr sz="1600" spc="-15" dirty="0">
                <a:solidFill>
                  <a:srgbClr val="FFFFFF"/>
                </a:solidFill>
                <a:latin typeface="Arial"/>
                <a:cs typeface="Arial"/>
              </a:rPr>
              <a:t>and</a:t>
            </a:r>
            <a:r>
              <a:rPr sz="1600" spc="-145" dirty="0">
                <a:solidFill>
                  <a:srgbClr val="FFFFFF"/>
                </a:solidFill>
                <a:latin typeface="Arial"/>
                <a:cs typeface="Arial"/>
              </a:rPr>
              <a:t> </a:t>
            </a:r>
            <a:r>
              <a:rPr sz="1600" spc="-30" dirty="0">
                <a:solidFill>
                  <a:srgbClr val="FFFFFF"/>
                </a:solidFill>
                <a:latin typeface="Arial"/>
                <a:cs typeface="Arial"/>
              </a:rPr>
              <a:t>Services</a:t>
            </a:r>
            <a:endParaRPr sz="1600">
              <a:latin typeface="Arial"/>
              <a:cs typeface="Arial"/>
            </a:endParaRPr>
          </a:p>
        </p:txBody>
      </p:sp>
      <p:sp>
        <p:nvSpPr>
          <p:cNvPr id="7" name="object 7"/>
          <p:cNvSpPr/>
          <p:nvPr/>
        </p:nvSpPr>
        <p:spPr>
          <a:xfrm>
            <a:off x="3102355" y="1730375"/>
            <a:ext cx="2928620" cy="3992879"/>
          </a:xfrm>
          <a:custGeom>
            <a:avLst/>
            <a:gdLst/>
            <a:ahLst/>
            <a:cxnLst/>
            <a:rect l="l" t="t" r="r" b="b"/>
            <a:pathLst>
              <a:path w="2928620" h="3992879">
                <a:moveTo>
                  <a:pt x="2928366" y="0"/>
                </a:moveTo>
                <a:lnTo>
                  <a:pt x="56514" y="0"/>
                </a:lnTo>
                <a:lnTo>
                  <a:pt x="0" y="3992791"/>
                </a:lnTo>
                <a:lnTo>
                  <a:pt x="2928366" y="3936238"/>
                </a:lnTo>
                <a:lnTo>
                  <a:pt x="2928366" y="0"/>
                </a:lnTo>
                <a:close/>
              </a:path>
            </a:pathLst>
          </a:custGeom>
          <a:solidFill>
            <a:srgbClr val="CFC7C3"/>
          </a:solidFill>
        </p:spPr>
        <p:txBody>
          <a:bodyPr wrap="square" lIns="0" tIns="0" rIns="0" bIns="0" rtlCol="0"/>
          <a:lstStyle/>
          <a:p>
            <a:endParaRPr/>
          </a:p>
        </p:txBody>
      </p:sp>
      <p:sp>
        <p:nvSpPr>
          <p:cNvPr id="8" name="object 8"/>
          <p:cNvSpPr txBox="1"/>
          <p:nvPr/>
        </p:nvSpPr>
        <p:spPr>
          <a:xfrm>
            <a:off x="3741165" y="1765046"/>
            <a:ext cx="1651635" cy="319405"/>
          </a:xfrm>
          <a:prstGeom prst="rect">
            <a:avLst/>
          </a:prstGeom>
        </p:spPr>
        <p:txBody>
          <a:bodyPr vert="horz" wrap="square" lIns="0" tIns="0" rIns="0" bIns="0" rtlCol="0">
            <a:spAutoFit/>
          </a:bodyPr>
          <a:lstStyle/>
          <a:p>
            <a:pPr marL="12700">
              <a:lnSpc>
                <a:spcPct val="100000"/>
              </a:lnSpc>
            </a:pPr>
            <a:r>
              <a:rPr sz="2000" spc="-25" dirty="0">
                <a:solidFill>
                  <a:srgbClr val="FFFFFF"/>
                </a:solidFill>
                <a:latin typeface="Arial"/>
                <a:cs typeface="Arial"/>
              </a:rPr>
              <a:t>Backbase</a:t>
            </a:r>
            <a:r>
              <a:rPr sz="2000" spc="-190" dirty="0">
                <a:solidFill>
                  <a:srgbClr val="FFFFFF"/>
                </a:solidFill>
                <a:latin typeface="Arial"/>
                <a:cs typeface="Arial"/>
              </a:rPr>
              <a:t> </a:t>
            </a:r>
            <a:r>
              <a:rPr sz="2000" spc="-125" dirty="0">
                <a:solidFill>
                  <a:srgbClr val="FFFFFF"/>
                </a:solidFill>
                <a:latin typeface="Arial"/>
                <a:cs typeface="Arial"/>
              </a:rPr>
              <a:t>CXP</a:t>
            </a:r>
            <a:endParaRPr sz="2000">
              <a:latin typeface="Arial"/>
              <a:cs typeface="Arial"/>
            </a:endParaRPr>
          </a:p>
        </p:txBody>
      </p:sp>
      <p:sp>
        <p:nvSpPr>
          <p:cNvPr id="9" name="object 9"/>
          <p:cNvSpPr/>
          <p:nvPr/>
        </p:nvSpPr>
        <p:spPr>
          <a:xfrm>
            <a:off x="6476872" y="4574285"/>
            <a:ext cx="1158240" cy="569595"/>
          </a:xfrm>
          <a:custGeom>
            <a:avLst/>
            <a:gdLst/>
            <a:ahLst/>
            <a:cxnLst/>
            <a:rect l="l" t="t" r="r" b="b"/>
            <a:pathLst>
              <a:path w="1158240" h="569595">
                <a:moveTo>
                  <a:pt x="1157858" y="0"/>
                </a:moveTo>
                <a:lnTo>
                  <a:pt x="0" y="28320"/>
                </a:lnTo>
                <a:lnTo>
                  <a:pt x="0" y="569468"/>
                </a:lnTo>
                <a:lnTo>
                  <a:pt x="1110742" y="569468"/>
                </a:lnTo>
                <a:lnTo>
                  <a:pt x="1157858" y="0"/>
                </a:lnTo>
                <a:close/>
              </a:path>
            </a:pathLst>
          </a:custGeom>
          <a:solidFill>
            <a:srgbClr val="FFFFFF"/>
          </a:solidFill>
        </p:spPr>
        <p:txBody>
          <a:bodyPr wrap="square" lIns="0" tIns="0" rIns="0" bIns="0" rtlCol="0"/>
          <a:lstStyle/>
          <a:p>
            <a:endParaRPr/>
          </a:p>
        </p:txBody>
      </p:sp>
      <p:sp>
        <p:nvSpPr>
          <p:cNvPr id="10" name="object 10"/>
          <p:cNvSpPr txBox="1"/>
          <p:nvPr/>
        </p:nvSpPr>
        <p:spPr>
          <a:xfrm>
            <a:off x="6563106" y="4744720"/>
            <a:ext cx="988694" cy="227329"/>
          </a:xfrm>
          <a:prstGeom prst="rect">
            <a:avLst/>
          </a:prstGeom>
        </p:spPr>
        <p:txBody>
          <a:bodyPr vert="horz" wrap="square" lIns="0" tIns="0" rIns="0" bIns="0" rtlCol="0">
            <a:spAutoFit/>
          </a:bodyPr>
          <a:lstStyle/>
          <a:p>
            <a:pPr marL="12700">
              <a:lnSpc>
                <a:spcPct val="100000"/>
              </a:lnSpc>
            </a:pPr>
            <a:r>
              <a:rPr sz="1400" spc="-40" dirty="0">
                <a:solidFill>
                  <a:srgbClr val="2B2522"/>
                </a:solidFill>
                <a:latin typeface="Arial"/>
                <a:cs typeface="Arial"/>
              </a:rPr>
              <a:t>Web</a:t>
            </a:r>
            <a:r>
              <a:rPr sz="1400" spc="-150" dirty="0">
                <a:solidFill>
                  <a:srgbClr val="2B2522"/>
                </a:solidFill>
                <a:latin typeface="Arial"/>
                <a:cs typeface="Arial"/>
              </a:rPr>
              <a:t> </a:t>
            </a:r>
            <a:r>
              <a:rPr sz="1400" spc="-30" dirty="0">
                <a:solidFill>
                  <a:srgbClr val="2B2522"/>
                </a:solidFill>
                <a:latin typeface="Arial"/>
                <a:cs typeface="Arial"/>
              </a:rPr>
              <a:t>Service</a:t>
            </a:r>
            <a:endParaRPr sz="1400">
              <a:latin typeface="Arial"/>
              <a:cs typeface="Arial"/>
            </a:endParaRPr>
          </a:p>
        </p:txBody>
      </p:sp>
      <p:sp>
        <p:nvSpPr>
          <p:cNvPr id="11" name="object 11"/>
          <p:cNvSpPr/>
          <p:nvPr/>
        </p:nvSpPr>
        <p:spPr>
          <a:xfrm>
            <a:off x="6598793" y="3642105"/>
            <a:ext cx="867410" cy="664210"/>
          </a:xfrm>
          <a:custGeom>
            <a:avLst/>
            <a:gdLst/>
            <a:ahLst/>
            <a:cxnLst/>
            <a:rect l="l" t="t" r="r" b="b"/>
            <a:pathLst>
              <a:path w="867409" h="664210">
                <a:moveTo>
                  <a:pt x="0" y="0"/>
                </a:moveTo>
                <a:lnTo>
                  <a:pt x="0" y="568960"/>
                </a:lnTo>
                <a:lnTo>
                  <a:pt x="5672" y="584361"/>
                </a:lnTo>
                <a:lnTo>
                  <a:pt x="48379" y="612582"/>
                </a:lnTo>
                <a:lnTo>
                  <a:pt x="126952" y="636063"/>
                </a:lnTo>
                <a:lnTo>
                  <a:pt x="177457" y="645541"/>
                </a:lnTo>
                <a:lnTo>
                  <a:pt x="234252" y="653250"/>
                </a:lnTo>
                <a:lnTo>
                  <a:pt x="296444" y="658997"/>
                </a:lnTo>
                <a:lnTo>
                  <a:pt x="363141" y="662588"/>
                </a:lnTo>
                <a:lnTo>
                  <a:pt x="433450" y="663829"/>
                </a:lnTo>
                <a:lnTo>
                  <a:pt x="503760" y="662588"/>
                </a:lnTo>
                <a:lnTo>
                  <a:pt x="570457" y="658997"/>
                </a:lnTo>
                <a:lnTo>
                  <a:pt x="632649" y="653250"/>
                </a:lnTo>
                <a:lnTo>
                  <a:pt x="689444" y="645541"/>
                </a:lnTo>
                <a:lnTo>
                  <a:pt x="739949" y="636063"/>
                </a:lnTo>
                <a:lnTo>
                  <a:pt x="783273" y="625012"/>
                </a:lnTo>
                <a:lnTo>
                  <a:pt x="844805" y="598967"/>
                </a:lnTo>
                <a:lnTo>
                  <a:pt x="866901" y="568960"/>
                </a:lnTo>
                <a:lnTo>
                  <a:pt x="866901" y="94869"/>
                </a:lnTo>
                <a:lnTo>
                  <a:pt x="433450" y="94869"/>
                </a:lnTo>
                <a:lnTo>
                  <a:pt x="363141" y="93628"/>
                </a:lnTo>
                <a:lnTo>
                  <a:pt x="296444" y="90037"/>
                </a:lnTo>
                <a:lnTo>
                  <a:pt x="234252" y="84290"/>
                </a:lnTo>
                <a:lnTo>
                  <a:pt x="177457" y="76581"/>
                </a:lnTo>
                <a:lnTo>
                  <a:pt x="126952" y="67103"/>
                </a:lnTo>
                <a:lnTo>
                  <a:pt x="83628" y="56052"/>
                </a:lnTo>
                <a:lnTo>
                  <a:pt x="22096" y="30007"/>
                </a:lnTo>
                <a:lnTo>
                  <a:pt x="5672" y="15401"/>
                </a:lnTo>
                <a:lnTo>
                  <a:pt x="0" y="0"/>
                </a:lnTo>
                <a:close/>
              </a:path>
              <a:path w="867409" h="664210">
                <a:moveTo>
                  <a:pt x="866901" y="0"/>
                </a:moveTo>
                <a:lnTo>
                  <a:pt x="818522" y="43622"/>
                </a:lnTo>
                <a:lnTo>
                  <a:pt x="739949" y="67103"/>
                </a:lnTo>
                <a:lnTo>
                  <a:pt x="689444" y="76581"/>
                </a:lnTo>
                <a:lnTo>
                  <a:pt x="632649" y="84290"/>
                </a:lnTo>
                <a:lnTo>
                  <a:pt x="570457" y="90037"/>
                </a:lnTo>
                <a:lnTo>
                  <a:pt x="503760" y="93628"/>
                </a:lnTo>
                <a:lnTo>
                  <a:pt x="433450" y="94869"/>
                </a:lnTo>
                <a:lnTo>
                  <a:pt x="866901" y="94869"/>
                </a:lnTo>
                <a:lnTo>
                  <a:pt x="866901" y="0"/>
                </a:lnTo>
                <a:close/>
              </a:path>
            </a:pathLst>
          </a:custGeom>
          <a:solidFill>
            <a:srgbClr val="675B52"/>
          </a:solidFill>
        </p:spPr>
        <p:txBody>
          <a:bodyPr wrap="square" lIns="0" tIns="0" rIns="0" bIns="0" rtlCol="0"/>
          <a:lstStyle/>
          <a:p>
            <a:endParaRPr/>
          </a:p>
        </p:txBody>
      </p:sp>
      <p:sp>
        <p:nvSpPr>
          <p:cNvPr id="12" name="object 12"/>
          <p:cNvSpPr/>
          <p:nvPr/>
        </p:nvSpPr>
        <p:spPr>
          <a:xfrm>
            <a:off x="6598793" y="3547236"/>
            <a:ext cx="867410" cy="189865"/>
          </a:xfrm>
          <a:custGeom>
            <a:avLst/>
            <a:gdLst/>
            <a:ahLst/>
            <a:cxnLst/>
            <a:rect l="l" t="t" r="r" b="b"/>
            <a:pathLst>
              <a:path w="867409" h="189864">
                <a:moveTo>
                  <a:pt x="433450" y="0"/>
                </a:moveTo>
                <a:lnTo>
                  <a:pt x="363141" y="1243"/>
                </a:lnTo>
                <a:lnTo>
                  <a:pt x="296444" y="4843"/>
                </a:lnTo>
                <a:lnTo>
                  <a:pt x="234252" y="10602"/>
                </a:lnTo>
                <a:lnTo>
                  <a:pt x="177457" y="18324"/>
                </a:lnTo>
                <a:lnTo>
                  <a:pt x="126952" y="27812"/>
                </a:lnTo>
                <a:lnTo>
                  <a:pt x="83628" y="38871"/>
                </a:lnTo>
                <a:lnTo>
                  <a:pt x="22096" y="64910"/>
                </a:lnTo>
                <a:lnTo>
                  <a:pt x="0" y="94868"/>
                </a:lnTo>
                <a:lnTo>
                  <a:pt x="5672" y="110270"/>
                </a:lnTo>
                <a:lnTo>
                  <a:pt x="48379" y="138491"/>
                </a:lnTo>
                <a:lnTo>
                  <a:pt x="126952" y="161972"/>
                </a:lnTo>
                <a:lnTo>
                  <a:pt x="177457" y="171450"/>
                </a:lnTo>
                <a:lnTo>
                  <a:pt x="234252" y="179159"/>
                </a:lnTo>
                <a:lnTo>
                  <a:pt x="296444" y="184906"/>
                </a:lnTo>
                <a:lnTo>
                  <a:pt x="363141" y="188497"/>
                </a:lnTo>
                <a:lnTo>
                  <a:pt x="433450" y="189737"/>
                </a:lnTo>
                <a:lnTo>
                  <a:pt x="503760" y="188497"/>
                </a:lnTo>
                <a:lnTo>
                  <a:pt x="570457" y="184906"/>
                </a:lnTo>
                <a:lnTo>
                  <a:pt x="632649" y="179159"/>
                </a:lnTo>
                <a:lnTo>
                  <a:pt x="689444" y="171449"/>
                </a:lnTo>
                <a:lnTo>
                  <a:pt x="739949" y="161972"/>
                </a:lnTo>
                <a:lnTo>
                  <a:pt x="783273" y="150921"/>
                </a:lnTo>
                <a:lnTo>
                  <a:pt x="844805" y="124876"/>
                </a:lnTo>
                <a:lnTo>
                  <a:pt x="866901" y="94868"/>
                </a:lnTo>
                <a:lnTo>
                  <a:pt x="861229" y="79497"/>
                </a:lnTo>
                <a:lnTo>
                  <a:pt x="818522" y="51302"/>
                </a:lnTo>
                <a:lnTo>
                  <a:pt x="739949" y="27812"/>
                </a:lnTo>
                <a:lnTo>
                  <a:pt x="689444" y="18324"/>
                </a:lnTo>
                <a:lnTo>
                  <a:pt x="632649" y="10602"/>
                </a:lnTo>
                <a:lnTo>
                  <a:pt x="570457" y="4843"/>
                </a:lnTo>
                <a:lnTo>
                  <a:pt x="503760" y="1243"/>
                </a:lnTo>
                <a:lnTo>
                  <a:pt x="433450" y="0"/>
                </a:lnTo>
                <a:close/>
              </a:path>
            </a:pathLst>
          </a:custGeom>
          <a:solidFill>
            <a:srgbClr val="A39D97"/>
          </a:solidFill>
        </p:spPr>
        <p:txBody>
          <a:bodyPr wrap="square" lIns="0" tIns="0" rIns="0" bIns="0" rtlCol="0"/>
          <a:lstStyle/>
          <a:p>
            <a:endParaRPr/>
          </a:p>
        </p:txBody>
      </p:sp>
      <p:sp>
        <p:nvSpPr>
          <p:cNvPr id="13" name="object 13"/>
          <p:cNvSpPr txBox="1"/>
          <p:nvPr/>
        </p:nvSpPr>
        <p:spPr>
          <a:xfrm>
            <a:off x="6752335" y="3810761"/>
            <a:ext cx="562610" cy="319405"/>
          </a:xfrm>
          <a:prstGeom prst="rect">
            <a:avLst/>
          </a:prstGeom>
        </p:spPr>
        <p:txBody>
          <a:bodyPr vert="horz" wrap="square" lIns="0" tIns="0" rIns="0" bIns="0" rtlCol="0">
            <a:spAutoFit/>
          </a:bodyPr>
          <a:lstStyle/>
          <a:p>
            <a:pPr marL="12700">
              <a:lnSpc>
                <a:spcPct val="100000"/>
              </a:lnSpc>
            </a:pPr>
            <a:r>
              <a:rPr sz="2000" spc="-80" dirty="0">
                <a:solidFill>
                  <a:srgbClr val="FFFFFF"/>
                </a:solidFill>
                <a:latin typeface="Arial"/>
                <a:cs typeface="Arial"/>
              </a:rPr>
              <a:t>CMS</a:t>
            </a:r>
            <a:endParaRPr sz="2000">
              <a:latin typeface="Arial"/>
              <a:cs typeface="Arial"/>
            </a:endParaRPr>
          </a:p>
        </p:txBody>
      </p:sp>
      <p:sp>
        <p:nvSpPr>
          <p:cNvPr id="14" name="object 14"/>
          <p:cNvSpPr/>
          <p:nvPr/>
        </p:nvSpPr>
        <p:spPr>
          <a:xfrm>
            <a:off x="6598793" y="2720975"/>
            <a:ext cx="867410" cy="664210"/>
          </a:xfrm>
          <a:custGeom>
            <a:avLst/>
            <a:gdLst/>
            <a:ahLst/>
            <a:cxnLst/>
            <a:rect l="l" t="t" r="r" b="b"/>
            <a:pathLst>
              <a:path w="867409" h="664210">
                <a:moveTo>
                  <a:pt x="0" y="0"/>
                </a:moveTo>
                <a:lnTo>
                  <a:pt x="0" y="568960"/>
                </a:lnTo>
                <a:lnTo>
                  <a:pt x="5672" y="584361"/>
                </a:lnTo>
                <a:lnTo>
                  <a:pt x="48379" y="612582"/>
                </a:lnTo>
                <a:lnTo>
                  <a:pt x="126952" y="636063"/>
                </a:lnTo>
                <a:lnTo>
                  <a:pt x="177457" y="645540"/>
                </a:lnTo>
                <a:lnTo>
                  <a:pt x="234252" y="653250"/>
                </a:lnTo>
                <a:lnTo>
                  <a:pt x="296444" y="658997"/>
                </a:lnTo>
                <a:lnTo>
                  <a:pt x="363141" y="662588"/>
                </a:lnTo>
                <a:lnTo>
                  <a:pt x="433450" y="663828"/>
                </a:lnTo>
                <a:lnTo>
                  <a:pt x="503760" y="662588"/>
                </a:lnTo>
                <a:lnTo>
                  <a:pt x="570457" y="658997"/>
                </a:lnTo>
                <a:lnTo>
                  <a:pt x="632649" y="653250"/>
                </a:lnTo>
                <a:lnTo>
                  <a:pt x="689444" y="645540"/>
                </a:lnTo>
                <a:lnTo>
                  <a:pt x="739949" y="636063"/>
                </a:lnTo>
                <a:lnTo>
                  <a:pt x="783273" y="625012"/>
                </a:lnTo>
                <a:lnTo>
                  <a:pt x="844805" y="598967"/>
                </a:lnTo>
                <a:lnTo>
                  <a:pt x="866901" y="568960"/>
                </a:lnTo>
                <a:lnTo>
                  <a:pt x="866901" y="94869"/>
                </a:lnTo>
                <a:lnTo>
                  <a:pt x="433450" y="94869"/>
                </a:lnTo>
                <a:lnTo>
                  <a:pt x="363141" y="93625"/>
                </a:lnTo>
                <a:lnTo>
                  <a:pt x="296444" y="90025"/>
                </a:lnTo>
                <a:lnTo>
                  <a:pt x="234252" y="84266"/>
                </a:lnTo>
                <a:lnTo>
                  <a:pt x="177457" y="76544"/>
                </a:lnTo>
                <a:lnTo>
                  <a:pt x="126952" y="67056"/>
                </a:lnTo>
                <a:lnTo>
                  <a:pt x="83628" y="55997"/>
                </a:lnTo>
                <a:lnTo>
                  <a:pt x="22096" y="29958"/>
                </a:lnTo>
                <a:lnTo>
                  <a:pt x="5672" y="15371"/>
                </a:lnTo>
                <a:lnTo>
                  <a:pt x="0" y="0"/>
                </a:lnTo>
                <a:close/>
              </a:path>
              <a:path w="867409" h="664210">
                <a:moveTo>
                  <a:pt x="866901" y="0"/>
                </a:moveTo>
                <a:lnTo>
                  <a:pt x="818522" y="43566"/>
                </a:lnTo>
                <a:lnTo>
                  <a:pt x="739949" y="67056"/>
                </a:lnTo>
                <a:lnTo>
                  <a:pt x="689444" y="76544"/>
                </a:lnTo>
                <a:lnTo>
                  <a:pt x="632649" y="84266"/>
                </a:lnTo>
                <a:lnTo>
                  <a:pt x="570457" y="90025"/>
                </a:lnTo>
                <a:lnTo>
                  <a:pt x="503760" y="93625"/>
                </a:lnTo>
                <a:lnTo>
                  <a:pt x="433450" y="94869"/>
                </a:lnTo>
                <a:lnTo>
                  <a:pt x="866901" y="94869"/>
                </a:lnTo>
                <a:lnTo>
                  <a:pt x="866901" y="0"/>
                </a:lnTo>
                <a:close/>
              </a:path>
            </a:pathLst>
          </a:custGeom>
          <a:solidFill>
            <a:srgbClr val="675B52"/>
          </a:solidFill>
        </p:spPr>
        <p:txBody>
          <a:bodyPr wrap="square" lIns="0" tIns="0" rIns="0" bIns="0" rtlCol="0"/>
          <a:lstStyle/>
          <a:p>
            <a:endParaRPr/>
          </a:p>
        </p:txBody>
      </p:sp>
      <p:sp>
        <p:nvSpPr>
          <p:cNvPr id="15" name="object 15"/>
          <p:cNvSpPr/>
          <p:nvPr/>
        </p:nvSpPr>
        <p:spPr>
          <a:xfrm>
            <a:off x="6598793" y="2626105"/>
            <a:ext cx="867410" cy="189865"/>
          </a:xfrm>
          <a:custGeom>
            <a:avLst/>
            <a:gdLst/>
            <a:ahLst/>
            <a:cxnLst/>
            <a:rect l="l" t="t" r="r" b="b"/>
            <a:pathLst>
              <a:path w="867409" h="189864">
                <a:moveTo>
                  <a:pt x="433450" y="0"/>
                </a:moveTo>
                <a:lnTo>
                  <a:pt x="363141" y="1243"/>
                </a:lnTo>
                <a:lnTo>
                  <a:pt x="296444" y="4843"/>
                </a:lnTo>
                <a:lnTo>
                  <a:pt x="234252" y="10602"/>
                </a:lnTo>
                <a:lnTo>
                  <a:pt x="177457" y="18324"/>
                </a:lnTo>
                <a:lnTo>
                  <a:pt x="126952" y="27812"/>
                </a:lnTo>
                <a:lnTo>
                  <a:pt x="83628" y="38871"/>
                </a:lnTo>
                <a:lnTo>
                  <a:pt x="22096" y="64910"/>
                </a:lnTo>
                <a:lnTo>
                  <a:pt x="0" y="94869"/>
                </a:lnTo>
                <a:lnTo>
                  <a:pt x="5672" y="110240"/>
                </a:lnTo>
                <a:lnTo>
                  <a:pt x="48379" y="138435"/>
                </a:lnTo>
                <a:lnTo>
                  <a:pt x="126952" y="161925"/>
                </a:lnTo>
                <a:lnTo>
                  <a:pt x="177457" y="171413"/>
                </a:lnTo>
                <a:lnTo>
                  <a:pt x="234252" y="179135"/>
                </a:lnTo>
                <a:lnTo>
                  <a:pt x="296444" y="184894"/>
                </a:lnTo>
                <a:lnTo>
                  <a:pt x="363141" y="188494"/>
                </a:lnTo>
                <a:lnTo>
                  <a:pt x="433450" y="189738"/>
                </a:lnTo>
                <a:lnTo>
                  <a:pt x="503760" y="188494"/>
                </a:lnTo>
                <a:lnTo>
                  <a:pt x="570457" y="184894"/>
                </a:lnTo>
                <a:lnTo>
                  <a:pt x="632649" y="179135"/>
                </a:lnTo>
                <a:lnTo>
                  <a:pt x="689444" y="171413"/>
                </a:lnTo>
                <a:lnTo>
                  <a:pt x="739949" y="161925"/>
                </a:lnTo>
                <a:lnTo>
                  <a:pt x="783273" y="150866"/>
                </a:lnTo>
                <a:lnTo>
                  <a:pt x="844805" y="124827"/>
                </a:lnTo>
                <a:lnTo>
                  <a:pt x="866901" y="94869"/>
                </a:lnTo>
                <a:lnTo>
                  <a:pt x="861229" y="79497"/>
                </a:lnTo>
                <a:lnTo>
                  <a:pt x="818522" y="51302"/>
                </a:lnTo>
                <a:lnTo>
                  <a:pt x="739949" y="27812"/>
                </a:lnTo>
                <a:lnTo>
                  <a:pt x="689444" y="18324"/>
                </a:lnTo>
                <a:lnTo>
                  <a:pt x="632649" y="10602"/>
                </a:lnTo>
                <a:lnTo>
                  <a:pt x="570457" y="4843"/>
                </a:lnTo>
                <a:lnTo>
                  <a:pt x="503760" y="1243"/>
                </a:lnTo>
                <a:lnTo>
                  <a:pt x="433450" y="0"/>
                </a:lnTo>
                <a:close/>
              </a:path>
            </a:pathLst>
          </a:custGeom>
          <a:solidFill>
            <a:srgbClr val="A39D97"/>
          </a:solidFill>
        </p:spPr>
        <p:txBody>
          <a:bodyPr wrap="square" lIns="0" tIns="0" rIns="0" bIns="0" rtlCol="0"/>
          <a:lstStyle/>
          <a:p>
            <a:endParaRPr/>
          </a:p>
        </p:txBody>
      </p:sp>
      <p:sp>
        <p:nvSpPr>
          <p:cNvPr id="16" name="object 16"/>
          <p:cNvSpPr txBox="1"/>
          <p:nvPr/>
        </p:nvSpPr>
        <p:spPr>
          <a:xfrm>
            <a:off x="6693154" y="2862960"/>
            <a:ext cx="649605" cy="379730"/>
          </a:xfrm>
          <a:prstGeom prst="rect">
            <a:avLst/>
          </a:prstGeom>
        </p:spPr>
        <p:txBody>
          <a:bodyPr vert="horz" wrap="square" lIns="0" tIns="0" rIns="0" bIns="0" rtlCol="0">
            <a:spAutoFit/>
          </a:bodyPr>
          <a:lstStyle/>
          <a:p>
            <a:pPr marL="91440" marR="5080" indent="-79375">
              <a:lnSpc>
                <a:spcPct val="100000"/>
              </a:lnSpc>
            </a:pPr>
            <a:r>
              <a:rPr sz="1200" spc="-20" dirty="0">
                <a:solidFill>
                  <a:srgbClr val="FFFFFF"/>
                </a:solidFill>
                <a:latin typeface="Arial"/>
                <a:cs typeface="Arial"/>
              </a:rPr>
              <a:t>Back</a:t>
            </a:r>
            <a:r>
              <a:rPr sz="1200" spc="-60" dirty="0">
                <a:solidFill>
                  <a:srgbClr val="FFFFFF"/>
                </a:solidFill>
                <a:latin typeface="Arial"/>
                <a:cs typeface="Arial"/>
              </a:rPr>
              <a:t>-</a:t>
            </a:r>
            <a:r>
              <a:rPr sz="1200" spc="-50" dirty="0">
                <a:solidFill>
                  <a:srgbClr val="FFFFFF"/>
                </a:solidFill>
                <a:latin typeface="Arial"/>
                <a:cs typeface="Arial"/>
              </a:rPr>
              <a:t>e</a:t>
            </a:r>
            <a:r>
              <a:rPr sz="1200" dirty="0">
                <a:solidFill>
                  <a:srgbClr val="FFFFFF"/>
                </a:solidFill>
                <a:latin typeface="Arial"/>
                <a:cs typeface="Arial"/>
              </a:rPr>
              <a:t>nd  </a:t>
            </a:r>
            <a:r>
              <a:rPr sz="1200" spc="10" dirty="0">
                <a:solidFill>
                  <a:srgbClr val="FFFFFF"/>
                </a:solidFill>
                <a:latin typeface="Arial"/>
                <a:cs typeface="Arial"/>
              </a:rPr>
              <a:t>system</a:t>
            </a:r>
            <a:endParaRPr sz="1200">
              <a:latin typeface="Arial"/>
              <a:cs typeface="Arial"/>
            </a:endParaRPr>
          </a:p>
        </p:txBody>
      </p:sp>
      <p:sp>
        <p:nvSpPr>
          <p:cNvPr id="17" name="object 17"/>
          <p:cNvSpPr/>
          <p:nvPr/>
        </p:nvSpPr>
        <p:spPr>
          <a:xfrm>
            <a:off x="3483990" y="2288413"/>
            <a:ext cx="2315845" cy="1054100"/>
          </a:xfrm>
          <a:custGeom>
            <a:avLst/>
            <a:gdLst/>
            <a:ahLst/>
            <a:cxnLst/>
            <a:rect l="l" t="t" r="r" b="b"/>
            <a:pathLst>
              <a:path w="2315845" h="1054100">
                <a:moveTo>
                  <a:pt x="2221611" y="0"/>
                </a:moveTo>
                <a:lnTo>
                  <a:pt x="0" y="0"/>
                </a:lnTo>
                <a:lnTo>
                  <a:pt x="0" y="987933"/>
                </a:lnTo>
                <a:lnTo>
                  <a:pt x="2315845" y="1053973"/>
                </a:lnTo>
                <a:lnTo>
                  <a:pt x="2221611" y="0"/>
                </a:lnTo>
                <a:close/>
              </a:path>
            </a:pathLst>
          </a:custGeom>
          <a:solidFill>
            <a:srgbClr val="FFFFFF"/>
          </a:solidFill>
        </p:spPr>
        <p:txBody>
          <a:bodyPr wrap="square" lIns="0" tIns="0" rIns="0" bIns="0" rtlCol="0"/>
          <a:lstStyle/>
          <a:p>
            <a:endParaRPr/>
          </a:p>
        </p:txBody>
      </p:sp>
      <p:sp>
        <p:nvSpPr>
          <p:cNvPr id="18" name="object 18"/>
          <p:cNvSpPr txBox="1"/>
          <p:nvPr/>
        </p:nvSpPr>
        <p:spPr>
          <a:xfrm>
            <a:off x="3615690" y="2326132"/>
            <a:ext cx="2054860" cy="227329"/>
          </a:xfrm>
          <a:prstGeom prst="rect">
            <a:avLst/>
          </a:prstGeom>
        </p:spPr>
        <p:txBody>
          <a:bodyPr vert="horz" wrap="square" lIns="0" tIns="0" rIns="0" bIns="0" rtlCol="0">
            <a:spAutoFit/>
          </a:bodyPr>
          <a:lstStyle/>
          <a:p>
            <a:pPr marL="12700">
              <a:lnSpc>
                <a:spcPct val="100000"/>
              </a:lnSpc>
            </a:pPr>
            <a:r>
              <a:rPr sz="1400" spc="-20" dirty="0">
                <a:solidFill>
                  <a:srgbClr val="2B2522"/>
                </a:solidFill>
                <a:latin typeface="Arial"/>
                <a:cs typeface="Arial"/>
              </a:rPr>
              <a:t>Backbase </a:t>
            </a:r>
            <a:r>
              <a:rPr sz="1400" spc="-85" dirty="0">
                <a:solidFill>
                  <a:srgbClr val="2B2522"/>
                </a:solidFill>
                <a:latin typeface="Arial"/>
                <a:cs typeface="Arial"/>
              </a:rPr>
              <a:t>CXP</a:t>
            </a:r>
            <a:r>
              <a:rPr sz="1400" spc="-170" dirty="0">
                <a:solidFill>
                  <a:srgbClr val="2B2522"/>
                </a:solidFill>
                <a:latin typeface="Arial"/>
                <a:cs typeface="Arial"/>
              </a:rPr>
              <a:t> </a:t>
            </a:r>
            <a:r>
              <a:rPr sz="1400" spc="10" dirty="0">
                <a:solidFill>
                  <a:srgbClr val="2B2522"/>
                </a:solidFill>
                <a:latin typeface="Arial"/>
                <a:cs typeface="Arial"/>
              </a:rPr>
              <a:t>foundation</a:t>
            </a:r>
            <a:endParaRPr sz="1400">
              <a:latin typeface="Arial"/>
              <a:cs typeface="Arial"/>
            </a:endParaRPr>
          </a:p>
        </p:txBody>
      </p:sp>
      <p:sp>
        <p:nvSpPr>
          <p:cNvPr id="19" name="object 19"/>
          <p:cNvSpPr/>
          <p:nvPr/>
        </p:nvSpPr>
        <p:spPr>
          <a:xfrm>
            <a:off x="3761994" y="2633217"/>
            <a:ext cx="1618615" cy="507365"/>
          </a:xfrm>
          <a:custGeom>
            <a:avLst/>
            <a:gdLst/>
            <a:ahLst/>
            <a:cxnLst/>
            <a:rect l="l" t="t" r="r" b="b"/>
            <a:pathLst>
              <a:path w="1618614" h="507364">
                <a:moveTo>
                  <a:pt x="0" y="0"/>
                </a:moveTo>
                <a:lnTo>
                  <a:pt x="47116" y="507238"/>
                </a:lnTo>
                <a:lnTo>
                  <a:pt x="1618488" y="507238"/>
                </a:lnTo>
                <a:lnTo>
                  <a:pt x="1618488" y="47117"/>
                </a:lnTo>
                <a:lnTo>
                  <a:pt x="0" y="0"/>
                </a:lnTo>
                <a:close/>
              </a:path>
            </a:pathLst>
          </a:custGeom>
          <a:solidFill>
            <a:srgbClr val="9E9087"/>
          </a:solidFill>
        </p:spPr>
        <p:txBody>
          <a:bodyPr wrap="square" lIns="0" tIns="0" rIns="0" bIns="0" rtlCol="0"/>
          <a:lstStyle/>
          <a:p>
            <a:endParaRPr/>
          </a:p>
        </p:txBody>
      </p:sp>
      <p:sp>
        <p:nvSpPr>
          <p:cNvPr id="20" name="object 20"/>
          <p:cNvSpPr txBox="1"/>
          <p:nvPr/>
        </p:nvSpPr>
        <p:spPr>
          <a:xfrm>
            <a:off x="3908805" y="2739516"/>
            <a:ext cx="1325880" cy="288290"/>
          </a:xfrm>
          <a:prstGeom prst="rect">
            <a:avLst/>
          </a:prstGeom>
        </p:spPr>
        <p:txBody>
          <a:bodyPr vert="horz" wrap="square" lIns="0" tIns="0" rIns="0" bIns="0" rtlCol="0">
            <a:spAutoFit/>
          </a:bodyPr>
          <a:lstStyle/>
          <a:p>
            <a:pPr marL="12700">
              <a:lnSpc>
                <a:spcPct val="100000"/>
              </a:lnSpc>
            </a:pPr>
            <a:r>
              <a:rPr sz="1800" spc="-40" dirty="0">
                <a:solidFill>
                  <a:srgbClr val="2B2522"/>
                </a:solidFill>
                <a:latin typeface="Arial"/>
                <a:cs typeface="Arial"/>
              </a:rPr>
              <a:t>Rules</a:t>
            </a:r>
            <a:r>
              <a:rPr sz="1800" spc="-135" dirty="0">
                <a:solidFill>
                  <a:srgbClr val="2B2522"/>
                </a:solidFill>
                <a:latin typeface="Arial"/>
                <a:cs typeface="Arial"/>
              </a:rPr>
              <a:t> </a:t>
            </a:r>
            <a:r>
              <a:rPr sz="1800" spc="-45" dirty="0">
                <a:solidFill>
                  <a:srgbClr val="2B2522"/>
                </a:solidFill>
                <a:latin typeface="Arial"/>
                <a:cs typeface="Arial"/>
              </a:rPr>
              <a:t>Engine</a:t>
            </a:r>
            <a:endParaRPr sz="1800">
              <a:latin typeface="Arial"/>
              <a:cs typeface="Arial"/>
            </a:endParaRPr>
          </a:p>
        </p:txBody>
      </p:sp>
      <p:sp>
        <p:nvSpPr>
          <p:cNvPr id="21" name="object 21"/>
          <p:cNvSpPr/>
          <p:nvPr/>
        </p:nvSpPr>
        <p:spPr>
          <a:xfrm>
            <a:off x="3449701" y="3436111"/>
            <a:ext cx="2268855" cy="2054225"/>
          </a:xfrm>
          <a:custGeom>
            <a:avLst/>
            <a:gdLst/>
            <a:ahLst/>
            <a:cxnLst/>
            <a:rect l="l" t="t" r="r" b="b"/>
            <a:pathLst>
              <a:path w="2268854" h="2054225">
                <a:moveTo>
                  <a:pt x="2268728" y="0"/>
                </a:moveTo>
                <a:lnTo>
                  <a:pt x="47116" y="0"/>
                </a:lnTo>
                <a:lnTo>
                  <a:pt x="0" y="2053971"/>
                </a:lnTo>
                <a:lnTo>
                  <a:pt x="2268728" y="1978660"/>
                </a:lnTo>
                <a:lnTo>
                  <a:pt x="2268728" y="0"/>
                </a:lnTo>
                <a:close/>
              </a:path>
            </a:pathLst>
          </a:custGeom>
          <a:solidFill>
            <a:srgbClr val="FFFFFF"/>
          </a:solidFill>
        </p:spPr>
        <p:txBody>
          <a:bodyPr wrap="square" lIns="0" tIns="0" rIns="0" bIns="0" rtlCol="0"/>
          <a:lstStyle/>
          <a:p>
            <a:endParaRPr/>
          </a:p>
        </p:txBody>
      </p:sp>
      <p:sp>
        <p:nvSpPr>
          <p:cNvPr id="22" name="object 22"/>
          <p:cNvSpPr txBox="1"/>
          <p:nvPr/>
        </p:nvSpPr>
        <p:spPr>
          <a:xfrm>
            <a:off x="4143883" y="3472942"/>
            <a:ext cx="880744" cy="257810"/>
          </a:xfrm>
          <a:prstGeom prst="rect">
            <a:avLst/>
          </a:prstGeom>
        </p:spPr>
        <p:txBody>
          <a:bodyPr vert="horz" wrap="square" lIns="0" tIns="0" rIns="0" bIns="0" rtlCol="0">
            <a:spAutoFit/>
          </a:bodyPr>
          <a:lstStyle/>
          <a:p>
            <a:pPr marL="12700">
              <a:lnSpc>
                <a:spcPct val="100000"/>
              </a:lnSpc>
            </a:pPr>
            <a:r>
              <a:rPr sz="1600" spc="-10" dirty="0">
                <a:solidFill>
                  <a:srgbClr val="2B2522"/>
                </a:solidFill>
                <a:latin typeface="Arial"/>
                <a:cs typeface="Arial"/>
              </a:rPr>
              <a:t>Targeting</a:t>
            </a:r>
            <a:endParaRPr sz="1600">
              <a:latin typeface="Arial"/>
              <a:cs typeface="Arial"/>
            </a:endParaRPr>
          </a:p>
        </p:txBody>
      </p:sp>
      <p:sp>
        <p:nvSpPr>
          <p:cNvPr id="23" name="object 23"/>
          <p:cNvSpPr/>
          <p:nvPr/>
        </p:nvSpPr>
        <p:spPr>
          <a:xfrm>
            <a:off x="3832733" y="3798696"/>
            <a:ext cx="1618615" cy="507365"/>
          </a:xfrm>
          <a:custGeom>
            <a:avLst/>
            <a:gdLst/>
            <a:ahLst/>
            <a:cxnLst/>
            <a:rect l="l" t="t" r="r" b="b"/>
            <a:pathLst>
              <a:path w="1618614" h="507364">
                <a:moveTo>
                  <a:pt x="1571370" y="0"/>
                </a:moveTo>
                <a:lnTo>
                  <a:pt x="0" y="0"/>
                </a:lnTo>
                <a:lnTo>
                  <a:pt x="0" y="460120"/>
                </a:lnTo>
                <a:lnTo>
                  <a:pt x="1618488" y="507238"/>
                </a:lnTo>
                <a:lnTo>
                  <a:pt x="1571370" y="0"/>
                </a:lnTo>
                <a:close/>
              </a:path>
            </a:pathLst>
          </a:custGeom>
          <a:solidFill>
            <a:srgbClr val="9E9087"/>
          </a:solidFill>
        </p:spPr>
        <p:txBody>
          <a:bodyPr wrap="square" lIns="0" tIns="0" rIns="0" bIns="0" rtlCol="0"/>
          <a:lstStyle/>
          <a:p>
            <a:endParaRPr/>
          </a:p>
        </p:txBody>
      </p:sp>
      <p:sp>
        <p:nvSpPr>
          <p:cNvPr id="24" name="object 24"/>
          <p:cNvSpPr txBox="1"/>
          <p:nvPr/>
        </p:nvSpPr>
        <p:spPr>
          <a:xfrm>
            <a:off x="4125848" y="3905377"/>
            <a:ext cx="1035685" cy="288290"/>
          </a:xfrm>
          <a:prstGeom prst="rect">
            <a:avLst/>
          </a:prstGeom>
        </p:spPr>
        <p:txBody>
          <a:bodyPr vert="horz" wrap="square" lIns="0" tIns="0" rIns="0" bIns="0" rtlCol="0">
            <a:spAutoFit/>
          </a:bodyPr>
          <a:lstStyle/>
          <a:p>
            <a:pPr marL="12700">
              <a:lnSpc>
                <a:spcPct val="100000"/>
              </a:lnSpc>
            </a:pPr>
            <a:r>
              <a:rPr sz="1800" spc="-10" dirty="0">
                <a:solidFill>
                  <a:srgbClr val="2B2522"/>
                </a:solidFill>
                <a:latin typeface="Arial"/>
                <a:cs typeface="Arial"/>
              </a:rPr>
              <a:t>Collectors</a:t>
            </a:r>
            <a:endParaRPr sz="1800">
              <a:latin typeface="Arial"/>
              <a:cs typeface="Arial"/>
            </a:endParaRPr>
          </a:p>
        </p:txBody>
      </p:sp>
      <p:sp>
        <p:nvSpPr>
          <p:cNvPr id="25" name="object 25"/>
          <p:cNvSpPr/>
          <p:nvPr/>
        </p:nvSpPr>
        <p:spPr>
          <a:xfrm>
            <a:off x="4161409" y="4589017"/>
            <a:ext cx="867410" cy="664210"/>
          </a:xfrm>
          <a:custGeom>
            <a:avLst/>
            <a:gdLst/>
            <a:ahLst/>
            <a:cxnLst/>
            <a:rect l="l" t="t" r="r" b="b"/>
            <a:pathLst>
              <a:path w="867410" h="664210">
                <a:moveTo>
                  <a:pt x="0" y="0"/>
                </a:moveTo>
                <a:lnTo>
                  <a:pt x="0" y="568959"/>
                </a:lnTo>
                <a:lnTo>
                  <a:pt x="5672" y="584361"/>
                </a:lnTo>
                <a:lnTo>
                  <a:pt x="48379" y="612582"/>
                </a:lnTo>
                <a:lnTo>
                  <a:pt x="126952" y="636063"/>
                </a:lnTo>
                <a:lnTo>
                  <a:pt x="177457" y="645540"/>
                </a:lnTo>
                <a:lnTo>
                  <a:pt x="234252" y="653250"/>
                </a:lnTo>
                <a:lnTo>
                  <a:pt x="296444" y="658997"/>
                </a:lnTo>
                <a:lnTo>
                  <a:pt x="363141" y="662588"/>
                </a:lnTo>
                <a:lnTo>
                  <a:pt x="433450" y="663828"/>
                </a:lnTo>
                <a:lnTo>
                  <a:pt x="503760" y="662588"/>
                </a:lnTo>
                <a:lnTo>
                  <a:pt x="570457" y="658997"/>
                </a:lnTo>
                <a:lnTo>
                  <a:pt x="632649" y="653250"/>
                </a:lnTo>
                <a:lnTo>
                  <a:pt x="689444" y="645540"/>
                </a:lnTo>
                <a:lnTo>
                  <a:pt x="739949" y="636063"/>
                </a:lnTo>
                <a:lnTo>
                  <a:pt x="783273" y="625012"/>
                </a:lnTo>
                <a:lnTo>
                  <a:pt x="844805" y="598967"/>
                </a:lnTo>
                <a:lnTo>
                  <a:pt x="866901" y="568959"/>
                </a:lnTo>
                <a:lnTo>
                  <a:pt x="866901" y="94741"/>
                </a:lnTo>
                <a:lnTo>
                  <a:pt x="433450" y="94741"/>
                </a:lnTo>
                <a:lnTo>
                  <a:pt x="363141" y="93501"/>
                </a:lnTo>
                <a:lnTo>
                  <a:pt x="296444" y="89911"/>
                </a:lnTo>
                <a:lnTo>
                  <a:pt x="234252" y="84166"/>
                </a:lnTo>
                <a:lnTo>
                  <a:pt x="177457" y="76462"/>
                </a:lnTo>
                <a:lnTo>
                  <a:pt x="126952" y="66992"/>
                </a:lnTo>
                <a:lnTo>
                  <a:pt x="83628" y="55953"/>
                </a:lnTo>
                <a:lnTo>
                  <a:pt x="22096" y="29945"/>
                </a:lnTo>
                <a:lnTo>
                  <a:pt x="5672" y="15367"/>
                </a:lnTo>
                <a:lnTo>
                  <a:pt x="0" y="0"/>
                </a:lnTo>
                <a:close/>
              </a:path>
              <a:path w="867410" h="664210">
                <a:moveTo>
                  <a:pt x="866901" y="0"/>
                </a:moveTo>
                <a:lnTo>
                  <a:pt x="818522" y="43539"/>
                </a:lnTo>
                <a:lnTo>
                  <a:pt x="739949" y="66992"/>
                </a:lnTo>
                <a:lnTo>
                  <a:pt x="689444" y="76462"/>
                </a:lnTo>
                <a:lnTo>
                  <a:pt x="632649" y="84166"/>
                </a:lnTo>
                <a:lnTo>
                  <a:pt x="570457" y="89911"/>
                </a:lnTo>
                <a:lnTo>
                  <a:pt x="503760" y="93501"/>
                </a:lnTo>
                <a:lnTo>
                  <a:pt x="433450" y="94741"/>
                </a:lnTo>
                <a:lnTo>
                  <a:pt x="866901" y="94741"/>
                </a:lnTo>
                <a:lnTo>
                  <a:pt x="866901" y="0"/>
                </a:lnTo>
                <a:close/>
              </a:path>
            </a:pathLst>
          </a:custGeom>
          <a:solidFill>
            <a:srgbClr val="675B52"/>
          </a:solidFill>
        </p:spPr>
        <p:txBody>
          <a:bodyPr wrap="square" lIns="0" tIns="0" rIns="0" bIns="0" rtlCol="0"/>
          <a:lstStyle/>
          <a:p>
            <a:endParaRPr/>
          </a:p>
        </p:txBody>
      </p:sp>
      <p:sp>
        <p:nvSpPr>
          <p:cNvPr id="26" name="object 26"/>
          <p:cNvSpPr/>
          <p:nvPr/>
        </p:nvSpPr>
        <p:spPr>
          <a:xfrm>
            <a:off x="4161409" y="4494148"/>
            <a:ext cx="867410" cy="189865"/>
          </a:xfrm>
          <a:custGeom>
            <a:avLst/>
            <a:gdLst/>
            <a:ahLst/>
            <a:cxnLst/>
            <a:rect l="l" t="t" r="r" b="b"/>
            <a:pathLst>
              <a:path w="867410" h="189864">
                <a:moveTo>
                  <a:pt x="433450" y="0"/>
                </a:moveTo>
                <a:lnTo>
                  <a:pt x="363141" y="1240"/>
                </a:lnTo>
                <a:lnTo>
                  <a:pt x="296444" y="4831"/>
                </a:lnTo>
                <a:lnTo>
                  <a:pt x="234252" y="10578"/>
                </a:lnTo>
                <a:lnTo>
                  <a:pt x="177457" y="18288"/>
                </a:lnTo>
                <a:lnTo>
                  <a:pt x="126952" y="27765"/>
                </a:lnTo>
                <a:lnTo>
                  <a:pt x="83628" y="38816"/>
                </a:lnTo>
                <a:lnTo>
                  <a:pt x="22096" y="64861"/>
                </a:lnTo>
                <a:lnTo>
                  <a:pt x="0" y="94868"/>
                </a:lnTo>
                <a:lnTo>
                  <a:pt x="5672" y="110236"/>
                </a:lnTo>
                <a:lnTo>
                  <a:pt x="48379" y="138408"/>
                </a:lnTo>
                <a:lnTo>
                  <a:pt x="126952" y="161861"/>
                </a:lnTo>
                <a:lnTo>
                  <a:pt x="177457" y="171331"/>
                </a:lnTo>
                <a:lnTo>
                  <a:pt x="234252" y="179035"/>
                </a:lnTo>
                <a:lnTo>
                  <a:pt x="296444" y="184780"/>
                </a:lnTo>
                <a:lnTo>
                  <a:pt x="363141" y="188370"/>
                </a:lnTo>
                <a:lnTo>
                  <a:pt x="433450" y="189611"/>
                </a:lnTo>
                <a:lnTo>
                  <a:pt x="503760" y="188370"/>
                </a:lnTo>
                <a:lnTo>
                  <a:pt x="570457" y="184780"/>
                </a:lnTo>
                <a:lnTo>
                  <a:pt x="632649" y="179035"/>
                </a:lnTo>
                <a:lnTo>
                  <a:pt x="689444" y="171331"/>
                </a:lnTo>
                <a:lnTo>
                  <a:pt x="739949" y="161861"/>
                </a:lnTo>
                <a:lnTo>
                  <a:pt x="783273" y="150822"/>
                </a:lnTo>
                <a:lnTo>
                  <a:pt x="844805" y="124814"/>
                </a:lnTo>
                <a:lnTo>
                  <a:pt x="866901" y="94868"/>
                </a:lnTo>
                <a:lnTo>
                  <a:pt x="861229" y="79467"/>
                </a:lnTo>
                <a:lnTo>
                  <a:pt x="818522" y="51246"/>
                </a:lnTo>
                <a:lnTo>
                  <a:pt x="739949" y="27765"/>
                </a:lnTo>
                <a:lnTo>
                  <a:pt x="689444" y="18287"/>
                </a:lnTo>
                <a:lnTo>
                  <a:pt x="632649" y="10578"/>
                </a:lnTo>
                <a:lnTo>
                  <a:pt x="570457" y="4831"/>
                </a:lnTo>
                <a:lnTo>
                  <a:pt x="503760" y="1240"/>
                </a:lnTo>
                <a:lnTo>
                  <a:pt x="433450" y="0"/>
                </a:lnTo>
                <a:close/>
              </a:path>
            </a:pathLst>
          </a:custGeom>
          <a:solidFill>
            <a:srgbClr val="A39D97"/>
          </a:solidFill>
        </p:spPr>
        <p:txBody>
          <a:bodyPr wrap="square" lIns="0" tIns="0" rIns="0" bIns="0" rtlCol="0"/>
          <a:lstStyle/>
          <a:p>
            <a:endParaRPr/>
          </a:p>
        </p:txBody>
      </p:sp>
      <p:sp>
        <p:nvSpPr>
          <p:cNvPr id="27" name="object 27"/>
          <p:cNvSpPr txBox="1"/>
          <p:nvPr/>
        </p:nvSpPr>
        <p:spPr>
          <a:xfrm>
            <a:off x="4331334" y="4699889"/>
            <a:ext cx="527050" cy="440690"/>
          </a:xfrm>
          <a:prstGeom prst="rect">
            <a:avLst/>
          </a:prstGeom>
        </p:spPr>
        <p:txBody>
          <a:bodyPr vert="horz" wrap="square" lIns="0" tIns="0" rIns="0" bIns="0" rtlCol="0">
            <a:spAutoFit/>
          </a:bodyPr>
          <a:lstStyle/>
          <a:p>
            <a:pPr marL="12700" marR="5080" indent="69850">
              <a:lnSpc>
                <a:spcPct val="100000"/>
              </a:lnSpc>
            </a:pPr>
            <a:r>
              <a:rPr sz="1400" spc="-30" dirty="0">
                <a:solidFill>
                  <a:srgbClr val="FFFFFF"/>
                </a:solidFill>
                <a:latin typeface="Arial"/>
                <a:cs typeface="Arial"/>
              </a:rPr>
              <a:t>User  </a:t>
            </a:r>
            <a:r>
              <a:rPr sz="1400" spc="-80" dirty="0">
                <a:solidFill>
                  <a:srgbClr val="FFFFFF"/>
                </a:solidFill>
                <a:latin typeface="Arial"/>
                <a:cs typeface="Arial"/>
              </a:rPr>
              <a:t>P</a:t>
            </a:r>
            <a:r>
              <a:rPr sz="1400" spc="20" dirty="0">
                <a:solidFill>
                  <a:srgbClr val="FFFFFF"/>
                </a:solidFill>
                <a:latin typeface="Arial"/>
                <a:cs typeface="Arial"/>
              </a:rPr>
              <a:t>rof</a:t>
            </a:r>
            <a:r>
              <a:rPr sz="1400" spc="5" dirty="0">
                <a:solidFill>
                  <a:srgbClr val="FFFFFF"/>
                </a:solidFill>
                <a:latin typeface="Arial"/>
                <a:cs typeface="Arial"/>
              </a:rPr>
              <a:t>il</a:t>
            </a:r>
            <a:r>
              <a:rPr sz="1400" spc="-60" dirty="0">
                <a:solidFill>
                  <a:srgbClr val="FFFFFF"/>
                </a:solidFill>
                <a:latin typeface="Arial"/>
                <a:cs typeface="Arial"/>
              </a:rPr>
              <a:t>e</a:t>
            </a:r>
            <a:endParaRPr sz="1400">
              <a:latin typeface="Arial"/>
              <a:cs typeface="Arial"/>
            </a:endParaRPr>
          </a:p>
        </p:txBody>
      </p:sp>
      <p:sp>
        <p:nvSpPr>
          <p:cNvPr id="28" name="object 28"/>
          <p:cNvSpPr/>
          <p:nvPr/>
        </p:nvSpPr>
        <p:spPr>
          <a:xfrm>
            <a:off x="5125720" y="3327146"/>
            <a:ext cx="76200" cy="471805"/>
          </a:xfrm>
          <a:custGeom>
            <a:avLst/>
            <a:gdLst/>
            <a:ahLst/>
            <a:cxnLst/>
            <a:rect l="l" t="t" r="r" b="b"/>
            <a:pathLst>
              <a:path w="76200" h="471804">
                <a:moveTo>
                  <a:pt x="25400" y="395350"/>
                </a:moveTo>
                <a:lnTo>
                  <a:pt x="0" y="395350"/>
                </a:lnTo>
                <a:lnTo>
                  <a:pt x="38100" y="471550"/>
                </a:lnTo>
                <a:lnTo>
                  <a:pt x="69850" y="408050"/>
                </a:lnTo>
                <a:lnTo>
                  <a:pt x="25400" y="408050"/>
                </a:lnTo>
                <a:lnTo>
                  <a:pt x="25400" y="395350"/>
                </a:lnTo>
                <a:close/>
              </a:path>
              <a:path w="76200" h="471804">
                <a:moveTo>
                  <a:pt x="50800" y="0"/>
                </a:moveTo>
                <a:lnTo>
                  <a:pt x="25400" y="0"/>
                </a:lnTo>
                <a:lnTo>
                  <a:pt x="25400" y="408050"/>
                </a:lnTo>
                <a:lnTo>
                  <a:pt x="50800" y="408050"/>
                </a:lnTo>
                <a:lnTo>
                  <a:pt x="50800" y="0"/>
                </a:lnTo>
                <a:close/>
              </a:path>
              <a:path w="76200" h="471804">
                <a:moveTo>
                  <a:pt x="76200" y="395350"/>
                </a:moveTo>
                <a:lnTo>
                  <a:pt x="50800" y="395350"/>
                </a:lnTo>
                <a:lnTo>
                  <a:pt x="50800" y="408050"/>
                </a:lnTo>
                <a:lnTo>
                  <a:pt x="69850" y="408050"/>
                </a:lnTo>
                <a:lnTo>
                  <a:pt x="76200" y="395350"/>
                </a:lnTo>
                <a:close/>
              </a:path>
            </a:pathLst>
          </a:custGeom>
          <a:solidFill>
            <a:srgbClr val="464646"/>
          </a:solidFill>
        </p:spPr>
        <p:txBody>
          <a:bodyPr wrap="square" lIns="0" tIns="0" rIns="0" bIns="0" rtlCol="0"/>
          <a:lstStyle/>
          <a:p>
            <a:endParaRPr/>
          </a:p>
        </p:txBody>
      </p:sp>
      <p:sp>
        <p:nvSpPr>
          <p:cNvPr id="29" name="object 29"/>
          <p:cNvSpPr/>
          <p:nvPr/>
        </p:nvSpPr>
        <p:spPr>
          <a:xfrm>
            <a:off x="5414009" y="3991228"/>
            <a:ext cx="831850" cy="76200"/>
          </a:xfrm>
          <a:custGeom>
            <a:avLst/>
            <a:gdLst/>
            <a:ahLst/>
            <a:cxnLst/>
            <a:rect l="l" t="t" r="r" b="b"/>
            <a:pathLst>
              <a:path w="831850" h="76200">
                <a:moveTo>
                  <a:pt x="76200" y="0"/>
                </a:moveTo>
                <a:lnTo>
                  <a:pt x="0" y="38100"/>
                </a:lnTo>
                <a:lnTo>
                  <a:pt x="76200" y="76200"/>
                </a:lnTo>
                <a:lnTo>
                  <a:pt x="76200" y="50800"/>
                </a:lnTo>
                <a:lnTo>
                  <a:pt x="63500" y="50800"/>
                </a:lnTo>
                <a:lnTo>
                  <a:pt x="63500" y="25400"/>
                </a:lnTo>
                <a:lnTo>
                  <a:pt x="76200" y="25400"/>
                </a:lnTo>
                <a:lnTo>
                  <a:pt x="76200" y="0"/>
                </a:lnTo>
                <a:close/>
              </a:path>
              <a:path w="831850" h="76200">
                <a:moveTo>
                  <a:pt x="76200" y="25400"/>
                </a:moveTo>
                <a:lnTo>
                  <a:pt x="63500" y="25400"/>
                </a:lnTo>
                <a:lnTo>
                  <a:pt x="63500" y="50800"/>
                </a:lnTo>
                <a:lnTo>
                  <a:pt x="76200" y="50800"/>
                </a:lnTo>
                <a:lnTo>
                  <a:pt x="76200" y="25400"/>
                </a:lnTo>
                <a:close/>
              </a:path>
              <a:path w="831850" h="76200">
                <a:moveTo>
                  <a:pt x="831595" y="25400"/>
                </a:moveTo>
                <a:lnTo>
                  <a:pt x="76200" y="25400"/>
                </a:lnTo>
                <a:lnTo>
                  <a:pt x="76200" y="50800"/>
                </a:lnTo>
                <a:lnTo>
                  <a:pt x="831595" y="50800"/>
                </a:lnTo>
                <a:lnTo>
                  <a:pt x="831595" y="25400"/>
                </a:lnTo>
                <a:close/>
              </a:path>
            </a:pathLst>
          </a:custGeom>
          <a:solidFill>
            <a:srgbClr val="464646"/>
          </a:solidFill>
        </p:spPr>
        <p:txBody>
          <a:bodyPr wrap="square" lIns="0" tIns="0" rIns="0" bIns="0" rtlCol="0"/>
          <a:lstStyle/>
          <a:p>
            <a:endParaRPr/>
          </a:p>
        </p:txBody>
      </p:sp>
      <p:sp>
        <p:nvSpPr>
          <p:cNvPr id="30" name="object 30"/>
          <p:cNvSpPr/>
          <p:nvPr/>
        </p:nvSpPr>
        <p:spPr>
          <a:xfrm>
            <a:off x="3651122" y="3140455"/>
            <a:ext cx="982344" cy="1746250"/>
          </a:xfrm>
          <a:custGeom>
            <a:avLst/>
            <a:gdLst/>
            <a:ahLst/>
            <a:cxnLst/>
            <a:rect l="l" t="t" r="r" b="b"/>
            <a:pathLst>
              <a:path w="982345" h="1746250">
                <a:moveTo>
                  <a:pt x="931037" y="211455"/>
                </a:moveTo>
                <a:lnTo>
                  <a:pt x="5587" y="211455"/>
                </a:lnTo>
                <a:lnTo>
                  <a:pt x="0" y="217170"/>
                </a:lnTo>
                <a:lnTo>
                  <a:pt x="0" y="1740027"/>
                </a:lnTo>
                <a:lnTo>
                  <a:pt x="5587" y="1745742"/>
                </a:lnTo>
                <a:lnTo>
                  <a:pt x="510286" y="1745742"/>
                </a:lnTo>
                <a:lnTo>
                  <a:pt x="510286" y="1733042"/>
                </a:lnTo>
                <a:lnTo>
                  <a:pt x="25400" y="1733042"/>
                </a:lnTo>
                <a:lnTo>
                  <a:pt x="12700" y="1720342"/>
                </a:lnTo>
                <a:lnTo>
                  <a:pt x="25400" y="1720342"/>
                </a:lnTo>
                <a:lnTo>
                  <a:pt x="25400" y="236855"/>
                </a:lnTo>
                <a:lnTo>
                  <a:pt x="12700" y="236855"/>
                </a:lnTo>
                <a:lnTo>
                  <a:pt x="25400" y="224155"/>
                </a:lnTo>
                <a:lnTo>
                  <a:pt x="931037" y="224155"/>
                </a:lnTo>
                <a:lnTo>
                  <a:pt x="931037" y="211455"/>
                </a:lnTo>
                <a:close/>
              </a:path>
              <a:path w="982345" h="1746250">
                <a:moveTo>
                  <a:pt x="25400" y="1720342"/>
                </a:moveTo>
                <a:lnTo>
                  <a:pt x="12700" y="1720342"/>
                </a:lnTo>
                <a:lnTo>
                  <a:pt x="25400" y="1733042"/>
                </a:lnTo>
                <a:lnTo>
                  <a:pt x="25400" y="1720342"/>
                </a:lnTo>
                <a:close/>
              </a:path>
              <a:path w="982345" h="1746250">
                <a:moveTo>
                  <a:pt x="510286" y="1720342"/>
                </a:moveTo>
                <a:lnTo>
                  <a:pt x="25400" y="1720342"/>
                </a:lnTo>
                <a:lnTo>
                  <a:pt x="25400" y="1733042"/>
                </a:lnTo>
                <a:lnTo>
                  <a:pt x="510286" y="1733042"/>
                </a:lnTo>
                <a:lnTo>
                  <a:pt x="510286" y="1720342"/>
                </a:lnTo>
                <a:close/>
              </a:path>
              <a:path w="982345" h="1746250">
                <a:moveTo>
                  <a:pt x="25400" y="224155"/>
                </a:moveTo>
                <a:lnTo>
                  <a:pt x="12700" y="236855"/>
                </a:lnTo>
                <a:lnTo>
                  <a:pt x="25400" y="236855"/>
                </a:lnTo>
                <a:lnTo>
                  <a:pt x="25400" y="224155"/>
                </a:lnTo>
                <a:close/>
              </a:path>
              <a:path w="982345" h="1746250">
                <a:moveTo>
                  <a:pt x="956437" y="211455"/>
                </a:moveTo>
                <a:lnTo>
                  <a:pt x="943737" y="211455"/>
                </a:lnTo>
                <a:lnTo>
                  <a:pt x="931037" y="224155"/>
                </a:lnTo>
                <a:lnTo>
                  <a:pt x="25400" y="224155"/>
                </a:lnTo>
                <a:lnTo>
                  <a:pt x="25400" y="236855"/>
                </a:lnTo>
                <a:lnTo>
                  <a:pt x="950722" y="236855"/>
                </a:lnTo>
                <a:lnTo>
                  <a:pt x="956437" y="231140"/>
                </a:lnTo>
                <a:lnTo>
                  <a:pt x="956437" y="211455"/>
                </a:lnTo>
                <a:close/>
              </a:path>
              <a:path w="982345" h="1746250">
                <a:moveTo>
                  <a:pt x="956437" y="63500"/>
                </a:moveTo>
                <a:lnTo>
                  <a:pt x="931037" y="63500"/>
                </a:lnTo>
                <a:lnTo>
                  <a:pt x="931037" y="224155"/>
                </a:lnTo>
                <a:lnTo>
                  <a:pt x="943737" y="211455"/>
                </a:lnTo>
                <a:lnTo>
                  <a:pt x="956437" y="211455"/>
                </a:lnTo>
                <a:lnTo>
                  <a:pt x="956437" y="63500"/>
                </a:lnTo>
                <a:close/>
              </a:path>
              <a:path w="982345" h="1746250">
                <a:moveTo>
                  <a:pt x="943737" y="0"/>
                </a:moveTo>
                <a:lnTo>
                  <a:pt x="905637" y="76200"/>
                </a:lnTo>
                <a:lnTo>
                  <a:pt x="931037" y="76200"/>
                </a:lnTo>
                <a:lnTo>
                  <a:pt x="931037" y="63500"/>
                </a:lnTo>
                <a:lnTo>
                  <a:pt x="975487" y="63500"/>
                </a:lnTo>
                <a:lnTo>
                  <a:pt x="943737" y="0"/>
                </a:lnTo>
                <a:close/>
              </a:path>
              <a:path w="982345" h="1746250">
                <a:moveTo>
                  <a:pt x="975487" y="63500"/>
                </a:moveTo>
                <a:lnTo>
                  <a:pt x="956437" y="63500"/>
                </a:lnTo>
                <a:lnTo>
                  <a:pt x="956437" y="76200"/>
                </a:lnTo>
                <a:lnTo>
                  <a:pt x="981837" y="76200"/>
                </a:lnTo>
                <a:lnTo>
                  <a:pt x="975487" y="63500"/>
                </a:lnTo>
                <a:close/>
              </a:path>
            </a:pathLst>
          </a:custGeom>
          <a:solidFill>
            <a:srgbClr val="464646"/>
          </a:solidFill>
        </p:spPr>
        <p:txBody>
          <a:bodyPr wrap="square" lIns="0" tIns="0" rIns="0" bIns="0" rtlCol="0"/>
          <a:lstStyle/>
          <a:p>
            <a:endParaRPr/>
          </a:p>
        </p:txBody>
      </p:sp>
      <p:sp>
        <p:nvSpPr>
          <p:cNvPr id="31" name="object 31"/>
          <p:cNvSpPr/>
          <p:nvPr/>
        </p:nvSpPr>
        <p:spPr>
          <a:xfrm>
            <a:off x="1533397" y="2055583"/>
            <a:ext cx="1081087" cy="854748"/>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1262443" y="1725295"/>
            <a:ext cx="1647189" cy="1327785"/>
          </a:xfrm>
          <a:custGeom>
            <a:avLst/>
            <a:gdLst/>
            <a:ahLst/>
            <a:cxnLst/>
            <a:rect l="l" t="t" r="r" b="b"/>
            <a:pathLst>
              <a:path w="1647189" h="1327785">
                <a:moveTo>
                  <a:pt x="0" y="0"/>
                </a:moveTo>
                <a:lnTo>
                  <a:pt x="1571434" y="0"/>
                </a:lnTo>
                <a:lnTo>
                  <a:pt x="1646745" y="1327277"/>
                </a:lnTo>
                <a:lnTo>
                  <a:pt x="0" y="1280159"/>
                </a:lnTo>
                <a:lnTo>
                  <a:pt x="0" y="0"/>
                </a:lnTo>
                <a:close/>
              </a:path>
            </a:pathLst>
          </a:custGeom>
          <a:ln w="3175">
            <a:solidFill>
              <a:srgbClr val="A6A6A6"/>
            </a:solidFill>
          </a:ln>
        </p:spPr>
        <p:txBody>
          <a:bodyPr wrap="square" lIns="0" tIns="0" rIns="0" bIns="0" rtlCol="0"/>
          <a:lstStyle/>
          <a:p>
            <a:endParaRPr/>
          </a:p>
        </p:txBody>
      </p:sp>
      <p:sp>
        <p:nvSpPr>
          <p:cNvPr id="33" name="object 33"/>
          <p:cNvSpPr txBox="1"/>
          <p:nvPr/>
        </p:nvSpPr>
        <p:spPr>
          <a:xfrm>
            <a:off x="1788032" y="1760854"/>
            <a:ext cx="595630" cy="288290"/>
          </a:xfrm>
          <a:prstGeom prst="rect">
            <a:avLst/>
          </a:prstGeom>
        </p:spPr>
        <p:txBody>
          <a:bodyPr vert="horz" wrap="square" lIns="0" tIns="0" rIns="0" bIns="0" rtlCol="0">
            <a:spAutoFit/>
          </a:bodyPr>
          <a:lstStyle/>
          <a:p>
            <a:pPr marL="12700">
              <a:lnSpc>
                <a:spcPct val="100000"/>
              </a:lnSpc>
            </a:pPr>
            <a:r>
              <a:rPr sz="1800" spc="-55" dirty="0">
                <a:solidFill>
                  <a:srgbClr val="2B2522"/>
                </a:solidFill>
                <a:latin typeface="Arial"/>
                <a:cs typeface="Arial"/>
              </a:rPr>
              <a:t>Cli</a:t>
            </a:r>
            <a:r>
              <a:rPr sz="1800" spc="-80" dirty="0">
                <a:solidFill>
                  <a:srgbClr val="2B2522"/>
                </a:solidFill>
                <a:latin typeface="Arial"/>
                <a:cs typeface="Arial"/>
              </a:rPr>
              <a:t>e</a:t>
            </a:r>
            <a:r>
              <a:rPr sz="1800" spc="-10" dirty="0">
                <a:solidFill>
                  <a:srgbClr val="2B2522"/>
                </a:solidFill>
                <a:latin typeface="Arial"/>
                <a:cs typeface="Arial"/>
              </a:rPr>
              <a:t>n</a:t>
            </a:r>
            <a:r>
              <a:rPr sz="1800" spc="95" dirty="0">
                <a:solidFill>
                  <a:srgbClr val="2B2522"/>
                </a:solidFill>
                <a:latin typeface="Arial"/>
                <a:cs typeface="Arial"/>
              </a:rPr>
              <a:t>t</a:t>
            </a:r>
            <a:endParaRPr sz="1800">
              <a:latin typeface="Arial"/>
              <a:cs typeface="Arial"/>
            </a:endParaRPr>
          </a:p>
        </p:txBody>
      </p:sp>
      <p:sp>
        <p:nvSpPr>
          <p:cNvPr id="34" name="object 34"/>
          <p:cNvSpPr/>
          <p:nvPr/>
        </p:nvSpPr>
        <p:spPr>
          <a:xfrm>
            <a:off x="2883535" y="2444876"/>
            <a:ext cx="602615" cy="76200"/>
          </a:xfrm>
          <a:custGeom>
            <a:avLst/>
            <a:gdLst/>
            <a:ahLst/>
            <a:cxnLst/>
            <a:rect l="l" t="t" r="r" b="b"/>
            <a:pathLst>
              <a:path w="602614" h="76200">
                <a:moveTo>
                  <a:pt x="525906" y="0"/>
                </a:moveTo>
                <a:lnTo>
                  <a:pt x="525906" y="76200"/>
                </a:lnTo>
                <a:lnTo>
                  <a:pt x="576706" y="50800"/>
                </a:lnTo>
                <a:lnTo>
                  <a:pt x="538606" y="50800"/>
                </a:lnTo>
                <a:lnTo>
                  <a:pt x="538606" y="25400"/>
                </a:lnTo>
                <a:lnTo>
                  <a:pt x="576706" y="25400"/>
                </a:lnTo>
                <a:lnTo>
                  <a:pt x="525906" y="0"/>
                </a:lnTo>
                <a:close/>
              </a:path>
              <a:path w="602614" h="76200">
                <a:moveTo>
                  <a:pt x="525906" y="25400"/>
                </a:moveTo>
                <a:lnTo>
                  <a:pt x="0" y="25400"/>
                </a:lnTo>
                <a:lnTo>
                  <a:pt x="0" y="50800"/>
                </a:lnTo>
                <a:lnTo>
                  <a:pt x="525906" y="50800"/>
                </a:lnTo>
                <a:lnTo>
                  <a:pt x="525906" y="25400"/>
                </a:lnTo>
                <a:close/>
              </a:path>
              <a:path w="602614" h="76200">
                <a:moveTo>
                  <a:pt x="576706" y="25400"/>
                </a:moveTo>
                <a:lnTo>
                  <a:pt x="538606" y="25400"/>
                </a:lnTo>
                <a:lnTo>
                  <a:pt x="538606" y="50800"/>
                </a:lnTo>
                <a:lnTo>
                  <a:pt x="576706" y="50800"/>
                </a:lnTo>
                <a:lnTo>
                  <a:pt x="602106" y="38100"/>
                </a:lnTo>
                <a:lnTo>
                  <a:pt x="576706" y="25400"/>
                </a:lnTo>
                <a:close/>
              </a:path>
            </a:pathLst>
          </a:custGeom>
          <a:solidFill>
            <a:srgbClr val="464646"/>
          </a:solidFill>
        </p:spPr>
        <p:txBody>
          <a:bodyPr wrap="square" lIns="0" tIns="0" rIns="0" bIns="0" rtlCol="0"/>
          <a:lstStyle/>
          <a:p>
            <a:endParaRPr/>
          </a:p>
        </p:txBody>
      </p:sp>
      <p:sp>
        <p:nvSpPr>
          <p:cNvPr id="35" name="object 35"/>
          <p:cNvSpPr/>
          <p:nvPr/>
        </p:nvSpPr>
        <p:spPr>
          <a:xfrm>
            <a:off x="2888107" y="2642235"/>
            <a:ext cx="597535" cy="76200"/>
          </a:xfrm>
          <a:custGeom>
            <a:avLst/>
            <a:gdLst/>
            <a:ahLst/>
            <a:cxnLst/>
            <a:rect l="l" t="t" r="r" b="b"/>
            <a:pathLst>
              <a:path w="597535" h="76200">
                <a:moveTo>
                  <a:pt x="76200" y="0"/>
                </a:moveTo>
                <a:lnTo>
                  <a:pt x="0" y="38100"/>
                </a:lnTo>
                <a:lnTo>
                  <a:pt x="76200" y="76200"/>
                </a:lnTo>
                <a:lnTo>
                  <a:pt x="76200" y="50800"/>
                </a:lnTo>
                <a:lnTo>
                  <a:pt x="63500" y="50800"/>
                </a:lnTo>
                <a:lnTo>
                  <a:pt x="63500" y="25400"/>
                </a:lnTo>
                <a:lnTo>
                  <a:pt x="76200" y="25400"/>
                </a:lnTo>
                <a:lnTo>
                  <a:pt x="76200" y="0"/>
                </a:lnTo>
                <a:close/>
              </a:path>
              <a:path w="597535" h="76200">
                <a:moveTo>
                  <a:pt x="76200" y="25400"/>
                </a:moveTo>
                <a:lnTo>
                  <a:pt x="63500" y="25400"/>
                </a:lnTo>
                <a:lnTo>
                  <a:pt x="63500" y="50800"/>
                </a:lnTo>
                <a:lnTo>
                  <a:pt x="76200" y="50800"/>
                </a:lnTo>
                <a:lnTo>
                  <a:pt x="76200" y="25400"/>
                </a:lnTo>
                <a:close/>
              </a:path>
              <a:path w="597535" h="76200">
                <a:moveTo>
                  <a:pt x="597534" y="25400"/>
                </a:moveTo>
                <a:lnTo>
                  <a:pt x="76200" y="25400"/>
                </a:lnTo>
                <a:lnTo>
                  <a:pt x="76200" y="50800"/>
                </a:lnTo>
                <a:lnTo>
                  <a:pt x="597534" y="50800"/>
                </a:lnTo>
                <a:lnTo>
                  <a:pt x="597534" y="25400"/>
                </a:lnTo>
                <a:close/>
              </a:path>
            </a:pathLst>
          </a:custGeom>
          <a:solidFill>
            <a:srgbClr val="464646"/>
          </a:solidFill>
        </p:spPr>
        <p:txBody>
          <a:bodyPr wrap="square" lIns="0" tIns="0" rIns="0" bIns="0" rtlCol="0"/>
          <a:lstStyle/>
          <a:p>
            <a:endParaRPr/>
          </a:p>
        </p:txBody>
      </p:sp>
      <p:sp>
        <p:nvSpPr>
          <p:cNvPr id="36" name="object 36"/>
          <p:cNvSpPr/>
          <p:nvPr/>
        </p:nvSpPr>
        <p:spPr>
          <a:xfrm>
            <a:off x="4556759" y="4281042"/>
            <a:ext cx="76200" cy="329565"/>
          </a:xfrm>
          <a:custGeom>
            <a:avLst/>
            <a:gdLst/>
            <a:ahLst/>
            <a:cxnLst/>
            <a:rect l="l" t="t" r="r" b="b"/>
            <a:pathLst>
              <a:path w="76200" h="329564">
                <a:moveTo>
                  <a:pt x="25400" y="253110"/>
                </a:moveTo>
                <a:lnTo>
                  <a:pt x="0" y="253110"/>
                </a:lnTo>
                <a:lnTo>
                  <a:pt x="38100" y="329310"/>
                </a:lnTo>
                <a:lnTo>
                  <a:pt x="69850" y="265810"/>
                </a:lnTo>
                <a:lnTo>
                  <a:pt x="25400" y="265810"/>
                </a:lnTo>
                <a:lnTo>
                  <a:pt x="25400" y="253110"/>
                </a:lnTo>
                <a:close/>
              </a:path>
              <a:path w="76200" h="329564">
                <a:moveTo>
                  <a:pt x="50800" y="0"/>
                </a:moveTo>
                <a:lnTo>
                  <a:pt x="25400" y="0"/>
                </a:lnTo>
                <a:lnTo>
                  <a:pt x="25400" y="265810"/>
                </a:lnTo>
                <a:lnTo>
                  <a:pt x="50800" y="265810"/>
                </a:lnTo>
                <a:lnTo>
                  <a:pt x="50800" y="0"/>
                </a:lnTo>
                <a:close/>
              </a:path>
              <a:path w="76200" h="329564">
                <a:moveTo>
                  <a:pt x="76200" y="253110"/>
                </a:moveTo>
                <a:lnTo>
                  <a:pt x="50800" y="253110"/>
                </a:lnTo>
                <a:lnTo>
                  <a:pt x="50800" y="265810"/>
                </a:lnTo>
                <a:lnTo>
                  <a:pt x="69850" y="265810"/>
                </a:lnTo>
                <a:lnTo>
                  <a:pt x="76200" y="253110"/>
                </a:lnTo>
                <a:close/>
              </a:path>
            </a:pathLst>
          </a:custGeom>
          <a:solidFill>
            <a:srgbClr val="464646"/>
          </a:solidFill>
        </p:spPr>
        <p:txBody>
          <a:bodyPr wrap="square" lIns="0" tIns="0" rIns="0" bIns="0" rtlCol="0"/>
          <a:lstStyle/>
          <a:p>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053330">
              <a:lnSpc>
                <a:spcPct val="100000"/>
              </a:lnSpc>
            </a:pPr>
            <a:r>
              <a:rPr spc="-15" dirty="0"/>
              <a:t>Empower </a:t>
            </a:r>
            <a:r>
              <a:rPr spc="-50" dirty="0"/>
              <a:t>Key </a:t>
            </a:r>
            <a:r>
              <a:rPr spc="-30" dirty="0"/>
              <a:t>Stakeholders:</a:t>
            </a:r>
            <a:r>
              <a:rPr spc="-135" dirty="0"/>
              <a:t> </a:t>
            </a:r>
            <a:r>
              <a:rPr spc="-10" dirty="0"/>
              <a:t>Tools</a:t>
            </a:r>
          </a:p>
        </p:txBody>
      </p:sp>
      <p:sp>
        <p:nvSpPr>
          <p:cNvPr id="5" name="object 5"/>
          <p:cNvSpPr/>
          <p:nvPr/>
        </p:nvSpPr>
        <p:spPr>
          <a:xfrm>
            <a:off x="969569" y="1700783"/>
            <a:ext cx="3026410" cy="2078355"/>
          </a:xfrm>
          <a:custGeom>
            <a:avLst/>
            <a:gdLst/>
            <a:ahLst/>
            <a:cxnLst/>
            <a:rect l="l" t="t" r="r" b="b"/>
            <a:pathLst>
              <a:path w="3026410" h="2078354">
                <a:moveTo>
                  <a:pt x="1277949" y="0"/>
                </a:moveTo>
                <a:lnTo>
                  <a:pt x="1215981" y="1273"/>
                </a:lnTo>
                <a:lnTo>
                  <a:pt x="1155359" y="5028"/>
                </a:lnTo>
                <a:lnTo>
                  <a:pt x="1096100" y="11168"/>
                </a:lnTo>
                <a:lnTo>
                  <a:pt x="1038218" y="19598"/>
                </a:lnTo>
                <a:lnTo>
                  <a:pt x="981729" y="30220"/>
                </a:lnTo>
                <a:lnTo>
                  <a:pt x="926649" y="42939"/>
                </a:lnTo>
                <a:lnTo>
                  <a:pt x="872992" y="57657"/>
                </a:lnTo>
                <a:lnTo>
                  <a:pt x="820775" y="74278"/>
                </a:lnTo>
                <a:lnTo>
                  <a:pt x="770012" y="92706"/>
                </a:lnTo>
                <a:lnTo>
                  <a:pt x="720719" y="112845"/>
                </a:lnTo>
                <a:lnTo>
                  <a:pt x="672912" y="134597"/>
                </a:lnTo>
                <a:lnTo>
                  <a:pt x="626605" y="157867"/>
                </a:lnTo>
                <a:lnTo>
                  <a:pt x="581816" y="182558"/>
                </a:lnTo>
                <a:lnTo>
                  <a:pt x="538557" y="208573"/>
                </a:lnTo>
                <a:lnTo>
                  <a:pt x="496846" y="235817"/>
                </a:lnTo>
                <a:lnTo>
                  <a:pt x="456698" y="264192"/>
                </a:lnTo>
                <a:lnTo>
                  <a:pt x="418128" y="293602"/>
                </a:lnTo>
                <a:lnTo>
                  <a:pt x="381151" y="323951"/>
                </a:lnTo>
                <a:lnTo>
                  <a:pt x="345783" y="355143"/>
                </a:lnTo>
                <a:lnTo>
                  <a:pt x="312040" y="387080"/>
                </a:lnTo>
                <a:lnTo>
                  <a:pt x="279936" y="419666"/>
                </a:lnTo>
                <a:lnTo>
                  <a:pt x="249487" y="452805"/>
                </a:lnTo>
                <a:lnTo>
                  <a:pt x="220709" y="486401"/>
                </a:lnTo>
                <a:lnTo>
                  <a:pt x="193617" y="520357"/>
                </a:lnTo>
                <a:lnTo>
                  <a:pt x="168227" y="554577"/>
                </a:lnTo>
                <a:lnTo>
                  <a:pt x="144553" y="588963"/>
                </a:lnTo>
                <a:lnTo>
                  <a:pt x="122611" y="623420"/>
                </a:lnTo>
                <a:lnTo>
                  <a:pt x="102418" y="657851"/>
                </a:lnTo>
                <a:lnTo>
                  <a:pt x="83987" y="692161"/>
                </a:lnTo>
                <a:lnTo>
                  <a:pt x="52477" y="760026"/>
                </a:lnTo>
                <a:lnTo>
                  <a:pt x="28205" y="826245"/>
                </a:lnTo>
                <a:lnTo>
                  <a:pt x="11294" y="890047"/>
                </a:lnTo>
                <a:lnTo>
                  <a:pt x="1868" y="950658"/>
                </a:lnTo>
                <a:lnTo>
                  <a:pt x="0" y="979526"/>
                </a:lnTo>
                <a:lnTo>
                  <a:pt x="49" y="1007308"/>
                </a:lnTo>
                <a:lnTo>
                  <a:pt x="5856" y="1059228"/>
                </a:lnTo>
                <a:lnTo>
                  <a:pt x="19481" y="1113116"/>
                </a:lnTo>
                <a:lnTo>
                  <a:pt x="40855" y="1170766"/>
                </a:lnTo>
                <a:lnTo>
                  <a:pt x="69719" y="1231498"/>
                </a:lnTo>
                <a:lnTo>
                  <a:pt x="105814" y="1294632"/>
                </a:lnTo>
                <a:lnTo>
                  <a:pt x="126492" y="1326887"/>
                </a:lnTo>
                <a:lnTo>
                  <a:pt x="148880" y="1359488"/>
                </a:lnTo>
                <a:lnTo>
                  <a:pt x="172946" y="1392349"/>
                </a:lnTo>
                <a:lnTo>
                  <a:pt x="198657" y="1425387"/>
                </a:lnTo>
                <a:lnTo>
                  <a:pt x="225981" y="1458515"/>
                </a:lnTo>
                <a:lnTo>
                  <a:pt x="254886" y="1491648"/>
                </a:lnTo>
                <a:lnTo>
                  <a:pt x="285338" y="1524703"/>
                </a:lnTo>
                <a:lnTo>
                  <a:pt x="317307" y="1557593"/>
                </a:lnTo>
                <a:lnTo>
                  <a:pt x="350758" y="1590234"/>
                </a:lnTo>
                <a:lnTo>
                  <a:pt x="385660" y="1622541"/>
                </a:lnTo>
                <a:lnTo>
                  <a:pt x="421980" y="1654429"/>
                </a:lnTo>
                <a:lnTo>
                  <a:pt x="459687" y="1685813"/>
                </a:lnTo>
                <a:lnTo>
                  <a:pt x="498746" y="1716608"/>
                </a:lnTo>
                <a:lnTo>
                  <a:pt x="539127" y="1746729"/>
                </a:lnTo>
                <a:lnTo>
                  <a:pt x="580795" y="1776092"/>
                </a:lnTo>
                <a:lnTo>
                  <a:pt x="623720" y="1804610"/>
                </a:lnTo>
                <a:lnTo>
                  <a:pt x="667869" y="1832199"/>
                </a:lnTo>
                <a:lnTo>
                  <a:pt x="713208" y="1858775"/>
                </a:lnTo>
                <a:lnTo>
                  <a:pt x="759706" y="1884251"/>
                </a:lnTo>
                <a:lnTo>
                  <a:pt x="807331" y="1908544"/>
                </a:lnTo>
                <a:lnTo>
                  <a:pt x="856049" y="1931569"/>
                </a:lnTo>
                <a:lnTo>
                  <a:pt x="905828" y="1953239"/>
                </a:lnTo>
                <a:lnTo>
                  <a:pt x="956637" y="1973471"/>
                </a:lnTo>
                <a:lnTo>
                  <a:pt x="1008442" y="1992180"/>
                </a:lnTo>
                <a:lnTo>
                  <a:pt x="1061210" y="2009280"/>
                </a:lnTo>
                <a:lnTo>
                  <a:pt x="1114911" y="2024686"/>
                </a:lnTo>
                <a:lnTo>
                  <a:pt x="1169510" y="2038314"/>
                </a:lnTo>
                <a:lnTo>
                  <a:pt x="1224976" y="2050078"/>
                </a:lnTo>
                <a:lnTo>
                  <a:pt x="1281276" y="2059894"/>
                </a:lnTo>
                <a:lnTo>
                  <a:pt x="1338378" y="2067676"/>
                </a:lnTo>
                <a:lnTo>
                  <a:pt x="1396249" y="2073340"/>
                </a:lnTo>
                <a:lnTo>
                  <a:pt x="1454857" y="2076801"/>
                </a:lnTo>
                <a:lnTo>
                  <a:pt x="1514169" y="2077973"/>
                </a:lnTo>
                <a:lnTo>
                  <a:pt x="1570860" y="2077253"/>
                </a:lnTo>
                <a:lnTo>
                  <a:pt x="1627025" y="2075110"/>
                </a:lnTo>
                <a:lnTo>
                  <a:pt x="1682626" y="2071567"/>
                </a:lnTo>
                <a:lnTo>
                  <a:pt x="1737628" y="2066652"/>
                </a:lnTo>
                <a:lnTo>
                  <a:pt x="1791993" y="2060389"/>
                </a:lnTo>
                <a:lnTo>
                  <a:pt x="1845686" y="2052803"/>
                </a:lnTo>
                <a:lnTo>
                  <a:pt x="1898669" y="2043920"/>
                </a:lnTo>
                <a:lnTo>
                  <a:pt x="1950907" y="2033765"/>
                </a:lnTo>
                <a:lnTo>
                  <a:pt x="2002362" y="2022363"/>
                </a:lnTo>
                <a:lnTo>
                  <a:pt x="2052998" y="2009740"/>
                </a:lnTo>
                <a:lnTo>
                  <a:pt x="2102778" y="1995920"/>
                </a:lnTo>
                <a:lnTo>
                  <a:pt x="2151667" y="1980928"/>
                </a:lnTo>
                <a:lnTo>
                  <a:pt x="2199627" y="1964791"/>
                </a:lnTo>
                <a:lnTo>
                  <a:pt x="2246621" y="1947534"/>
                </a:lnTo>
                <a:lnTo>
                  <a:pt x="2292614" y="1929180"/>
                </a:lnTo>
                <a:lnTo>
                  <a:pt x="2337569" y="1909757"/>
                </a:lnTo>
                <a:lnTo>
                  <a:pt x="2381449" y="1889289"/>
                </a:lnTo>
                <a:lnTo>
                  <a:pt x="2424217" y="1867801"/>
                </a:lnTo>
                <a:lnTo>
                  <a:pt x="2465837" y="1845319"/>
                </a:lnTo>
                <a:lnTo>
                  <a:pt x="2506273" y="1821867"/>
                </a:lnTo>
                <a:lnTo>
                  <a:pt x="2545488" y="1797472"/>
                </a:lnTo>
                <a:lnTo>
                  <a:pt x="2583446" y="1772157"/>
                </a:lnTo>
                <a:lnTo>
                  <a:pt x="2620109" y="1745950"/>
                </a:lnTo>
                <a:lnTo>
                  <a:pt x="2655441" y="1718874"/>
                </a:lnTo>
                <a:lnTo>
                  <a:pt x="2689407" y="1690955"/>
                </a:lnTo>
                <a:lnTo>
                  <a:pt x="2721968" y="1662219"/>
                </a:lnTo>
                <a:lnTo>
                  <a:pt x="2753089" y="1632690"/>
                </a:lnTo>
                <a:lnTo>
                  <a:pt x="2782733" y="1602393"/>
                </a:lnTo>
                <a:lnTo>
                  <a:pt x="2810864" y="1571355"/>
                </a:lnTo>
                <a:lnTo>
                  <a:pt x="2837445" y="1539600"/>
                </a:lnTo>
                <a:lnTo>
                  <a:pt x="2862439" y="1507153"/>
                </a:lnTo>
                <a:lnTo>
                  <a:pt x="2885810" y="1474041"/>
                </a:lnTo>
                <a:lnTo>
                  <a:pt x="2907522" y="1440287"/>
                </a:lnTo>
                <a:lnTo>
                  <a:pt x="2927537" y="1405917"/>
                </a:lnTo>
                <a:lnTo>
                  <a:pt x="2945820" y="1370957"/>
                </a:lnTo>
                <a:lnTo>
                  <a:pt x="2962333" y="1335431"/>
                </a:lnTo>
                <a:lnTo>
                  <a:pt x="2977040" y="1299366"/>
                </a:lnTo>
                <a:lnTo>
                  <a:pt x="2989905" y="1262786"/>
                </a:lnTo>
                <a:lnTo>
                  <a:pt x="3000891" y="1225716"/>
                </a:lnTo>
                <a:lnTo>
                  <a:pt x="3009962" y="1188182"/>
                </a:lnTo>
                <a:lnTo>
                  <a:pt x="3017081" y="1150208"/>
                </a:lnTo>
                <a:lnTo>
                  <a:pt x="3022210" y="1111821"/>
                </a:lnTo>
                <a:lnTo>
                  <a:pt x="3025315" y="1073046"/>
                </a:lnTo>
                <a:lnTo>
                  <a:pt x="3026358" y="1033906"/>
                </a:lnTo>
                <a:lnTo>
                  <a:pt x="3025178" y="998021"/>
                </a:lnTo>
                <a:lnTo>
                  <a:pt x="3015898" y="927257"/>
                </a:lnTo>
                <a:lnTo>
                  <a:pt x="2997750" y="857957"/>
                </a:lnTo>
                <a:lnTo>
                  <a:pt x="2971165" y="790269"/>
                </a:lnTo>
                <a:lnTo>
                  <a:pt x="2936573" y="724339"/>
                </a:lnTo>
                <a:lnTo>
                  <a:pt x="2894404" y="660313"/>
                </a:lnTo>
                <a:lnTo>
                  <a:pt x="2870613" y="629060"/>
                </a:lnTo>
                <a:lnTo>
                  <a:pt x="2845088" y="598338"/>
                </a:lnTo>
                <a:lnTo>
                  <a:pt x="2817885" y="568166"/>
                </a:lnTo>
                <a:lnTo>
                  <a:pt x="2789056" y="538561"/>
                </a:lnTo>
                <a:lnTo>
                  <a:pt x="2758656" y="509542"/>
                </a:lnTo>
                <a:lnTo>
                  <a:pt x="2726738" y="481128"/>
                </a:lnTo>
                <a:lnTo>
                  <a:pt x="2693357" y="453336"/>
                </a:lnTo>
                <a:lnTo>
                  <a:pt x="2658565" y="426185"/>
                </a:lnTo>
                <a:lnTo>
                  <a:pt x="2622417" y="399694"/>
                </a:lnTo>
                <a:lnTo>
                  <a:pt x="2584966" y="373880"/>
                </a:lnTo>
                <a:lnTo>
                  <a:pt x="2546266" y="348762"/>
                </a:lnTo>
                <a:lnTo>
                  <a:pt x="2506372" y="324359"/>
                </a:lnTo>
                <a:lnTo>
                  <a:pt x="2465336" y="300688"/>
                </a:lnTo>
                <a:lnTo>
                  <a:pt x="2423212" y="277768"/>
                </a:lnTo>
                <a:lnTo>
                  <a:pt x="2380055" y="255617"/>
                </a:lnTo>
                <a:lnTo>
                  <a:pt x="2335919" y="234254"/>
                </a:lnTo>
                <a:lnTo>
                  <a:pt x="2290856" y="213696"/>
                </a:lnTo>
                <a:lnTo>
                  <a:pt x="2244921" y="193963"/>
                </a:lnTo>
                <a:lnTo>
                  <a:pt x="2198167" y="175073"/>
                </a:lnTo>
                <a:lnTo>
                  <a:pt x="2150648" y="157043"/>
                </a:lnTo>
                <a:lnTo>
                  <a:pt x="2102419" y="139892"/>
                </a:lnTo>
                <a:lnTo>
                  <a:pt x="2053533" y="123639"/>
                </a:lnTo>
                <a:lnTo>
                  <a:pt x="2004043" y="108302"/>
                </a:lnTo>
                <a:lnTo>
                  <a:pt x="1954003" y="93899"/>
                </a:lnTo>
                <a:lnTo>
                  <a:pt x="1903468" y="80448"/>
                </a:lnTo>
                <a:lnTo>
                  <a:pt x="1852491" y="67968"/>
                </a:lnTo>
                <a:lnTo>
                  <a:pt x="1801125" y="56477"/>
                </a:lnTo>
                <a:lnTo>
                  <a:pt x="1749425" y="45994"/>
                </a:lnTo>
                <a:lnTo>
                  <a:pt x="1697444" y="36536"/>
                </a:lnTo>
                <a:lnTo>
                  <a:pt x="1645237" y="28122"/>
                </a:lnTo>
                <a:lnTo>
                  <a:pt x="1592856" y="20771"/>
                </a:lnTo>
                <a:lnTo>
                  <a:pt x="1540356" y="14501"/>
                </a:lnTo>
                <a:lnTo>
                  <a:pt x="1487791" y="9329"/>
                </a:lnTo>
                <a:lnTo>
                  <a:pt x="1435213" y="5275"/>
                </a:lnTo>
                <a:lnTo>
                  <a:pt x="1382678" y="2356"/>
                </a:lnTo>
                <a:lnTo>
                  <a:pt x="1330239" y="592"/>
                </a:lnTo>
                <a:lnTo>
                  <a:pt x="1277949" y="0"/>
                </a:lnTo>
                <a:close/>
              </a:path>
            </a:pathLst>
          </a:custGeom>
          <a:solidFill>
            <a:srgbClr val="CFC7C3"/>
          </a:solidFill>
        </p:spPr>
        <p:txBody>
          <a:bodyPr wrap="square" lIns="0" tIns="0" rIns="0" bIns="0" rtlCol="0"/>
          <a:lstStyle/>
          <a:p>
            <a:endParaRPr/>
          </a:p>
        </p:txBody>
      </p:sp>
      <p:sp>
        <p:nvSpPr>
          <p:cNvPr id="6" name="object 6"/>
          <p:cNvSpPr txBox="1"/>
          <p:nvPr/>
        </p:nvSpPr>
        <p:spPr>
          <a:xfrm>
            <a:off x="1505458" y="2272538"/>
            <a:ext cx="1360170" cy="716915"/>
          </a:xfrm>
          <a:prstGeom prst="rect">
            <a:avLst/>
          </a:prstGeom>
        </p:spPr>
        <p:txBody>
          <a:bodyPr vert="horz" wrap="square" lIns="0" tIns="0" rIns="0" bIns="0" rtlCol="0">
            <a:spAutoFit/>
          </a:bodyPr>
          <a:lstStyle/>
          <a:p>
            <a:pPr marL="12700">
              <a:lnSpc>
                <a:spcPct val="100000"/>
              </a:lnSpc>
            </a:pPr>
            <a:r>
              <a:rPr sz="1800" b="1" spc="-65" dirty="0">
                <a:solidFill>
                  <a:srgbClr val="2B2522"/>
                </a:solidFill>
                <a:latin typeface="Arial"/>
                <a:cs typeface="Arial"/>
              </a:rPr>
              <a:t>Customer</a:t>
            </a:r>
            <a:endParaRPr sz="1800">
              <a:latin typeface="Arial"/>
              <a:cs typeface="Arial"/>
            </a:endParaRPr>
          </a:p>
          <a:p>
            <a:pPr marL="12700">
              <a:lnSpc>
                <a:spcPct val="100000"/>
              </a:lnSpc>
              <a:spcBef>
                <a:spcPts val="15"/>
              </a:spcBef>
            </a:pPr>
            <a:r>
              <a:rPr sz="1400" spc="25" dirty="0">
                <a:solidFill>
                  <a:srgbClr val="2B2522"/>
                </a:solidFill>
                <a:latin typeface="Tahoma"/>
                <a:cs typeface="Tahoma"/>
              </a:rPr>
              <a:t>Customer</a:t>
            </a:r>
            <a:r>
              <a:rPr sz="1400" spc="-120" dirty="0">
                <a:solidFill>
                  <a:srgbClr val="2B2522"/>
                </a:solidFill>
                <a:latin typeface="Tahoma"/>
                <a:cs typeface="Tahoma"/>
              </a:rPr>
              <a:t> </a:t>
            </a:r>
            <a:r>
              <a:rPr sz="1400" spc="5" dirty="0">
                <a:solidFill>
                  <a:srgbClr val="2B2522"/>
                </a:solidFill>
                <a:latin typeface="Tahoma"/>
                <a:cs typeface="Tahoma"/>
              </a:rPr>
              <a:t>Tools:</a:t>
            </a:r>
            <a:endParaRPr sz="1400">
              <a:latin typeface="Tahoma"/>
              <a:cs typeface="Tahoma"/>
            </a:endParaRPr>
          </a:p>
          <a:p>
            <a:pPr marL="184785" indent="-172085">
              <a:lnSpc>
                <a:spcPct val="100000"/>
              </a:lnSpc>
              <a:buFont typeface="Arial"/>
              <a:buChar char="•"/>
              <a:tabLst>
                <a:tab pos="185420" algn="l"/>
              </a:tabLst>
            </a:pPr>
            <a:r>
              <a:rPr sz="1400" spc="25" dirty="0">
                <a:solidFill>
                  <a:srgbClr val="2B2522"/>
                </a:solidFill>
                <a:latin typeface="Tahoma"/>
                <a:cs typeface="Tahoma"/>
              </a:rPr>
              <a:t>C</a:t>
            </a:r>
            <a:r>
              <a:rPr sz="1400" spc="20" dirty="0">
                <a:solidFill>
                  <a:srgbClr val="2B2522"/>
                </a:solidFill>
                <a:latin typeface="Tahoma"/>
                <a:cs typeface="Tahoma"/>
              </a:rPr>
              <a:t>u</a:t>
            </a:r>
            <a:r>
              <a:rPr sz="1400" spc="70" dirty="0">
                <a:solidFill>
                  <a:srgbClr val="2B2522"/>
                </a:solidFill>
                <a:latin typeface="Tahoma"/>
                <a:cs typeface="Tahoma"/>
              </a:rPr>
              <a:t>s</a:t>
            </a:r>
            <a:r>
              <a:rPr sz="1400" spc="40" dirty="0">
                <a:solidFill>
                  <a:srgbClr val="2B2522"/>
                </a:solidFill>
                <a:latin typeface="Tahoma"/>
                <a:cs typeface="Tahoma"/>
              </a:rPr>
              <a:t>t</a:t>
            </a:r>
            <a:r>
              <a:rPr sz="1400" spc="25" dirty="0">
                <a:solidFill>
                  <a:srgbClr val="2B2522"/>
                </a:solidFill>
                <a:latin typeface="Tahoma"/>
                <a:cs typeface="Tahoma"/>
              </a:rPr>
              <a:t>o</a:t>
            </a:r>
            <a:r>
              <a:rPr sz="1400" spc="65" dirty="0">
                <a:solidFill>
                  <a:srgbClr val="2B2522"/>
                </a:solidFill>
                <a:latin typeface="Tahoma"/>
                <a:cs typeface="Tahoma"/>
              </a:rPr>
              <a:t>m</a:t>
            </a:r>
            <a:r>
              <a:rPr sz="1400" spc="5" dirty="0">
                <a:solidFill>
                  <a:srgbClr val="2B2522"/>
                </a:solidFill>
                <a:latin typeface="Tahoma"/>
                <a:cs typeface="Tahoma"/>
              </a:rPr>
              <a:t>i</a:t>
            </a:r>
            <a:r>
              <a:rPr sz="1400" spc="50" dirty="0">
                <a:solidFill>
                  <a:srgbClr val="2B2522"/>
                </a:solidFill>
                <a:latin typeface="Tahoma"/>
                <a:cs typeface="Tahoma"/>
              </a:rPr>
              <a:t>za</a:t>
            </a:r>
            <a:r>
              <a:rPr sz="1400" spc="25" dirty="0">
                <a:solidFill>
                  <a:srgbClr val="2B2522"/>
                </a:solidFill>
                <a:latin typeface="Tahoma"/>
                <a:cs typeface="Tahoma"/>
              </a:rPr>
              <a:t>t</a:t>
            </a:r>
            <a:r>
              <a:rPr sz="1400" spc="20" dirty="0">
                <a:solidFill>
                  <a:srgbClr val="2B2522"/>
                </a:solidFill>
                <a:latin typeface="Tahoma"/>
                <a:cs typeface="Tahoma"/>
              </a:rPr>
              <a:t>i</a:t>
            </a:r>
            <a:r>
              <a:rPr sz="1400" spc="25" dirty="0">
                <a:solidFill>
                  <a:srgbClr val="2B2522"/>
                </a:solidFill>
                <a:latin typeface="Tahoma"/>
                <a:cs typeface="Tahoma"/>
              </a:rPr>
              <a:t>o</a:t>
            </a:r>
            <a:r>
              <a:rPr sz="1400" spc="15" dirty="0">
                <a:solidFill>
                  <a:srgbClr val="2B2522"/>
                </a:solidFill>
                <a:latin typeface="Tahoma"/>
                <a:cs typeface="Tahoma"/>
              </a:rPr>
              <a:t>n</a:t>
            </a:r>
            <a:endParaRPr sz="1400">
              <a:latin typeface="Tahoma"/>
              <a:cs typeface="Tahoma"/>
            </a:endParaRPr>
          </a:p>
        </p:txBody>
      </p:sp>
      <p:sp>
        <p:nvSpPr>
          <p:cNvPr id="7" name="object 7"/>
          <p:cNvSpPr/>
          <p:nvPr/>
        </p:nvSpPr>
        <p:spPr>
          <a:xfrm>
            <a:off x="5292135" y="1731645"/>
            <a:ext cx="3025140" cy="2047239"/>
          </a:xfrm>
          <a:custGeom>
            <a:avLst/>
            <a:gdLst/>
            <a:ahLst/>
            <a:cxnLst/>
            <a:rect l="l" t="t" r="r" b="b"/>
            <a:pathLst>
              <a:path w="3025140" h="2047239">
                <a:moveTo>
                  <a:pt x="1687657" y="0"/>
                </a:moveTo>
                <a:lnTo>
                  <a:pt x="1630744" y="1013"/>
                </a:lnTo>
                <a:lnTo>
                  <a:pt x="1573924" y="4009"/>
                </a:lnTo>
                <a:lnTo>
                  <a:pt x="1517254" y="8918"/>
                </a:lnTo>
                <a:lnTo>
                  <a:pt x="1460787" y="15670"/>
                </a:lnTo>
                <a:lnTo>
                  <a:pt x="1404579" y="24196"/>
                </a:lnTo>
                <a:lnTo>
                  <a:pt x="1348686" y="34427"/>
                </a:lnTo>
                <a:lnTo>
                  <a:pt x="1293161" y="46294"/>
                </a:lnTo>
                <a:lnTo>
                  <a:pt x="1238061" y="59728"/>
                </a:lnTo>
                <a:lnTo>
                  <a:pt x="1183439" y="74659"/>
                </a:lnTo>
                <a:lnTo>
                  <a:pt x="1129351" y="91019"/>
                </a:lnTo>
                <a:lnTo>
                  <a:pt x="1075853" y="108737"/>
                </a:lnTo>
                <a:lnTo>
                  <a:pt x="1022998" y="127746"/>
                </a:lnTo>
                <a:lnTo>
                  <a:pt x="970843" y="147975"/>
                </a:lnTo>
                <a:lnTo>
                  <a:pt x="919441" y="169356"/>
                </a:lnTo>
                <a:lnTo>
                  <a:pt x="868849" y="191819"/>
                </a:lnTo>
                <a:lnTo>
                  <a:pt x="819120" y="215295"/>
                </a:lnTo>
                <a:lnTo>
                  <a:pt x="770311" y="239716"/>
                </a:lnTo>
                <a:lnTo>
                  <a:pt x="722475" y="265011"/>
                </a:lnTo>
                <a:lnTo>
                  <a:pt x="675669" y="291111"/>
                </a:lnTo>
                <a:lnTo>
                  <a:pt x="629947" y="317948"/>
                </a:lnTo>
                <a:lnTo>
                  <a:pt x="585364" y="345452"/>
                </a:lnTo>
                <a:lnTo>
                  <a:pt x="541974" y="373554"/>
                </a:lnTo>
                <a:lnTo>
                  <a:pt x="499834" y="402185"/>
                </a:lnTo>
                <a:lnTo>
                  <a:pt x="458998" y="431275"/>
                </a:lnTo>
                <a:lnTo>
                  <a:pt x="419522" y="460756"/>
                </a:lnTo>
                <a:lnTo>
                  <a:pt x="381459" y="490558"/>
                </a:lnTo>
                <a:lnTo>
                  <a:pt x="344865" y="520613"/>
                </a:lnTo>
                <a:lnTo>
                  <a:pt x="309795" y="550850"/>
                </a:lnTo>
                <a:lnTo>
                  <a:pt x="276305" y="581200"/>
                </a:lnTo>
                <a:lnTo>
                  <a:pt x="244449" y="611595"/>
                </a:lnTo>
                <a:lnTo>
                  <a:pt x="214281" y="641966"/>
                </a:lnTo>
                <a:lnTo>
                  <a:pt x="185858" y="672242"/>
                </a:lnTo>
                <a:lnTo>
                  <a:pt x="159234" y="702355"/>
                </a:lnTo>
                <a:lnTo>
                  <a:pt x="134464" y="732236"/>
                </a:lnTo>
                <a:lnTo>
                  <a:pt x="90707" y="791024"/>
                </a:lnTo>
                <a:lnTo>
                  <a:pt x="55026" y="848053"/>
                </a:lnTo>
                <a:lnTo>
                  <a:pt x="27862" y="902768"/>
                </a:lnTo>
                <a:lnTo>
                  <a:pt x="9654" y="954617"/>
                </a:lnTo>
                <a:lnTo>
                  <a:pt x="843" y="1003045"/>
                </a:lnTo>
                <a:lnTo>
                  <a:pt x="0" y="1027418"/>
                </a:lnTo>
                <a:lnTo>
                  <a:pt x="1496" y="1052885"/>
                </a:lnTo>
                <a:lnTo>
                  <a:pt x="11325" y="1106778"/>
                </a:lnTo>
                <a:lnTo>
                  <a:pt x="29965" y="1164082"/>
                </a:lnTo>
                <a:lnTo>
                  <a:pt x="57051" y="1224154"/>
                </a:lnTo>
                <a:lnTo>
                  <a:pt x="92215" y="1286351"/>
                </a:lnTo>
                <a:lnTo>
                  <a:pt x="135093" y="1350031"/>
                </a:lnTo>
                <a:lnTo>
                  <a:pt x="159310" y="1382225"/>
                </a:lnTo>
                <a:lnTo>
                  <a:pt x="185318" y="1414550"/>
                </a:lnTo>
                <a:lnTo>
                  <a:pt x="213071" y="1446923"/>
                </a:lnTo>
                <a:lnTo>
                  <a:pt x="242524" y="1479265"/>
                </a:lnTo>
                <a:lnTo>
                  <a:pt x="273630" y="1511496"/>
                </a:lnTo>
                <a:lnTo>
                  <a:pt x="306345" y="1543535"/>
                </a:lnTo>
                <a:lnTo>
                  <a:pt x="340622" y="1575302"/>
                </a:lnTo>
                <a:lnTo>
                  <a:pt x="376416" y="1606716"/>
                </a:lnTo>
                <a:lnTo>
                  <a:pt x="413680" y="1637697"/>
                </a:lnTo>
                <a:lnTo>
                  <a:pt x="452370" y="1668164"/>
                </a:lnTo>
                <a:lnTo>
                  <a:pt x="492439" y="1698039"/>
                </a:lnTo>
                <a:lnTo>
                  <a:pt x="533841" y="1727239"/>
                </a:lnTo>
                <a:lnTo>
                  <a:pt x="576531" y="1755685"/>
                </a:lnTo>
                <a:lnTo>
                  <a:pt x="620464" y="1783296"/>
                </a:lnTo>
                <a:lnTo>
                  <a:pt x="665593" y="1809992"/>
                </a:lnTo>
                <a:lnTo>
                  <a:pt x="711872" y="1835692"/>
                </a:lnTo>
                <a:lnTo>
                  <a:pt x="759256" y="1860317"/>
                </a:lnTo>
                <a:lnTo>
                  <a:pt x="807700" y="1883786"/>
                </a:lnTo>
                <a:lnTo>
                  <a:pt x="857157" y="1906018"/>
                </a:lnTo>
                <a:lnTo>
                  <a:pt x="907581" y="1926934"/>
                </a:lnTo>
                <a:lnTo>
                  <a:pt x="958928" y="1946452"/>
                </a:lnTo>
                <a:lnTo>
                  <a:pt x="1011150" y="1964493"/>
                </a:lnTo>
                <a:lnTo>
                  <a:pt x="1064203" y="1980976"/>
                </a:lnTo>
                <a:lnTo>
                  <a:pt x="1118041" y="1995820"/>
                </a:lnTo>
                <a:lnTo>
                  <a:pt x="1172617" y="2008946"/>
                </a:lnTo>
                <a:lnTo>
                  <a:pt x="1227887" y="2020273"/>
                </a:lnTo>
                <a:lnTo>
                  <a:pt x="1283804" y="2029721"/>
                </a:lnTo>
                <a:lnTo>
                  <a:pt x="1340323" y="2037209"/>
                </a:lnTo>
                <a:lnTo>
                  <a:pt x="1397398" y="2042658"/>
                </a:lnTo>
                <a:lnTo>
                  <a:pt x="1454983" y="2045985"/>
                </a:lnTo>
                <a:lnTo>
                  <a:pt x="1513032" y="2047112"/>
                </a:lnTo>
                <a:lnTo>
                  <a:pt x="1569723" y="2046392"/>
                </a:lnTo>
                <a:lnTo>
                  <a:pt x="1625887" y="2044249"/>
                </a:lnTo>
                <a:lnTo>
                  <a:pt x="1681488" y="2040706"/>
                </a:lnTo>
                <a:lnTo>
                  <a:pt x="1736488" y="2035791"/>
                </a:lnTo>
                <a:lnTo>
                  <a:pt x="1790852" y="2029528"/>
                </a:lnTo>
                <a:lnTo>
                  <a:pt x="1844543" y="2021942"/>
                </a:lnTo>
                <a:lnTo>
                  <a:pt x="1897524" y="2013059"/>
                </a:lnTo>
                <a:lnTo>
                  <a:pt x="1949759" y="2002904"/>
                </a:lnTo>
                <a:lnTo>
                  <a:pt x="2001211" y="1991502"/>
                </a:lnTo>
                <a:lnTo>
                  <a:pt x="2051844" y="1978879"/>
                </a:lnTo>
                <a:lnTo>
                  <a:pt x="2101622" y="1965059"/>
                </a:lnTo>
                <a:lnTo>
                  <a:pt x="2150507" y="1950067"/>
                </a:lnTo>
                <a:lnTo>
                  <a:pt x="2198463" y="1933930"/>
                </a:lnTo>
                <a:lnTo>
                  <a:pt x="2245454" y="1916673"/>
                </a:lnTo>
                <a:lnTo>
                  <a:pt x="2291443" y="1898319"/>
                </a:lnTo>
                <a:lnTo>
                  <a:pt x="2336394" y="1878896"/>
                </a:lnTo>
                <a:lnTo>
                  <a:pt x="2380270" y="1858428"/>
                </a:lnTo>
                <a:lnTo>
                  <a:pt x="2423034" y="1836940"/>
                </a:lnTo>
                <a:lnTo>
                  <a:pt x="2464650" y="1814458"/>
                </a:lnTo>
                <a:lnTo>
                  <a:pt x="2505082" y="1791006"/>
                </a:lnTo>
                <a:lnTo>
                  <a:pt x="2544292" y="1766611"/>
                </a:lnTo>
                <a:lnTo>
                  <a:pt x="2582245" y="1741296"/>
                </a:lnTo>
                <a:lnTo>
                  <a:pt x="2618904" y="1715089"/>
                </a:lnTo>
                <a:lnTo>
                  <a:pt x="2654232" y="1688013"/>
                </a:lnTo>
                <a:lnTo>
                  <a:pt x="2688193" y="1660094"/>
                </a:lnTo>
                <a:lnTo>
                  <a:pt x="2720751" y="1631358"/>
                </a:lnTo>
                <a:lnTo>
                  <a:pt x="2751868" y="1601829"/>
                </a:lnTo>
                <a:lnTo>
                  <a:pt x="2781508" y="1571532"/>
                </a:lnTo>
                <a:lnTo>
                  <a:pt x="2809635" y="1540494"/>
                </a:lnTo>
                <a:lnTo>
                  <a:pt x="2836212" y="1508739"/>
                </a:lnTo>
                <a:lnTo>
                  <a:pt x="2861202" y="1476292"/>
                </a:lnTo>
                <a:lnTo>
                  <a:pt x="2884570" y="1443180"/>
                </a:lnTo>
                <a:lnTo>
                  <a:pt x="2906278" y="1409426"/>
                </a:lnTo>
                <a:lnTo>
                  <a:pt x="2926290" y="1375056"/>
                </a:lnTo>
                <a:lnTo>
                  <a:pt x="2944570" y="1340096"/>
                </a:lnTo>
                <a:lnTo>
                  <a:pt x="2961080" y="1304570"/>
                </a:lnTo>
                <a:lnTo>
                  <a:pt x="2975785" y="1268505"/>
                </a:lnTo>
                <a:lnTo>
                  <a:pt x="2988648" y="1231925"/>
                </a:lnTo>
                <a:lnTo>
                  <a:pt x="2999632" y="1194855"/>
                </a:lnTo>
                <a:lnTo>
                  <a:pt x="3008701" y="1157321"/>
                </a:lnTo>
                <a:lnTo>
                  <a:pt x="3015818" y="1119347"/>
                </a:lnTo>
                <a:lnTo>
                  <a:pt x="3020947" y="1080960"/>
                </a:lnTo>
                <a:lnTo>
                  <a:pt x="3024051" y="1042185"/>
                </a:lnTo>
                <a:lnTo>
                  <a:pt x="3025094" y="1003045"/>
                </a:lnTo>
                <a:lnTo>
                  <a:pt x="3024200" y="961120"/>
                </a:lnTo>
                <a:lnTo>
                  <a:pt x="3021528" y="919755"/>
                </a:lnTo>
                <a:lnTo>
                  <a:pt x="3017093" y="878975"/>
                </a:lnTo>
                <a:lnTo>
                  <a:pt x="3010909" y="838803"/>
                </a:lnTo>
                <a:lnTo>
                  <a:pt x="3002991" y="799265"/>
                </a:lnTo>
                <a:lnTo>
                  <a:pt x="2993355" y="760383"/>
                </a:lnTo>
                <a:lnTo>
                  <a:pt x="2982014" y="722182"/>
                </a:lnTo>
                <a:lnTo>
                  <a:pt x="2968983" y="684686"/>
                </a:lnTo>
                <a:lnTo>
                  <a:pt x="2954278" y="647919"/>
                </a:lnTo>
                <a:lnTo>
                  <a:pt x="2937912" y="611904"/>
                </a:lnTo>
                <a:lnTo>
                  <a:pt x="2919901" y="576667"/>
                </a:lnTo>
                <a:lnTo>
                  <a:pt x="2900260" y="542231"/>
                </a:lnTo>
                <a:lnTo>
                  <a:pt x="2879003" y="508620"/>
                </a:lnTo>
                <a:lnTo>
                  <a:pt x="2856144" y="475857"/>
                </a:lnTo>
                <a:lnTo>
                  <a:pt x="2831700" y="443968"/>
                </a:lnTo>
                <a:lnTo>
                  <a:pt x="2805683" y="412976"/>
                </a:lnTo>
                <a:lnTo>
                  <a:pt x="2778110" y="382905"/>
                </a:lnTo>
                <a:lnTo>
                  <a:pt x="2748995" y="353779"/>
                </a:lnTo>
                <a:lnTo>
                  <a:pt x="2718353" y="325623"/>
                </a:lnTo>
                <a:lnTo>
                  <a:pt x="2686198" y="298459"/>
                </a:lnTo>
                <a:lnTo>
                  <a:pt x="2652545" y="272313"/>
                </a:lnTo>
                <a:lnTo>
                  <a:pt x="2617409" y="247208"/>
                </a:lnTo>
                <a:lnTo>
                  <a:pt x="2580805" y="223168"/>
                </a:lnTo>
                <a:lnTo>
                  <a:pt x="2542747" y="200218"/>
                </a:lnTo>
                <a:lnTo>
                  <a:pt x="2503250" y="178380"/>
                </a:lnTo>
                <a:lnTo>
                  <a:pt x="2462330" y="157680"/>
                </a:lnTo>
                <a:lnTo>
                  <a:pt x="2420000" y="138142"/>
                </a:lnTo>
                <a:lnTo>
                  <a:pt x="2376275" y="119789"/>
                </a:lnTo>
                <a:lnTo>
                  <a:pt x="2331170" y="102645"/>
                </a:lnTo>
                <a:lnTo>
                  <a:pt x="2284701" y="86735"/>
                </a:lnTo>
                <a:lnTo>
                  <a:pt x="2236881" y="72082"/>
                </a:lnTo>
                <a:lnTo>
                  <a:pt x="2187725" y="58711"/>
                </a:lnTo>
                <a:lnTo>
                  <a:pt x="2137249" y="46645"/>
                </a:lnTo>
                <a:lnTo>
                  <a:pt x="2085466" y="35909"/>
                </a:lnTo>
                <a:lnTo>
                  <a:pt x="2032393" y="26526"/>
                </a:lnTo>
                <a:lnTo>
                  <a:pt x="1978042" y="18521"/>
                </a:lnTo>
                <a:lnTo>
                  <a:pt x="1922430" y="11917"/>
                </a:lnTo>
                <a:lnTo>
                  <a:pt x="1865571" y="6739"/>
                </a:lnTo>
                <a:lnTo>
                  <a:pt x="1807479" y="3011"/>
                </a:lnTo>
                <a:lnTo>
                  <a:pt x="1748169" y="756"/>
                </a:lnTo>
                <a:lnTo>
                  <a:pt x="1687657" y="0"/>
                </a:lnTo>
                <a:close/>
              </a:path>
            </a:pathLst>
          </a:custGeom>
          <a:solidFill>
            <a:srgbClr val="CFC7C3"/>
          </a:solidFill>
        </p:spPr>
        <p:txBody>
          <a:bodyPr wrap="square" lIns="0" tIns="0" rIns="0" bIns="0" rtlCol="0"/>
          <a:lstStyle/>
          <a:p>
            <a:endParaRPr/>
          </a:p>
        </p:txBody>
      </p:sp>
      <p:sp>
        <p:nvSpPr>
          <p:cNvPr id="8" name="object 8"/>
          <p:cNvSpPr txBox="1"/>
          <p:nvPr/>
        </p:nvSpPr>
        <p:spPr>
          <a:xfrm>
            <a:off x="5829046" y="2287778"/>
            <a:ext cx="1290320" cy="716915"/>
          </a:xfrm>
          <a:prstGeom prst="rect">
            <a:avLst/>
          </a:prstGeom>
        </p:spPr>
        <p:txBody>
          <a:bodyPr vert="horz" wrap="square" lIns="0" tIns="0" rIns="0" bIns="0" rtlCol="0">
            <a:spAutoFit/>
          </a:bodyPr>
          <a:lstStyle/>
          <a:p>
            <a:pPr marL="12700">
              <a:lnSpc>
                <a:spcPct val="100000"/>
              </a:lnSpc>
            </a:pPr>
            <a:r>
              <a:rPr sz="1800" b="1" spc="-85" dirty="0">
                <a:solidFill>
                  <a:srgbClr val="2B2522"/>
                </a:solidFill>
                <a:latin typeface="Arial"/>
                <a:cs typeface="Arial"/>
              </a:rPr>
              <a:t>Business</a:t>
            </a:r>
            <a:endParaRPr sz="1800">
              <a:latin typeface="Arial"/>
              <a:cs typeface="Arial"/>
            </a:endParaRPr>
          </a:p>
          <a:p>
            <a:pPr marL="12700">
              <a:lnSpc>
                <a:spcPct val="100000"/>
              </a:lnSpc>
              <a:spcBef>
                <a:spcPts val="15"/>
              </a:spcBef>
            </a:pPr>
            <a:r>
              <a:rPr sz="1400" spc="50" dirty="0">
                <a:solidFill>
                  <a:srgbClr val="2B2522"/>
                </a:solidFill>
                <a:latin typeface="Tahoma"/>
                <a:cs typeface="Tahoma"/>
              </a:rPr>
              <a:t>Business</a:t>
            </a:r>
            <a:r>
              <a:rPr sz="1400" spc="-114" dirty="0">
                <a:solidFill>
                  <a:srgbClr val="2B2522"/>
                </a:solidFill>
                <a:latin typeface="Tahoma"/>
                <a:cs typeface="Tahoma"/>
              </a:rPr>
              <a:t> </a:t>
            </a:r>
            <a:r>
              <a:rPr sz="1400" spc="5" dirty="0">
                <a:solidFill>
                  <a:srgbClr val="2B2522"/>
                </a:solidFill>
                <a:latin typeface="Tahoma"/>
                <a:cs typeface="Tahoma"/>
              </a:rPr>
              <a:t>tools:</a:t>
            </a:r>
            <a:endParaRPr sz="1400">
              <a:latin typeface="Tahoma"/>
              <a:cs typeface="Tahoma"/>
            </a:endParaRPr>
          </a:p>
          <a:p>
            <a:pPr marL="184785" indent="-172085">
              <a:lnSpc>
                <a:spcPct val="100000"/>
              </a:lnSpc>
              <a:buFont typeface="Arial"/>
              <a:buChar char="•"/>
              <a:tabLst>
                <a:tab pos="185420" algn="l"/>
              </a:tabLst>
            </a:pPr>
            <a:r>
              <a:rPr sz="1400" spc="80" dirty="0">
                <a:solidFill>
                  <a:srgbClr val="2B2522"/>
                </a:solidFill>
                <a:latin typeface="Tahoma"/>
                <a:cs typeface="Tahoma"/>
              </a:rPr>
              <a:t>CXP</a:t>
            </a:r>
            <a:r>
              <a:rPr sz="1400" spc="-185" dirty="0">
                <a:solidFill>
                  <a:srgbClr val="2B2522"/>
                </a:solidFill>
                <a:latin typeface="Tahoma"/>
                <a:cs typeface="Tahoma"/>
              </a:rPr>
              <a:t> </a:t>
            </a:r>
            <a:r>
              <a:rPr sz="1400" spc="30" dirty="0">
                <a:solidFill>
                  <a:srgbClr val="2B2522"/>
                </a:solidFill>
                <a:latin typeface="Tahoma"/>
                <a:cs typeface="Tahoma"/>
              </a:rPr>
              <a:t>Manager</a:t>
            </a:r>
            <a:endParaRPr sz="1400">
              <a:latin typeface="Tahoma"/>
              <a:cs typeface="Tahoma"/>
            </a:endParaRPr>
          </a:p>
        </p:txBody>
      </p:sp>
      <p:sp>
        <p:nvSpPr>
          <p:cNvPr id="9" name="object 9"/>
          <p:cNvSpPr/>
          <p:nvPr/>
        </p:nvSpPr>
        <p:spPr>
          <a:xfrm>
            <a:off x="3227386" y="4056507"/>
            <a:ext cx="3024505" cy="2078355"/>
          </a:xfrm>
          <a:custGeom>
            <a:avLst/>
            <a:gdLst/>
            <a:ahLst/>
            <a:cxnLst/>
            <a:rect l="l" t="t" r="r" b="b"/>
            <a:pathLst>
              <a:path w="3024504" h="2078354">
                <a:moveTo>
                  <a:pt x="1502093" y="0"/>
                </a:moveTo>
                <a:lnTo>
                  <a:pt x="1442761" y="1172"/>
                </a:lnTo>
                <a:lnTo>
                  <a:pt x="1384095" y="4634"/>
                </a:lnTo>
                <a:lnTo>
                  <a:pt x="1326133" y="10299"/>
                </a:lnTo>
                <a:lnTo>
                  <a:pt x="1268910" y="18083"/>
                </a:lnTo>
                <a:lnTo>
                  <a:pt x="1212463" y="27900"/>
                </a:lnTo>
                <a:lnTo>
                  <a:pt x="1156827" y="39666"/>
                </a:lnTo>
                <a:lnTo>
                  <a:pt x="1102040" y="53297"/>
                </a:lnTo>
                <a:lnTo>
                  <a:pt x="1048136" y="68705"/>
                </a:lnTo>
                <a:lnTo>
                  <a:pt x="995154" y="85808"/>
                </a:lnTo>
                <a:lnTo>
                  <a:pt x="943127" y="104520"/>
                </a:lnTo>
                <a:lnTo>
                  <a:pt x="892094" y="124755"/>
                </a:lnTo>
                <a:lnTo>
                  <a:pt x="842090" y="146429"/>
                </a:lnTo>
                <a:lnTo>
                  <a:pt x="793151" y="169457"/>
                </a:lnTo>
                <a:lnTo>
                  <a:pt x="745314" y="193754"/>
                </a:lnTo>
                <a:lnTo>
                  <a:pt x="698615" y="219235"/>
                </a:lnTo>
                <a:lnTo>
                  <a:pt x="653090" y="245815"/>
                </a:lnTo>
                <a:lnTo>
                  <a:pt x="608775" y="273409"/>
                </a:lnTo>
                <a:lnTo>
                  <a:pt x="565706" y="301931"/>
                </a:lnTo>
                <a:lnTo>
                  <a:pt x="523921" y="331298"/>
                </a:lnTo>
                <a:lnTo>
                  <a:pt x="483454" y="361424"/>
                </a:lnTo>
                <a:lnTo>
                  <a:pt x="444342" y="392223"/>
                </a:lnTo>
                <a:lnTo>
                  <a:pt x="406622" y="423612"/>
                </a:lnTo>
                <a:lnTo>
                  <a:pt x="370329" y="455504"/>
                </a:lnTo>
                <a:lnTo>
                  <a:pt x="335500" y="487816"/>
                </a:lnTo>
                <a:lnTo>
                  <a:pt x="302171" y="520461"/>
                </a:lnTo>
                <a:lnTo>
                  <a:pt x="270379" y="553356"/>
                </a:lnTo>
                <a:lnTo>
                  <a:pt x="240159" y="586415"/>
                </a:lnTo>
                <a:lnTo>
                  <a:pt x="211547" y="619553"/>
                </a:lnTo>
                <a:lnTo>
                  <a:pt x="184581" y="652684"/>
                </a:lnTo>
                <a:lnTo>
                  <a:pt x="159296" y="685725"/>
                </a:lnTo>
                <a:lnTo>
                  <a:pt x="135728" y="718591"/>
                </a:lnTo>
                <a:lnTo>
                  <a:pt x="113914" y="751195"/>
                </a:lnTo>
                <a:lnTo>
                  <a:pt x="75692" y="815281"/>
                </a:lnTo>
                <a:lnTo>
                  <a:pt x="44918" y="877304"/>
                </a:lnTo>
                <a:lnTo>
                  <a:pt x="21884" y="936583"/>
                </a:lnTo>
                <a:lnTo>
                  <a:pt x="6878" y="992440"/>
                </a:lnTo>
                <a:lnTo>
                  <a:pt x="191" y="1044194"/>
                </a:lnTo>
                <a:lnTo>
                  <a:pt x="0" y="1070120"/>
                </a:lnTo>
                <a:lnTo>
                  <a:pt x="1913" y="1097175"/>
                </a:lnTo>
                <a:lnTo>
                  <a:pt x="11938" y="1154313"/>
                </a:lnTo>
                <a:lnTo>
                  <a:pt x="30024" y="1214892"/>
                </a:lnTo>
                <a:lnTo>
                  <a:pt x="55934" y="1278196"/>
                </a:lnTo>
                <a:lnTo>
                  <a:pt x="89426" y="1343506"/>
                </a:lnTo>
                <a:lnTo>
                  <a:pt x="108941" y="1376690"/>
                </a:lnTo>
                <a:lnTo>
                  <a:pt x="130261" y="1410108"/>
                </a:lnTo>
                <a:lnTo>
                  <a:pt x="153357" y="1443669"/>
                </a:lnTo>
                <a:lnTo>
                  <a:pt x="178200" y="1477284"/>
                </a:lnTo>
                <a:lnTo>
                  <a:pt x="204758" y="1510863"/>
                </a:lnTo>
                <a:lnTo>
                  <a:pt x="233002" y="1544317"/>
                </a:lnTo>
                <a:lnTo>
                  <a:pt x="262902" y="1577556"/>
                </a:lnTo>
                <a:lnTo>
                  <a:pt x="294428" y="1610491"/>
                </a:lnTo>
                <a:lnTo>
                  <a:pt x="327550" y="1643032"/>
                </a:lnTo>
                <a:lnTo>
                  <a:pt x="362238" y="1675090"/>
                </a:lnTo>
                <a:lnTo>
                  <a:pt x="398461" y="1706574"/>
                </a:lnTo>
                <a:lnTo>
                  <a:pt x="436192" y="1737396"/>
                </a:lnTo>
                <a:lnTo>
                  <a:pt x="475398" y="1767466"/>
                </a:lnTo>
                <a:lnTo>
                  <a:pt x="516050" y="1796694"/>
                </a:lnTo>
                <a:lnTo>
                  <a:pt x="558118" y="1824990"/>
                </a:lnTo>
                <a:lnTo>
                  <a:pt x="601573" y="1852266"/>
                </a:lnTo>
                <a:lnTo>
                  <a:pt x="646384" y="1878431"/>
                </a:lnTo>
                <a:lnTo>
                  <a:pt x="692521" y="1903396"/>
                </a:lnTo>
                <a:lnTo>
                  <a:pt x="739954" y="1927071"/>
                </a:lnTo>
                <a:lnTo>
                  <a:pt x="788653" y="1949367"/>
                </a:lnTo>
                <a:lnTo>
                  <a:pt x="838589" y="1970194"/>
                </a:lnTo>
                <a:lnTo>
                  <a:pt x="889731" y="1989463"/>
                </a:lnTo>
                <a:lnTo>
                  <a:pt x="942050" y="2007084"/>
                </a:lnTo>
                <a:lnTo>
                  <a:pt x="995515" y="2022967"/>
                </a:lnTo>
                <a:lnTo>
                  <a:pt x="1050096" y="2037023"/>
                </a:lnTo>
                <a:lnTo>
                  <a:pt x="1105764" y="2049162"/>
                </a:lnTo>
                <a:lnTo>
                  <a:pt x="1162488" y="2059296"/>
                </a:lnTo>
                <a:lnTo>
                  <a:pt x="1220239" y="2067333"/>
                </a:lnTo>
                <a:lnTo>
                  <a:pt x="1278986" y="2073185"/>
                </a:lnTo>
                <a:lnTo>
                  <a:pt x="1338700" y="2076761"/>
                </a:lnTo>
                <a:lnTo>
                  <a:pt x="1399350" y="2077974"/>
                </a:lnTo>
                <a:lnTo>
                  <a:pt x="1453745" y="2077329"/>
                </a:lnTo>
                <a:lnTo>
                  <a:pt x="1507966" y="2075409"/>
                </a:lnTo>
                <a:lnTo>
                  <a:pt x="1561966" y="2072234"/>
                </a:lnTo>
                <a:lnTo>
                  <a:pt x="1615701" y="2067825"/>
                </a:lnTo>
                <a:lnTo>
                  <a:pt x="1669124" y="2062203"/>
                </a:lnTo>
                <a:lnTo>
                  <a:pt x="1722189" y="2055388"/>
                </a:lnTo>
                <a:lnTo>
                  <a:pt x="1774850" y="2047403"/>
                </a:lnTo>
                <a:lnTo>
                  <a:pt x="1827062" y="2038266"/>
                </a:lnTo>
                <a:lnTo>
                  <a:pt x="1878778" y="2028000"/>
                </a:lnTo>
                <a:lnTo>
                  <a:pt x="1929953" y="2016625"/>
                </a:lnTo>
                <a:lnTo>
                  <a:pt x="1980541" y="2004162"/>
                </a:lnTo>
                <a:lnTo>
                  <a:pt x="2030496" y="1990631"/>
                </a:lnTo>
                <a:lnTo>
                  <a:pt x="2079771" y="1976054"/>
                </a:lnTo>
                <a:lnTo>
                  <a:pt x="2128322" y="1960451"/>
                </a:lnTo>
                <a:lnTo>
                  <a:pt x="2176102" y="1943844"/>
                </a:lnTo>
                <a:lnTo>
                  <a:pt x="2223065" y="1926252"/>
                </a:lnTo>
                <a:lnTo>
                  <a:pt x="2269165" y="1907697"/>
                </a:lnTo>
                <a:lnTo>
                  <a:pt x="2314356" y="1888200"/>
                </a:lnTo>
                <a:lnTo>
                  <a:pt x="2358593" y="1867781"/>
                </a:lnTo>
                <a:lnTo>
                  <a:pt x="2401830" y="1846461"/>
                </a:lnTo>
                <a:lnTo>
                  <a:pt x="2444020" y="1824262"/>
                </a:lnTo>
                <a:lnTo>
                  <a:pt x="2485118" y="1801203"/>
                </a:lnTo>
                <a:lnTo>
                  <a:pt x="2525078" y="1777306"/>
                </a:lnTo>
                <a:lnTo>
                  <a:pt x="2563854" y="1752591"/>
                </a:lnTo>
                <a:lnTo>
                  <a:pt x="2601400" y="1727080"/>
                </a:lnTo>
                <a:lnTo>
                  <a:pt x="2637670" y="1700793"/>
                </a:lnTo>
                <a:lnTo>
                  <a:pt x="2672618" y="1673751"/>
                </a:lnTo>
                <a:lnTo>
                  <a:pt x="2706199" y="1645975"/>
                </a:lnTo>
                <a:lnTo>
                  <a:pt x="2738366" y="1617485"/>
                </a:lnTo>
                <a:lnTo>
                  <a:pt x="2769073" y="1588303"/>
                </a:lnTo>
                <a:lnTo>
                  <a:pt x="2798275" y="1558449"/>
                </a:lnTo>
                <a:lnTo>
                  <a:pt x="2825926" y="1527945"/>
                </a:lnTo>
                <a:lnTo>
                  <a:pt x="2851980" y="1496810"/>
                </a:lnTo>
                <a:lnTo>
                  <a:pt x="2876390" y="1465066"/>
                </a:lnTo>
                <a:lnTo>
                  <a:pt x="2899112" y="1432733"/>
                </a:lnTo>
                <a:lnTo>
                  <a:pt x="2920098" y="1399833"/>
                </a:lnTo>
                <a:lnTo>
                  <a:pt x="2939304" y="1366386"/>
                </a:lnTo>
                <a:lnTo>
                  <a:pt x="2956683" y="1332413"/>
                </a:lnTo>
                <a:lnTo>
                  <a:pt x="2985777" y="1262973"/>
                </a:lnTo>
                <a:lnTo>
                  <a:pt x="3007013" y="1191678"/>
                </a:lnTo>
                <a:lnTo>
                  <a:pt x="3020024" y="1118696"/>
                </a:lnTo>
                <a:lnTo>
                  <a:pt x="3024442" y="1044194"/>
                </a:lnTo>
                <a:lnTo>
                  <a:pt x="3023384" y="1005046"/>
                </a:lnTo>
                <a:lnTo>
                  <a:pt x="3020233" y="966262"/>
                </a:lnTo>
                <a:lnTo>
                  <a:pt x="3015029" y="927867"/>
                </a:lnTo>
                <a:lnTo>
                  <a:pt x="3007809" y="889887"/>
                </a:lnTo>
                <a:lnTo>
                  <a:pt x="2998612" y="852346"/>
                </a:lnTo>
                <a:lnTo>
                  <a:pt x="2987474" y="815269"/>
                </a:lnTo>
                <a:lnTo>
                  <a:pt x="2974435" y="778683"/>
                </a:lnTo>
                <a:lnTo>
                  <a:pt x="2959532" y="742611"/>
                </a:lnTo>
                <a:lnTo>
                  <a:pt x="2942802" y="707080"/>
                </a:lnTo>
                <a:lnTo>
                  <a:pt x="2924285" y="672115"/>
                </a:lnTo>
                <a:lnTo>
                  <a:pt x="2904018" y="637740"/>
                </a:lnTo>
                <a:lnTo>
                  <a:pt x="2882040" y="603981"/>
                </a:lnTo>
                <a:lnTo>
                  <a:pt x="2858387" y="570864"/>
                </a:lnTo>
                <a:lnTo>
                  <a:pt x="2833098" y="538413"/>
                </a:lnTo>
                <a:lnTo>
                  <a:pt x="2806211" y="506654"/>
                </a:lnTo>
                <a:lnTo>
                  <a:pt x="2777764" y="475612"/>
                </a:lnTo>
                <a:lnTo>
                  <a:pt x="2747795" y="445313"/>
                </a:lnTo>
                <a:lnTo>
                  <a:pt x="2716342" y="415781"/>
                </a:lnTo>
                <a:lnTo>
                  <a:pt x="2683443" y="387041"/>
                </a:lnTo>
                <a:lnTo>
                  <a:pt x="2649136" y="359120"/>
                </a:lnTo>
                <a:lnTo>
                  <a:pt x="2613459" y="332041"/>
                </a:lnTo>
                <a:lnTo>
                  <a:pt x="2576450" y="305831"/>
                </a:lnTo>
                <a:lnTo>
                  <a:pt x="2538146" y="280515"/>
                </a:lnTo>
                <a:lnTo>
                  <a:pt x="2498587" y="256118"/>
                </a:lnTo>
                <a:lnTo>
                  <a:pt x="2457809" y="232665"/>
                </a:lnTo>
                <a:lnTo>
                  <a:pt x="2415851" y="210181"/>
                </a:lnTo>
                <a:lnTo>
                  <a:pt x="2372751" y="188691"/>
                </a:lnTo>
                <a:lnTo>
                  <a:pt x="2328546" y="168222"/>
                </a:lnTo>
                <a:lnTo>
                  <a:pt x="2283276" y="148798"/>
                </a:lnTo>
                <a:lnTo>
                  <a:pt x="2236977" y="130443"/>
                </a:lnTo>
                <a:lnTo>
                  <a:pt x="2189687" y="113185"/>
                </a:lnTo>
                <a:lnTo>
                  <a:pt x="2141446" y="97047"/>
                </a:lnTo>
                <a:lnTo>
                  <a:pt x="2092290" y="82055"/>
                </a:lnTo>
                <a:lnTo>
                  <a:pt x="2042258" y="68235"/>
                </a:lnTo>
                <a:lnTo>
                  <a:pt x="1991387" y="55611"/>
                </a:lnTo>
                <a:lnTo>
                  <a:pt x="1939716" y="44208"/>
                </a:lnTo>
                <a:lnTo>
                  <a:pt x="1887283" y="34053"/>
                </a:lnTo>
                <a:lnTo>
                  <a:pt x="1834125" y="25170"/>
                </a:lnTo>
                <a:lnTo>
                  <a:pt x="1780281" y="17584"/>
                </a:lnTo>
                <a:lnTo>
                  <a:pt x="1725789" y="11321"/>
                </a:lnTo>
                <a:lnTo>
                  <a:pt x="1670685" y="6406"/>
                </a:lnTo>
                <a:lnTo>
                  <a:pt x="1615010" y="2864"/>
                </a:lnTo>
                <a:lnTo>
                  <a:pt x="1558800" y="720"/>
                </a:lnTo>
                <a:lnTo>
                  <a:pt x="1502093" y="0"/>
                </a:lnTo>
                <a:close/>
              </a:path>
            </a:pathLst>
          </a:custGeom>
          <a:solidFill>
            <a:srgbClr val="CFC7C3"/>
          </a:solidFill>
        </p:spPr>
        <p:txBody>
          <a:bodyPr wrap="square" lIns="0" tIns="0" rIns="0" bIns="0" rtlCol="0"/>
          <a:lstStyle/>
          <a:p>
            <a:endParaRPr/>
          </a:p>
        </p:txBody>
      </p:sp>
      <p:sp>
        <p:nvSpPr>
          <p:cNvPr id="10" name="object 10"/>
          <p:cNvSpPr txBox="1"/>
          <p:nvPr/>
        </p:nvSpPr>
        <p:spPr>
          <a:xfrm>
            <a:off x="3763771" y="4628642"/>
            <a:ext cx="2013585" cy="1143635"/>
          </a:xfrm>
          <a:prstGeom prst="rect">
            <a:avLst/>
          </a:prstGeom>
        </p:spPr>
        <p:txBody>
          <a:bodyPr vert="horz" wrap="square" lIns="0" tIns="0" rIns="0" bIns="0" rtlCol="0">
            <a:spAutoFit/>
          </a:bodyPr>
          <a:lstStyle/>
          <a:p>
            <a:pPr marL="12700">
              <a:lnSpc>
                <a:spcPct val="100000"/>
              </a:lnSpc>
            </a:pPr>
            <a:r>
              <a:rPr sz="1800" b="1" spc="-25" dirty="0">
                <a:solidFill>
                  <a:srgbClr val="2B2522"/>
                </a:solidFill>
                <a:latin typeface="Arial"/>
                <a:cs typeface="Arial"/>
              </a:rPr>
              <a:t>IT</a:t>
            </a:r>
            <a:endParaRPr sz="1800">
              <a:latin typeface="Arial"/>
              <a:cs typeface="Arial"/>
            </a:endParaRPr>
          </a:p>
          <a:p>
            <a:pPr marL="12700">
              <a:lnSpc>
                <a:spcPct val="100000"/>
              </a:lnSpc>
              <a:spcBef>
                <a:spcPts val="15"/>
              </a:spcBef>
            </a:pPr>
            <a:r>
              <a:rPr sz="1400" spc="10" dirty="0">
                <a:solidFill>
                  <a:srgbClr val="2B2522"/>
                </a:solidFill>
                <a:latin typeface="Tahoma"/>
                <a:cs typeface="Tahoma"/>
              </a:rPr>
              <a:t>Development</a:t>
            </a:r>
            <a:r>
              <a:rPr sz="1400" spc="-120" dirty="0">
                <a:solidFill>
                  <a:srgbClr val="2B2522"/>
                </a:solidFill>
                <a:latin typeface="Tahoma"/>
                <a:cs typeface="Tahoma"/>
              </a:rPr>
              <a:t> </a:t>
            </a:r>
            <a:r>
              <a:rPr sz="1400" spc="5" dirty="0">
                <a:solidFill>
                  <a:srgbClr val="2B2522"/>
                </a:solidFill>
                <a:latin typeface="Tahoma"/>
                <a:cs typeface="Tahoma"/>
              </a:rPr>
              <a:t>tools:</a:t>
            </a:r>
            <a:endParaRPr sz="1400">
              <a:latin typeface="Tahoma"/>
              <a:cs typeface="Tahoma"/>
            </a:endParaRPr>
          </a:p>
          <a:p>
            <a:pPr marL="184785" indent="-172085">
              <a:lnSpc>
                <a:spcPct val="100000"/>
              </a:lnSpc>
              <a:buFont typeface="Arial"/>
              <a:buChar char="•"/>
              <a:tabLst>
                <a:tab pos="185420" algn="l"/>
              </a:tabLst>
            </a:pPr>
            <a:r>
              <a:rPr sz="1400" spc="20" dirty="0">
                <a:solidFill>
                  <a:srgbClr val="2B2522"/>
                </a:solidFill>
                <a:latin typeface="Tahoma"/>
                <a:cs typeface="Tahoma"/>
              </a:rPr>
              <a:t>Java,</a:t>
            </a:r>
            <a:r>
              <a:rPr sz="1400" spc="-150" dirty="0">
                <a:solidFill>
                  <a:srgbClr val="2B2522"/>
                </a:solidFill>
                <a:latin typeface="Tahoma"/>
                <a:cs typeface="Tahoma"/>
              </a:rPr>
              <a:t> </a:t>
            </a:r>
            <a:r>
              <a:rPr sz="1400" spc="35" dirty="0">
                <a:solidFill>
                  <a:srgbClr val="2B2522"/>
                </a:solidFill>
                <a:latin typeface="Tahoma"/>
                <a:cs typeface="Tahoma"/>
              </a:rPr>
              <a:t>Maven</a:t>
            </a:r>
            <a:endParaRPr sz="1400">
              <a:latin typeface="Tahoma"/>
              <a:cs typeface="Tahoma"/>
            </a:endParaRPr>
          </a:p>
          <a:p>
            <a:pPr marL="184785" indent="-172085">
              <a:lnSpc>
                <a:spcPct val="100000"/>
              </a:lnSpc>
              <a:buFont typeface="Arial"/>
              <a:buChar char="•"/>
              <a:tabLst>
                <a:tab pos="185420" algn="l"/>
              </a:tabLst>
            </a:pPr>
            <a:r>
              <a:rPr sz="1400" spc="20" dirty="0">
                <a:solidFill>
                  <a:srgbClr val="2B2522"/>
                </a:solidFill>
                <a:latin typeface="Tahoma"/>
                <a:cs typeface="Tahoma"/>
              </a:rPr>
              <a:t>HTML, </a:t>
            </a:r>
            <a:r>
              <a:rPr sz="1400" spc="15" dirty="0">
                <a:solidFill>
                  <a:srgbClr val="2B2522"/>
                </a:solidFill>
                <a:latin typeface="Tahoma"/>
                <a:cs typeface="Tahoma"/>
              </a:rPr>
              <a:t>CSS,</a:t>
            </a:r>
            <a:r>
              <a:rPr sz="1400" spc="-275" dirty="0">
                <a:solidFill>
                  <a:srgbClr val="2B2522"/>
                </a:solidFill>
                <a:latin typeface="Tahoma"/>
                <a:cs typeface="Tahoma"/>
              </a:rPr>
              <a:t> </a:t>
            </a:r>
            <a:r>
              <a:rPr sz="1400" spc="50" dirty="0">
                <a:solidFill>
                  <a:srgbClr val="2B2522"/>
                </a:solidFill>
                <a:latin typeface="Tahoma"/>
                <a:cs typeface="Tahoma"/>
              </a:rPr>
              <a:t>Javascript</a:t>
            </a:r>
            <a:endParaRPr sz="1400">
              <a:latin typeface="Tahoma"/>
              <a:cs typeface="Tahoma"/>
            </a:endParaRPr>
          </a:p>
          <a:p>
            <a:pPr marL="184785" indent="-172085">
              <a:lnSpc>
                <a:spcPct val="100000"/>
              </a:lnSpc>
              <a:buFont typeface="Arial"/>
              <a:buChar char="•"/>
              <a:tabLst>
                <a:tab pos="185420" algn="l"/>
              </a:tabLst>
            </a:pPr>
            <a:r>
              <a:rPr sz="1400" spc="-25" dirty="0">
                <a:solidFill>
                  <a:srgbClr val="2B2522"/>
                </a:solidFill>
                <a:latin typeface="Tahoma"/>
                <a:cs typeface="Tahoma"/>
              </a:rPr>
              <a:t>Importer,</a:t>
            </a:r>
            <a:r>
              <a:rPr sz="1400" spc="-180" dirty="0">
                <a:solidFill>
                  <a:srgbClr val="2B2522"/>
                </a:solidFill>
                <a:latin typeface="Tahoma"/>
                <a:cs typeface="Tahoma"/>
              </a:rPr>
              <a:t> </a:t>
            </a:r>
            <a:r>
              <a:rPr sz="1400" spc="40" dirty="0">
                <a:solidFill>
                  <a:srgbClr val="2B2522"/>
                </a:solidFill>
                <a:latin typeface="Tahoma"/>
                <a:cs typeface="Tahoma"/>
              </a:rPr>
              <a:t>APIs</a:t>
            </a:r>
            <a:endParaRPr sz="1400">
              <a:latin typeface="Tahoma"/>
              <a:cs typeface="Tahoma"/>
            </a:endParaRPr>
          </a:p>
        </p:txBody>
      </p:sp>
      <p:sp>
        <p:nvSpPr>
          <p:cNvPr id="11" name="object 11"/>
          <p:cNvSpPr/>
          <p:nvPr/>
        </p:nvSpPr>
        <p:spPr>
          <a:xfrm>
            <a:off x="2915792" y="2410586"/>
            <a:ext cx="3600450" cy="2304415"/>
          </a:xfrm>
          <a:custGeom>
            <a:avLst/>
            <a:gdLst/>
            <a:ahLst/>
            <a:cxnLst/>
            <a:rect l="l" t="t" r="r" b="b"/>
            <a:pathLst>
              <a:path w="3600450" h="2304415">
                <a:moveTo>
                  <a:pt x="1800224" y="0"/>
                </a:moveTo>
                <a:lnTo>
                  <a:pt x="1741959" y="592"/>
                </a:lnTo>
                <a:lnTo>
                  <a:pt x="1684156" y="2356"/>
                </a:lnTo>
                <a:lnTo>
                  <a:pt x="1626844" y="5274"/>
                </a:lnTo>
                <a:lnTo>
                  <a:pt x="1570049" y="9329"/>
                </a:lnTo>
                <a:lnTo>
                  <a:pt x="1513801" y="14502"/>
                </a:lnTo>
                <a:lnTo>
                  <a:pt x="1458127" y="20776"/>
                </a:lnTo>
                <a:lnTo>
                  <a:pt x="1403055" y="28132"/>
                </a:lnTo>
                <a:lnTo>
                  <a:pt x="1348613" y="36554"/>
                </a:lnTo>
                <a:lnTo>
                  <a:pt x="1294829" y="46022"/>
                </a:lnTo>
                <a:lnTo>
                  <a:pt x="1241731" y="56519"/>
                </a:lnTo>
                <a:lnTo>
                  <a:pt x="1189347" y="68028"/>
                </a:lnTo>
                <a:lnTo>
                  <a:pt x="1137705" y="80529"/>
                </a:lnTo>
                <a:lnTo>
                  <a:pt x="1086832" y="94006"/>
                </a:lnTo>
                <a:lnTo>
                  <a:pt x="1036756" y="108441"/>
                </a:lnTo>
                <a:lnTo>
                  <a:pt x="987507" y="123815"/>
                </a:lnTo>
                <a:lnTo>
                  <a:pt x="939111" y="140111"/>
                </a:lnTo>
                <a:lnTo>
                  <a:pt x="891596" y="157310"/>
                </a:lnTo>
                <a:lnTo>
                  <a:pt x="844991" y="175396"/>
                </a:lnTo>
                <a:lnTo>
                  <a:pt x="799323" y="194349"/>
                </a:lnTo>
                <a:lnTo>
                  <a:pt x="754620" y="214153"/>
                </a:lnTo>
                <a:lnTo>
                  <a:pt x="710910" y="234789"/>
                </a:lnTo>
                <a:lnTo>
                  <a:pt x="668221" y="256239"/>
                </a:lnTo>
                <a:lnTo>
                  <a:pt x="626582" y="278486"/>
                </a:lnTo>
                <a:lnTo>
                  <a:pt x="586019" y="301511"/>
                </a:lnTo>
                <a:lnTo>
                  <a:pt x="546562" y="325298"/>
                </a:lnTo>
                <a:lnTo>
                  <a:pt x="508237" y="349826"/>
                </a:lnTo>
                <a:lnTo>
                  <a:pt x="471073" y="375080"/>
                </a:lnTo>
                <a:lnTo>
                  <a:pt x="435097" y="401041"/>
                </a:lnTo>
                <a:lnTo>
                  <a:pt x="400339" y="427691"/>
                </a:lnTo>
                <a:lnTo>
                  <a:pt x="366825" y="455013"/>
                </a:lnTo>
                <a:lnTo>
                  <a:pt x="334583" y="482987"/>
                </a:lnTo>
                <a:lnTo>
                  <a:pt x="303642" y="511598"/>
                </a:lnTo>
                <a:lnTo>
                  <a:pt x="274029" y="540825"/>
                </a:lnTo>
                <a:lnTo>
                  <a:pt x="245773" y="570653"/>
                </a:lnTo>
                <a:lnTo>
                  <a:pt x="218901" y="601062"/>
                </a:lnTo>
                <a:lnTo>
                  <a:pt x="193441" y="632035"/>
                </a:lnTo>
                <a:lnTo>
                  <a:pt x="169421" y="663555"/>
                </a:lnTo>
                <a:lnTo>
                  <a:pt x="146869" y="695602"/>
                </a:lnTo>
                <a:lnTo>
                  <a:pt x="125813" y="728160"/>
                </a:lnTo>
                <a:lnTo>
                  <a:pt x="106281" y="761210"/>
                </a:lnTo>
                <a:lnTo>
                  <a:pt x="71901" y="828716"/>
                </a:lnTo>
                <a:lnTo>
                  <a:pt x="43952" y="897977"/>
                </a:lnTo>
                <a:lnTo>
                  <a:pt x="22657" y="968850"/>
                </a:lnTo>
                <a:lnTo>
                  <a:pt x="8240" y="1041191"/>
                </a:lnTo>
                <a:lnTo>
                  <a:pt x="924" y="1114858"/>
                </a:lnTo>
                <a:lnTo>
                  <a:pt x="0" y="1152143"/>
                </a:lnTo>
                <a:lnTo>
                  <a:pt x="924" y="1189429"/>
                </a:lnTo>
                <a:lnTo>
                  <a:pt x="8240" y="1263096"/>
                </a:lnTo>
                <a:lnTo>
                  <a:pt x="22657" y="1335437"/>
                </a:lnTo>
                <a:lnTo>
                  <a:pt x="43952" y="1406310"/>
                </a:lnTo>
                <a:lnTo>
                  <a:pt x="71901" y="1475571"/>
                </a:lnTo>
                <a:lnTo>
                  <a:pt x="106281" y="1543077"/>
                </a:lnTo>
                <a:lnTo>
                  <a:pt x="125813" y="1576127"/>
                </a:lnTo>
                <a:lnTo>
                  <a:pt x="146869" y="1608685"/>
                </a:lnTo>
                <a:lnTo>
                  <a:pt x="169421" y="1640732"/>
                </a:lnTo>
                <a:lnTo>
                  <a:pt x="193441" y="1672252"/>
                </a:lnTo>
                <a:lnTo>
                  <a:pt x="218901" y="1703225"/>
                </a:lnTo>
                <a:lnTo>
                  <a:pt x="245773" y="1733634"/>
                </a:lnTo>
                <a:lnTo>
                  <a:pt x="274029" y="1763462"/>
                </a:lnTo>
                <a:lnTo>
                  <a:pt x="303642" y="1792689"/>
                </a:lnTo>
                <a:lnTo>
                  <a:pt x="334583" y="1821300"/>
                </a:lnTo>
                <a:lnTo>
                  <a:pt x="366825" y="1849274"/>
                </a:lnTo>
                <a:lnTo>
                  <a:pt x="400339" y="1876596"/>
                </a:lnTo>
                <a:lnTo>
                  <a:pt x="435097" y="1903246"/>
                </a:lnTo>
                <a:lnTo>
                  <a:pt x="471073" y="1929207"/>
                </a:lnTo>
                <a:lnTo>
                  <a:pt x="508237" y="1954461"/>
                </a:lnTo>
                <a:lnTo>
                  <a:pt x="546562" y="1978989"/>
                </a:lnTo>
                <a:lnTo>
                  <a:pt x="586019" y="2002776"/>
                </a:lnTo>
                <a:lnTo>
                  <a:pt x="626582" y="2025801"/>
                </a:lnTo>
                <a:lnTo>
                  <a:pt x="668221" y="2048048"/>
                </a:lnTo>
                <a:lnTo>
                  <a:pt x="710910" y="2069498"/>
                </a:lnTo>
                <a:lnTo>
                  <a:pt x="754620" y="2090134"/>
                </a:lnTo>
                <a:lnTo>
                  <a:pt x="799323" y="2109938"/>
                </a:lnTo>
                <a:lnTo>
                  <a:pt x="844991" y="2128891"/>
                </a:lnTo>
                <a:lnTo>
                  <a:pt x="891596" y="2146977"/>
                </a:lnTo>
                <a:lnTo>
                  <a:pt x="939111" y="2164176"/>
                </a:lnTo>
                <a:lnTo>
                  <a:pt x="987507" y="2180472"/>
                </a:lnTo>
                <a:lnTo>
                  <a:pt x="1036756" y="2195846"/>
                </a:lnTo>
                <a:lnTo>
                  <a:pt x="1086832" y="2210281"/>
                </a:lnTo>
                <a:lnTo>
                  <a:pt x="1137705" y="2223758"/>
                </a:lnTo>
                <a:lnTo>
                  <a:pt x="1189347" y="2236259"/>
                </a:lnTo>
                <a:lnTo>
                  <a:pt x="1241731" y="2247768"/>
                </a:lnTo>
                <a:lnTo>
                  <a:pt x="1294829" y="2258265"/>
                </a:lnTo>
                <a:lnTo>
                  <a:pt x="1348613" y="2267733"/>
                </a:lnTo>
                <a:lnTo>
                  <a:pt x="1403055" y="2276155"/>
                </a:lnTo>
                <a:lnTo>
                  <a:pt x="1458127" y="2283511"/>
                </a:lnTo>
                <a:lnTo>
                  <a:pt x="1513801" y="2289785"/>
                </a:lnTo>
                <a:lnTo>
                  <a:pt x="1570049" y="2294958"/>
                </a:lnTo>
                <a:lnTo>
                  <a:pt x="1626844" y="2299013"/>
                </a:lnTo>
                <a:lnTo>
                  <a:pt x="1684156" y="2301931"/>
                </a:lnTo>
                <a:lnTo>
                  <a:pt x="1741959" y="2303695"/>
                </a:lnTo>
                <a:lnTo>
                  <a:pt x="1800224" y="2304288"/>
                </a:lnTo>
                <a:lnTo>
                  <a:pt x="1858490" y="2303695"/>
                </a:lnTo>
                <a:lnTo>
                  <a:pt x="1916293" y="2301931"/>
                </a:lnTo>
                <a:lnTo>
                  <a:pt x="1973605" y="2299013"/>
                </a:lnTo>
                <a:lnTo>
                  <a:pt x="2030400" y="2294958"/>
                </a:lnTo>
                <a:lnTo>
                  <a:pt x="2086648" y="2289785"/>
                </a:lnTo>
                <a:lnTo>
                  <a:pt x="2142322" y="2283511"/>
                </a:lnTo>
                <a:lnTo>
                  <a:pt x="2197394" y="2276155"/>
                </a:lnTo>
                <a:lnTo>
                  <a:pt x="2251836" y="2267733"/>
                </a:lnTo>
                <a:lnTo>
                  <a:pt x="2305620" y="2258265"/>
                </a:lnTo>
                <a:lnTo>
                  <a:pt x="2358718" y="2247768"/>
                </a:lnTo>
                <a:lnTo>
                  <a:pt x="2411102" y="2236259"/>
                </a:lnTo>
                <a:lnTo>
                  <a:pt x="2462744" y="2223758"/>
                </a:lnTo>
                <a:lnTo>
                  <a:pt x="2513617" y="2210281"/>
                </a:lnTo>
                <a:lnTo>
                  <a:pt x="2563693" y="2195846"/>
                </a:lnTo>
                <a:lnTo>
                  <a:pt x="2612942" y="2180472"/>
                </a:lnTo>
                <a:lnTo>
                  <a:pt x="2661338" y="2164176"/>
                </a:lnTo>
                <a:lnTo>
                  <a:pt x="2708853" y="2146977"/>
                </a:lnTo>
                <a:lnTo>
                  <a:pt x="2755458" y="2128891"/>
                </a:lnTo>
                <a:lnTo>
                  <a:pt x="2801126" y="2109938"/>
                </a:lnTo>
                <a:lnTo>
                  <a:pt x="2845829" y="2090134"/>
                </a:lnTo>
                <a:lnTo>
                  <a:pt x="2889539" y="2069498"/>
                </a:lnTo>
                <a:lnTo>
                  <a:pt x="2932228" y="2048048"/>
                </a:lnTo>
                <a:lnTo>
                  <a:pt x="2973867" y="2025801"/>
                </a:lnTo>
                <a:lnTo>
                  <a:pt x="3014430" y="2002776"/>
                </a:lnTo>
                <a:lnTo>
                  <a:pt x="3053887" y="1978989"/>
                </a:lnTo>
                <a:lnTo>
                  <a:pt x="3092212" y="1954461"/>
                </a:lnTo>
                <a:lnTo>
                  <a:pt x="3129376" y="1929207"/>
                </a:lnTo>
                <a:lnTo>
                  <a:pt x="3165352" y="1903246"/>
                </a:lnTo>
                <a:lnTo>
                  <a:pt x="3200110" y="1876596"/>
                </a:lnTo>
                <a:lnTo>
                  <a:pt x="3233624" y="1849274"/>
                </a:lnTo>
                <a:lnTo>
                  <a:pt x="3265866" y="1821300"/>
                </a:lnTo>
                <a:lnTo>
                  <a:pt x="3296807" y="1792689"/>
                </a:lnTo>
                <a:lnTo>
                  <a:pt x="3326420" y="1763462"/>
                </a:lnTo>
                <a:lnTo>
                  <a:pt x="3354676" y="1733634"/>
                </a:lnTo>
                <a:lnTo>
                  <a:pt x="3381548" y="1703225"/>
                </a:lnTo>
                <a:lnTo>
                  <a:pt x="3407008" y="1672252"/>
                </a:lnTo>
                <a:lnTo>
                  <a:pt x="3431028" y="1640732"/>
                </a:lnTo>
                <a:lnTo>
                  <a:pt x="3453580" y="1608685"/>
                </a:lnTo>
                <a:lnTo>
                  <a:pt x="3474636" y="1576127"/>
                </a:lnTo>
                <a:lnTo>
                  <a:pt x="3494168" y="1543077"/>
                </a:lnTo>
                <a:lnTo>
                  <a:pt x="3528548" y="1475571"/>
                </a:lnTo>
                <a:lnTo>
                  <a:pt x="3556497" y="1406310"/>
                </a:lnTo>
                <a:lnTo>
                  <a:pt x="3577792" y="1335437"/>
                </a:lnTo>
                <a:lnTo>
                  <a:pt x="3592209" y="1263096"/>
                </a:lnTo>
                <a:lnTo>
                  <a:pt x="3599525" y="1189429"/>
                </a:lnTo>
                <a:lnTo>
                  <a:pt x="3600450" y="1152143"/>
                </a:lnTo>
                <a:lnTo>
                  <a:pt x="3599525" y="1114858"/>
                </a:lnTo>
                <a:lnTo>
                  <a:pt x="3592209" y="1041191"/>
                </a:lnTo>
                <a:lnTo>
                  <a:pt x="3577792" y="968850"/>
                </a:lnTo>
                <a:lnTo>
                  <a:pt x="3556497" y="897977"/>
                </a:lnTo>
                <a:lnTo>
                  <a:pt x="3528548" y="828716"/>
                </a:lnTo>
                <a:lnTo>
                  <a:pt x="3494168" y="761210"/>
                </a:lnTo>
                <a:lnTo>
                  <a:pt x="3474636" y="728160"/>
                </a:lnTo>
                <a:lnTo>
                  <a:pt x="3453580" y="695602"/>
                </a:lnTo>
                <a:lnTo>
                  <a:pt x="3431028" y="663555"/>
                </a:lnTo>
                <a:lnTo>
                  <a:pt x="3407008" y="632035"/>
                </a:lnTo>
                <a:lnTo>
                  <a:pt x="3381548" y="601062"/>
                </a:lnTo>
                <a:lnTo>
                  <a:pt x="3354676" y="570653"/>
                </a:lnTo>
                <a:lnTo>
                  <a:pt x="3326420" y="540825"/>
                </a:lnTo>
                <a:lnTo>
                  <a:pt x="3296807" y="511598"/>
                </a:lnTo>
                <a:lnTo>
                  <a:pt x="3265866" y="482987"/>
                </a:lnTo>
                <a:lnTo>
                  <a:pt x="3233624" y="455013"/>
                </a:lnTo>
                <a:lnTo>
                  <a:pt x="3200110" y="427691"/>
                </a:lnTo>
                <a:lnTo>
                  <a:pt x="3165352" y="401041"/>
                </a:lnTo>
                <a:lnTo>
                  <a:pt x="3129376" y="375080"/>
                </a:lnTo>
                <a:lnTo>
                  <a:pt x="3092212" y="349826"/>
                </a:lnTo>
                <a:lnTo>
                  <a:pt x="3053887" y="325298"/>
                </a:lnTo>
                <a:lnTo>
                  <a:pt x="3014430" y="301511"/>
                </a:lnTo>
                <a:lnTo>
                  <a:pt x="2973867" y="278486"/>
                </a:lnTo>
                <a:lnTo>
                  <a:pt x="2932228" y="256239"/>
                </a:lnTo>
                <a:lnTo>
                  <a:pt x="2889539" y="234789"/>
                </a:lnTo>
                <a:lnTo>
                  <a:pt x="2845829" y="214153"/>
                </a:lnTo>
                <a:lnTo>
                  <a:pt x="2801126" y="194349"/>
                </a:lnTo>
                <a:lnTo>
                  <a:pt x="2755458" y="175396"/>
                </a:lnTo>
                <a:lnTo>
                  <a:pt x="2708853" y="157310"/>
                </a:lnTo>
                <a:lnTo>
                  <a:pt x="2661338" y="140111"/>
                </a:lnTo>
                <a:lnTo>
                  <a:pt x="2612942" y="123815"/>
                </a:lnTo>
                <a:lnTo>
                  <a:pt x="2563693" y="108441"/>
                </a:lnTo>
                <a:lnTo>
                  <a:pt x="2513617" y="94006"/>
                </a:lnTo>
                <a:lnTo>
                  <a:pt x="2462744" y="80529"/>
                </a:lnTo>
                <a:lnTo>
                  <a:pt x="2411102" y="68028"/>
                </a:lnTo>
                <a:lnTo>
                  <a:pt x="2358718" y="56519"/>
                </a:lnTo>
                <a:lnTo>
                  <a:pt x="2305620" y="46022"/>
                </a:lnTo>
                <a:lnTo>
                  <a:pt x="2251836" y="36554"/>
                </a:lnTo>
                <a:lnTo>
                  <a:pt x="2197394" y="28132"/>
                </a:lnTo>
                <a:lnTo>
                  <a:pt x="2142322" y="20776"/>
                </a:lnTo>
                <a:lnTo>
                  <a:pt x="2086648" y="14502"/>
                </a:lnTo>
                <a:lnTo>
                  <a:pt x="2030400" y="9329"/>
                </a:lnTo>
                <a:lnTo>
                  <a:pt x="1973605" y="5274"/>
                </a:lnTo>
                <a:lnTo>
                  <a:pt x="1916293" y="2356"/>
                </a:lnTo>
                <a:lnTo>
                  <a:pt x="1858490" y="592"/>
                </a:lnTo>
                <a:lnTo>
                  <a:pt x="1800224" y="0"/>
                </a:lnTo>
                <a:close/>
              </a:path>
            </a:pathLst>
          </a:custGeom>
          <a:solidFill>
            <a:srgbClr val="BC2727">
              <a:alpha val="47842"/>
            </a:srgbClr>
          </a:solidFill>
        </p:spPr>
        <p:txBody>
          <a:bodyPr wrap="square" lIns="0" tIns="0" rIns="0" bIns="0" rtlCol="0"/>
          <a:lstStyle/>
          <a:p>
            <a:endParaRPr/>
          </a:p>
        </p:txBody>
      </p:sp>
      <p:sp>
        <p:nvSpPr>
          <p:cNvPr id="12" name="object 12"/>
          <p:cNvSpPr txBox="1"/>
          <p:nvPr/>
        </p:nvSpPr>
        <p:spPr>
          <a:xfrm>
            <a:off x="4039615" y="3183890"/>
            <a:ext cx="1353185" cy="746125"/>
          </a:xfrm>
          <a:prstGeom prst="rect">
            <a:avLst/>
          </a:prstGeom>
        </p:spPr>
        <p:txBody>
          <a:bodyPr vert="horz" wrap="square" lIns="0" tIns="0" rIns="0" bIns="0" rtlCol="0">
            <a:spAutoFit/>
          </a:bodyPr>
          <a:lstStyle/>
          <a:p>
            <a:pPr marL="381000" marR="5080" indent="-368935">
              <a:lnSpc>
                <a:spcPct val="100000"/>
              </a:lnSpc>
            </a:pPr>
            <a:r>
              <a:rPr sz="2400" b="1" spc="-110" dirty="0">
                <a:solidFill>
                  <a:srgbClr val="FFFFFF"/>
                </a:solidFill>
                <a:latin typeface="Arial"/>
                <a:cs typeface="Arial"/>
              </a:rPr>
              <a:t>Back</a:t>
            </a:r>
            <a:r>
              <a:rPr sz="2400" b="1" spc="-120" dirty="0">
                <a:solidFill>
                  <a:srgbClr val="FFFFFF"/>
                </a:solidFill>
                <a:latin typeface="Arial"/>
                <a:cs typeface="Arial"/>
              </a:rPr>
              <a:t>b</a:t>
            </a:r>
            <a:r>
              <a:rPr sz="2400" b="1" spc="-70" dirty="0">
                <a:solidFill>
                  <a:srgbClr val="FFFFFF"/>
                </a:solidFill>
                <a:latin typeface="Arial"/>
                <a:cs typeface="Arial"/>
              </a:rPr>
              <a:t>ase  </a:t>
            </a:r>
            <a:r>
              <a:rPr sz="2400" b="1" spc="-95" dirty="0">
                <a:solidFill>
                  <a:srgbClr val="FFFFFF"/>
                </a:solidFill>
                <a:latin typeface="Arial"/>
                <a:cs typeface="Arial"/>
              </a:rPr>
              <a:t>CXP</a:t>
            </a:r>
            <a:endParaRPr sz="24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10489">
              <a:lnSpc>
                <a:spcPts val="1325"/>
              </a:lnSpc>
            </a:pPr>
            <a:fld id="{81D60167-4931-47E6-BA6A-407CBD079E47}" type="slidenum">
              <a:rPr dirty="0"/>
              <a:pPr marL="110489">
                <a:lnSpc>
                  <a:spcPts val="1325"/>
                </a:lnSpc>
              </a:pPr>
              <a:t>9</a:t>
            </a:fld>
            <a:endParaRP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889240" y="755269"/>
            <a:ext cx="907415" cy="1075690"/>
          </a:xfrm>
          <a:custGeom>
            <a:avLst/>
            <a:gdLst/>
            <a:ahLst/>
            <a:cxnLst/>
            <a:rect l="l" t="t" r="r" b="b"/>
            <a:pathLst>
              <a:path w="907415" h="1075689">
                <a:moveTo>
                  <a:pt x="907160" y="0"/>
                </a:moveTo>
                <a:lnTo>
                  <a:pt x="0" y="0"/>
                </a:lnTo>
                <a:lnTo>
                  <a:pt x="9016" y="915923"/>
                </a:lnTo>
                <a:lnTo>
                  <a:pt x="907160" y="1075308"/>
                </a:lnTo>
                <a:lnTo>
                  <a:pt x="907160" y="0"/>
                </a:lnTo>
                <a:close/>
              </a:path>
            </a:pathLst>
          </a:custGeom>
          <a:solidFill>
            <a:srgbClr val="BC2727"/>
          </a:solidFill>
        </p:spPr>
        <p:txBody>
          <a:bodyPr wrap="square" lIns="0" tIns="0" rIns="0" bIns="0" rtlCol="0"/>
          <a:lstStyle/>
          <a:p>
            <a:endParaRPr/>
          </a:p>
        </p:txBody>
      </p:sp>
      <p:sp>
        <p:nvSpPr>
          <p:cNvPr id="5" name="object 5"/>
          <p:cNvSpPr/>
          <p:nvPr/>
        </p:nvSpPr>
        <p:spPr>
          <a:xfrm>
            <a:off x="8060055" y="1104849"/>
            <a:ext cx="574801" cy="307517"/>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801484">
              <a:lnSpc>
                <a:spcPct val="100000"/>
              </a:lnSpc>
            </a:pPr>
            <a:r>
              <a:rPr spc="-50" dirty="0"/>
              <a:t>Demo:</a:t>
            </a:r>
            <a:r>
              <a:rPr spc="-105" dirty="0"/>
              <a:t> </a:t>
            </a:r>
            <a:r>
              <a:rPr spc="-10" dirty="0"/>
              <a:t>Targeting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107</a:t>
            </a:r>
          </a:p>
        </p:txBody>
      </p:sp>
      <p:sp>
        <p:nvSpPr>
          <p:cNvPr id="7" name="object 7"/>
          <p:cNvSpPr txBox="1"/>
          <p:nvPr/>
        </p:nvSpPr>
        <p:spPr>
          <a:xfrm>
            <a:off x="444500" y="1072515"/>
            <a:ext cx="7053580" cy="3368040"/>
          </a:xfrm>
          <a:prstGeom prst="rect">
            <a:avLst/>
          </a:prstGeom>
        </p:spPr>
        <p:txBody>
          <a:bodyPr vert="horz" wrap="square" lIns="0" tIns="0" rIns="0" bIns="0" rtlCol="0">
            <a:spAutoFit/>
          </a:bodyPr>
          <a:lstStyle/>
          <a:p>
            <a:pPr marL="195580" marR="271145" indent="-182880">
              <a:lnSpc>
                <a:spcPct val="100000"/>
              </a:lnSpc>
              <a:buClr>
                <a:srgbClr val="9E9087"/>
              </a:buClr>
              <a:buSzPct val="80000"/>
              <a:buFont typeface="Wingdings"/>
              <a:buChar char=""/>
              <a:tabLst>
                <a:tab pos="195580" algn="l"/>
              </a:tabLst>
            </a:pPr>
            <a:r>
              <a:rPr sz="2000" spc="10" dirty="0">
                <a:solidFill>
                  <a:srgbClr val="2B2522"/>
                </a:solidFill>
                <a:latin typeface="Arial"/>
                <a:cs typeface="Arial"/>
              </a:rPr>
              <a:t>Start</a:t>
            </a:r>
            <a:r>
              <a:rPr sz="2000" spc="-85"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15" dirty="0">
                <a:solidFill>
                  <a:srgbClr val="2B2522"/>
                </a:solidFill>
                <a:latin typeface="Arial"/>
                <a:cs typeface="Arial"/>
              </a:rPr>
              <a:t>portal</a:t>
            </a:r>
            <a:r>
              <a:rPr sz="2000" spc="-114" dirty="0">
                <a:solidFill>
                  <a:srgbClr val="2B2522"/>
                </a:solidFill>
                <a:latin typeface="Arial"/>
                <a:cs typeface="Arial"/>
              </a:rPr>
              <a:t> </a:t>
            </a:r>
            <a:r>
              <a:rPr sz="2000" spc="-25" dirty="0">
                <a:solidFill>
                  <a:srgbClr val="2B2522"/>
                </a:solidFill>
                <a:latin typeface="Arial"/>
                <a:cs typeface="Arial"/>
              </a:rPr>
              <a:t>server</a:t>
            </a:r>
            <a:r>
              <a:rPr sz="2000" spc="-114" dirty="0">
                <a:solidFill>
                  <a:srgbClr val="2B2522"/>
                </a:solidFill>
                <a:latin typeface="Arial"/>
                <a:cs typeface="Arial"/>
              </a:rPr>
              <a:t> </a:t>
            </a:r>
            <a:r>
              <a:rPr sz="2000" spc="-10" dirty="0">
                <a:solidFill>
                  <a:srgbClr val="2B2522"/>
                </a:solidFill>
                <a:latin typeface="Arial"/>
                <a:cs typeface="Arial"/>
              </a:rPr>
              <a:t>and</a:t>
            </a:r>
            <a:r>
              <a:rPr sz="2000" spc="-75" dirty="0">
                <a:solidFill>
                  <a:srgbClr val="2B2522"/>
                </a:solidFill>
                <a:latin typeface="Arial"/>
                <a:cs typeface="Arial"/>
              </a:rPr>
              <a:t> </a:t>
            </a:r>
            <a:r>
              <a:rPr sz="2000" spc="-10" dirty="0">
                <a:solidFill>
                  <a:srgbClr val="2B2522"/>
                </a:solidFill>
                <a:latin typeface="Arial"/>
                <a:cs typeface="Arial"/>
              </a:rPr>
              <a:t>create</a:t>
            </a:r>
            <a:r>
              <a:rPr sz="2000" spc="-105" dirty="0">
                <a:solidFill>
                  <a:srgbClr val="2B2522"/>
                </a:solidFill>
                <a:latin typeface="Arial"/>
                <a:cs typeface="Arial"/>
              </a:rPr>
              <a:t> </a:t>
            </a:r>
            <a:r>
              <a:rPr sz="2000" spc="-35" dirty="0">
                <a:solidFill>
                  <a:srgbClr val="2B2522"/>
                </a:solidFill>
                <a:latin typeface="Arial"/>
                <a:cs typeface="Arial"/>
              </a:rPr>
              <a:t>a</a:t>
            </a:r>
            <a:r>
              <a:rPr sz="2000" spc="-75" dirty="0">
                <a:solidFill>
                  <a:srgbClr val="2B2522"/>
                </a:solidFill>
                <a:latin typeface="Arial"/>
                <a:cs typeface="Arial"/>
              </a:rPr>
              <a:t> </a:t>
            </a:r>
            <a:r>
              <a:rPr sz="2000" spc="-5" dirty="0">
                <a:solidFill>
                  <a:srgbClr val="2B2522"/>
                </a:solidFill>
                <a:latin typeface="Arial"/>
                <a:cs typeface="Arial"/>
              </a:rPr>
              <a:t>new</a:t>
            </a:r>
            <a:r>
              <a:rPr sz="2000" spc="-95" dirty="0">
                <a:solidFill>
                  <a:srgbClr val="2B2522"/>
                </a:solidFill>
                <a:latin typeface="Arial"/>
                <a:cs typeface="Arial"/>
              </a:rPr>
              <a:t> </a:t>
            </a:r>
            <a:r>
              <a:rPr sz="2000" spc="-30" dirty="0">
                <a:solidFill>
                  <a:srgbClr val="2B2522"/>
                </a:solidFill>
                <a:latin typeface="Arial"/>
                <a:cs typeface="Arial"/>
              </a:rPr>
              <a:t>page</a:t>
            </a:r>
            <a:r>
              <a:rPr sz="2000" spc="-95" dirty="0">
                <a:solidFill>
                  <a:srgbClr val="2B2522"/>
                </a:solidFill>
                <a:latin typeface="Arial"/>
                <a:cs typeface="Arial"/>
              </a:rPr>
              <a:t> </a:t>
            </a:r>
            <a:r>
              <a:rPr sz="2000" dirty="0">
                <a:solidFill>
                  <a:srgbClr val="2B2522"/>
                </a:solidFill>
                <a:latin typeface="Arial"/>
                <a:cs typeface="Arial"/>
              </a:rPr>
              <a:t>in</a:t>
            </a:r>
            <a:r>
              <a:rPr sz="2000" spc="-95"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10" dirty="0">
                <a:solidFill>
                  <a:srgbClr val="2B2522"/>
                </a:solidFill>
                <a:latin typeface="Arial"/>
                <a:cs typeface="Arial"/>
              </a:rPr>
              <a:t>training  </a:t>
            </a:r>
            <a:r>
              <a:rPr sz="2000" spc="15" dirty="0">
                <a:solidFill>
                  <a:srgbClr val="2B2522"/>
                </a:solidFill>
                <a:latin typeface="Arial"/>
                <a:cs typeface="Arial"/>
              </a:rPr>
              <a:t>portal</a:t>
            </a:r>
            <a:endParaRPr sz="2000">
              <a:latin typeface="Arial"/>
              <a:cs typeface="Arial"/>
            </a:endParaRPr>
          </a:p>
          <a:p>
            <a:pPr marL="195580" indent="-182880">
              <a:lnSpc>
                <a:spcPct val="100000"/>
              </a:lnSpc>
              <a:spcBef>
                <a:spcPts val="480"/>
              </a:spcBef>
              <a:buClr>
                <a:srgbClr val="9E9087"/>
              </a:buClr>
              <a:buSzPct val="80000"/>
              <a:buFont typeface="Wingdings"/>
              <a:buChar char=""/>
              <a:tabLst>
                <a:tab pos="195580" algn="l"/>
              </a:tabLst>
            </a:pPr>
            <a:r>
              <a:rPr sz="2000" spc="-30" dirty="0">
                <a:solidFill>
                  <a:srgbClr val="2B2522"/>
                </a:solidFill>
                <a:latin typeface="Arial"/>
                <a:cs typeface="Arial"/>
              </a:rPr>
              <a:t>Select</a:t>
            </a:r>
            <a:r>
              <a:rPr sz="2000" spc="-90" dirty="0">
                <a:solidFill>
                  <a:srgbClr val="2B2522"/>
                </a:solidFill>
                <a:latin typeface="Arial"/>
                <a:cs typeface="Arial"/>
              </a:rPr>
              <a:t> </a:t>
            </a:r>
            <a:r>
              <a:rPr sz="2000" spc="5" dirty="0">
                <a:solidFill>
                  <a:srgbClr val="2B2522"/>
                </a:solidFill>
                <a:latin typeface="Arial"/>
                <a:cs typeface="Arial"/>
              </a:rPr>
              <a:t>the</a:t>
            </a:r>
            <a:r>
              <a:rPr sz="2000" spc="-75" dirty="0">
                <a:solidFill>
                  <a:srgbClr val="2B2522"/>
                </a:solidFill>
                <a:latin typeface="Arial"/>
                <a:cs typeface="Arial"/>
              </a:rPr>
              <a:t> </a:t>
            </a:r>
            <a:r>
              <a:rPr sz="2000" spc="10" dirty="0">
                <a:solidFill>
                  <a:srgbClr val="2B2522"/>
                </a:solidFill>
                <a:latin typeface="Arial"/>
                <a:cs typeface="Arial"/>
              </a:rPr>
              <a:t>targeting</a:t>
            </a:r>
            <a:r>
              <a:rPr sz="2000" spc="-100" dirty="0">
                <a:solidFill>
                  <a:srgbClr val="2B2522"/>
                </a:solidFill>
                <a:latin typeface="Arial"/>
                <a:cs typeface="Arial"/>
              </a:rPr>
              <a:t> </a:t>
            </a:r>
            <a:r>
              <a:rPr sz="2000" dirty="0">
                <a:solidFill>
                  <a:srgbClr val="2B2522"/>
                </a:solidFill>
                <a:latin typeface="Arial"/>
                <a:cs typeface="Arial"/>
              </a:rPr>
              <a:t>container</a:t>
            </a:r>
            <a:r>
              <a:rPr sz="2000" spc="-110" dirty="0">
                <a:solidFill>
                  <a:srgbClr val="2B2522"/>
                </a:solidFill>
                <a:latin typeface="Arial"/>
                <a:cs typeface="Arial"/>
              </a:rPr>
              <a:t> </a:t>
            </a:r>
            <a:r>
              <a:rPr sz="2000" spc="55" dirty="0">
                <a:solidFill>
                  <a:srgbClr val="2B2522"/>
                </a:solidFill>
                <a:latin typeface="Arial"/>
                <a:cs typeface="Arial"/>
              </a:rPr>
              <a:t>from</a:t>
            </a:r>
            <a:r>
              <a:rPr sz="2000" spc="-90" dirty="0">
                <a:solidFill>
                  <a:srgbClr val="2B2522"/>
                </a:solidFill>
                <a:latin typeface="Arial"/>
                <a:cs typeface="Arial"/>
              </a:rPr>
              <a:t> </a:t>
            </a:r>
            <a:r>
              <a:rPr sz="2000" spc="5" dirty="0">
                <a:solidFill>
                  <a:srgbClr val="2B2522"/>
                </a:solidFill>
                <a:latin typeface="Arial"/>
                <a:cs typeface="Arial"/>
              </a:rPr>
              <a:t>the</a:t>
            </a:r>
            <a:r>
              <a:rPr sz="2000" spc="-75" dirty="0">
                <a:solidFill>
                  <a:srgbClr val="2B2522"/>
                </a:solidFill>
                <a:latin typeface="Arial"/>
                <a:cs typeface="Arial"/>
              </a:rPr>
              <a:t> </a:t>
            </a:r>
            <a:r>
              <a:rPr sz="2000" spc="10" dirty="0">
                <a:solidFill>
                  <a:srgbClr val="2B2522"/>
                </a:solidFill>
                <a:latin typeface="Arial"/>
                <a:cs typeface="Arial"/>
              </a:rPr>
              <a:t>layouts</a:t>
            </a:r>
            <a:r>
              <a:rPr sz="2000" spc="-100" dirty="0">
                <a:solidFill>
                  <a:srgbClr val="2B2522"/>
                </a:solidFill>
                <a:latin typeface="Arial"/>
                <a:cs typeface="Arial"/>
              </a:rPr>
              <a:t> </a:t>
            </a:r>
            <a:r>
              <a:rPr sz="2000" spc="20" dirty="0">
                <a:solidFill>
                  <a:srgbClr val="2B2522"/>
                </a:solidFill>
                <a:latin typeface="Arial"/>
                <a:cs typeface="Arial"/>
              </a:rPr>
              <a:t>tab</a:t>
            </a:r>
            <a:r>
              <a:rPr sz="2000" spc="-75" dirty="0">
                <a:solidFill>
                  <a:srgbClr val="2B2522"/>
                </a:solidFill>
                <a:latin typeface="Arial"/>
                <a:cs typeface="Arial"/>
              </a:rPr>
              <a:t> </a:t>
            </a:r>
            <a:r>
              <a:rPr sz="2000" spc="-10" dirty="0">
                <a:solidFill>
                  <a:srgbClr val="2B2522"/>
                </a:solidFill>
                <a:latin typeface="Arial"/>
                <a:cs typeface="Arial"/>
              </a:rPr>
              <a:t>and</a:t>
            </a:r>
            <a:r>
              <a:rPr sz="2000" spc="-75" dirty="0">
                <a:solidFill>
                  <a:srgbClr val="2B2522"/>
                </a:solidFill>
                <a:latin typeface="Arial"/>
                <a:cs typeface="Arial"/>
              </a:rPr>
              <a:t> </a:t>
            </a:r>
            <a:r>
              <a:rPr sz="2000" spc="-5" dirty="0">
                <a:solidFill>
                  <a:srgbClr val="2B2522"/>
                </a:solidFill>
                <a:latin typeface="Arial"/>
                <a:cs typeface="Arial"/>
              </a:rPr>
              <a:t>drag</a:t>
            </a:r>
            <a:r>
              <a:rPr sz="2000" spc="-90" dirty="0">
                <a:solidFill>
                  <a:srgbClr val="2B2522"/>
                </a:solidFill>
                <a:latin typeface="Arial"/>
                <a:cs typeface="Arial"/>
              </a:rPr>
              <a:t> </a:t>
            </a:r>
            <a:r>
              <a:rPr sz="2000" spc="55" dirty="0">
                <a:solidFill>
                  <a:srgbClr val="2B2522"/>
                </a:solidFill>
                <a:latin typeface="Arial"/>
                <a:cs typeface="Arial"/>
              </a:rPr>
              <a:t>it</a:t>
            </a:r>
            <a:endParaRPr sz="2000">
              <a:latin typeface="Arial"/>
              <a:cs typeface="Arial"/>
            </a:endParaRPr>
          </a:p>
          <a:p>
            <a:pPr marL="194945">
              <a:lnSpc>
                <a:spcPct val="100000"/>
              </a:lnSpc>
            </a:pPr>
            <a:r>
              <a:rPr sz="2000" spc="25" dirty="0">
                <a:solidFill>
                  <a:srgbClr val="2B2522"/>
                </a:solidFill>
                <a:latin typeface="Arial"/>
                <a:cs typeface="Arial"/>
              </a:rPr>
              <a:t>onto </a:t>
            </a:r>
            <a:r>
              <a:rPr sz="2000" spc="5" dirty="0">
                <a:solidFill>
                  <a:srgbClr val="2B2522"/>
                </a:solidFill>
                <a:latin typeface="Arial"/>
                <a:cs typeface="Arial"/>
              </a:rPr>
              <a:t>the </a:t>
            </a:r>
            <a:r>
              <a:rPr sz="2000" spc="-5" dirty="0">
                <a:solidFill>
                  <a:srgbClr val="2B2522"/>
                </a:solidFill>
                <a:latin typeface="Arial"/>
                <a:cs typeface="Arial"/>
              </a:rPr>
              <a:t>new</a:t>
            </a:r>
            <a:r>
              <a:rPr sz="2000" spc="-330" dirty="0">
                <a:solidFill>
                  <a:srgbClr val="2B2522"/>
                </a:solidFill>
                <a:latin typeface="Arial"/>
                <a:cs typeface="Arial"/>
              </a:rPr>
              <a:t> </a:t>
            </a:r>
            <a:r>
              <a:rPr sz="2000" spc="-30" dirty="0">
                <a:solidFill>
                  <a:srgbClr val="2B2522"/>
                </a:solidFill>
                <a:latin typeface="Arial"/>
                <a:cs typeface="Arial"/>
              </a:rPr>
              <a:t>page</a:t>
            </a:r>
            <a:endParaRPr sz="2000">
              <a:latin typeface="Arial"/>
              <a:cs typeface="Arial"/>
            </a:endParaRPr>
          </a:p>
          <a:p>
            <a:pPr marL="195580" indent="-182880">
              <a:lnSpc>
                <a:spcPct val="100000"/>
              </a:lnSpc>
              <a:spcBef>
                <a:spcPts val="480"/>
              </a:spcBef>
              <a:buClr>
                <a:srgbClr val="9E9087"/>
              </a:buClr>
              <a:buSzPct val="80000"/>
              <a:buFont typeface="Wingdings"/>
              <a:buChar char=""/>
              <a:tabLst>
                <a:tab pos="195580" algn="l"/>
              </a:tabLst>
            </a:pPr>
            <a:r>
              <a:rPr sz="2000" spc="-30" dirty="0">
                <a:solidFill>
                  <a:srgbClr val="2B2522"/>
                </a:solidFill>
                <a:latin typeface="Arial"/>
                <a:cs typeface="Arial"/>
              </a:rPr>
              <a:t>Add </a:t>
            </a:r>
            <a:r>
              <a:rPr sz="2000" spc="-20" dirty="0">
                <a:solidFill>
                  <a:srgbClr val="2B2522"/>
                </a:solidFill>
                <a:latin typeface="Arial"/>
                <a:cs typeface="Arial"/>
              </a:rPr>
              <a:t>an</a:t>
            </a:r>
            <a:r>
              <a:rPr sz="2000" spc="-165" dirty="0">
                <a:solidFill>
                  <a:srgbClr val="2B2522"/>
                </a:solidFill>
                <a:latin typeface="Arial"/>
                <a:cs typeface="Arial"/>
              </a:rPr>
              <a:t> </a:t>
            </a:r>
            <a:r>
              <a:rPr sz="2000" spc="-5" dirty="0">
                <a:solidFill>
                  <a:srgbClr val="2B2522"/>
                </a:solidFill>
                <a:latin typeface="Arial"/>
                <a:cs typeface="Arial"/>
              </a:rPr>
              <a:t>alternative</a:t>
            </a:r>
            <a:endParaRPr sz="2000">
              <a:latin typeface="Arial"/>
              <a:cs typeface="Arial"/>
            </a:endParaRPr>
          </a:p>
          <a:p>
            <a:pPr marL="195580" indent="-182880">
              <a:lnSpc>
                <a:spcPct val="100000"/>
              </a:lnSpc>
              <a:spcBef>
                <a:spcPts val="480"/>
              </a:spcBef>
              <a:buClr>
                <a:srgbClr val="9E9087"/>
              </a:buClr>
              <a:buSzPct val="80000"/>
              <a:buFont typeface="Wingdings"/>
              <a:buChar char=""/>
              <a:tabLst>
                <a:tab pos="195580" algn="l"/>
              </a:tabLst>
            </a:pPr>
            <a:r>
              <a:rPr sz="2000" spc="-30" dirty="0">
                <a:solidFill>
                  <a:srgbClr val="2B2522"/>
                </a:solidFill>
                <a:latin typeface="Arial"/>
                <a:cs typeface="Arial"/>
              </a:rPr>
              <a:t>Add</a:t>
            </a:r>
            <a:r>
              <a:rPr sz="2000" spc="-90" dirty="0">
                <a:solidFill>
                  <a:srgbClr val="2B2522"/>
                </a:solidFill>
                <a:latin typeface="Arial"/>
                <a:cs typeface="Arial"/>
              </a:rPr>
              <a:t> </a:t>
            </a:r>
            <a:r>
              <a:rPr sz="2000" spc="-35" dirty="0">
                <a:solidFill>
                  <a:srgbClr val="2B2522"/>
                </a:solidFill>
                <a:latin typeface="Arial"/>
                <a:cs typeface="Arial"/>
              </a:rPr>
              <a:t>a</a:t>
            </a:r>
            <a:r>
              <a:rPr sz="2000" spc="-75" dirty="0">
                <a:solidFill>
                  <a:srgbClr val="2B2522"/>
                </a:solidFill>
                <a:latin typeface="Arial"/>
                <a:cs typeface="Arial"/>
              </a:rPr>
              <a:t> </a:t>
            </a:r>
            <a:r>
              <a:rPr sz="2000" spc="5" dirty="0">
                <a:solidFill>
                  <a:srgbClr val="2B2522"/>
                </a:solidFill>
                <a:latin typeface="Arial"/>
                <a:cs typeface="Arial"/>
              </a:rPr>
              <a:t>segment</a:t>
            </a:r>
            <a:r>
              <a:rPr sz="2000" spc="-100" dirty="0">
                <a:solidFill>
                  <a:srgbClr val="2B2522"/>
                </a:solidFill>
                <a:latin typeface="Arial"/>
                <a:cs typeface="Arial"/>
              </a:rPr>
              <a:t> </a:t>
            </a:r>
            <a:r>
              <a:rPr sz="2000" spc="5" dirty="0">
                <a:solidFill>
                  <a:srgbClr val="2B2522"/>
                </a:solidFill>
                <a:latin typeface="Arial"/>
                <a:cs typeface="Arial"/>
              </a:rPr>
              <a:t>or</a:t>
            </a:r>
            <a:r>
              <a:rPr sz="2000" spc="-95"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15" dirty="0">
                <a:solidFill>
                  <a:srgbClr val="2B2522"/>
                </a:solidFill>
                <a:latin typeface="Arial"/>
                <a:cs typeface="Arial"/>
              </a:rPr>
              <a:t>condition</a:t>
            </a:r>
            <a:r>
              <a:rPr sz="2000" spc="-125" dirty="0">
                <a:solidFill>
                  <a:srgbClr val="2B2522"/>
                </a:solidFill>
                <a:latin typeface="Arial"/>
                <a:cs typeface="Arial"/>
              </a:rPr>
              <a:t> </a:t>
            </a:r>
            <a:r>
              <a:rPr sz="2000" spc="20" dirty="0">
                <a:solidFill>
                  <a:srgbClr val="2B2522"/>
                </a:solidFill>
                <a:latin typeface="Arial"/>
                <a:cs typeface="Arial"/>
              </a:rPr>
              <a:t>(for</a:t>
            </a:r>
            <a:r>
              <a:rPr sz="2000" spc="-90" dirty="0">
                <a:solidFill>
                  <a:srgbClr val="2B2522"/>
                </a:solidFill>
                <a:latin typeface="Arial"/>
                <a:cs typeface="Arial"/>
              </a:rPr>
              <a:t> </a:t>
            </a:r>
            <a:r>
              <a:rPr sz="2000" spc="-35" dirty="0">
                <a:solidFill>
                  <a:srgbClr val="2B2522"/>
                </a:solidFill>
                <a:latin typeface="Arial"/>
                <a:cs typeface="Arial"/>
              </a:rPr>
              <a:t>example,</a:t>
            </a:r>
            <a:r>
              <a:rPr sz="2000" spc="-110" dirty="0">
                <a:solidFill>
                  <a:srgbClr val="2B2522"/>
                </a:solidFill>
                <a:latin typeface="Arial"/>
                <a:cs typeface="Arial"/>
              </a:rPr>
              <a:t> </a:t>
            </a:r>
            <a:r>
              <a:rPr sz="2000" spc="-20" dirty="0">
                <a:solidFill>
                  <a:srgbClr val="2B2522"/>
                </a:solidFill>
                <a:latin typeface="Arial"/>
                <a:cs typeface="Arial"/>
              </a:rPr>
              <a:t>use</a:t>
            </a:r>
            <a:r>
              <a:rPr sz="2000" spc="-100"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25" dirty="0">
                <a:solidFill>
                  <a:srgbClr val="2B2522"/>
                </a:solidFill>
                <a:latin typeface="Arial"/>
                <a:cs typeface="Arial"/>
              </a:rPr>
              <a:t>Chrome</a:t>
            </a:r>
            <a:endParaRPr sz="2000">
              <a:latin typeface="Arial"/>
              <a:cs typeface="Arial"/>
            </a:endParaRPr>
          </a:p>
          <a:p>
            <a:pPr marL="194945">
              <a:lnSpc>
                <a:spcPct val="100000"/>
              </a:lnSpc>
            </a:pPr>
            <a:r>
              <a:rPr sz="2000" spc="5" dirty="0">
                <a:solidFill>
                  <a:srgbClr val="2B2522"/>
                </a:solidFill>
                <a:latin typeface="Arial"/>
                <a:cs typeface="Arial"/>
              </a:rPr>
              <a:t>browser</a:t>
            </a:r>
            <a:r>
              <a:rPr sz="2000" spc="-120" dirty="0">
                <a:solidFill>
                  <a:srgbClr val="2B2522"/>
                </a:solidFill>
                <a:latin typeface="Arial"/>
                <a:cs typeface="Arial"/>
              </a:rPr>
              <a:t> </a:t>
            </a:r>
            <a:r>
              <a:rPr sz="2000" spc="5" dirty="0">
                <a:solidFill>
                  <a:srgbClr val="2B2522"/>
                </a:solidFill>
                <a:latin typeface="Arial"/>
                <a:cs typeface="Arial"/>
              </a:rPr>
              <a:t>segment</a:t>
            </a:r>
            <a:r>
              <a:rPr sz="2000" spc="-105" dirty="0">
                <a:solidFill>
                  <a:srgbClr val="2B2522"/>
                </a:solidFill>
                <a:latin typeface="Arial"/>
                <a:cs typeface="Arial"/>
              </a:rPr>
              <a:t> </a:t>
            </a:r>
            <a:r>
              <a:rPr sz="2000" spc="-5" dirty="0">
                <a:solidFill>
                  <a:srgbClr val="2B2522"/>
                </a:solidFill>
                <a:latin typeface="Arial"/>
                <a:cs typeface="Arial"/>
              </a:rPr>
              <a:t>defined</a:t>
            </a:r>
            <a:r>
              <a:rPr sz="2000" spc="-114" dirty="0">
                <a:solidFill>
                  <a:srgbClr val="2B2522"/>
                </a:solidFill>
                <a:latin typeface="Arial"/>
                <a:cs typeface="Arial"/>
              </a:rPr>
              <a:t> </a:t>
            </a:r>
            <a:r>
              <a:rPr sz="2000" spc="-10" dirty="0">
                <a:solidFill>
                  <a:srgbClr val="2B2522"/>
                </a:solidFill>
                <a:latin typeface="Arial"/>
                <a:cs typeface="Arial"/>
              </a:rPr>
              <a:t>by</a:t>
            </a:r>
            <a:r>
              <a:rPr sz="2000" spc="-85"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10" dirty="0">
                <a:solidFill>
                  <a:srgbClr val="2B2522"/>
                </a:solidFill>
                <a:latin typeface="Arial"/>
                <a:cs typeface="Arial"/>
              </a:rPr>
              <a:t>session</a:t>
            </a:r>
            <a:r>
              <a:rPr sz="2000" spc="-110" dirty="0">
                <a:solidFill>
                  <a:srgbClr val="2B2522"/>
                </a:solidFill>
                <a:latin typeface="Arial"/>
                <a:cs typeface="Arial"/>
              </a:rPr>
              <a:t> </a:t>
            </a:r>
            <a:r>
              <a:rPr sz="2000" dirty="0">
                <a:solidFill>
                  <a:srgbClr val="2B2522"/>
                </a:solidFill>
                <a:latin typeface="Arial"/>
                <a:cs typeface="Arial"/>
              </a:rPr>
              <a:t>collector).</a:t>
            </a:r>
            <a:endParaRPr sz="2000">
              <a:latin typeface="Arial"/>
              <a:cs typeface="Arial"/>
            </a:endParaRPr>
          </a:p>
          <a:p>
            <a:pPr marL="195580" marR="165735" indent="-182880">
              <a:lnSpc>
                <a:spcPct val="100000"/>
              </a:lnSpc>
              <a:spcBef>
                <a:spcPts val="480"/>
              </a:spcBef>
              <a:buClr>
                <a:srgbClr val="9E9087"/>
              </a:buClr>
              <a:buSzPct val="80000"/>
              <a:buFont typeface="Wingdings"/>
              <a:buChar char=""/>
              <a:tabLst>
                <a:tab pos="195580" algn="l"/>
              </a:tabLst>
            </a:pPr>
            <a:r>
              <a:rPr sz="2000" spc="-30" dirty="0">
                <a:solidFill>
                  <a:srgbClr val="2B2522"/>
                </a:solidFill>
                <a:latin typeface="Arial"/>
                <a:cs typeface="Arial"/>
              </a:rPr>
              <a:t>Add</a:t>
            </a:r>
            <a:r>
              <a:rPr sz="2000" spc="-80" dirty="0">
                <a:solidFill>
                  <a:srgbClr val="2B2522"/>
                </a:solidFill>
                <a:latin typeface="Arial"/>
                <a:cs typeface="Arial"/>
              </a:rPr>
              <a:t> </a:t>
            </a:r>
            <a:r>
              <a:rPr sz="2000" spc="-20" dirty="0">
                <a:solidFill>
                  <a:srgbClr val="2B2522"/>
                </a:solidFill>
                <a:latin typeface="Arial"/>
                <a:cs typeface="Arial"/>
              </a:rPr>
              <a:t>an</a:t>
            </a:r>
            <a:r>
              <a:rPr sz="2000" spc="-65" dirty="0">
                <a:solidFill>
                  <a:srgbClr val="2B2522"/>
                </a:solidFill>
                <a:latin typeface="Arial"/>
                <a:cs typeface="Arial"/>
              </a:rPr>
              <a:t> </a:t>
            </a:r>
            <a:r>
              <a:rPr sz="2000" spc="-5" dirty="0">
                <a:solidFill>
                  <a:srgbClr val="2B2522"/>
                </a:solidFill>
                <a:latin typeface="Arial"/>
                <a:cs typeface="Arial"/>
              </a:rPr>
              <a:t>image</a:t>
            </a:r>
            <a:r>
              <a:rPr sz="2000" spc="-90" dirty="0">
                <a:solidFill>
                  <a:srgbClr val="2B2522"/>
                </a:solidFill>
                <a:latin typeface="Arial"/>
                <a:cs typeface="Arial"/>
              </a:rPr>
              <a:t> </a:t>
            </a:r>
            <a:r>
              <a:rPr sz="2000" spc="-20" dirty="0">
                <a:solidFill>
                  <a:srgbClr val="2B2522"/>
                </a:solidFill>
                <a:latin typeface="Arial"/>
                <a:cs typeface="Arial"/>
              </a:rPr>
              <a:t>viewer</a:t>
            </a:r>
            <a:r>
              <a:rPr sz="2000" spc="-105" dirty="0">
                <a:solidFill>
                  <a:srgbClr val="2B2522"/>
                </a:solidFill>
                <a:latin typeface="Arial"/>
                <a:cs typeface="Arial"/>
              </a:rPr>
              <a:t> </a:t>
            </a:r>
            <a:r>
              <a:rPr sz="2000" spc="20" dirty="0">
                <a:solidFill>
                  <a:srgbClr val="2B2522"/>
                </a:solidFill>
                <a:latin typeface="Arial"/>
                <a:cs typeface="Arial"/>
              </a:rPr>
              <a:t>widget</a:t>
            </a:r>
            <a:r>
              <a:rPr sz="2000" spc="-85" dirty="0">
                <a:solidFill>
                  <a:srgbClr val="2B2522"/>
                </a:solidFill>
                <a:latin typeface="Arial"/>
                <a:cs typeface="Arial"/>
              </a:rPr>
              <a:t> </a:t>
            </a:r>
            <a:r>
              <a:rPr sz="2000" dirty="0">
                <a:solidFill>
                  <a:srgbClr val="2B2522"/>
                </a:solidFill>
                <a:latin typeface="Arial"/>
                <a:cs typeface="Arial"/>
              </a:rPr>
              <a:t>instance</a:t>
            </a:r>
            <a:r>
              <a:rPr sz="2000" spc="-105" dirty="0">
                <a:solidFill>
                  <a:srgbClr val="2B2522"/>
                </a:solidFill>
                <a:latin typeface="Arial"/>
                <a:cs typeface="Arial"/>
              </a:rPr>
              <a:t> </a:t>
            </a:r>
            <a:r>
              <a:rPr sz="2000" spc="50" dirty="0">
                <a:solidFill>
                  <a:srgbClr val="2B2522"/>
                </a:solidFill>
                <a:latin typeface="Arial"/>
                <a:cs typeface="Arial"/>
              </a:rPr>
              <a:t>to</a:t>
            </a:r>
            <a:r>
              <a:rPr sz="2000" spc="-65" dirty="0">
                <a:solidFill>
                  <a:srgbClr val="2B2522"/>
                </a:solidFill>
                <a:latin typeface="Arial"/>
                <a:cs typeface="Arial"/>
              </a:rPr>
              <a:t> </a:t>
            </a:r>
            <a:r>
              <a:rPr sz="2000" spc="-20" dirty="0">
                <a:solidFill>
                  <a:srgbClr val="2B2522"/>
                </a:solidFill>
                <a:latin typeface="Arial"/>
                <a:cs typeface="Arial"/>
              </a:rPr>
              <a:t>each</a:t>
            </a:r>
            <a:r>
              <a:rPr sz="2000" spc="-85" dirty="0">
                <a:solidFill>
                  <a:srgbClr val="2B2522"/>
                </a:solidFill>
                <a:latin typeface="Arial"/>
                <a:cs typeface="Arial"/>
              </a:rPr>
              <a:t> </a:t>
            </a:r>
            <a:r>
              <a:rPr sz="2000" spc="-5" dirty="0">
                <a:solidFill>
                  <a:srgbClr val="2B2522"/>
                </a:solidFill>
                <a:latin typeface="Arial"/>
                <a:cs typeface="Arial"/>
              </a:rPr>
              <a:t>alternative</a:t>
            </a:r>
            <a:r>
              <a:rPr sz="2000" spc="-105" dirty="0">
                <a:solidFill>
                  <a:srgbClr val="2B2522"/>
                </a:solidFill>
                <a:latin typeface="Arial"/>
                <a:cs typeface="Arial"/>
              </a:rPr>
              <a:t> </a:t>
            </a:r>
            <a:r>
              <a:rPr sz="2000" spc="35" dirty="0">
                <a:solidFill>
                  <a:srgbClr val="2B2522"/>
                </a:solidFill>
                <a:latin typeface="Arial"/>
                <a:cs typeface="Arial"/>
              </a:rPr>
              <a:t>but  </a:t>
            </a:r>
            <a:r>
              <a:rPr sz="2000" spc="-5" dirty="0">
                <a:solidFill>
                  <a:srgbClr val="2B2522"/>
                </a:solidFill>
                <a:latin typeface="Arial"/>
                <a:cs typeface="Arial"/>
              </a:rPr>
              <a:t>drag</a:t>
            </a:r>
            <a:r>
              <a:rPr sz="2000" spc="-105" dirty="0">
                <a:solidFill>
                  <a:srgbClr val="2B2522"/>
                </a:solidFill>
                <a:latin typeface="Arial"/>
                <a:cs typeface="Arial"/>
              </a:rPr>
              <a:t> </a:t>
            </a:r>
            <a:r>
              <a:rPr sz="2000" spc="20" dirty="0">
                <a:solidFill>
                  <a:srgbClr val="2B2522"/>
                </a:solidFill>
                <a:latin typeface="Arial"/>
                <a:cs typeface="Arial"/>
              </a:rPr>
              <a:t>different</a:t>
            </a:r>
            <a:r>
              <a:rPr sz="2000" spc="-130" dirty="0">
                <a:solidFill>
                  <a:srgbClr val="2B2522"/>
                </a:solidFill>
                <a:latin typeface="Arial"/>
                <a:cs typeface="Arial"/>
              </a:rPr>
              <a:t> </a:t>
            </a:r>
            <a:r>
              <a:rPr sz="2000" dirty="0">
                <a:solidFill>
                  <a:srgbClr val="2B2522"/>
                </a:solidFill>
                <a:latin typeface="Arial"/>
                <a:cs typeface="Arial"/>
              </a:rPr>
              <a:t>images</a:t>
            </a:r>
            <a:r>
              <a:rPr sz="2000" spc="-114" dirty="0">
                <a:solidFill>
                  <a:srgbClr val="2B2522"/>
                </a:solidFill>
                <a:latin typeface="Arial"/>
                <a:cs typeface="Arial"/>
              </a:rPr>
              <a:t> </a:t>
            </a:r>
            <a:r>
              <a:rPr sz="2000" spc="25" dirty="0">
                <a:solidFill>
                  <a:srgbClr val="2B2522"/>
                </a:solidFill>
                <a:latin typeface="Arial"/>
                <a:cs typeface="Arial"/>
              </a:rPr>
              <a:t>onto</a:t>
            </a:r>
            <a:r>
              <a:rPr sz="2000" spc="-100" dirty="0">
                <a:solidFill>
                  <a:srgbClr val="2B2522"/>
                </a:solidFill>
                <a:latin typeface="Arial"/>
                <a:cs typeface="Arial"/>
              </a:rPr>
              <a:t> </a:t>
            </a:r>
            <a:r>
              <a:rPr sz="2000" spc="10" dirty="0">
                <a:solidFill>
                  <a:srgbClr val="2B2522"/>
                </a:solidFill>
                <a:latin typeface="Arial"/>
                <a:cs typeface="Arial"/>
              </a:rPr>
              <a:t>them.</a:t>
            </a:r>
            <a:endParaRPr sz="2000">
              <a:latin typeface="Arial"/>
              <a:cs typeface="Arial"/>
            </a:endParaRPr>
          </a:p>
          <a:p>
            <a:pPr marL="195580" indent="-182880">
              <a:lnSpc>
                <a:spcPct val="100000"/>
              </a:lnSpc>
              <a:spcBef>
                <a:spcPts val="480"/>
              </a:spcBef>
              <a:buClr>
                <a:srgbClr val="9E9087"/>
              </a:buClr>
              <a:buSzPct val="80000"/>
              <a:buFont typeface="Wingdings"/>
              <a:buChar char=""/>
              <a:tabLst>
                <a:tab pos="195580" algn="l"/>
              </a:tabLst>
            </a:pPr>
            <a:r>
              <a:rPr sz="2000" dirty="0">
                <a:solidFill>
                  <a:srgbClr val="2B2522"/>
                </a:solidFill>
                <a:latin typeface="Arial"/>
                <a:cs typeface="Arial"/>
              </a:rPr>
              <a:t>Test</a:t>
            </a:r>
            <a:r>
              <a:rPr sz="2000" spc="-90" dirty="0">
                <a:solidFill>
                  <a:srgbClr val="2B2522"/>
                </a:solidFill>
                <a:latin typeface="Arial"/>
                <a:cs typeface="Arial"/>
              </a:rPr>
              <a:t> </a:t>
            </a:r>
            <a:r>
              <a:rPr sz="2000" spc="5" dirty="0">
                <a:solidFill>
                  <a:srgbClr val="2B2522"/>
                </a:solidFill>
                <a:latin typeface="Arial"/>
                <a:cs typeface="Arial"/>
              </a:rPr>
              <a:t>the</a:t>
            </a:r>
            <a:r>
              <a:rPr sz="2000" spc="-90" dirty="0">
                <a:solidFill>
                  <a:srgbClr val="2B2522"/>
                </a:solidFill>
                <a:latin typeface="Arial"/>
                <a:cs typeface="Arial"/>
              </a:rPr>
              <a:t> </a:t>
            </a:r>
            <a:r>
              <a:rPr sz="2000" spc="-30" dirty="0">
                <a:solidFill>
                  <a:srgbClr val="2B2522"/>
                </a:solidFill>
                <a:latin typeface="Arial"/>
                <a:cs typeface="Arial"/>
              </a:rPr>
              <a:t>page</a:t>
            </a:r>
            <a:r>
              <a:rPr sz="2000" spc="-100" dirty="0">
                <a:solidFill>
                  <a:srgbClr val="2B2522"/>
                </a:solidFill>
                <a:latin typeface="Arial"/>
                <a:cs typeface="Arial"/>
              </a:rPr>
              <a:t> </a:t>
            </a:r>
            <a:r>
              <a:rPr sz="2000" dirty="0">
                <a:solidFill>
                  <a:srgbClr val="2B2522"/>
                </a:solidFill>
                <a:latin typeface="Arial"/>
                <a:cs typeface="Arial"/>
              </a:rPr>
              <a:t>on</a:t>
            </a:r>
            <a:r>
              <a:rPr sz="2000" spc="-90" dirty="0">
                <a:solidFill>
                  <a:srgbClr val="2B2522"/>
                </a:solidFill>
                <a:latin typeface="Arial"/>
                <a:cs typeface="Arial"/>
              </a:rPr>
              <a:t> </a:t>
            </a:r>
            <a:r>
              <a:rPr sz="2000" spc="20" dirty="0">
                <a:solidFill>
                  <a:srgbClr val="2B2522"/>
                </a:solidFill>
                <a:latin typeface="Arial"/>
                <a:cs typeface="Arial"/>
              </a:rPr>
              <a:t>different</a:t>
            </a:r>
            <a:r>
              <a:rPr sz="2000" spc="-125" dirty="0">
                <a:solidFill>
                  <a:srgbClr val="2B2522"/>
                </a:solidFill>
                <a:latin typeface="Arial"/>
                <a:cs typeface="Arial"/>
              </a:rPr>
              <a:t> </a:t>
            </a:r>
            <a:r>
              <a:rPr sz="2000" spc="5" dirty="0">
                <a:solidFill>
                  <a:srgbClr val="2B2522"/>
                </a:solidFill>
                <a:latin typeface="Arial"/>
                <a:cs typeface="Arial"/>
              </a:rPr>
              <a:t>browsers</a:t>
            </a:r>
            <a:endParaRPr sz="20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5323205">
              <a:lnSpc>
                <a:spcPct val="100000"/>
              </a:lnSpc>
            </a:pPr>
            <a:r>
              <a:rPr spc="-50" dirty="0"/>
              <a:t>Key </a:t>
            </a:r>
            <a:r>
              <a:rPr spc="-20" dirty="0"/>
              <a:t>Elements </a:t>
            </a:r>
            <a:r>
              <a:rPr spc="40" dirty="0"/>
              <a:t>of </a:t>
            </a:r>
            <a:r>
              <a:rPr spc="-30" dirty="0"/>
              <a:t>Backbase</a:t>
            </a:r>
            <a:r>
              <a:rPr spc="-280" dirty="0"/>
              <a:t> </a:t>
            </a:r>
            <a:r>
              <a:rPr spc="-114" dirty="0"/>
              <a:t>CXP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108</a:t>
            </a:r>
          </a:p>
        </p:txBody>
      </p:sp>
      <p:sp>
        <p:nvSpPr>
          <p:cNvPr id="5" name="object 5"/>
          <p:cNvSpPr txBox="1"/>
          <p:nvPr/>
        </p:nvSpPr>
        <p:spPr>
          <a:xfrm>
            <a:off x="618236" y="1137539"/>
            <a:ext cx="8091805" cy="5227955"/>
          </a:xfrm>
          <a:prstGeom prst="rect">
            <a:avLst/>
          </a:prstGeom>
        </p:spPr>
        <p:txBody>
          <a:bodyPr vert="horz" wrap="square" lIns="0" tIns="0" rIns="0" bIns="0" rtlCol="0">
            <a:spAutoFit/>
          </a:bodyPr>
          <a:lstStyle/>
          <a:p>
            <a:pPr marL="527685" indent="-514984">
              <a:lnSpc>
                <a:spcPct val="100000"/>
              </a:lnSpc>
              <a:buAutoNum type="arabicPeriod"/>
              <a:tabLst>
                <a:tab pos="527685" algn="l"/>
                <a:tab pos="528320" algn="l"/>
              </a:tabLst>
            </a:pPr>
            <a:r>
              <a:rPr sz="3000" spc="-210" dirty="0">
                <a:solidFill>
                  <a:srgbClr val="EBE9E7"/>
                </a:solidFill>
                <a:latin typeface="Arial"/>
                <a:cs typeface="Arial"/>
              </a:rPr>
              <a:t>A </a:t>
            </a:r>
            <a:r>
              <a:rPr sz="3000" dirty="0">
                <a:solidFill>
                  <a:srgbClr val="EBE9E7"/>
                </a:solidFill>
                <a:latin typeface="Arial"/>
                <a:cs typeface="Arial"/>
              </a:rPr>
              <a:t>component</a:t>
            </a:r>
            <a:r>
              <a:rPr sz="3000" spc="-150" dirty="0">
                <a:solidFill>
                  <a:srgbClr val="EBE9E7"/>
                </a:solidFill>
                <a:latin typeface="Arial"/>
                <a:cs typeface="Arial"/>
              </a:rPr>
              <a:t> </a:t>
            </a:r>
            <a:r>
              <a:rPr sz="3000" spc="-15" dirty="0">
                <a:solidFill>
                  <a:srgbClr val="EBE9E7"/>
                </a:solidFill>
                <a:latin typeface="Arial"/>
                <a:cs typeface="Arial"/>
              </a:rPr>
              <a:t>model</a:t>
            </a:r>
            <a:endParaRPr sz="3000">
              <a:latin typeface="Arial"/>
              <a:cs typeface="Arial"/>
            </a:endParaRPr>
          </a:p>
          <a:p>
            <a:pPr marL="527685" marR="5080" indent="-514984">
              <a:lnSpc>
                <a:spcPct val="100000"/>
              </a:lnSpc>
              <a:spcBef>
                <a:spcPts val="720"/>
              </a:spcBef>
              <a:buAutoNum type="arabicPeriod"/>
              <a:tabLst>
                <a:tab pos="527685" algn="l"/>
                <a:tab pos="528320" algn="l"/>
              </a:tabLst>
            </a:pPr>
            <a:r>
              <a:rPr sz="3000" spc="-85" dirty="0">
                <a:solidFill>
                  <a:srgbClr val="EBE9E7"/>
                </a:solidFill>
                <a:latin typeface="Arial"/>
                <a:cs typeface="Arial"/>
              </a:rPr>
              <a:t>Flexible </a:t>
            </a:r>
            <a:r>
              <a:rPr sz="3000" spc="-55" dirty="0">
                <a:solidFill>
                  <a:srgbClr val="EBE9E7"/>
                </a:solidFill>
                <a:latin typeface="Arial"/>
                <a:cs typeface="Arial"/>
              </a:rPr>
              <a:t>rendering </a:t>
            </a:r>
            <a:r>
              <a:rPr sz="3000" spc="-50" dirty="0">
                <a:solidFill>
                  <a:srgbClr val="EBE9E7"/>
                </a:solidFill>
                <a:latin typeface="Arial"/>
                <a:cs typeface="Arial"/>
              </a:rPr>
              <a:t>and </a:t>
            </a:r>
            <a:r>
              <a:rPr sz="3000" spc="-5" dirty="0">
                <a:solidFill>
                  <a:srgbClr val="EBE9E7"/>
                </a:solidFill>
                <a:latin typeface="Arial"/>
                <a:cs typeface="Arial"/>
              </a:rPr>
              <a:t>support </a:t>
            </a:r>
            <a:r>
              <a:rPr sz="3000" spc="25" dirty="0">
                <a:solidFill>
                  <a:srgbClr val="EBE9E7"/>
                </a:solidFill>
                <a:latin typeface="Arial"/>
                <a:cs typeface="Arial"/>
              </a:rPr>
              <a:t>for</a:t>
            </a:r>
            <a:r>
              <a:rPr sz="3000" spc="-495" dirty="0">
                <a:solidFill>
                  <a:srgbClr val="EBE9E7"/>
                </a:solidFill>
                <a:latin typeface="Arial"/>
                <a:cs typeface="Arial"/>
              </a:rPr>
              <a:t> </a:t>
            </a:r>
            <a:r>
              <a:rPr sz="3000" spc="-40" dirty="0">
                <a:solidFill>
                  <a:srgbClr val="EBE9E7"/>
                </a:solidFill>
                <a:latin typeface="Arial"/>
                <a:cs typeface="Arial"/>
              </a:rPr>
              <a:t>multi-device  </a:t>
            </a:r>
            <a:r>
              <a:rPr sz="3000" spc="-75" dirty="0">
                <a:solidFill>
                  <a:srgbClr val="EBE9E7"/>
                </a:solidFill>
                <a:latin typeface="Arial"/>
                <a:cs typeface="Arial"/>
              </a:rPr>
              <a:t>delivery</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Personalization</a:t>
            </a:r>
            <a:endParaRPr sz="3000">
              <a:latin typeface="Arial"/>
              <a:cs typeface="Arial"/>
            </a:endParaRPr>
          </a:p>
          <a:p>
            <a:pPr marL="527685" marR="558800" indent="-514984">
              <a:lnSpc>
                <a:spcPct val="100000"/>
              </a:lnSpc>
              <a:spcBef>
                <a:spcPts val="720"/>
              </a:spcBef>
              <a:buAutoNum type="arabicPeriod"/>
              <a:tabLst>
                <a:tab pos="527685" algn="l"/>
                <a:tab pos="528320" algn="l"/>
              </a:tabLst>
            </a:pPr>
            <a:r>
              <a:rPr sz="3000" spc="-75" dirty="0">
                <a:solidFill>
                  <a:srgbClr val="EBE9E7"/>
                </a:solidFill>
                <a:latin typeface="Arial"/>
                <a:cs typeface="Arial"/>
              </a:rPr>
              <a:t>The</a:t>
            </a:r>
            <a:r>
              <a:rPr sz="3000" spc="-130" dirty="0">
                <a:solidFill>
                  <a:srgbClr val="EBE9E7"/>
                </a:solidFill>
                <a:latin typeface="Arial"/>
                <a:cs typeface="Arial"/>
              </a:rPr>
              <a:t> </a:t>
            </a:r>
            <a:r>
              <a:rPr sz="3000" spc="-35" dirty="0">
                <a:solidFill>
                  <a:srgbClr val="EBE9E7"/>
                </a:solidFill>
                <a:latin typeface="Arial"/>
                <a:cs typeface="Arial"/>
              </a:rPr>
              <a:t>ability</a:t>
            </a:r>
            <a:r>
              <a:rPr sz="3000" spc="-160" dirty="0">
                <a:solidFill>
                  <a:srgbClr val="EBE9E7"/>
                </a:solidFill>
                <a:latin typeface="Arial"/>
                <a:cs typeface="Arial"/>
              </a:rPr>
              <a:t> </a:t>
            </a:r>
            <a:r>
              <a:rPr sz="3000" spc="30" dirty="0">
                <a:solidFill>
                  <a:srgbClr val="EBE9E7"/>
                </a:solidFill>
                <a:latin typeface="Arial"/>
                <a:cs typeface="Arial"/>
              </a:rPr>
              <a:t>to</a:t>
            </a:r>
            <a:r>
              <a:rPr sz="3000" spc="-125" dirty="0">
                <a:solidFill>
                  <a:srgbClr val="EBE9E7"/>
                </a:solidFill>
                <a:latin typeface="Arial"/>
                <a:cs typeface="Arial"/>
              </a:rPr>
              <a:t> </a:t>
            </a:r>
            <a:r>
              <a:rPr sz="3000" spc="-40" dirty="0">
                <a:solidFill>
                  <a:srgbClr val="EBE9E7"/>
                </a:solidFill>
                <a:latin typeface="Arial"/>
                <a:cs typeface="Arial"/>
              </a:rPr>
              <a:t>integrate</a:t>
            </a:r>
            <a:r>
              <a:rPr sz="3000" spc="-140" dirty="0">
                <a:solidFill>
                  <a:srgbClr val="EBE9E7"/>
                </a:solidFill>
                <a:latin typeface="Arial"/>
                <a:cs typeface="Arial"/>
              </a:rPr>
              <a:t> </a:t>
            </a:r>
            <a:r>
              <a:rPr sz="3000" spc="30" dirty="0">
                <a:solidFill>
                  <a:srgbClr val="EBE9E7"/>
                </a:solidFill>
                <a:latin typeface="Arial"/>
                <a:cs typeface="Arial"/>
              </a:rPr>
              <a:t>with</a:t>
            </a:r>
            <a:r>
              <a:rPr sz="3000" spc="-114" dirty="0">
                <a:solidFill>
                  <a:srgbClr val="EBE9E7"/>
                </a:solidFill>
                <a:latin typeface="Arial"/>
                <a:cs typeface="Arial"/>
              </a:rPr>
              <a:t> </a:t>
            </a:r>
            <a:r>
              <a:rPr sz="3000" spc="-85" dirty="0">
                <a:solidFill>
                  <a:srgbClr val="EBE9E7"/>
                </a:solidFill>
                <a:latin typeface="Arial"/>
                <a:cs typeface="Arial"/>
              </a:rPr>
              <a:t>a</a:t>
            </a:r>
            <a:r>
              <a:rPr sz="3000" spc="-135" dirty="0">
                <a:solidFill>
                  <a:srgbClr val="EBE9E7"/>
                </a:solidFill>
                <a:latin typeface="Arial"/>
                <a:cs typeface="Arial"/>
              </a:rPr>
              <a:t> </a:t>
            </a:r>
            <a:r>
              <a:rPr sz="3000" spc="-35" dirty="0">
                <a:solidFill>
                  <a:srgbClr val="EBE9E7"/>
                </a:solidFill>
                <a:latin typeface="Arial"/>
                <a:cs typeface="Arial"/>
              </a:rPr>
              <a:t>wide</a:t>
            </a:r>
            <a:r>
              <a:rPr sz="3000" spc="-125" dirty="0">
                <a:solidFill>
                  <a:srgbClr val="EBE9E7"/>
                </a:solidFill>
                <a:latin typeface="Arial"/>
                <a:cs typeface="Arial"/>
              </a:rPr>
              <a:t> </a:t>
            </a:r>
            <a:r>
              <a:rPr sz="3000" spc="-60" dirty="0">
                <a:solidFill>
                  <a:srgbClr val="EBE9E7"/>
                </a:solidFill>
                <a:latin typeface="Arial"/>
                <a:cs typeface="Arial"/>
              </a:rPr>
              <a:t>range</a:t>
            </a:r>
            <a:r>
              <a:rPr sz="3000" spc="-125" dirty="0">
                <a:solidFill>
                  <a:srgbClr val="EBE9E7"/>
                </a:solidFill>
                <a:latin typeface="Arial"/>
                <a:cs typeface="Arial"/>
              </a:rPr>
              <a:t> </a:t>
            </a:r>
            <a:r>
              <a:rPr sz="3000" spc="35" dirty="0">
                <a:solidFill>
                  <a:srgbClr val="EBE9E7"/>
                </a:solidFill>
                <a:latin typeface="Arial"/>
                <a:cs typeface="Arial"/>
              </a:rPr>
              <a:t>of  </a:t>
            </a:r>
            <a:r>
              <a:rPr sz="3000" spc="-40" dirty="0">
                <a:solidFill>
                  <a:srgbClr val="EBE9E7"/>
                </a:solidFill>
                <a:latin typeface="Arial"/>
                <a:cs typeface="Arial"/>
              </a:rPr>
              <a:t>technologies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Content</a:t>
            </a:r>
            <a:r>
              <a:rPr sz="3000" spc="-210" dirty="0">
                <a:solidFill>
                  <a:srgbClr val="EBE9E7"/>
                </a:solidFill>
                <a:latin typeface="Arial"/>
                <a:cs typeface="Arial"/>
              </a:rPr>
              <a:t> </a:t>
            </a:r>
            <a:r>
              <a:rPr sz="3000" spc="-55" dirty="0">
                <a:solidFill>
                  <a:srgbClr val="EBE9E7"/>
                </a:solidFill>
                <a:latin typeface="Arial"/>
                <a:cs typeface="Arial"/>
              </a:rPr>
              <a:t>services</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55" dirty="0">
                <a:solidFill>
                  <a:srgbClr val="EBE9E7"/>
                </a:solidFill>
                <a:latin typeface="Arial"/>
                <a:cs typeface="Arial"/>
              </a:rPr>
              <a:t>Security</a:t>
            </a:r>
            <a:r>
              <a:rPr sz="3000" spc="-130" dirty="0">
                <a:solidFill>
                  <a:srgbClr val="EBE9E7"/>
                </a:solidFill>
                <a:latin typeface="Arial"/>
                <a:cs typeface="Arial"/>
              </a:rPr>
              <a:t> </a:t>
            </a:r>
            <a:r>
              <a:rPr sz="3000" spc="-10" dirty="0">
                <a:solidFill>
                  <a:srgbClr val="EBE9E7"/>
                </a:solidFill>
                <a:latin typeface="Arial"/>
                <a:cs typeface="Arial"/>
              </a:rPr>
              <a:t>administration</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spc="-40" dirty="0">
                <a:solidFill>
                  <a:srgbClr val="EBE9E7"/>
                </a:solidFill>
                <a:latin typeface="Arial"/>
                <a:cs typeface="Arial"/>
              </a:rPr>
              <a:t>Targeting</a:t>
            </a:r>
            <a:endParaRPr sz="3000">
              <a:latin typeface="Arial"/>
              <a:cs typeface="Arial"/>
            </a:endParaRPr>
          </a:p>
          <a:p>
            <a:pPr marL="527685" indent="-514984">
              <a:lnSpc>
                <a:spcPct val="100000"/>
              </a:lnSpc>
              <a:spcBef>
                <a:spcPts val="720"/>
              </a:spcBef>
              <a:buAutoNum type="arabicPeriod"/>
              <a:tabLst>
                <a:tab pos="527685" algn="l"/>
                <a:tab pos="528320" algn="l"/>
              </a:tabLst>
            </a:pPr>
            <a:r>
              <a:rPr sz="3000" b="1" spc="-95" dirty="0">
                <a:solidFill>
                  <a:srgbClr val="FFFFFF"/>
                </a:solidFill>
                <a:latin typeface="Arial"/>
                <a:cs typeface="Arial"/>
              </a:rPr>
              <a:t>Publishing</a:t>
            </a:r>
            <a:endParaRPr sz="3000">
              <a:latin typeface="Arial"/>
              <a:cs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457955"/>
            <a:ext cx="9144000" cy="172059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 y="3473196"/>
            <a:ext cx="9144000" cy="1614170"/>
          </a:xfrm>
          <a:custGeom>
            <a:avLst/>
            <a:gdLst/>
            <a:ahLst/>
            <a:cxnLst/>
            <a:rect l="l" t="t" r="r" b="b"/>
            <a:pathLst>
              <a:path w="9144000" h="1614170">
                <a:moveTo>
                  <a:pt x="0" y="0"/>
                </a:moveTo>
                <a:lnTo>
                  <a:pt x="0" y="1613915"/>
                </a:lnTo>
                <a:lnTo>
                  <a:pt x="9143998" y="1613915"/>
                </a:lnTo>
                <a:lnTo>
                  <a:pt x="9143998" y="0"/>
                </a:lnTo>
                <a:lnTo>
                  <a:pt x="0" y="0"/>
                </a:lnTo>
                <a:close/>
              </a:path>
            </a:pathLst>
          </a:custGeom>
          <a:solidFill>
            <a:srgbClr val="2B2522"/>
          </a:solidFill>
        </p:spPr>
        <p:txBody>
          <a:bodyPr wrap="square" lIns="0" tIns="0" rIns="0" bIns="0" rtlCol="0"/>
          <a:lstStyle/>
          <a:p>
            <a:endParaRPr/>
          </a:p>
        </p:txBody>
      </p:sp>
      <p:sp>
        <p:nvSpPr>
          <p:cNvPr id="5" name="object 5"/>
          <p:cNvSpPr/>
          <p:nvPr/>
        </p:nvSpPr>
        <p:spPr>
          <a:xfrm>
            <a:off x="324789" y="287883"/>
            <a:ext cx="1870964" cy="15382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538473" y="3751453"/>
            <a:ext cx="2125980" cy="548640"/>
          </a:xfrm>
          <a:prstGeom prst="rect">
            <a:avLst/>
          </a:prstGeom>
        </p:spPr>
        <p:txBody>
          <a:bodyPr vert="horz" wrap="square" lIns="0" tIns="0" rIns="0" bIns="0" rtlCol="0">
            <a:spAutoFit/>
          </a:bodyPr>
          <a:lstStyle/>
          <a:p>
            <a:pPr marL="12700">
              <a:lnSpc>
                <a:spcPct val="100000"/>
              </a:lnSpc>
            </a:pPr>
            <a:r>
              <a:rPr sz="3600" spc="-10" dirty="0">
                <a:solidFill>
                  <a:srgbClr val="EBE9E7"/>
                </a:solidFill>
                <a:latin typeface="Arial"/>
                <a:cs typeface="Arial"/>
              </a:rPr>
              <a:t>Publishi</a:t>
            </a:r>
            <a:r>
              <a:rPr sz="3600" spc="-30" dirty="0">
                <a:solidFill>
                  <a:srgbClr val="EBE9E7"/>
                </a:solidFill>
                <a:latin typeface="Arial"/>
                <a:cs typeface="Arial"/>
              </a:rPr>
              <a:t>n</a:t>
            </a:r>
            <a:r>
              <a:rPr sz="3600" dirty="0">
                <a:solidFill>
                  <a:srgbClr val="EBE9E7"/>
                </a:solidFill>
                <a:latin typeface="Arial"/>
                <a:cs typeface="Arial"/>
              </a:rPr>
              <a:t>g</a:t>
            </a:r>
            <a:endParaRPr sz="3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109</a:t>
            </a:r>
          </a:p>
        </p:txBody>
      </p:sp>
      <p:sp>
        <p:nvSpPr>
          <p:cNvPr id="7" name="object 7"/>
          <p:cNvSpPr txBox="1"/>
          <p:nvPr/>
        </p:nvSpPr>
        <p:spPr>
          <a:xfrm>
            <a:off x="3748278" y="4487926"/>
            <a:ext cx="1704339" cy="274320"/>
          </a:xfrm>
          <a:prstGeom prst="rect">
            <a:avLst/>
          </a:prstGeom>
        </p:spPr>
        <p:txBody>
          <a:bodyPr vert="horz" wrap="square" lIns="0" tIns="0" rIns="0" bIns="0" rtlCol="0">
            <a:spAutoFit/>
          </a:bodyPr>
          <a:lstStyle/>
          <a:p>
            <a:pPr marL="12700">
              <a:lnSpc>
                <a:spcPct val="100000"/>
              </a:lnSpc>
            </a:pPr>
            <a:r>
              <a:rPr sz="1800" dirty="0">
                <a:solidFill>
                  <a:srgbClr val="9E9087"/>
                </a:solidFill>
                <a:latin typeface="Arial"/>
                <a:cs typeface="Arial"/>
              </a:rPr>
              <a:t>Portal</a:t>
            </a:r>
            <a:r>
              <a:rPr sz="1800" spc="-165" dirty="0">
                <a:solidFill>
                  <a:srgbClr val="9E9087"/>
                </a:solidFill>
                <a:latin typeface="Arial"/>
                <a:cs typeface="Arial"/>
              </a:rPr>
              <a:t> </a:t>
            </a:r>
            <a:r>
              <a:rPr sz="1800" spc="-15" dirty="0">
                <a:solidFill>
                  <a:srgbClr val="9E9087"/>
                </a:solidFill>
                <a:latin typeface="Arial"/>
                <a:cs typeface="Arial"/>
              </a:rPr>
              <a:t>Essentials</a:t>
            </a:r>
            <a:endParaRPr sz="1800">
              <a:latin typeface="Arial"/>
              <a:cs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739888" y="217678"/>
            <a:ext cx="1071880" cy="288290"/>
          </a:xfrm>
          <a:prstGeom prst="rect">
            <a:avLst/>
          </a:prstGeom>
        </p:spPr>
        <p:txBody>
          <a:bodyPr vert="horz" wrap="square" lIns="0" tIns="0" rIns="0" bIns="0" rtlCol="0">
            <a:spAutoFit/>
          </a:bodyPr>
          <a:lstStyle/>
          <a:p>
            <a:pPr marL="12700">
              <a:lnSpc>
                <a:spcPct val="100000"/>
              </a:lnSpc>
            </a:pPr>
            <a:r>
              <a:rPr sz="1800" spc="-30" dirty="0">
                <a:solidFill>
                  <a:srgbClr val="E4DEDC"/>
                </a:solidFill>
                <a:latin typeface="Arial"/>
                <a:cs typeface="Arial"/>
              </a:rPr>
              <a:t>Pu</a:t>
            </a:r>
            <a:r>
              <a:rPr sz="1800" spc="-45" dirty="0">
                <a:solidFill>
                  <a:srgbClr val="E4DEDC"/>
                </a:solidFill>
                <a:latin typeface="Arial"/>
                <a:cs typeface="Arial"/>
              </a:rPr>
              <a:t>b</a:t>
            </a:r>
            <a:r>
              <a:rPr sz="1800" spc="5" dirty="0">
                <a:solidFill>
                  <a:srgbClr val="E4DEDC"/>
                </a:solidFill>
                <a:latin typeface="Arial"/>
                <a:cs typeface="Arial"/>
              </a:rPr>
              <a:t>lis</a:t>
            </a:r>
            <a:r>
              <a:rPr sz="1800" spc="-10" dirty="0">
                <a:solidFill>
                  <a:srgbClr val="E4DEDC"/>
                </a:solidFill>
                <a:latin typeface="Arial"/>
                <a:cs typeface="Arial"/>
              </a:rPr>
              <a:t>h</a:t>
            </a:r>
            <a:r>
              <a:rPr sz="1800" dirty="0">
                <a:solidFill>
                  <a:srgbClr val="E4DEDC"/>
                </a:solidFill>
                <a:latin typeface="Arial"/>
                <a:cs typeface="Arial"/>
              </a:rPr>
              <a:t>i</a:t>
            </a:r>
            <a:r>
              <a:rPr sz="1800" spc="-5" dirty="0">
                <a:solidFill>
                  <a:srgbClr val="E4DEDC"/>
                </a:solidFill>
                <a:latin typeface="Arial"/>
                <a:cs typeface="Arial"/>
              </a:rPr>
              <a:t>n</a:t>
            </a:r>
            <a:r>
              <a:rPr sz="1800" dirty="0">
                <a:solidFill>
                  <a:srgbClr val="E4DEDC"/>
                </a:solidFill>
                <a:latin typeface="Arial"/>
                <a:cs typeface="Arial"/>
              </a:rPr>
              <a:t>g</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110</a:t>
            </a:r>
          </a:p>
        </p:txBody>
      </p:sp>
      <p:sp>
        <p:nvSpPr>
          <p:cNvPr id="5" name="object 5"/>
          <p:cNvSpPr txBox="1">
            <a:spLocks noGrp="1"/>
          </p:cNvSpPr>
          <p:nvPr>
            <p:ph type="title"/>
          </p:nvPr>
        </p:nvSpPr>
        <p:spPr>
          <a:xfrm>
            <a:off x="435965" y="1153033"/>
            <a:ext cx="7802245"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35" dirty="0">
                <a:solidFill>
                  <a:srgbClr val="2B2522"/>
                </a:solidFill>
              </a:rPr>
              <a:t>Backbase </a:t>
            </a:r>
            <a:r>
              <a:rPr sz="2400" spc="-150" dirty="0">
                <a:solidFill>
                  <a:srgbClr val="2B2522"/>
                </a:solidFill>
              </a:rPr>
              <a:t>CXP </a:t>
            </a:r>
            <a:r>
              <a:rPr sz="2400" spc="15" dirty="0">
                <a:solidFill>
                  <a:srgbClr val="2B2522"/>
                </a:solidFill>
              </a:rPr>
              <a:t>supports </a:t>
            </a:r>
            <a:r>
              <a:rPr sz="2400" dirty="0">
                <a:solidFill>
                  <a:srgbClr val="2B2522"/>
                </a:solidFill>
              </a:rPr>
              <a:t>publishing </a:t>
            </a:r>
            <a:r>
              <a:rPr sz="2400" spc="-25" dirty="0">
                <a:solidFill>
                  <a:srgbClr val="2B2522"/>
                </a:solidFill>
              </a:rPr>
              <a:t>pages </a:t>
            </a:r>
            <a:r>
              <a:rPr sz="2400" spc="-15" dirty="0">
                <a:solidFill>
                  <a:srgbClr val="2B2522"/>
                </a:solidFill>
              </a:rPr>
              <a:t>and </a:t>
            </a:r>
            <a:r>
              <a:rPr sz="2400" spc="25" dirty="0">
                <a:solidFill>
                  <a:srgbClr val="2B2522"/>
                </a:solidFill>
              </a:rPr>
              <a:t>content</a:t>
            </a:r>
            <a:r>
              <a:rPr sz="2400" spc="-295" dirty="0">
                <a:solidFill>
                  <a:srgbClr val="2B2522"/>
                </a:solidFill>
              </a:rPr>
              <a:t> </a:t>
            </a:r>
            <a:r>
              <a:rPr sz="2400" spc="65" dirty="0">
                <a:solidFill>
                  <a:srgbClr val="2B2522"/>
                </a:solidFill>
              </a:rPr>
              <a:t>to  </a:t>
            </a:r>
            <a:r>
              <a:rPr sz="2400" spc="20" dirty="0">
                <a:solidFill>
                  <a:srgbClr val="2B2522"/>
                </a:solidFill>
              </a:rPr>
              <a:t>different </a:t>
            </a:r>
            <a:r>
              <a:rPr sz="2400" dirty="0">
                <a:solidFill>
                  <a:srgbClr val="2B2522"/>
                </a:solidFill>
              </a:rPr>
              <a:t>environments in </a:t>
            </a:r>
            <a:r>
              <a:rPr sz="2400" spc="-45" dirty="0">
                <a:solidFill>
                  <a:srgbClr val="2B2522"/>
                </a:solidFill>
              </a:rPr>
              <a:t>a </a:t>
            </a:r>
            <a:r>
              <a:rPr sz="2400" spc="5" dirty="0">
                <a:solidFill>
                  <a:srgbClr val="2B2522"/>
                </a:solidFill>
              </a:rPr>
              <a:t>controlled</a:t>
            </a:r>
            <a:r>
              <a:rPr sz="2400" spc="-325" dirty="0">
                <a:solidFill>
                  <a:srgbClr val="2B2522"/>
                </a:solidFill>
              </a:rPr>
              <a:t> </a:t>
            </a:r>
            <a:r>
              <a:rPr sz="2400" spc="-30" dirty="0">
                <a:solidFill>
                  <a:srgbClr val="2B2522"/>
                </a:solidFill>
              </a:rPr>
              <a:t>manner:</a:t>
            </a:r>
            <a:endParaRPr sz="2400"/>
          </a:p>
        </p:txBody>
      </p:sp>
      <p:sp>
        <p:nvSpPr>
          <p:cNvPr id="6" name="object 6"/>
          <p:cNvSpPr txBox="1"/>
          <p:nvPr/>
        </p:nvSpPr>
        <p:spPr>
          <a:xfrm>
            <a:off x="435965" y="1947926"/>
            <a:ext cx="7834630" cy="3182620"/>
          </a:xfrm>
          <a:prstGeom prst="rect">
            <a:avLst/>
          </a:prstGeom>
        </p:spPr>
        <p:txBody>
          <a:bodyPr vert="horz" wrap="square" lIns="0" tIns="0" rIns="0" bIns="0" rtlCol="0">
            <a:spAutoFit/>
          </a:bodyPr>
          <a:lstStyle/>
          <a:p>
            <a:pPr marL="641985" indent="-172085">
              <a:lnSpc>
                <a:spcPct val="100000"/>
              </a:lnSpc>
              <a:buClr>
                <a:srgbClr val="9E9087"/>
              </a:buClr>
              <a:buSzPct val="80000"/>
              <a:buFont typeface="Wingdings"/>
              <a:buChar char=""/>
              <a:tabLst>
                <a:tab pos="642620" algn="l"/>
              </a:tabLst>
            </a:pPr>
            <a:r>
              <a:rPr sz="2000" b="1" spc="-50" dirty="0">
                <a:solidFill>
                  <a:srgbClr val="2B2522"/>
                </a:solidFill>
                <a:latin typeface="Arial"/>
                <a:cs typeface="Arial"/>
              </a:rPr>
              <a:t>Editorial</a:t>
            </a:r>
            <a:r>
              <a:rPr sz="2000" b="1" spc="-145" dirty="0">
                <a:solidFill>
                  <a:srgbClr val="2B2522"/>
                </a:solidFill>
                <a:latin typeface="Arial"/>
                <a:cs typeface="Arial"/>
              </a:rPr>
              <a:t> </a:t>
            </a:r>
            <a:r>
              <a:rPr sz="2000" b="1" spc="-55" dirty="0">
                <a:solidFill>
                  <a:srgbClr val="2B2522"/>
                </a:solidFill>
                <a:latin typeface="Arial"/>
                <a:cs typeface="Arial"/>
              </a:rPr>
              <a:t>environment</a:t>
            </a:r>
            <a:endParaRPr sz="2000">
              <a:latin typeface="Arial"/>
              <a:cs typeface="Arial"/>
            </a:endParaRPr>
          </a:p>
          <a:p>
            <a:pPr marL="641985" indent="-172085">
              <a:lnSpc>
                <a:spcPct val="100000"/>
              </a:lnSpc>
              <a:spcBef>
                <a:spcPts val="480"/>
              </a:spcBef>
              <a:buClr>
                <a:srgbClr val="9E9087"/>
              </a:buClr>
              <a:buSzPct val="80000"/>
              <a:buFont typeface="Wingdings"/>
              <a:buChar char=""/>
              <a:tabLst>
                <a:tab pos="642620" algn="l"/>
              </a:tabLst>
            </a:pPr>
            <a:r>
              <a:rPr sz="2000" b="1" spc="-55" dirty="0">
                <a:solidFill>
                  <a:srgbClr val="2B2522"/>
                </a:solidFill>
                <a:latin typeface="Arial"/>
                <a:cs typeface="Arial"/>
              </a:rPr>
              <a:t>Staging</a:t>
            </a:r>
            <a:r>
              <a:rPr sz="2000" b="1" spc="-150" dirty="0">
                <a:solidFill>
                  <a:srgbClr val="2B2522"/>
                </a:solidFill>
                <a:latin typeface="Arial"/>
                <a:cs typeface="Arial"/>
              </a:rPr>
              <a:t> </a:t>
            </a:r>
            <a:r>
              <a:rPr sz="2000" b="1" spc="-55" dirty="0">
                <a:solidFill>
                  <a:srgbClr val="2B2522"/>
                </a:solidFill>
                <a:latin typeface="Arial"/>
                <a:cs typeface="Arial"/>
              </a:rPr>
              <a:t>environment</a:t>
            </a:r>
            <a:endParaRPr sz="2000">
              <a:latin typeface="Arial"/>
              <a:cs typeface="Arial"/>
            </a:endParaRPr>
          </a:p>
          <a:p>
            <a:pPr marL="641985" indent="-172085">
              <a:lnSpc>
                <a:spcPct val="100000"/>
              </a:lnSpc>
              <a:spcBef>
                <a:spcPts val="480"/>
              </a:spcBef>
              <a:buClr>
                <a:srgbClr val="9E9087"/>
              </a:buClr>
              <a:buSzPct val="80000"/>
              <a:buFont typeface="Wingdings"/>
              <a:buChar char=""/>
              <a:tabLst>
                <a:tab pos="642620" algn="l"/>
              </a:tabLst>
            </a:pPr>
            <a:r>
              <a:rPr sz="2000" b="1" spc="-75" dirty="0">
                <a:solidFill>
                  <a:srgbClr val="2B2522"/>
                </a:solidFill>
                <a:latin typeface="Arial"/>
                <a:cs typeface="Arial"/>
              </a:rPr>
              <a:t>Live</a:t>
            </a:r>
            <a:r>
              <a:rPr sz="2000" b="1" spc="-105" dirty="0">
                <a:solidFill>
                  <a:srgbClr val="2B2522"/>
                </a:solidFill>
                <a:latin typeface="Arial"/>
                <a:cs typeface="Arial"/>
              </a:rPr>
              <a:t> </a:t>
            </a:r>
            <a:r>
              <a:rPr sz="2000" b="1" spc="-60" dirty="0">
                <a:solidFill>
                  <a:srgbClr val="2B2522"/>
                </a:solidFill>
                <a:latin typeface="Arial"/>
                <a:cs typeface="Arial"/>
              </a:rPr>
              <a:t>environment</a:t>
            </a:r>
            <a:endParaRPr sz="2000">
              <a:latin typeface="Arial"/>
              <a:cs typeface="Arial"/>
            </a:endParaRPr>
          </a:p>
          <a:p>
            <a:pPr marL="195580" indent="-182880">
              <a:lnSpc>
                <a:spcPct val="100000"/>
              </a:lnSpc>
              <a:spcBef>
                <a:spcPts val="560"/>
              </a:spcBef>
              <a:buClr>
                <a:srgbClr val="9E9087"/>
              </a:buClr>
              <a:buSzPct val="79166"/>
              <a:buFont typeface="Wingdings"/>
              <a:buChar char=""/>
              <a:tabLst>
                <a:tab pos="195580" algn="l"/>
              </a:tabLst>
            </a:pPr>
            <a:r>
              <a:rPr sz="2400" spc="-55" dirty="0">
                <a:solidFill>
                  <a:srgbClr val="2B2522"/>
                </a:solidFill>
                <a:latin typeface="Arial"/>
                <a:cs typeface="Arial"/>
              </a:rPr>
              <a:t>The</a:t>
            </a:r>
            <a:r>
              <a:rPr sz="2400" spc="-70" dirty="0">
                <a:solidFill>
                  <a:srgbClr val="2B2522"/>
                </a:solidFill>
                <a:latin typeface="Arial"/>
                <a:cs typeface="Arial"/>
              </a:rPr>
              <a:t> </a:t>
            </a:r>
            <a:r>
              <a:rPr sz="2400" spc="-5" dirty="0">
                <a:solidFill>
                  <a:srgbClr val="2B2522"/>
                </a:solidFill>
                <a:latin typeface="Arial"/>
                <a:cs typeface="Arial"/>
              </a:rPr>
              <a:t>Orchestrator</a:t>
            </a:r>
            <a:r>
              <a:rPr sz="2400" spc="-85" dirty="0">
                <a:solidFill>
                  <a:srgbClr val="2B2522"/>
                </a:solidFill>
                <a:latin typeface="Arial"/>
                <a:cs typeface="Arial"/>
              </a:rPr>
              <a:t> </a:t>
            </a:r>
            <a:r>
              <a:rPr sz="2400" dirty="0">
                <a:solidFill>
                  <a:srgbClr val="2B2522"/>
                </a:solidFill>
                <a:latin typeface="Arial"/>
                <a:cs typeface="Arial"/>
              </a:rPr>
              <a:t>module</a:t>
            </a:r>
            <a:r>
              <a:rPr sz="2400" spc="-60" dirty="0">
                <a:solidFill>
                  <a:srgbClr val="2B2522"/>
                </a:solidFill>
                <a:latin typeface="Arial"/>
                <a:cs typeface="Arial"/>
              </a:rPr>
              <a:t> </a:t>
            </a:r>
            <a:r>
              <a:rPr sz="2400" spc="10" dirty="0">
                <a:solidFill>
                  <a:srgbClr val="2B2522"/>
                </a:solidFill>
                <a:latin typeface="Arial"/>
                <a:cs typeface="Arial"/>
              </a:rPr>
              <a:t>is</a:t>
            </a:r>
            <a:r>
              <a:rPr sz="2400" spc="-80" dirty="0">
                <a:solidFill>
                  <a:srgbClr val="2B2522"/>
                </a:solidFill>
                <a:latin typeface="Arial"/>
                <a:cs typeface="Arial"/>
              </a:rPr>
              <a:t> </a:t>
            </a:r>
            <a:r>
              <a:rPr sz="2400" dirty="0">
                <a:solidFill>
                  <a:srgbClr val="2B2522"/>
                </a:solidFill>
                <a:latin typeface="Arial"/>
                <a:cs typeface="Arial"/>
              </a:rPr>
              <a:t>in</a:t>
            </a:r>
            <a:r>
              <a:rPr sz="2400" spc="-85" dirty="0">
                <a:solidFill>
                  <a:srgbClr val="2B2522"/>
                </a:solidFill>
                <a:latin typeface="Arial"/>
                <a:cs typeface="Arial"/>
              </a:rPr>
              <a:t> </a:t>
            </a:r>
            <a:r>
              <a:rPr sz="2400" spc="-20" dirty="0">
                <a:solidFill>
                  <a:srgbClr val="2B2522"/>
                </a:solidFill>
                <a:latin typeface="Arial"/>
                <a:cs typeface="Arial"/>
              </a:rPr>
              <a:t>charge</a:t>
            </a:r>
            <a:r>
              <a:rPr sz="2400" spc="-90" dirty="0">
                <a:solidFill>
                  <a:srgbClr val="2B2522"/>
                </a:solidFill>
                <a:latin typeface="Arial"/>
                <a:cs typeface="Arial"/>
              </a:rPr>
              <a:t> </a:t>
            </a:r>
            <a:r>
              <a:rPr sz="2400" spc="60" dirty="0">
                <a:solidFill>
                  <a:srgbClr val="2B2522"/>
                </a:solidFill>
                <a:latin typeface="Arial"/>
                <a:cs typeface="Arial"/>
              </a:rPr>
              <a:t>of</a:t>
            </a:r>
            <a:r>
              <a:rPr sz="2400" spc="-85" dirty="0">
                <a:solidFill>
                  <a:srgbClr val="2B2522"/>
                </a:solidFill>
                <a:latin typeface="Arial"/>
                <a:cs typeface="Arial"/>
              </a:rPr>
              <a:t> </a:t>
            </a:r>
            <a:r>
              <a:rPr sz="2400" spc="5" dirty="0">
                <a:solidFill>
                  <a:srgbClr val="2B2522"/>
                </a:solidFill>
                <a:latin typeface="Arial"/>
                <a:cs typeface="Arial"/>
              </a:rPr>
              <a:t>the</a:t>
            </a:r>
            <a:r>
              <a:rPr sz="2400" spc="-65" dirty="0">
                <a:solidFill>
                  <a:srgbClr val="2B2522"/>
                </a:solidFill>
                <a:latin typeface="Arial"/>
                <a:cs typeface="Arial"/>
              </a:rPr>
              <a:t> </a:t>
            </a:r>
            <a:r>
              <a:rPr sz="2400" dirty="0">
                <a:solidFill>
                  <a:srgbClr val="2B2522"/>
                </a:solidFill>
                <a:latin typeface="Arial"/>
                <a:cs typeface="Arial"/>
              </a:rPr>
              <a:t>publishing</a:t>
            </a:r>
            <a:endParaRPr sz="2400">
              <a:latin typeface="Arial"/>
              <a:cs typeface="Arial"/>
            </a:endParaRPr>
          </a:p>
          <a:p>
            <a:pPr marL="194945">
              <a:lnSpc>
                <a:spcPct val="100000"/>
              </a:lnSpc>
            </a:pPr>
            <a:r>
              <a:rPr sz="2400" spc="-15" dirty="0">
                <a:solidFill>
                  <a:srgbClr val="2B2522"/>
                </a:solidFill>
                <a:latin typeface="Arial"/>
                <a:cs typeface="Arial"/>
              </a:rPr>
              <a:t>process.</a:t>
            </a:r>
            <a:endParaRPr sz="2400">
              <a:latin typeface="Arial"/>
              <a:cs typeface="Arial"/>
            </a:endParaRPr>
          </a:p>
          <a:p>
            <a:pPr marL="641985" marR="78105" lvl="1" indent="-172085">
              <a:lnSpc>
                <a:spcPct val="100000"/>
              </a:lnSpc>
              <a:spcBef>
                <a:spcPts val="495"/>
              </a:spcBef>
              <a:buClr>
                <a:srgbClr val="9E9087"/>
              </a:buClr>
              <a:buSzPct val="80000"/>
              <a:buFont typeface="Wingdings"/>
              <a:buChar char=""/>
              <a:tabLst>
                <a:tab pos="642620" algn="l"/>
              </a:tabLst>
            </a:pPr>
            <a:r>
              <a:rPr sz="2000" spc="45" dirty="0">
                <a:solidFill>
                  <a:srgbClr val="2B2522"/>
                </a:solidFill>
                <a:latin typeface="Arial"/>
                <a:cs typeface="Arial"/>
              </a:rPr>
              <a:t>It</a:t>
            </a:r>
            <a:r>
              <a:rPr sz="2000" spc="-80" dirty="0">
                <a:solidFill>
                  <a:srgbClr val="2B2522"/>
                </a:solidFill>
                <a:latin typeface="Arial"/>
                <a:cs typeface="Arial"/>
              </a:rPr>
              <a:t> </a:t>
            </a:r>
            <a:r>
              <a:rPr sz="2000" spc="55" dirty="0">
                <a:solidFill>
                  <a:srgbClr val="2B2522"/>
                </a:solidFill>
                <a:latin typeface="Arial"/>
                <a:cs typeface="Arial"/>
              </a:rPr>
              <a:t>must</a:t>
            </a:r>
            <a:r>
              <a:rPr sz="2000" spc="-90" dirty="0">
                <a:solidFill>
                  <a:srgbClr val="2B2522"/>
                </a:solidFill>
                <a:latin typeface="Arial"/>
                <a:cs typeface="Arial"/>
              </a:rPr>
              <a:t> </a:t>
            </a:r>
            <a:r>
              <a:rPr sz="2000" spc="-40" dirty="0">
                <a:solidFill>
                  <a:srgbClr val="2B2522"/>
                </a:solidFill>
                <a:latin typeface="Arial"/>
                <a:cs typeface="Arial"/>
              </a:rPr>
              <a:t>be</a:t>
            </a:r>
            <a:r>
              <a:rPr sz="2000" spc="-80" dirty="0">
                <a:solidFill>
                  <a:srgbClr val="2B2522"/>
                </a:solidFill>
                <a:latin typeface="Arial"/>
                <a:cs typeface="Arial"/>
              </a:rPr>
              <a:t> </a:t>
            </a:r>
            <a:r>
              <a:rPr sz="2000" spc="-5" dirty="0">
                <a:solidFill>
                  <a:srgbClr val="2B2522"/>
                </a:solidFill>
                <a:latin typeface="Arial"/>
                <a:cs typeface="Arial"/>
              </a:rPr>
              <a:t>present</a:t>
            </a:r>
            <a:r>
              <a:rPr sz="2000" spc="-114" dirty="0">
                <a:solidFill>
                  <a:srgbClr val="2B2522"/>
                </a:solidFill>
                <a:latin typeface="Arial"/>
                <a:cs typeface="Arial"/>
              </a:rPr>
              <a:t> </a:t>
            </a:r>
            <a:r>
              <a:rPr sz="2000" dirty="0">
                <a:solidFill>
                  <a:srgbClr val="2B2522"/>
                </a:solidFill>
                <a:latin typeface="Arial"/>
                <a:cs typeface="Arial"/>
              </a:rPr>
              <a:t>on</a:t>
            </a:r>
            <a:r>
              <a:rPr sz="2000" spc="-80" dirty="0">
                <a:solidFill>
                  <a:srgbClr val="2B2522"/>
                </a:solidFill>
                <a:latin typeface="Arial"/>
                <a:cs typeface="Arial"/>
              </a:rPr>
              <a:t> </a:t>
            </a:r>
            <a:r>
              <a:rPr sz="2000" spc="-5" dirty="0">
                <a:solidFill>
                  <a:srgbClr val="2B2522"/>
                </a:solidFill>
                <a:latin typeface="Arial"/>
                <a:cs typeface="Arial"/>
              </a:rPr>
              <a:t>all</a:t>
            </a:r>
            <a:r>
              <a:rPr sz="2000" spc="-90" dirty="0">
                <a:solidFill>
                  <a:srgbClr val="2B2522"/>
                </a:solidFill>
                <a:latin typeface="Arial"/>
                <a:cs typeface="Arial"/>
              </a:rPr>
              <a:t> </a:t>
            </a:r>
            <a:r>
              <a:rPr sz="2000" spc="5" dirty="0">
                <a:solidFill>
                  <a:srgbClr val="2B2522"/>
                </a:solidFill>
                <a:latin typeface="Arial"/>
                <a:cs typeface="Arial"/>
              </a:rPr>
              <a:t>environments</a:t>
            </a:r>
            <a:r>
              <a:rPr sz="2000" spc="-120" dirty="0">
                <a:solidFill>
                  <a:srgbClr val="2B2522"/>
                </a:solidFill>
                <a:latin typeface="Arial"/>
                <a:cs typeface="Arial"/>
              </a:rPr>
              <a:t> </a:t>
            </a:r>
            <a:r>
              <a:rPr sz="2000" spc="-10" dirty="0">
                <a:solidFill>
                  <a:srgbClr val="2B2522"/>
                </a:solidFill>
                <a:latin typeface="Arial"/>
                <a:cs typeface="Arial"/>
              </a:rPr>
              <a:t>alongside</a:t>
            </a:r>
            <a:r>
              <a:rPr sz="2000" spc="-105" dirty="0">
                <a:solidFill>
                  <a:srgbClr val="2B2522"/>
                </a:solidFill>
                <a:latin typeface="Arial"/>
                <a:cs typeface="Arial"/>
              </a:rPr>
              <a:t> </a:t>
            </a:r>
            <a:r>
              <a:rPr sz="2000" spc="-30" dirty="0">
                <a:solidFill>
                  <a:srgbClr val="2B2522"/>
                </a:solidFill>
                <a:latin typeface="Arial"/>
                <a:cs typeface="Arial"/>
              </a:rPr>
              <a:t>Backbase</a:t>
            </a:r>
            <a:r>
              <a:rPr sz="2000" spc="-95" dirty="0">
                <a:solidFill>
                  <a:srgbClr val="2B2522"/>
                </a:solidFill>
                <a:latin typeface="Arial"/>
                <a:cs typeface="Arial"/>
              </a:rPr>
              <a:t> </a:t>
            </a:r>
            <a:r>
              <a:rPr sz="2000" spc="-125" dirty="0">
                <a:solidFill>
                  <a:srgbClr val="2B2522"/>
                </a:solidFill>
                <a:latin typeface="Arial"/>
                <a:cs typeface="Arial"/>
              </a:rPr>
              <a:t>CXP  </a:t>
            </a:r>
            <a:r>
              <a:rPr sz="2000" spc="-10" dirty="0">
                <a:solidFill>
                  <a:srgbClr val="2B2522"/>
                </a:solidFill>
                <a:latin typeface="Arial"/>
                <a:cs typeface="Arial"/>
              </a:rPr>
              <a:t>Foundation.</a:t>
            </a:r>
            <a:endParaRPr sz="2000">
              <a:latin typeface="Arial"/>
              <a:cs typeface="Arial"/>
            </a:endParaRPr>
          </a:p>
          <a:p>
            <a:pPr marL="641985" lvl="1" indent="-172085">
              <a:lnSpc>
                <a:spcPct val="100000"/>
              </a:lnSpc>
              <a:spcBef>
                <a:spcPts val="480"/>
              </a:spcBef>
              <a:buClr>
                <a:srgbClr val="9E9087"/>
              </a:buClr>
              <a:buSzPct val="80000"/>
              <a:buFont typeface="Wingdings"/>
              <a:buChar char=""/>
              <a:tabLst>
                <a:tab pos="642620" algn="l"/>
              </a:tabLst>
            </a:pPr>
            <a:r>
              <a:rPr sz="2000" dirty="0">
                <a:solidFill>
                  <a:srgbClr val="2B2522"/>
                </a:solidFill>
                <a:latin typeface="Arial"/>
                <a:cs typeface="Arial"/>
              </a:rPr>
              <a:t>Orchestrator</a:t>
            </a:r>
            <a:r>
              <a:rPr sz="2000" spc="-114" dirty="0">
                <a:solidFill>
                  <a:srgbClr val="2B2522"/>
                </a:solidFill>
                <a:latin typeface="Arial"/>
                <a:cs typeface="Arial"/>
              </a:rPr>
              <a:t> </a:t>
            </a:r>
            <a:r>
              <a:rPr sz="2000" spc="5" dirty="0">
                <a:solidFill>
                  <a:srgbClr val="2B2522"/>
                </a:solidFill>
                <a:latin typeface="Arial"/>
                <a:cs typeface="Arial"/>
              </a:rPr>
              <a:t>locks</a:t>
            </a:r>
            <a:r>
              <a:rPr sz="2000" spc="-90" dirty="0">
                <a:solidFill>
                  <a:srgbClr val="2B2522"/>
                </a:solidFill>
                <a:latin typeface="Arial"/>
                <a:cs typeface="Arial"/>
              </a:rPr>
              <a:t> </a:t>
            </a:r>
            <a:r>
              <a:rPr sz="2000" spc="-30" dirty="0">
                <a:solidFill>
                  <a:srgbClr val="2B2522"/>
                </a:solidFill>
                <a:latin typeface="Arial"/>
                <a:cs typeface="Arial"/>
              </a:rPr>
              <a:t>data,</a:t>
            </a:r>
            <a:r>
              <a:rPr sz="2000" spc="-85" dirty="0">
                <a:solidFill>
                  <a:srgbClr val="2B2522"/>
                </a:solidFill>
                <a:latin typeface="Arial"/>
                <a:cs typeface="Arial"/>
              </a:rPr>
              <a:t> </a:t>
            </a:r>
            <a:r>
              <a:rPr sz="2000" spc="-15" dirty="0">
                <a:solidFill>
                  <a:srgbClr val="2B2522"/>
                </a:solidFill>
                <a:latin typeface="Arial"/>
                <a:cs typeface="Arial"/>
              </a:rPr>
              <a:t>sends</a:t>
            </a:r>
            <a:r>
              <a:rPr sz="2000" spc="-100" dirty="0">
                <a:solidFill>
                  <a:srgbClr val="2B2522"/>
                </a:solidFill>
                <a:latin typeface="Arial"/>
                <a:cs typeface="Arial"/>
              </a:rPr>
              <a:t> </a:t>
            </a:r>
            <a:r>
              <a:rPr sz="2000" spc="-10" dirty="0">
                <a:solidFill>
                  <a:srgbClr val="2B2522"/>
                </a:solidFill>
                <a:latin typeface="Arial"/>
                <a:cs typeface="Arial"/>
              </a:rPr>
              <a:t>and</a:t>
            </a:r>
            <a:r>
              <a:rPr sz="2000" spc="-90" dirty="0">
                <a:solidFill>
                  <a:srgbClr val="2B2522"/>
                </a:solidFill>
                <a:latin typeface="Arial"/>
                <a:cs typeface="Arial"/>
              </a:rPr>
              <a:t> </a:t>
            </a:r>
            <a:r>
              <a:rPr sz="2000" spc="-15" dirty="0">
                <a:solidFill>
                  <a:srgbClr val="2B2522"/>
                </a:solidFill>
                <a:latin typeface="Arial"/>
                <a:cs typeface="Arial"/>
              </a:rPr>
              <a:t>retrieves</a:t>
            </a:r>
            <a:r>
              <a:rPr sz="2000" spc="-114" dirty="0">
                <a:solidFill>
                  <a:srgbClr val="2B2522"/>
                </a:solidFill>
                <a:latin typeface="Arial"/>
                <a:cs typeface="Arial"/>
              </a:rPr>
              <a:t> </a:t>
            </a:r>
            <a:r>
              <a:rPr sz="2000" spc="-35" dirty="0">
                <a:solidFill>
                  <a:srgbClr val="2B2522"/>
                </a:solidFill>
                <a:latin typeface="Arial"/>
                <a:cs typeface="Arial"/>
              </a:rPr>
              <a:t>packages,</a:t>
            </a:r>
            <a:r>
              <a:rPr sz="2000" spc="-95" dirty="0">
                <a:solidFill>
                  <a:srgbClr val="2B2522"/>
                </a:solidFill>
                <a:latin typeface="Arial"/>
                <a:cs typeface="Arial"/>
              </a:rPr>
              <a:t> </a:t>
            </a:r>
            <a:r>
              <a:rPr sz="2000" spc="-10" dirty="0">
                <a:solidFill>
                  <a:srgbClr val="2B2522"/>
                </a:solidFill>
                <a:latin typeface="Arial"/>
                <a:cs typeface="Arial"/>
              </a:rPr>
              <a:t>manages</a:t>
            </a:r>
            <a:endParaRPr sz="2000">
              <a:latin typeface="Arial"/>
              <a:cs typeface="Arial"/>
            </a:endParaRPr>
          </a:p>
          <a:p>
            <a:pPr marL="641985">
              <a:lnSpc>
                <a:spcPct val="100000"/>
              </a:lnSpc>
            </a:pPr>
            <a:r>
              <a:rPr sz="2000" spc="-25" dirty="0">
                <a:solidFill>
                  <a:srgbClr val="2B2522"/>
                </a:solidFill>
                <a:latin typeface="Arial"/>
                <a:cs typeface="Arial"/>
              </a:rPr>
              <a:t>approvals, </a:t>
            </a:r>
            <a:r>
              <a:rPr sz="2000" spc="-10" dirty="0">
                <a:solidFill>
                  <a:srgbClr val="2B2522"/>
                </a:solidFill>
                <a:latin typeface="Arial"/>
                <a:cs typeface="Arial"/>
              </a:rPr>
              <a:t>and </a:t>
            </a:r>
            <a:r>
              <a:rPr sz="2000" spc="10" dirty="0">
                <a:solidFill>
                  <a:srgbClr val="2B2522"/>
                </a:solidFill>
                <a:latin typeface="Arial"/>
                <a:cs typeface="Arial"/>
              </a:rPr>
              <a:t>unlocks</a:t>
            </a:r>
            <a:r>
              <a:rPr sz="2000" spc="-315" dirty="0">
                <a:solidFill>
                  <a:srgbClr val="2B2522"/>
                </a:solidFill>
                <a:latin typeface="Arial"/>
                <a:cs typeface="Arial"/>
              </a:rPr>
              <a:t> </a:t>
            </a:r>
            <a:r>
              <a:rPr sz="2000" spc="-10" dirty="0">
                <a:solidFill>
                  <a:srgbClr val="2B2522"/>
                </a:solidFill>
                <a:latin typeface="Arial"/>
                <a:cs typeface="Arial"/>
              </a:rPr>
              <a:t>data.</a:t>
            </a:r>
            <a:endParaRPr sz="2000">
              <a:latin typeface="Arial"/>
              <a:cs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7421880">
              <a:lnSpc>
                <a:spcPct val="100000"/>
              </a:lnSpc>
            </a:pPr>
            <a:r>
              <a:rPr spc="-30" dirty="0"/>
              <a:t>Pu</a:t>
            </a:r>
            <a:r>
              <a:rPr spc="-45" dirty="0"/>
              <a:t>b</a:t>
            </a:r>
            <a:r>
              <a:rPr spc="5" dirty="0"/>
              <a:t>lis</a:t>
            </a:r>
            <a:r>
              <a:rPr spc="-10" dirty="0"/>
              <a:t>h</a:t>
            </a:r>
            <a:r>
              <a:rPr dirty="0"/>
              <a:t>i</a:t>
            </a:r>
            <a:r>
              <a:rPr spc="-5" dirty="0"/>
              <a:t>n</a:t>
            </a:r>
            <a:r>
              <a:rPr dirty="0"/>
              <a:t>g</a:t>
            </a:r>
          </a:p>
        </p:txBody>
      </p:sp>
      <p:sp>
        <p:nvSpPr>
          <p:cNvPr id="5" name="object 5"/>
          <p:cNvSpPr/>
          <p:nvPr/>
        </p:nvSpPr>
        <p:spPr>
          <a:xfrm>
            <a:off x="2526919" y="2978150"/>
            <a:ext cx="4213225" cy="1668780"/>
          </a:xfrm>
          <a:custGeom>
            <a:avLst/>
            <a:gdLst/>
            <a:ahLst/>
            <a:cxnLst/>
            <a:rect l="l" t="t" r="r" b="b"/>
            <a:pathLst>
              <a:path w="4213225" h="1668779">
                <a:moveTo>
                  <a:pt x="4212844" y="0"/>
                </a:moveTo>
                <a:lnTo>
                  <a:pt x="0" y="78359"/>
                </a:lnTo>
                <a:lnTo>
                  <a:pt x="0" y="1668526"/>
                </a:lnTo>
                <a:lnTo>
                  <a:pt x="4134484" y="1668526"/>
                </a:lnTo>
                <a:lnTo>
                  <a:pt x="4212844" y="0"/>
                </a:lnTo>
                <a:close/>
              </a:path>
            </a:pathLst>
          </a:custGeom>
          <a:solidFill>
            <a:srgbClr val="CFC7C3"/>
          </a:solidFill>
        </p:spPr>
        <p:txBody>
          <a:bodyPr wrap="square" lIns="0" tIns="0" rIns="0" bIns="0" rtlCol="0"/>
          <a:lstStyle/>
          <a:p>
            <a:endParaRPr/>
          </a:p>
        </p:txBody>
      </p:sp>
      <p:sp>
        <p:nvSpPr>
          <p:cNvPr id="6" name="object 6"/>
          <p:cNvSpPr txBox="1"/>
          <p:nvPr/>
        </p:nvSpPr>
        <p:spPr>
          <a:xfrm>
            <a:off x="4223765" y="2997072"/>
            <a:ext cx="821690" cy="288290"/>
          </a:xfrm>
          <a:prstGeom prst="rect">
            <a:avLst/>
          </a:prstGeom>
        </p:spPr>
        <p:txBody>
          <a:bodyPr vert="horz" wrap="square" lIns="0" tIns="0" rIns="0" bIns="0" rtlCol="0">
            <a:spAutoFit/>
          </a:bodyPr>
          <a:lstStyle/>
          <a:p>
            <a:pPr marL="12700">
              <a:lnSpc>
                <a:spcPct val="100000"/>
              </a:lnSpc>
            </a:pPr>
            <a:r>
              <a:rPr sz="1800" b="1" spc="-25" dirty="0">
                <a:solidFill>
                  <a:srgbClr val="FFFFFF"/>
                </a:solidFill>
                <a:latin typeface="Arial"/>
                <a:cs typeface="Arial"/>
              </a:rPr>
              <a:t>St</a:t>
            </a:r>
            <a:r>
              <a:rPr sz="1800" b="1" spc="-20" dirty="0">
                <a:solidFill>
                  <a:srgbClr val="FFFFFF"/>
                </a:solidFill>
                <a:latin typeface="Arial"/>
                <a:cs typeface="Arial"/>
              </a:rPr>
              <a:t>a</a:t>
            </a:r>
            <a:r>
              <a:rPr sz="1800" b="1" spc="-55" dirty="0">
                <a:solidFill>
                  <a:srgbClr val="FFFFFF"/>
                </a:solidFill>
                <a:latin typeface="Arial"/>
                <a:cs typeface="Arial"/>
              </a:rPr>
              <a:t>gi</a:t>
            </a:r>
            <a:r>
              <a:rPr sz="1800" b="1" spc="-85" dirty="0">
                <a:solidFill>
                  <a:srgbClr val="FFFFFF"/>
                </a:solidFill>
                <a:latin typeface="Arial"/>
                <a:cs typeface="Arial"/>
              </a:rPr>
              <a:t>n</a:t>
            </a:r>
            <a:r>
              <a:rPr sz="1800" b="1" spc="-90" dirty="0">
                <a:solidFill>
                  <a:srgbClr val="FFFFFF"/>
                </a:solidFill>
                <a:latin typeface="Arial"/>
                <a:cs typeface="Arial"/>
              </a:rPr>
              <a:t>g</a:t>
            </a:r>
            <a:endParaRPr sz="1800">
              <a:latin typeface="Arial"/>
              <a:cs typeface="Arial"/>
            </a:endParaRPr>
          </a:p>
        </p:txBody>
      </p:sp>
      <p:sp>
        <p:nvSpPr>
          <p:cNvPr id="7" name="object 7"/>
          <p:cNvSpPr/>
          <p:nvPr/>
        </p:nvSpPr>
        <p:spPr>
          <a:xfrm>
            <a:off x="4076191" y="3406394"/>
            <a:ext cx="1017905" cy="445770"/>
          </a:xfrm>
          <a:custGeom>
            <a:avLst/>
            <a:gdLst/>
            <a:ahLst/>
            <a:cxnLst/>
            <a:rect l="l" t="t" r="r" b="b"/>
            <a:pathLst>
              <a:path w="1017904" h="445770">
                <a:moveTo>
                  <a:pt x="1017778" y="0"/>
                </a:moveTo>
                <a:lnTo>
                  <a:pt x="0" y="0"/>
                </a:lnTo>
                <a:lnTo>
                  <a:pt x="19050" y="426211"/>
                </a:lnTo>
                <a:lnTo>
                  <a:pt x="1017778" y="445261"/>
                </a:lnTo>
                <a:lnTo>
                  <a:pt x="1017778" y="0"/>
                </a:lnTo>
                <a:close/>
              </a:path>
            </a:pathLst>
          </a:custGeom>
          <a:solidFill>
            <a:srgbClr val="FFFFFF"/>
          </a:solidFill>
        </p:spPr>
        <p:txBody>
          <a:bodyPr wrap="square" lIns="0" tIns="0" rIns="0" bIns="0" rtlCol="0"/>
          <a:lstStyle/>
          <a:p>
            <a:endParaRPr/>
          </a:p>
        </p:txBody>
      </p:sp>
      <p:sp>
        <p:nvSpPr>
          <p:cNvPr id="8" name="object 8"/>
          <p:cNvSpPr txBox="1"/>
          <p:nvPr/>
        </p:nvSpPr>
        <p:spPr>
          <a:xfrm>
            <a:off x="4240148" y="3503929"/>
            <a:ext cx="690245" cy="257810"/>
          </a:xfrm>
          <a:prstGeom prst="rect">
            <a:avLst/>
          </a:prstGeom>
        </p:spPr>
        <p:txBody>
          <a:bodyPr vert="horz" wrap="square" lIns="0" tIns="0" rIns="0" bIns="0" rtlCol="0">
            <a:spAutoFit/>
          </a:bodyPr>
          <a:lstStyle/>
          <a:p>
            <a:pPr marL="83820" marR="5080" indent="-71755">
              <a:lnSpc>
                <a:spcPct val="100000"/>
              </a:lnSpc>
            </a:pPr>
            <a:r>
              <a:rPr sz="800" spc="25" dirty="0">
                <a:solidFill>
                  <a:srgbClr val="2B2522"/>
                </a:solidFill>
                <a:latin typeface="Tahoma"/>
                <a:cs typeface="Tahoma"/>
              </a:rPr>
              <a:t>Backbase</a:t>
            </a:r>
            <a:r>
              <a:rPr sz="800" spc="-150" dirty="0">
                <a:solidFill>
                  <a:srgbClr val="2B2522"/>
                </a:solidFill>
                <a:latin typeface="Tahoma"/>
                <a:cs typeface="Tahoma"/>
              </a:rPr>
              <a:t> </a:t>
            </a:r>
            <a:r>
              <a:rPr sz="800" spc="45" dirty="0">
                <a:solidFill>
                  <a:srgbClr val="2B2522"/>
                </a:solidFill>
                <a:latin typeface="Tahoma"/>
                <a:cs typeface="Tahoma"/>
              </a:rPr>
              <a:t>CXP  </a:t>
            </a:r>
            <a:r>
              <a:rPr sz="800" spc="15" dirty="0">
                <a:solidFill>
                  <a:srgbClr val="2B2522"/>
                </a:solidFill>
                <a:latin typeface="Tahoma"/>
                <a:cs typeface="Tahoma"/>
              </a:rPr>
              <a:t>Foundation</a:t>
            </a:r>
            <a:endParaRPr sz="800">
              <a:latin typeface="Tahoma"/>
              <a:cs typeface="Tahoma"/>
            </a:endParaRPr>
          </a:p>
        </p:txBody>
      </p:sp>
      <p:sp>
        <p:nvSpPr>
          <p:cNvPr id="9" name="object 9"/>
          <p:cNvSpPr/>
          <p:nvPr/>
        </p:nvSpPr>
        <p:spPr>
          <a:xfrm>
            <a:off x="4076191" y="4078732"/>
            <a:ext cx="1027430" cy="464820"/>
          </a:xfrm>
          <a:custGeom>
            <a:avLst/>
            <a:gdLst/>
            <a:ahLst/>
            <a:cxnLst/>
            <a:rect l="l" t="t" r="r" b="b"/>
            <a:pathLst>
              <a:path w="1027429" h="464820">
                <a:moveTo>
                  <a:pt x="1017778" y="0"/>
                </a:moveTo>
                <a:lnTo>
                  <a:pt x="0" y="0"/>
                </a:lnTo>
                <a:lnTo>
                  <a:pt x="0" y="445262"/>
                </a:lnTo>
                <a:lnTo>
                  <a:pt x="1027303" y="464312"/>
                </a:lnTo>
                <a:lnTo>
                  <a:pt x="1017778" y="0"/>
                </a:lnTo>
                <a:close/>
              </a:path>
            </a:pathLst>
          </a:custGeom>
          <a:solidFill>
            <a:srgbClr val="FFFFFF"/>
          </a:solidFill>
        </p:spPr>
        <p:txBody>
          <a:bodyPr wrap="square" lIns="0" tIns="0" rIns="0" bIns="0" rtlCol="0"/>
          <a:lstStyle/>
          <a:p>
            <a:endParaRPr/>
          </a:p>
        </p:txBody>
      </p:sp>
      <p:sp>
        <p:nvSpPr>
          <p:cNvPr id="10" name="object 10"/>
          <p:cNvSpPr txBox="1"/>
          <p:nvPr/>
        </p:nvSpPr>
        <p:spPr>
          <a:xfrm>
            <a:off x="4188078" y="4246626"/>
            <a:ext cx="803275" cy="135890"/>
          </a:xfrm>
          <a:prstGeom prst="rect">
            <a:avLst/>
          </a:prstGeom>
        </p:spPr>
        <p:txBody>
          <a:bodyPr vert="horz" wrap="square" lIns="0" tIns="0" rIns="0" bIns="0" rtlCol="0">
            <a:spAutoFit/>
          </a:bodyPr>
          <a:lstStyle/>
          <a:p>
            <a:pPr marL="12700">
              <a:lnSpc>
                <a:spcPct val="100000"/>
              </a:lnSpc>
            </a:pPr>
            <a:r>
              <a:rPr sz="800" spc="5" dirty="0">
                <a:solidFill>
                  <a:srgbClr val="2B2522"/>
                </a:solidFill>
                <a:latin typeface="Tahoma"/>
                <a:cs typeface="Tahoma"/>
              </a:rPr>
              <a:t>Content</a:t>
            </a:r>
            <a:r>
              <a:rPr sz="800" spc="-114" dirty="0">
                <a:solidFill>
                  <a:srgbClr val="2B2522"/>
                </a:solidFill>
                <a:latin typeface="Tahoma"/>
                <a:cs typeface="Tahoma"/>
              </a:rPr>
              <a:t> </a:t>
            </a:r>
            <a:r>
              <a:rPr sz="800" spc="20" dirty="0">
                <a:solidFill>
                  <a:srgbClr val="2B2522"/>
                </a:solidFill>
                <a:latin typeface="Tahoma"/>
                <a:cs typeface="Tahoma"/>
              </a:rPr>
              <a:t>Services</a:t>
            </a:r>
            <a:endParaRPr sz="800">
              <a:latin typeface="Tahoma"/>
              <a:cs typeface="Tahoma"/>
            </a:endParaRPr>
          </a:p>
        </p:txBody>
      </p:sp>
      <p:sp>
        <p:nvSpPr>
          <p:cNvPr id="11" name="object 11"/>
          <p:cNvSpPr/>
          <p:nvPr/>
        </p:nvSpPr>
        <p:spPr>
          <a:xfrm>
            <a:off x="5380228" y="3691509"/>
            <a:ext cx="1036955" cy="469265"/>
          </a:xfrm>
          <a:custGeom>
            <a:avLst/>
            <a:gdLst/>
            <a:ahLst/>
            <a:cxnLst/>
            <a:rect l="l" t="t" r="r" b="b"/>
            <a:pathLst>
              <a:path w="1036954" h="469264">
                <a:moveTo>
                  <a:pt x="1036701" y="0"/>
                </a:moveTo>
                <a:lnTo>
                  <a:pt x="0" y="23749"/>
                </a:lnTo>
                <a:lnTo>
                  <a:pt x="0" y="469011"/>
                </a:lnTo>
                <a:lnTo>
                  <a:pt x="1017651" y="469011"/>
                </a:lnTo>
                <a:lnTo>
                  <a:pt x="1036701" y="0"/>
                </a:lnTo>
                <a:close/>
              </a:path>
            </a:pathLst>
          </a:custGeom>
          <a:solidFill>
            <a:srgbClr val="FFFFFF"/>
          </a:solidFill>
        </p:spPr>
        <p:txBody>
          <a:bodyPr wrap="square" lIns="0" tIns="0" rIns="0" bIns="0" rtlCol="0"/>
          <a:lstStyle/>
          <a:p>
            <a:endParaRPr/>
          </a:p>
        </p:txBody>
      </p:sp>
      <p:sp>
        <p:nvSpPr>
          <p:cNvPr id="12" name="object 12"/>
          <p:cNvSpPr txBox="1"/>
          <p:nvPr/>
        </p:nvSpPr>
        <p:spPr>
          <a:xfrm>
            <a:off x="5475478" y="3800729"/>
            <a:ext cx="848994" cy="257810"/>
          </a:xfrm>
          <a:prstGeom prst="rect">
            <a:avLst/>
          </a:prstGeom>
        </p:spPr>
        <p:txBody>
          <a:bodyPr vert="horz" wrap="square" lIns="0" tIns="0" rIns="0" bIns="0" rtlCol="0">
            <a:spAutoFit/>
          </a:bodyPr>
          <a:lstStyle/>
          <a:p>
            <a:pPr marL="12700" marR="5080" indent="121920">
              <a:lnSpc>
                <a:spcPct val="100000"/>
              </a:lnSpc>
            </a:pPr>
            <a:r>
              <a:rPr sz="800" spc="10" dirty="0">
                <a:solidFill>
                  <a:srgbClr val="2B2522"/>
                </a:solidFill>
                <a:latin typeface="Tahoma"/>
                <a:cs typeface="Tahoma"/>
              </a:rPr>
              <a:t>Orchestrator  </a:t>
            </a:r>
            <a:r>
              <a:rPr sz="800" spc="15" dirty="0">
                <a:solidFill>
                  <a:srgbClr val="2B2522"/>
                </a:solidFill>
                <a:latin typeface="Tahoma"/>
                <a:cs typeface="Tahoma"/>
              </a:rPr>
              <a:t>staging/live</a:t>
            </a:r>
            <a:r>
              <a:rPr sz="800" spc="-155" dirty="0">
                <a:solidFill>
                  <a:srgbClr val="2B2522"/>
                </a:solidFill>
                <a:latin typeface="Tahoma"/>
                <a:cs typeface="Tahoma"/>
              </a:rPr>
              <a:t> </a:t>
            </a:r>
            <a:r>
              <a:rPr sz="800" spc="10" dirty="0">
                <a:solidFill>
                  <a:srgbClr val="2B2522"/>
                </a:solidFill>
                <a:latin typeface="Tahoma"/>
                <a:cs typeface="Tahoma"/>
              </a:rPr>
              <a:t>mode</a:t>
            </a:r>
            <a:endParaRPr sz="800">
              <a:latin typeface="Tahoma"/>
              <a:cs typeface="Tahoma"/>
            </a:endParaRPr>
          </a:p>
        </p:txBody>
      </p:sp>
      <p:sp>
        <p:nvSpPr>
          <p:cNvPr id="13" name="object 13"/>
          <p:cNvSpPr/>
          <p:nvPr/>
        </p:nvSpPr>
        <p:spPr>
          <a:xfrm>
            <a:off x="5093970" y="3629025"/>
            <a:ext cx="290830" cy="318770"/>
          </a:xfrm>
          <a:custGeom>
            <a:avLst/>
            <a:gdLst/>
            <a:ahLst/>
            <a:cxnLst/>
            <a:rect l="l" t="t" r="r" b="b"/>
            <a:pathLst>
              <a:path w="290829" h="318770">
                <a:moveTo>
                  <a:pt x="55924" y="52060"/>
                </a:moveTo>
                <a:lnTo>
                  <a:pt x="46617" y="60529"/>
                </a:lnTo>
                <a:lnTo>
                  <a:pt x="281558" y="318388"/>
                </a:lnTo>
                <a:lnTo>
                  <a:pt x="290829" y="309880"/>
                </a:lnTo>
                <a:lnTo>
                  <a:pt x="55924" y="52060"/>
                </a:lnTo>
                <a:close/>
              </a:path>
              <a:path w="290829" h="318770">
                <a:moveTo>
                  <a:pt x="0" y="0"/>
                </a:moveTo>
                <a:lnTo>
                  <a:pt x="23113" y="81914"/>
                </a:lnTo>
                <a:lnTo>
                  <a:pt x="46617" y="60529"/>
                </a:lnTo>
                <a:lnTo>
                  <a:pt x="38100" y="51181"/>
                </a:lnTo>
                <a:lnTo>
                  <a:pt x="47370" y="42672"/>
                </a:lnTo>
                <a:lnTo>
                  <a:pt x="66242" y="42672"/>
                </a:lnTo>
                <a:lnTo>
                  <a:pt x="79501" y="30606"/>
                </a:lnTo>
                <a:lnTo>
                  <a:pt x="0" y="0"/>
                </a:lnTo>
                <a:close/>
              </a:path>
              <a:path w="290829" h="318770">
                <a:moveTo>
                  <a:pt x="47370" y="42672"/>
                </a:moveTo>
                <a:lnTo>
                  <a:pt x="38100" y="51181"/>
                </a:lnTo>
                <a:lnTo>
                  <a:pt x="46617" y="60529"/>
                </a:lnTo>
                <a:lnTo>
                  <a:pt x="55924" y="52060"/>
                </a:lnTo>
                <a:lnTo>
                  <a:pt x="47370" y="42672"/>
                </a:lnTo>
                <a:close/>
              </a:path>
              <a:path w="290829" h="318770">
                <a:moveTo>
                  <a:pt x="66242" y="42672"/>
                </a:moveTo>
                <a:lnTo>
                  <a:pt x="47370" y="42672"/>
                </a:lnTo>
                <a:lnTo>
                  <a:pt x="55924" y="52060"/>
                </a:lnTo>
                <a:lnTo>
                  <a:pt x="66242" y="42672"/>
                </a:lnTo>
                <a:close/>
              </a:path>
            </a:pathLst>
          </a:custGeom>
          <a:solidFill>
            <a:srgbClr val="7D6F67"/>
          </a:solidFill>
        </p:spPr>
        <p:txBody>
          <a:bodyPr wrap="square" lIns="0" tIns="0" rIns="0" bIns="0" rtlCol="0"/>
          <a:lstStyle/>
          <a:p>
            <a:endParaRPr/>
          </a:p>
        </p:txBody>
      </p:sp>
      <p:sp>
        <p:nvSpPr>
          <p:cNvPr id="14" name="object 14"/>
          <p:cNvSpPr/>
          <p:nvPr/>
        </p:nvSpPr>
        <p:spPr>
          <a:xfrm>
            <a:off x="5103495" y="3919854"/>
            <a:ext cx="281940" cy="381635"/>
          </a:xfrm>
          <a:custGeom>
            <a:avLst/>
            <a:gdLst/>
            <a:ahLst/>
            <a:cxnLst/>
            <a:rect l="l" t="t" r="r" b="b"/>
            <a:pathLst>
              <a:path w="281939" h="381635">
                <a:moveTo>
                  <a:pt x="14224" y="297561"/>
                </a:moveTo>
                <a:lnTo>
                  <a:pt x="0" y="381508"/>
                </a:lnTo>
                <a:lnTo>
                  <a:pt x="75691" y="342646"/>
                </a:lnTo>
                <a:lnTo>
                  <a:pt x="63917" y="334010"/>
                </a:lnTo>
                <a:lnTo>
                  <a:pt x="42671" y="334010"/>
                </a:lnTo>
                <a:lnTo>
                  <a:pt x="32384" y="326517"/>
                </a:lnTo>
                <a:lnTo>
                  <a:pt x="39834" y="316345"/>
                </a:lnTo>
                <a:lnTo>
                  <a:pt x="14224" y="297561"/>
                </a:lnTo>
                <a:close/>
              </a:path>
              <a:path w="281939" h="381635">
                <a:moveTo>
                  <a:pt x="39834" y="316345"/>
                </a:moveTo>
                <a:lnTo>
                  <a:pt x="32384" y="326517"/>
                </a:lnTo>
                <a:lnTo>
                  <a:pt x="42671" y="334010"/>
                </a:lnTo>
                <a:lnTo>
                  <a:pt x="50096" y="323872"/>
                </a:lnTo>
                <a:lnTo>
                  <a:pt x="39834" y="316345"/>
                </a:lnTo>
                <a:close/>
              </a:path>
              <a:path w="281939" h="381635">
                <a:moveTo>
                  <a:pt x="50096" y="323872"/>
                </a:moveTo>
                <a:lnTo>
                  <a:pt x="42671" y="334010"/>
                </a:lnTo>
                <a:lnTo>
                  <a:pt x="63917" y="334010"/>
                </a:lnTo>
                <a:lnTo>
                  <a:pt x="50096" y="323872"/>
                </a:lnTo>
                <a:close/>
              </a:path>
              <a:path w="281939" h="381635">
                <a:moveTo>
                  <a:pt x="271525" y="0"/>
                </a:moveTo>
                <a:lnTo>
                  <a:pt x="39834" y="316345"/>
                </a:lnTo>
                <a:lnTo>
                  <a:pt x="50096" y="323872"/>
                </a:lnTo>
                <a:lnTo>
                  <a:pt x="281813" y="7493"/>
                </a:lnTo>
                <a:lnTo>
                  <a:pt x="271525" y="0"/>
                </a:lnTo>
                <a:close/>
              </a:path>
            </a:pathLst>
          </a:custGeom>
          <a:solidFill>
            <a:srgbClr val="7D6F67"/>
          </a:solidFill>
        </p:spPr>
        <p:txBody>
          <a:bodyPr wrap="square" lIns="0" tIns="0" rIns="0" bIns="0" rtlCol="0"/>
          <a:lstStyle/>
          <a:p>
            <a:endParaRPr/>
          </a:p>
        </p:txBody>
      </p:sp>
      <p:sp>
        <p:nvSpPr>
          <p:cNvPr id="15" name="object 15"/>
          <p:cNvSpPr/>
          <p:nvPr/>
        </p:nvSpPr>
        <p:spPr>
          <a:xfrm>
            <a:off x="4585080" y="3839717"/>
            <a:ext cx="0" cy="239395"/>
          </a:xfrm>
          <a:custGeom>
            <a:avLst/>
            <a:gdLst/>
            <a:ahLst/>
            <a:cxnLst/>
            <a:rect l="l" t="t" r="r" b="b"/>
            <a:pathLst>
              <a:path h="239395">
                <a:moveTo>
                  <a:pt x="0" y="0"/>
                </a:moveTo>
                <a:lnTo>
                  <a:pt x="0" y="239013"/>
                </a:lnTo>
              </a:path>
            </a:pathLst>
          </a:custGeom>
          <a:ln w="12700">
            <a:solidFill>
              <a:srgbClr val="7D6F67"/>
            </a:solidFill>
          </a:ln>
        </p:spPr>
        <p:txBody>
          <a:bodyPr wrap="square" lIns="0" tIns="0" rIns="0" bIns="0" rtlCol="0"/>
          <a:lstStyle/>
          <a:p>
            <a:endParaRPr/>
          </a:p>
        </p:txBody>
      </p:sp>
      <p:sp>
        <p:nvSpPr>
          <p:cNvPr id="16" name="object 16"/>
          <p:cNvSpPr/>
          <p:nvPr/>
        </p:nvSpPr>
        <p:spPr>
          <a:xfrm>
            <a:off x="2526919" y="4856734"/>
            <a:ext cx="4226560" cy="1668780"/>
          </a:xfrm>
          <a:custGeom>
            <a:avLst/>
            <a:gdLst/>
            <a:ahLst/>
            <a:cxnLst/>
            <a:rect l="l" t="t" r="r" b="b"/>
            <a:pathLst>
              <a:path w="4226559" h="1668779">
                <a:moveTo>
                  <a:pt x="4226559" y="0"/>
                </a:moveTo>
                <a:lnTo>
                  <a:pt x="0" y="78486"/>
                </a:lnTo>
                <a:lnTo>
                  <a:pt x="0" y="1668614"/>
                </a:lnTo>
                <a:lnTo>
                  <a:pt x="4134484" y="1668614"/>
                </a:lnTo>
                <a:lnTo>
                  <a:pt x="4226559" y="0"/>
                </a:lnTo>
                <a:close/>
              </a:path>
            </a:pathLst>
          </a:custGeom>
          <a:solidFill>
            <a:srgbClr val="CFC7C3"/>
          </a:solidFill>
        </p:spPr>
        <p:txBody>
          <a:bodyPr wrap="square" lIns="0" tIns="0" rIns="0" bIns="0" rtlCol="0"/>
          <a:lstStyle/>
          <a:p>
            <a:endParaRPr/>
          </a:p>
        </p:txBody>
      </p:sp>
      <p:sp>
        <p:nvSpPr>
          <p:cNvPr id="17" name="object 17"/>
          <p:cNvSpPr txBox="1"/>
          <p:nvPr/>
        </p:nvSpPr>
        <p:spPr>
          <a:xfrm>
            <a:off x="4415409" y="4876165"/>
            <a:ext cx="450215" cy="288290"/>
          </a:xfrm>
          <a:prstGeom prst="rect">
            <a:avLst/>
          </a:prstGeom>
        </p:spPr>
        <p:txBody>
          <a:bodyPr vert="horz" wrap="square" lIns="0" tIns="0" rIns="0" bIns="0" rtlCol="0">
            <a:spAutoFit/>
          </a:bodyPr>
          <a:lstStyle/>
          <a:p>
            <a:pPr marL="12700">
              <a:lnSpc>
                <a:spcPct val="100000"/>
              </a:lnSpc>
            </a:pPr>
            <a:r>
              <a:rPr sz="1800" b="1" spc="-65" dirty="0">
                <a:solidFill>
                  <a:srgbClr val="FFFFFF"/>
                </a:solidFill>
                <a:latin typeface="Arial"/>
                <a:cs typeface="Arial"/>
              </a:rPr>
              <a:t>Li</a:t>
            </a:r>
            <a:r>
              <a:rPr sz="1800" b="1" spc="-90" dirty="0">
                <a:solidFill>
                  <a:srgbClr val="FFFFFF"/>
                </a:solidFill>
                <a:latin typeface="Arial"/>
                <a:cs typeface="Arial"/>
              </a:rPr>
              <a:t>v</a:t>
            </a:r>
            <a:r>
              <a:rPr sz="1800" b="1" spc="-50" dirty="0">
                <a:solidFill>
                  <a:srgbClr val="FFFFFF"/>
                </a:solidFill>
                <a:latin typeface="Arial"/>
                <a:cs typeface="Arial"/>
              </a:rPr>
              <a:t>e</a:t>
            </a:r>
            <a:endParaRPr sz="1800">
              <a:latin typeface="Arial"/>
              <a:cs typeface="Arial"/>
            </a:endParaRPr>
          </a:p>
        </p:txBody>
      </p:sp>
      <p:sp>
        <p:nvSpPr>
          <p:cNvPr id="18" name="object 18"/>
          <p:cNvSpPr/>
          <p:nvPr/>
        </p:nvSpPr>
        <p:spPr>
          <a:xfrm>
            <a:off x="4076191" y="5284978"/>
            <a:ext cx="1017905" cy="445770"/>
          </a:xfrm>
          <a:custGeom>
            <a:avLst/>
            <a:gdLst/>
            <a:ahLst/>
            <a:cxnLst/>
            <a:rect l="l" t="t" r="r" b="b"/>
            <a:pathLst>
              <a:path w="1017904" h="445770">
                <a:moveTo>
                  <a:pt x="1017778" y="0"/>
                </a:moveTo>
                <a:lnTo>
                  <a:pt x="0" y="0"/>
                </a:lnTo>
                <a:lnTo>
                  <a:pt x="19050" y="426237"/>
                </a:lnTo>
                <a:lnTo>
                  <a:pt x="1017778" y="445287"/>
                </a:lnTo>
                <a:lnTo>
                  <a:pt x="1017778" y="0"/>
                </a:lnTo>
                <a:close/>
              </a:path>
            </a:pathLst>
          </a:custGeom>
          <a:solidFill>
            <a:srgbClr val="FFFFFF"/>
          </a:solidFill>
        </p:spPr>
        <p:txBody>
          <a:bodyPr wrap="square" lIns="0" tIns="0" rIns="0" bIns="0" rtlCol="0"/>
          <a:lstStyle/>
          <a:p>
            <a:endParaRPr/>
          </a:p>
        </p:txBody>
      </p:sp>
      <p:sp>
        <p:nvSpPr>
          <p:cNvPr id="19" name="object 19"/>
          <p:cNvSpPr txBox="1"/>
          <p:nvPr/>
        </p:nvSpPr>
        <p:spPr>
          <a:xfrm>
            <a:off x="4240148" y="5382641"/>
            <a:ext cx="690245" cy="257810"/>
          </a:xfrm>
          <a:prstGeom prst="rect">
            <a:avLst/>
          </a:prstGeom>
        </p:spPr>
        <p:txBody>
          <a:bodyPr vert="horz" wrap="square" lIns="0" tIns="0" rIns="0" bIns="0" rtlCol="0">
            <a:spAutoFit/>
          </a:bodyPr>
          <a:lstStyle/>
          <a:p>
            <a:pPr algn="ctr">
              <a:lnSpc>
                <a:spcPct val="100000"/>
              </a:lnSpc>
            </a:pPr>
            <a:r>
              <a:rPr sz="800" spc="25" dirty="0">
                <a:solidFill>
                  <a:srgbClr val="2B2522"/>
                </a:solidFill>
                <a:latin typeface="Tahoma"/>
                <a:cs typeface="Tahoma"/>
              </a:rPr>
              <a:t>Backbase</a:t>
            </a:r>
            <a:r>
              <a:rPr sz="800" spc="-170" dirty="0">
                <a:solidFill>
                  <a:srgbClr val="2B2522"/>
                </a:solidFill>
                <a:latin typeface="Tahoma"/>
                <a:cs typeface="Tahoma"/>
              </a:rPr>
              <a:t> </a:t>
            </a:r>
            <a:r>
              <a:rPr sz="800" spc="45" dirty="0">
                <a:solidFill>
                  <a:srgbClr val="2B2522"/>
                </a:solidFill>
                <a:latin typeface="Tahoma"/>
                <a:cs typeface="Tahoma"/>
              </a:rPr>
              <a:t>CXP</a:t>
            </a:r>
            <a:endParaRPr sz="800">
              <a:latin typeface="Tahoma"/>
              <a:cs typeface="Tahoma"/>
            </a:endParaRPr>
          </a:p>
          <a:p>
            <a:pPr marL="1905" algn="ctr">
              <a:lnSpc>
                <a:spcPct val="100000"/>
              </a:lnSpc>
            </a:pPr>
            <a:r>
              <a:rPr sz="800" spc="15" dirty="0">
                <a:solidFill>
                  <a:srgbClr val="2B2522"/>
                </a:solidFill>
                <a:latin typeface="Tahoma"/>
                <a:cs typeface="Tahoma"/>
              </a:rPr>
              <a:t>Foundation</a:t>
            </a:r>
            <a:endParaRPr sz="800">
              <a:latin typeface="Tahoma"/>
              <a:cs typeface="Tahoma"/>
            </a:endParaRPr>
          </a:p>
        </p:txBody>
      </p:sp>
      <p:sp>
        <p:nvSpPr>
          <p:cNvPr id="20" name="object 20"/>
          <p:cNvSpPr/>
          <p:nvPr/>
        </p:nvSpPr>
        <p:spPr>
          <a:xfrm>
            <a:off x="4076191" y="5957430"/>
            <a:ext cx="1027430" cy="464820"/>
          </a:xfrm>
          <a:custGeom>
            <a:avLst/>
            <a:gdLst/>
            <a:ahLst/>
            <a:cxnLst/>
            <a:rect l="l" t="t" r="r" b="b"/>
            <a:pathLst>
              <a:path w="1027429" h="464820">
                <a:moveTo>
                  <a:pt x="1017778" y="0"/>
                </a:moveTo>
                <a:lnTo>
                  <a:pt x="0" y="0"/>
                </a:lnTo>
                <a:lnTo>
                  <a:pt x="0" y="445249"/>
                </a:lnTo>
                <a:lnTo>
                  <a:pt x="1027303" y="464299"/>
                </a:lnTo>
                <a:lnTo>
                  <a:pt x="1017778" y="0"/>
                </a:lnTo>
                <a:close/>
              </a:path>
            </a:pathLst>
          </a:custGeom>
          <a:solidFill>
            <a:srgbClr val="FFFFFF"/>
          </a:solidFill>
        </p:spPr>
        <p:txBody>
          <a:bodyPr wrap="square" lIns="0" tIns="0" rIns="0" bIns="0" rtlCol="0"/>
          <a:lstStyle/>
          <a:p>
            <a:endParaRPr/>
          </a:p>
        </p:txBody>
      </p:sp>
      <p:sp>
        <p:nvSpPr>
          <p:cNvPr id="21" name="object 21"/>
          <p:cNvSpPr txBox="1"/>
          <p:nvPr/>
        </p:nvSpPr>
        <p:spPr>
          <a:xfrm>
            <a:off x="4188078" y="6125768"/>
            <a:ext cx="803275" cy="135890"/>
          </a:xfrm>
          <a:prstGeom prst="rect">
            <a:avLst/>
          </a:prstGeom>
        </p:spPr>
        <p:txBody>
          <a:bodyPr vert="horz" wrap="square" lIns="0" tIns="0" rIns="0" bIns="0" rtlCol="0">
            <a:spAutoFit/>
          </a:bodyPr>
          <a:lstStyle/>
          <a:p>
            <a:pPr marL="12700">
              <a:lnSpc>
                <a:spcPct val="100000"/>
              </a:lnSpc>
            </a:pPr>
            <a:r>
              <a:rPr sz="800" spc="5" dirty="0">
                <a:solidFill>
                  <a:srgbClr val="2B2522"/>
                </a:solidFill>
                <a:latin typeface="Tahoma"/>
                <a:cs typeface="Tahoma"/>
              </a:rPr>
              <a:t>Content</a:t>
            </a:r>
            <a:r>
              <a:rPr sz="800" spc="-114" dirty="0">
                <a:solidFill>
                  <a:srgbClr val="2B2522"/>
                </a:solidFill>
                <a:latin typeface="Tahoma"/>
                <a:cs typeface="Tahoma"/>
              </a:rPr>
              <a:t> </a:t>
            </a:r>
            <a:r>
              <a:rPr sz="800" spc="20" dirty="0">
                <a:solidFill>
                  <a:srgbClr val="2B2522"/>
                </a:solidFill>
                <a:latin typeface="Tahoma"/>
                <a:cs typeface="Tahoma"/>
              </a:rPr>
              <a:t>Services</a:t>
            </a:r>
            <a:endParaRPr sz="800">
              <a:latin typeface="Tahoma"/>
              <a:cs typeface="Tahoma"/>
            </a:endParaRPr>
          </a:p>
        </p:txBody>
      </p:sp>
      <p:sp>
        <p:nvSpPr>
          <p:cNvPr id="22" name="object 22"/>
          <p:cNvSpPr/>
          <p:nvPr/>
        </p:nvSpPr>
        <p:spPr>
          <a:xfrm>
            <a:off x="5380228" y="5570220"/>
            <a:ext cx="1036955" cy="469265"/>
          </a:xfrm>
          <a:custGeom>
            <a:avLst/>
            <a:gdLst/>
            <a:ahLst/>
            <a:cxnLst/>
            <a:rect l="l" t="t" r="r" b="b"/>
            <a:pathLst>
              <a:path w="1036954" h="469264">
                <a:moveTo>
                  <a:pt x="1036701" y="0"/>
                </a:moveTo>
                <a:lnTo>
                  <a:pt x="0" y="23748"/>
                </a:lnTo>
                <a:lnTo>
                  <a:pt x="0" y="468985"/>
                </a:lnTo>
                <a:lnTo>
                  <a:pt x="1017651" y="468985"/>
                </a:lnTo>
                <a:lnTo>
                  <a:pt x="1036701" y="0"/>
                </a:lnTo>
                <a:close/>
              </a:path>
            </a:pathLst>
          </a:custGeom>
          <a:solidFill>
            <a:srgbClr val="FFFFFF"/>
          </a:solidFill>
        </p:spPr>
        <p:txBody>
          <a:bodyPr wrap="square" lIns="0" tIns="0" rIns="0" bIns="0" rtlCol="0"/>
          <a:lstStyle/>
          <a:p>
            <a:endParaRPr/>
          </a:p>
        </p:txBody>
      </p:sp>
      <p:sp>
        <p:nvSpPr>
          <p:cNvPr id="23" name="object 23"/>
          <p:cNvSpPr txBox="1"/>
          <p:nvPr/>
        </p:nvSpPr>
        <p:spPr>
          <a:xfrm>
            <a:off x="5475478" y="5679846"/>
            <a:ext cx="848994" cy="257810"/>
          </a:xfrm>
          <a:prstGeom prst="rect">
            <a:avLst/>
          </a:prstGeom>
        </p:spPr>
        <p:txBody>
          <a:bodyPr vert="horz" wrap="square" lIns="0" tIns="0" rIns="0" bIns="0" rtlCol="0">
            <a:spAutoFit/>
          </a:bodyPr>
          <a:lstStyle/>
          <a:p>
            <a:pPr marL="12700" marR="5080" indent="121920">
              <a:lnSpc>
                <a:spcPct val="100000"/>
              </a:lnSpc>
            </a:pPr>
            <a:r>
              <a:rPr sz="800" spc="10" dirty="0">
                <a:solidFill>
                  <a:srgbClr val="2B2522"/>
                </a:solidFill>
                <a:latin typeface="Tahoma"/>
                <a:cs typeface="Tahoma"/>
              </a:rPr>
              <a:t>Orchestrator  </a:t>
            </a:r>
            <a:r>
              <a:rPr sz="800" spc="15" dirty="0">
                <a:solidFill>
                  <a:srgbClr val="2B2522"/>
                </a:solidFill>
                <a:latin typeface="Tahoma"/>
                <a:cs typeface="Tahoma"/>
              </a:rPr>
              <a:t>staging/live</a:t>
            </a:r>
            <a:r>
              <a:rPr sz="800" spc="-155" dirty="0">
                <a:solidFill>
                  <a:srgbClr val="2B2522"/>
                </a:solidFill>
                <a:latin typeface="Tahoma"/>
                <a:cs typeface="Tahoma"/>
              </a:rPr>
              <a:t> </a:t>
            </a:r>
            <a:r>
              <a:rPr sz="800" spc="10" dirty="0">
                <a:solidFill>
                  <a:srgbClr val="2B2522"/>
                </a:solidFill>
                <a:latin typeface="Tahoma"/>
                <a:cs typeface="Tahoma"/>
              </a:rPr>
              <a:t>mode</a:t>
            </a:r>
            <a:endParaRPr sz="800">
              <a:latin typeface="Tahoma"/>
              <a:cs typeface="Tahoma"/>
            </a:endParaRPr>
          </a:p>
        </p:txBody>
      </p:sp>
      <p:sp>
        <p:nvSpPr>
          <p:cNvPr id="24" name="object 24"/>
          <p:cNvSpPr/>
          <p:nvPr/>
        </p:nvSpPr>
        <p:spPr>
          <a:xfrm>
            <a:off x="5093970" y="5507609"/>
            <a:ext cx="290830" cy="318770"/>
          </a:xfrm>
          <a:custGeom>
            <a:avLst/>
            <a:gdLst/>
            <a:ahLst/>
            <a:cxnLst/>
            <a:rect l="l" t="t" r="r" b="b"/>
            <a:pathLst>
              <a:path w="290829" h="318770">
                <a:moveTo>
                  <a:pt x="55984" y="52127"/>
                </a:moveTo>
                <a:lnTo>
                  <a:pt x="46614" y="60651"/>
                </a:lnTo>
                <a:lnTo>
                  <a:pt x="281558" y="318452"/>
                </a:lnTo>
                <a:lnTo>
                  <a:pt x="290829" y="309905"/>
                </a:lnTo>
                <a:lnTo>
                  <a:pt x="55984" y="52127"/>
                </a:lnTo>
                <a:close/>
              </a:path>
              <a:path w="290829" h="318770">
                <a:moveTo>
                  <a:pt x="0" y="0"/>
                </a:moveTo>
                <a:lnTo>
                  <a:pt x="23113" y="82029"/>
                </a:lnTo>
                <a:lnTo>
                  <a:pt x="46614" y="60651"/>
                </a:lnTo>
                <a:lnTo>
                  <a:pt x="38100" y="51307"/>
                </a:lnTo>
                <a:lnTo>
                  <a:pt x="47370" y="42671"/>
                </a:lnTo>
                <a:lnTo>
                  <a:pt x="66378" y="42671"/>
                </a:lnTo>
                <a:lnTo>
                  <a:pt x="79501" y="30733"/>
                </a:lnTo>
                <a:lnTo>
                  <a:pt x="0" y="0"/>
                </a:lnTo>
                <a:close/>
              </a:path>
              <a:path w="290829" h="318770">
                <a:moveTo>
                  <a:pt x="47370" y="42671"/>
                </a:moveTo>
                <a:lnTo>
                  <a:pt x="38100" y="51307"/>
                </a:lnTo>
                <a:lnTo>
                  <a:pt x="46614" y="60651"/>
                </a:lnTo>
                <a:lnTo>
                  <a:pt x="55984" y="52127"/>
                </a:lnTo>
                <a:lnTo>
                  <a:pt x="47370" y="42671"/>
                </a:lnTo>
                <a:close/>
              </a:path>
              <a:path w="290829" h="318770">
                <a:moveTo>
                  <a:pt x="66378" y="42671"/>
                </a:moveTo>
                <a:lnTo>
                  <a:pt x="47370" y="42671"/>
                </a:lnTo>
                <a:lnTo>
                  <a:pt x="55984" y="52127"/>
                </a:lnTo>
                <a:lnTo>
                  <a:pt x="66378" y="42671"/>
                </a:lnTo>
                <a:close/>
              </a:path>
            </a:pathLst>
          </a:custGeom>
          <a:solidFill>
            <a:srgbClr val="7D6F67"/>
          </a:solidFill>
        </p:spPr>
        <p:txBody>
          <a:bodyPr wrap="square" lIns="0" tIns="0" rIns="0" bIns="0" rtlCol="0"/>
          <a:lstStyle/>
          <a:p>
            <a:endParaRPr/>
          </a:p>
        </p:txBody>
      </p:sp>
      <p:sp>
        <p:nvSpPr>
          <p:cNvPr id="25" name="object 25"/>
          <p:cNvSpPr/>
          <p:nvPr/>
        </p:nvSpPr>
        <p:spPr>
          <a:xfrm>
            <a:off x="5103495" y="5798553"/>
            <a:ext cx="281940" cy="381635"/>
          </a:xfrm>
          <a:custGeom>
            <a:avLst/>
            <a:gdLst/>
            <a:ahLst/>
            <a:cxnLst/>
            <a:rect l="l" t="t" r="r" b="b"/>
            <a:pathLst>
              <a:path w="281939" h="381635">
                <a:moveTo>
                  <a:pt x="14224" y="297510"/>
                </a:moveTo>
                <a:lnTo>
                  <a:pt x="0" y="381507"/>
                </a:lnTo>
                <a:lnTo>
                  <a:pt x="75691" y="342544"/>
                </a:lnTo>
                <a:lnTo>
                  <a:pt x="64060" y="334022"/>
                </a:lnTo>
                <a:lnTo>
                  <a:pt x="42671" y="334022"/>
                </a:lnTo>
                <a:lnTo>
                  <a:pt x="32384" y="326516"/>
                </a:lnTo>
                <a:lnTo>
                  <a:pt x="39868" y="316298"/>
                </a:lnTo>
                <a:lnTo>
                  <a:pt x="14224" y="297510"/>
                </a:lnTo>
                <a:close/>
              </a:path>
              <a:path w="281939" h="381635">
                <a:moveTo>
                  <a:pt x="39868" y="316298"/>
                </a:moveTo>
                <a:lnTo>
                  <a:pt x="32384" y="326516"/>
                </a:lnTo>
                <a:lnTo>
                  <a:pt x="42671" y="334022"/>
                </a:lnTo>
                <a:lnTo>
                  <a:pt x="50141" y="323824"/>
                </a:lnTo>
                <a:lnTo>
                  <a:pt x="39868" y="316298"/>
                </a:lnTo>
                <a:close/>
              </a:path>
              <a:path w="281939" h="381635">
                <a:moveTo>
                  <a:pt x="50141" y="323824"/>
                </a:moveTo>
                <a:lnTo>
                  <a:pt x="42671" y="334022"/>
                </a:lnTo>
                <a:lnTo>
                  <a:pt x="64060" y="334022"/>
                </a:lnTo>
                <a:lnTo>
                  <a:pt x="50141" y="323824"/>
                </a:lnTo>
                <a:close/>
              </a:path>
              <a:path w="281939" h="381635">
                <a:moveTo>
                  <a:pt x="271525" y="0"/>
                </a:moveTo>
                <a:lnTo>
                  <a:pt x="39868" y="316298"/>
                </a:lnTo>
                <a:lnTo>
                  <a:pt x="50141" y="323824"/>
                </a:lnTo>
                <a:lnTo>
                  <a:pt x="281813" y="7505"/>
                </a:lnTo>
                <a:lnTo>
                  <a:pt x="271525" y="0"/>
                </a:lnTo>
                <a:close/>
              </a:path>
            </a:pathLst>
          </a:custGeom>
          <a:solidFill>
            <a:srgbClr val="7D6F67"/>
          </a:solidFill>
        </p:spPr>
        <p:txBody>
          <a:bodyPr wrap="square" lIns="0" tIns="0" rIns="0" bIns="0" rtlCol="0"/>
          <a:lstStyle/>
          <a:p>
            <a:endParaRPr/>
          </a:p>
        </p:txBody>
      </p:sp>
      <p:sp>
        <p:nvSpPr>
          <p:cNvPr id="26" name="object 26"/>
          <p:cNvSpPr/>
          <p:nvPr/>
        </p:nvSpPr>
        <p:spPr>
          <a:xfrm>
            <a:off x="4585080" y="5718365"/>
            <a:ext cx="0" cy="239395"/>
          </a:xfrm>
          <a:custGeom>
            <a:avLst/>
            <a:gdLst/>
            <a:ahLst/>
            <a:cxnLst/>
            <a:rect l="l" t="t" r="r" b="b"/>
            <a:pathLst>
              <a:path h="239395">
                <a:moveTo>
                  <a:pt x="0" y="0"/>
                </a:moveTo>
                <a:lnTo>
                  <a:pt x="0" y="239064"/>
                </a:lnTo>
              </a:path>
            </a:pathLst>
          </a:custGeom>
          <a:ln w="12700">
            <a:solidFill>
              <a:srgbClr val="7D6F67"/>
            </a:solidFill>
          </a:ln>
        </p:spPr>
        <p:txBody>
          <a:bodyPr wrap="square" lIns="0" tIns="0" rIns="0" bIns="0" rtlCol="0"/>
          <a:lstStyle/>
          <a:p>
            <a:endParaRPr/>
          </a:p>
        </p:txBody>
      </p:sp>
      <p:sp>
        <p:nvSpPr>
          <p:cNvPr id="27" name="object 27"/>
          <p:cNvSpPr/>
          <p:nvPr/>
        </p:nvSpPr>
        <p:spPr>
          <a:xfrm>
            <a:off x="2526919" y="1113155"/>
            <a:ext cx="4213225" cy="1655445"/>
          </a:xfrm>
          <a:custGeom>
            <a:avLst/>
            <a:gdLst/>
            <a:ahLst/>
            <a:cxnLst/>
            <a:rect l="l" t="t" r="r" b="b"/>
            <a:pathLst>
              <a:path w="4213225" h="1655445">
                <a:moveTo>
                  <a:pt x="4212844" y="0"/>
                </a:moveTo>
                <a:lnTo>
                  <a:pt x="0" y="64770"/>
                </a:lnTo>
                <a:lnTo>
                  <a:pt x="0" y="1654937"/>
                </a:lnTo>
                <a:lnTo>
                  <a:pt x="4134484" y="1654937"/>
                </a:lnTo>
                <a:lnTo>
                  <a:pt x="4212844" y="0"/>
                </a:lnTo>
                <a:close/>
              </a:path>
            </a:pathLst>
          </a:custGeom>
          <a:solidFill>
            <a:srgbClr val="CFC7C3"/>
          </a:solidFill>
        </p:spPr>
        <p:txBody>
          <a:bodyPr wrap="square" lIns="0" tIns="0" rIns="0" bIns="0" rtlCol="0"/>
          <a:lstStyle/>
          <a:p>
            <a:endParaRPr/>
          </a:p>
        </p:txBody>
      </p:sp>
      <p:sp>
        <p:nvSpPr>
          <p:cNvPr id="28" name="object 28"/>
          <p:cNvSpPr txBox="1"/>
          <p:nvPr/>
        </p:nvSpPr>
        <p:spPr>
          <a:xfrm>
            <a:off x="4190238" y="1131696"/>
            <a:ext cx="886460" cy="288290"/>
          </a:xfrm>
          <a:prstGeom prst="rect">
            <a:avLst/>
          </a:prstGeom>
        </p:spPr>
        <p:txBody>
          <a:bodyPr vert="horz" wrap="square" lIns="0" tIns="0" rIns="0" bIns="0" rtlCol="0">
            <a:spAutoFit/>
          </a:bodyPr>
          <a:lstStyle/>
          <a:p>
            <a:pPr marL="12700">
              <a:lnSpc>
                <a:spcPct val="100000"/>
              </a:lnSpc>
            </a:pPr>
            <a:r>
              <a:rPr sz="1800" b="1" spc="-140" dirty="0">
                <a:solidFill>
                  <a:srgbClr val="FFFFFF"/>
                </a:solidFill>
                <a:latin typeface="Arial"/>
                <a:cs typeface="Arial"/>
              </a:rPr>
              <a:t>Ed</a:t>
            </a:r>
            <a:r>
              <a:rPr sz="1800" b="1" spc="-15" dirty="0">
                <a:solidFill>
                  <a:srgbClr val="FFFFFF"/>
                </a:solidFill>
                <a:latin typeface="Arial"/>
                <a:cs typeface="Arial"/>
              </a:rPr>
              <a:t>it</a:t>
            </a:r>
            <a:r>
              <a:rPr sz="1800" b="1" spc="-35" dirty="0">
                <a:solidFill>
                  <a:srgbClr val="FFFFFF"/>
                </a:solidFill>
                <a:latin typeface="Arial"/>
                <a:cs typeface="Arial"/>
              </a:rPr>
              <a:t>o</a:t>
            </a:r>
            <a:r>
              <a:rPr sz="1800" b="1" spc="-45" dirty="0">
                <a:solidFill>
                  <a:srgbClr val="FFFFFF"/>
                </a:solidFill>
                <a:latin typeface="Arial"/>
                <a:cs typeface="Arial"/>
              </a:rPr>
              <a:t>r</a:t>
            </a:r>
            <a:r>
              <a:rPr sz="1800" b="1" spc="-25" dirty="0">
                <a:solidFill>
                  <a:srgbClr val="FFFFFF"/>
                </a:solidFill>
                <a:latin typeface="Arial"/>
                <a:cs typeface="Arial"/>
              </a:rPr>
              <a:t>ial</a:t>
            </a:r>
            <a:endParaRPr sz="1800">
              <a:latin typeface="Arial"/>
              <a:cs typeface="Arial"/>
            </a:endParaRPr>
          </a:p>
        </p:txBody>
      </p:sp>
      <p:sp>
        <p:nvSpPr>
          <p:cNvPr id="29" name="object 29"/>
          <p:cNvSpPr/>
          <p:nvPr/>
        </p:nvSpPr>
        <p:spPr>
          <a:xfrm>
            <a:off x="4076191" y="1527683"/>
            <a:ext cx="1017905" cy="445770"/>
          </a:xfrm>
          <a:custGeom>
            <a:avLst/>
            <a:gdLst/>
            <a:ahLst/>
            <a:cxnLst/>
            <a:rect l="l" t="t" r="r" b="b"/>
            <a:pathLst>
              <a:path w="1017904" h="445769">
                <a:moveTo>
                  <a:pt x="1017778" y="0"/>
                </a:moveTo>
                <a:lnTo>
                  <a:pt x="0" y="0"/>
                </a:lnTo>
                <a:lnTo>
                  <a:pt x="19050" y="426212"/>
                </a:lnTo>
                <a:lnTo>
                  <a:pt x="1017778" y="445262"/>
                </a:lnTo>
                <a:lnTo>
                  <a:pt x="1017778" y="0"/>
                </a:lnTo>
                <a:close/>
              </a:path>
            </a:pathLst>
          </a:custGeom>
          <a:solidFill>
            <a:srgbClr val="FFFFFF"/>
          </a:solidFill>
        </p:spPr>
        <p:txBody>
          <a:bodyPr wrap="square" lIns="0" tIns="0" rIns="0" bIns="0" rtlCol="0"/>
          <a:lstStyle/>
          <a:p>
            <a:endParaRPr/>
          </a:p>
        </p:txBody>
      </p:sp>
      <p:sp>
        <p:nvSpPr>
          <p:cNvPr id="30" name="object 30"/>
          <p:cNvSpPr txBox="1"/>
          <p:nvPr/>
        </p:nvSpPr>
        <p:spPr>
          <a:xfrm>
            <a:off x="4240148" y="1624838"/>
            <a:ext cx="690245" cy="257810"/>
          </a:xfrm>
          <a:prstGeom prst="rect">
            <a:avLst/>
          </a:prstGeom>
        </p:spPr>
        <p:txBody>
          <a:bodyPr vert="horz" wrap="square" lIns="0" tIns="0" rIns="0" bIns="0" rtlCol="0">
            <a:spAutoFit/>
          </a:bodyPr>
          <a:lstStyle/>
          <a:p>
            <a:pPr marL="83820" marR="5080" indent="-71755">
              <a:lnSpc>
                <a:spcPct val="100000"/>
              </a:lnSpc>
            </a:pPr>
            <a:r>
              <a:rPr sz="800" spc="25" dirty="0">
                <a:solidFill>
                  <a:srgbClr val="2B2522"/>
                </a:solidFill>
                <a:latin typeface="Tahoma"/>
                <a:cs typeface="Tahoma"/>
              </a:rPr>
              <a:t>Backbase</a:t>
            </a:r>
            <a:r>
              <a:rPr sz="800" spc="-150" dirty="0">
                <a:solidFill>
                  <a:srgbClr val="2B2522"/>
                </a:solidFill>
                <a:latin typeface="Tahoma"/>
                <a:cs typeface="Tahoma"/>
              </a:rPr>
              <a:t> </a:t>
            </a:r>
            <a:r>
              <a:rPr sz="800" spc="45" dirty="0">
                <a:solidFill>
                  <a:srgbClr val="2B2522"/>
                </a:solidFill>
                <a:latin typeface="Tahoma"/>
                <a:cs typeface="Tahoma"/>
              </a:rPr>
              <a:t>CXP  </a:t>
            </a:r>
            <a:r>
              <a:rPr sz="800" spc="15" dirty="0">
                <a:solidFill>
                  <a:srgbClr val="2B2522"/>
                </a:solidFill>
                <a:latin typeface="Tahoma"/>
                <a:cs typeface="Tahoma"/>
              </a:rPr>
              <a:t>Foundation</a:t>
            </a:r>
            <a:endParaRPr sz="800">
              <a:latin typeface="Tahoma"/>
              <a:cs typeface="Tahoma"/>
            </a:endParaRPr>
          </a:p>
        </p:txBody>
      </p:sp>
      <p:sp>
        <p:nvSpPr>
          <p:cNvPr id="31" name="object 31"/>
          <p:cNvSpPr/>
          <p:nvPr/>
        </p:nvSpPr>
        <p:spPr>
          <a:xfrm>
            <a:off x="4076191" y="2200148"/>
            <a:ext cx="1027430" cy="464820"/>
          </a:xfrm>
          <a:custGeom>
            <a:avLst/>
            <a:gdLst/>
            <a:ahLst/>
            <a:cxnLst/>
            <a:rect l="l" t="t" r="r" b="b"/>
            <a:pathLst>
              <a:path w="1027429" h="464819">
                <a:moveTo>
                  <a:pt x="1017778" y="0"/>
                </a:moveTo>
                <a:lnTo>
                  <a:pt x="0" y="0"/>
                </a:lnTo>
                <a:lnTo>
                  <a:pt x="0" y="445262"/>
                </a:lnTo>
                <a:lnTo>
                  <a:pt x="1027303" y="464312"/>
                </a:lnTo>
                <a:lnTo>
                  <a:pt x="1017778" y="0"/>
                </a:lnTo>
                <a:close/>
              </a:path>
            </a:pathLst>
          </a:custGeom>
          <a:solidFill>
            <a:srgbClr val="FFFFFF"/>
          </a:solidFill>
        </p:spPr>
        <p:txBody>
          <a:bodyPr wrap="square" lIns="0" tIns="0" rIns="0" bIns="0" rtlCol="0"/>
          <a:lstStyle/>
          <a:p>
            <a:endParaRPr/>
          </a:p>
        </p:txBody>
      </p:sp>
      <p:sp>
        <p:nvSpPr>
          <p:cNvPr id="32" name="object 32"/>
          <p:cNvSpPr txBox="1"/>
          <p:nvPr/>
        </p:nvSpPr>
        <p:spPr>
          <a:xfrm>
            <a:off x="4188078" y="2367915"/>
            <a:ext cx="803275" cy="135890"/>
          </a:xfrm>
          <a:prstGeom prst="rect">
            <a:avLst/>
          </a:prstGeom>
        </p:spPr>
        <p:txBody>
          <a:bodyPr vert="horz" wrap="square" lIns="0" tIns="0" rIns="0" bIns="0" rtlCol="0">
            <a:spAutoFit/>
          </a:bodyPr>
          <a:lstStyle/>
          <a:p>
            <a:pPr marL="12700">
              <a:lnSpc>
                <a:spcPct val="100000"/>
              </a:lnSpc>
            </a:pPr>
            <a:r>
              <a:rPr sz="800" spc="5" dirty="0">
                <a:solidFill>
                  <a:srgbClr val="2B2522"/>
                </a:solidFill>
                <a:latin typeface="Tahoma"/>
                <a:cs typeface="Tahoma"/>
              </a:rPr>
              <a:t>Content</a:t>
            </a:r>
            <a:r>
              <a:rPr sz="800" spc="-114" dirty="0">
                <a:solidFill>
                  <a:srgbClr val="2B2522"/>
                </a:solidFill>
                <a:latin typeface="Tahoma"/>
                <a:cs typeface="Tahoma"/>
              </a:rPr>
              <a:t> </a:t>
            </a:r>
            <a:r>
              <a:rPr sz="800" spc="20" dirty="0">
                <a:solidFill>
                  <a:srgbClr val="2B2522"/>
                </a:solidFill>
                <a:latin typeface="Tahoma"/>
                <a:cs typeface="Tahoma"/>
              </a:rPr>
              <a:t>Services</a:t>
            </a:r>
            <a:endParaRPr sz="800">
              <a:latin typeface="Tahoma"/>
              <a:cs typeface="Tahoma"/>
            </a:endParaRPr>
          </a:p>
        </p:txBody>
      </p:sp>
      <p:sp>
        <p:nvSpPr>
          <p:cNvPr id="33" name="object 33"/>
          <p:cNvSpPr/>
          <p:nvPr/>
        </p:nvSpPr>
        <p:spPr>
          <a:xfrm>
            <a:off x="2748533" y="1808098"/>
            <a:ext cx="1042035" cy="474345"/>
          </a:xfrm>
          <a:custGeom>
            <a:avLst/>
            <a:gdLst/>
            <a:ahLst/>
            <a:cxnLst/>
            <a:rect l="l" t="t" r="r" b="b"/>
            <a:pathLst>
              <a:path w="1042035" h="474344">
                <a:moveTo>
                  <a:pt x="0" y="0"/>
                </a:moveTo>
                <a:lnTo>
                  <a:pt x="23749" y="473837"/>
                </a:lnTo>
                <a:lnTo>
                  <a:pt x="1041527" y="473837"/>
                </a:lnTo>
                <a:lnTo>
                  <a:pt x="1041527" y="28575"/>
                </a:lnTo>
                <a:lnTo>
                  <a:pt x="0" y="0"/>
                </a:lnTo>
                <a:close/>
              </a:path>
            </a:pathLst>
          </a:custGeom>
          <a:solidFill>
            <a:srgbClr val="FFFFFF"/>
          </a:solidFill>
        </p:spPr>
        <p:txBody>
          <a:bodyPr wrap="square" lIns="0" tIns="0" rIns="0" bIns="0" rtlCol="0"/>
          <a:lstStyle/>
          <a:p>
            <a:endParaRPr/>
          </a:p>
        </p:txBody>
      </p:sp>
      <p:sp>
        <p:nvSpPr>
          <p:cNvPr id="34" name="object 34"/>
          <p:cNvSpPr txBox="1"/>
          <p:nvPr/>
        </p:nvSpPr>
        <p:spPr>
          <a:xfrm>
            <a:off x="2944114" y="1980438"/>
            <a:ext cx="652145" cy="135890"/>
          </a:xfrm>
          <a:prstGeom prst="rect">
            <a:avLst/>
          </a:prstGeom>
        </p:spPr>
        <p:txBody>
          <a:bodyPr vert="horz" wrap="square" lIns="0" tIns="0" rIns="0" bIns="0" rtlCol="0">
            <a:spAutoFit/>
          </a:bodyPr>
          <a:lstStyle/>
          <a:p>
            <a:pPr marL="12700">
              <a:lnSpc>
                <a:spcPct val="100000"/>
              </a:lnSpc>
            </a:pPr>
            <a:r>
              <a:rPr sz="800" spc="45" dirty="0">
                <a:solidFill>
                  <a:srgbClr val="2B2522"/>
                </a:solidFill>
                <a:latin typeface="Tahoma"/>
                <a:cs typeface="Tahoma"/>
              </a:rPr>
              <a:t>CXP</a:t>
            </a:r>
            <a:r>
              <a:rPr sz="800" spc="-130" dirty="0">
                <a:solidFill>
                  <a:srgbClr val="2B2522"/>
                </a:solidFill>
                <a:latin typeface="Tahoma"/>
                <a:cs typeface="Tahoma"/>
              </a:rPr>
              <a:t> </a:t>
            </a:r>
            <a:r>
              <a:rPr sz="800" spc="15" dirty="0">
                <a:solidFill>
                  <a:srgbClr val="2B2522"/>
                </a:solidFill>
                <a:latin typeface="Tahoma"/>
                <a:cs typeface="Tahoma"/>
              </a:rPr>
              <a:t>Manager</a:t>
            </a:r>
            <a:endParaRPr sz="800">
              <a:latin typeface="Tahoma"/>
              <a:cs typeface="Tahoma"/>
            </a:endParaRPr>
          </a:p>
        </p:txBody>
      </p:sp>
      <p:sp>
        <p:nvSpPr>
          <p:cNvPr id="35" name="object 35"/>
          <p:cNvSpPr/>
          <p:nvPr/>
        </p:nvSpPr>
        <p:spPr>
          <a:xfrm>
            <a:off x="3785361" y="1750314"/>
            <a:ext cx="290830" cy="313690"/>
          </a:xfrm>
          <a:custGeom>
            <a:avLst/>
            <a:gdLst/>
            <a:ahLst/>
            <a:cxnLst/>
            <a:rect l="l" t="t" r="r" b="b"/>
            <a:pathLst>
              <a:path w="290829" h="313689">
                <a:moveTo>
                  <a:pt x="234486" y="51564"/>
                </a:moveTo>
                <a:lnTo>
                  <a:pt x="0" y="304673"/>
                </a:lnTo>
                <a:lnTo>
                  <a:pt x="9271" y="313309"/>
                </a:lnTo>
                <a:lnTo>
                  <a:pt x="243777" y="60179"/>
                </a:lnTo>
                <a:lnTo>
                  <a:pt x="234486" y="51564"/>
                </a:lnTo>
                <a:close/>
              </a:path>
              <a:path w="290829" h="313689">
                <a:moveTo>
                  <a:pt x="278549" y="42290"/>
                </a:moveTo>
                <a:lnTo>
                  <a:pt x="243077" y="42290"/>
                </a:lnTo>
                <a:lnTo>
                  <a:pt x="252349" y="50926"/>
                </a:lnTo>
                <a:lnTo>
                  <a:pt x="243777" y="60179"/>
                </a:lnTo>
                <a:lnTo>
                  <a:pt x="267080" y="81787"/>
                </a:lnTo>
                <a:lnTo>
                  <a:pt x="278549" y="42290"/>
                </a:lnTo>
                <a:close/>
              </a:path>
              <a:path w="290829" h="313689">
                <a:moveTo>
                  <a:pt x="243077" y="42290"/>
                </a:moveTo>
                <a:lnTo>
                  <a:pt x="234486" y="51564"/>
                </a:lnTo>
                <a:lnTo>
                  <a:pt x="243777" y="60179"/>
                </a:lnTo>
                <a:lnTo>
                  <a:pt x="252349" y="50926"/>
                </a:lnTo>
                <a:lnTo>
                  <a:pt x="243077" y="42290"/>
                </a:lnTo>
                <a:close/>
              </a:path>
              <a:path w="290829" h="313689">
                <a:moveTo>
                  <a:pt x="290829" y="0"/>
                </a:moveTo>
                <a:lnTo>
                  <a:pt x="211200" y="29972"/>
                </a:lnTo>
                <a:lnTo>
                  <a:pt x="234486" y="51564"/>
                </a:lnTo>
                <a:lnTo>
                  <a:pt x="243077" y="42290"/>
                </a:lnTo>
                <a:lnTo>
                  <a:pt x="278549" y="42290"/>
                </a:lnTo>
                <a:lnTo>
                  <a:pt x="290829" y="0"/>
                </a:lnTo>
                <a:close/>
              </a:path>
            </a:pathLst>
          </a:custGeom>
          <a:solidFill>
            <a:srgbClr val="7D6F67"/>
          </a:solidFill>
        </p:spPr>
        <p:txBody>
          <a:bodyPr wrap="square" lIns="0" tIns="0" rIns="0" bIns="0" rtlCol="0"/>
          <a:lstStyle/>
          <a:p>
            <a:endParaRPr/>
          </a:p>
        </p:txBody>
      </p:sp>
      <p:sp>
        <p:nvSpPr>
          <p:cNvPr id="36" name="object 36"/>
          <p:cNvSpPr/>
          <p:nvPr/>
        </p:nvSpPr>
        <p:spPr>
          <a:xfrm>
            <a:off x="3790060" y="2021204"/>
            <a:ext cx="1590675" cy="76200"/>
          </a:xfrm>
          <a:custGeom>
            <a:avLst/>
            <a:gdLst/>
            <a:ahLst/>
            <a:cxnLst/>
            <a:rect l="l" t="t" r="r" b="b"/>
            <a:pathLst>
              <a:path w="1590675" h="76200">
                <a:moveTo>
                  <a:pt x="1513966" y="0"/>
                </a:moveTo>
                <a:lnTo>
                  <a:pt x="1513966" y="76200"/>
                </a:lnTo>
                <a:lnTo>
                  <a:pt x="1577466" y="44450"/>
                </a:lnTo>
                <a:lnTo>
                  <a:pt x="1526666" y="44450"/>
                </a:lnTo>
                <a:lnTo>
                  <a:pt x="1526666" y="31750"/>
                </a:lnTo>
                <a:lnTo>
                  <a:pt x="1577466" y="31750"/>
                </a:lnTo>
                <a:lnTo>
                  <a:pt x="1513966" y="0"/>
                </a:lnTo>
                <a:close/>
              </a:path>
              <a:path w="1590675" h="76200">
                <a:moveTo>
                  <a:pt x="1513966" y="31750"/>
                </a:moveTo>
                <a:lnTo>
                  <a:pt x="0" y="31750"/>
                </a:lnTo>
                <a:lnTo>
                  <a:pt x="0" y="44450"/>
                </a:lnTo>
                <a:lnTo>
                  <a:pt x="1513966" y="44450"/>
                </a:lnTo>
                <a:lnTo>
                  <a:pt x="1513966" y="31750"/>
                </a:lnTo>
                <a:close/>
              </a:path>
              <a:path w="1590675" h="76200">
                <a:moveTo>
                  <a:pt x="1577466" y="31750"/>
                </a:moveTo>
                <a:lnTo>
                  <a:pt x="1526666" y="31750"/>
                </a:lnTo>
                <a:lnTo>
                  <a:pt x="1526666" y="44450"/>
                </a:lnTo>
                <a:lnTo>
                  <a:pt x="1577466" y="44450"/>
                </a:lnTo>
                <a:lnTo>
                  <a:pt x="1590166" y="38100"/>
                </a:lnTo>
                <a:lnTo>
                  <a:pt x="1577466" y="31750"/>
                </a:lnTo>
                <a:close/>
              </a:path>
            </a:pathLst>
          </a:custGeom>
          <a:solidFill>
            <a:srgbClr val="7D6F67"/>
          </a:solidFill>
        </p:spPr>
        <p:txBody>
          <a:bodyPr wrap="square" lIns="0" tIns="0" rIns="0" bIns="0" rtlCol="0"/>
          <a:lstStyle/>
          <a:p>
            <a:endParaRPr/>
          </a:p>
        </p:txBody>
      </p:sp>
      <p:sp>
        <p:nvSpPr>
          <p:cNvPr id="37" name="object 37"/>
          <p:cNvSpPr/>
          <p:nvPr/>
        </p:nvSpPr>
        <p:spPr>
          <a:xfrm>
            <a:off x="3784980" y="2055367"/>
            <a:ext cx="291465" cy="367665"/>
          </a:xfrm>
          <a:custGeom>
            <a:avLst/>
            <a:gdLst/>
            <a:ahLst/>
            <a:cxnLst/>
            <a:rect l="l" t="t" r="r" b="b"/>
            <a:pathLst>
              <a:path w="291464" h="367664">
                <a:moveTo>
                  <a:pt x="239132" y="311430"/>
                </a:moveTo>
                <a:lnTo>
                  <a:pt x="214122" y="331089"/>
                </a:lnTo>
                <a:lnTo>
                  <a:pt x="291211" y="367411"/>
                </a:lnTo>
                <a:lnTo>
                  <a:pt x="281764" y="321437"/>
                </a:lnTo>
                <a:lnTo>
                  <a:pt x="247015" y="321437"/>
                </a:lnTo>
                <a:lnTo>
                  <a:pt x="239132" y="311430"/>
                </a:lnTo>
                <a:close/>
              </a:path>
              <a:path w="291464" h="367664">
                <a:moveTo>
                  <a:pt x="249083" y="303608"/>
                </a:moveTo>
                <a:lnTo>
                  <a:pt x="239132" y="311430"/>
                </a:lnTo>
                <a:lnTo>
                  <a:pt x="247015" y="321437"/>
                </a:lnTo>
                <a:lnTo>
                  <a:pt x="256921" y="313563"/>
                </a:lnTo>
                <a:lnTo>
                  <a:pt x="249083" y="303608"/>
                </a:lnTo>
                <a:close/>
              </a:path>
              <a:path w="291464" h="367664">
                <a:moveTo>
                  <a:pt x="274066" y="283972"/>
                </a:moveTo>
                <a:lnTo>
                  <a:pt x="249083" y="303608"/>
                </a:lnTo>
                <a:lnTo>
                  <a:pt x="256921" y="313563"/>
                </a:lnTo>
                <a:lnTo>
                  <a:pt x="247015" y="321437"/>
                </a:lnTo>
                <a:lnTo>
                  <a:pt x="281764" y="321437"/>
                </a:lnTo>
                <a:lnTo>
                  <a:pt x="274066" y="283972"/>
                </a:lnTo>
                <a:close/>
              </a:path>
              <a:path w="291464" h="367664">
                <a:moveTo>
                  <a:pt x="10033" y="0"/>
                </a:moveTo>
                <a:lnTo>
                  <a:pt x="0" y="7874"/>
                </a:lnTo>
                <a:lnTo>
                  <a:pt x="239132" y="311430"/>
                </a:lnTo>
                <a:lnTo>
                  <a:pt x="249083" y="303608"/>
                </a:lnTo>
                <a:lnTo>
                  <a:pt x="10033" y="0"/>
                </a:lnTo>
                <a:close/>
              </a:path>
            </a:pathLst>
          </a:custGeom>
          <a:solidFill>
            <a:srgbClr val="7D6F67"/>
          </a:solidFill>
        </p:spPr>
        <p:txBody>
          <a:bodyPr wrap="square" lIns="0" tIns="0" rIns="0" bIns="0" rtlCol="0"/>
          <a:lstStyle/>
          <a:p>
            <a:endParaRPr/>
          </a:p>
        </p:txBody>
      </p:sp>
      <p:sp>
        <p:nvSpPr>
          <p:cNvPr id="38" name="object 38"/>
          <p:cNvSpPr/>
          <p:nvPr/>
        </p:nvSpPr>
        <p:spPr>
          <a:xfrm>
            <a:off x="5089271" y="1746123"/>
            <a:ext cx="291465" cy="318770"/>
          </a:xfrm>
          <a:custGeom>
            <a:avLst/>
            <a:gdLst/>
            <a:ahLst/>
            <a:cxnLst/>
            <a:rect l="l" t="t" r="r" b="b"/>
            <a:pathLst>
              <a:path w="291464" h="318769">
                <a:moveTo>
                  <a:pt x="234875" y="266296"/>
                </a:moveTo>
                <a:lnTo>
                  <a:pt x="211454" y="287654"/>
                </a:lnTo>
                <a:lnTo>
                  <a:pt x="290956" y="318388"/>
                </a:lnTo>
                <a:lnTo>
                  <a:pt x="278868" y="275716"/>
                </a:lnTo>
                <a:lnTo>
                  <a:pt x="243458" y="275716"/>
                </a:lnTo>
                <a:lnTo>
                  <a:pt x="234875" y="266296"/>
                </a:lnTo>
                <a:close/>
              </a:path>
              <a:path w="291464" h="318769">
                <a:moveTo>
                  <a:pt x="244303" y="257698"/>
                </a:moveTo>
                <a:lnTo>
                  <a:pt x="234875" y="266296"/>
                </a:lnTo>
                <a:lnTo>
                  <a:pt x="243458" y="275716"/>
                </a:lnTo>
                <a:lnTo>
                  <a:pt x="252856" y="267080"/>
                </a:lnTo>
                <a:lnTo>
                  <a:pt x="244303" y="257698"/>
                </a:lnTo>
                <a:close/>
              </a:path>
              <a:path w="291464" h="318769">
                <a:moveTo>
                  <a:pt x="267715" y="236347"/>
                </a:moveTo>
                <a:lnTo>
                  <a:pt x="244303" y="257698"/>
                </a:lnTo>
                <a:lnTo>
                  <a:pt x="252856" y="267080"/>
                </a:lnTo>
                <a:lnTo>
                  <a:pt x="243458" y="275716"/>
                </a:lnTo>
                <a:lnTo>
                  <a:pt x="278868" y="275716"/>
                </a:lnTo>
                <a:lnTo>
                  <a:pt x="267715" y="236347"/>
                </a:lnTo>
                <a:close/>
              </a:path>
              <a:path w="291464" h="318769">
                <a:moveTo>
                  <a:pt x="9398" y="0"/>
                </a:moveTo>
                <a:lnTo>
                  <a:pt x="0" y="8509"/>
                </a:lnTo>
                <a:lnTo>
                  <a:pt x="234875" y="266296"/>
                </a:lnTo>
                <a:lnTo>
                  <a:pt x="244303" y="257698"/>
                </a:lnTo>
                <a:lnTo>
                  <a:pt x="9398" y="0"/>
                </a:lnTo>
                <a:close/>
              </a:path>
            </a:pathLst>
          </a:custGeom>
          <a:solidFill>
            <a:srgbClr val="7D6F67"/>
          </a:solidFill>
        </p:spPr>
        <p:txBody>
          <a:bodyPr wrap="square" lIns="0" tIns="0" rIns="0" bIns="0" rtlCol="0"/>
          <a:lstStyle/>
          <a:p>
            <a:endParaRPr/>
          </a:p>
        </p:txBody>
      </p:sp>
      <p:sp>
        <p:nvSpPr>
          <p:cNvPr id="39" name="object 39"/>
          <p:cNvSpPr/>
          <p:nvPr/>
        </p:nvSpPr>
        <p:spPr>
          <a:xfrm>
            <a:off x="5098288" y="2044954"/>
            <a:ext cx="281940" cy="381635"/>
          </a:xfrm>
          <a:custGeom>
            <a:avLst/>
            <a:gdLst/>
            <a:ahLst/>
            <a:cxnLst/>
            <a:rect l="l" t="t" r="r" b="b"/>
            <a:pathLst>
              <a:path w="281939" h="381635">
                <a:moveTo>
                  <a:pt x="231735" y="57776"/>
                </a:moveTo>
                <a:lnTo>
                  <a:pt x="0" y="374015"/>
                </a:lnTo>
                <a:lnTo>
                  <a:pt x="10287" y="381508"/>
                </a:lnTo>
                <a:lnTo>
                  <a:pt x="241917" y="65245"/>
                </a:lnTo>
                <a:lnTo>
                  <a:pt x="231735" y="57776"/>
                </a:lnTo>
                <a:close/>
              </a:path>
              <a:path w="281939" h="381635">
                <a:moveTo>
                  <a:pt x="273832" y="47498"/>
                </a:moveTo>
                <a:lnTo>
                  <a:pt x="239267" y="47498"/>
                </a:lnTo>
                <a:lnTo>
                  <a:pt x="249427" y="54991"/>
                </a:lnTo>
                <a:lnTo>
                  <a:pt x="241917" y="65245"/>
                </a:lnTo>
                <a:lnTo>
                  <a:pt x="267588" y="84074"/>
                </a:lnTo>
                <a:lnTo>
                  <a:pt x="273832" y="47498"/>
                </a:lnTo>
                <a:close/>
              </a:path>
              <a:path w="281939" h="381635">
                <a:moveTo>
                  <a:pt x="239267" y="47498"/>
                </a:moveTo>
                <a:lnTo>
                  <a:pt x="231735" y="57776"/>
                </a:lnTo>
                <a:lnTo>
                  <a:pt x="241917" y="65245"/>
                </a:lnTo>
                <a:lnTo>
                  <a:pt x="249427" y="54991"/>
                </a:lnTo>
                <a:lnTo>
                  <a:pt x="239267" y="47498"/>
                </a:lnTo>
                <a:close/>
              </a:path>
              <a:path w="281939" h="381635">
                <a:moveTo>
                  <a:pt x="281939" y="0"/>
                </a:moveTo>
                <a:lnTo>
                  <a:pt x="206121" y="38988"/>
                </a:lnTo>
                <a:lnTo>
                  <a:pt x="231735" y="57776"/>
                </a:lnTo>
                <a:lnTo>
                  <a:pt x="239267" y="47498"/>
                </a:lnTo>
                <a:lnTo>
                  <a:pt x="273832" y="47498"/>
                </a:lnTo>
                <a:lnTo>
                  <a:pt x="281939" y="0"/>
                </a:lnTo>
                <a:close/>
              </a:path>
            </a:pathLst>
          </a:custGeom>
          <a:solidFill>
            <a:srgbClr val="7D6F67"/>
          </a:solidFill>
        </p:spPr>
        <p:txBody>
          <a:bodyPr wrap="square" lIns="0" tIns="0" rIns="0" bIns="0" rtlCol="0"/>
          <a:lstStyle/>
          <a:p>
            <a:endParaRPr/>
          </a:p>
        </p:txBody>
      </p:sp>
      <p:sp>
        <p:nvSpPr>
          <p:cNvPr id="40" name="object 40"/>
          <p:cNvSpPr/>
          <p:nvPr/>
        </p:nvSpPr>
        <p:spPr>
          <a:xfrm>
            <a:off x="4585080" y="1961007"/>
            <a:ext cx="0" cy="239395"/>
          </a:xfrm>
          <a:custGeom>
            <a:avLst/>
            <a:gdLst/>
            <a:ahLst/>
            <a:cxnLst/>
            <a:rect l="l" t="t" r="r" b="b"/>
            <a:pathLst>
              <a:path h="239394">
                <a:moveTo>
                  <a:pt x="0" y="0"/>
                </a:moveTo>
                <a:lnTo>
                  <a:pt x="0" y="239140"/>
                </a:lnTo>
              </a:path>
            </a:pathLst>
          </a:custGeom>
          <a:ln w="12700">
            <a:solidFill>
              <a:srgbClr val="7D6F67"/>
            </a:solidFill>
          </a:ln>
        </p:spPr>
        <p:txBody>
          <a:bodyPr wrap="square" lIns="0" tIns="0" rIns="0" bIns="0" rtlCol="0"/>
          <a:lstStyle/>
          <a:p>
            <a:endParaRPr/>
          </a:p>
        </p:txBody>
      </p:sp>
      <p:sp>
        <p:nvSpPr>
          <p:cNvPr id="41" name="object 41"/>
          <p:cNvSpPr/>
          <p:nvPr/>
        </p:nvSpPr>
        <p:spPr>
          <a:xfrm>
            <a:off x="6397878" y="2052954"/>
            <a:ext cx="168910" cy="3843020"/>
          </a:xfrm>
          <a:custGeom>
            <a:avLst/>
            <a:gdLst/>
            <a:ahLst/>
            <a:cxnLst/>
            <a:rect l="l" t="t" r="r" b="b"/>
            <a:pathLst>
              <a:path w="168909" h="3843020">
                <a:moveTo>
                  <a:pt x="86741" y="3766426"/>
                </a:moveTo>
                <a:lnTo>
                  <a:pt x="10541" y="3804526"/>
                </a:lnTo>
                <a:lnTo>
                  <a:pt x="86741" y="3842626"/>
                </a:lnTo>
                <a:lnTo>
                  <a:pt x="86741" y="3810876"/>
                </a:lnTo>
                <a:lnTo>
                  <a:pt x="74041" y="3810876"/>
                </a:lnTo>
                <a:lnTo>
                  <a:pt x="74041" y="3798176"/>
                </a:lnTo>
                <a:lnTo>
                  <a:pt x="86741" y="3798176"/>
                </a:lnTo>
                <a:lnTo>
                  <a:pt x="86741" y="3766426"/>
                </a:lnTo>
                <a:close/>
              </a:path>
              <a:path w="168909" h="3843020">
                <a:moveTo>
                  <a:pt x="86741" y="3798176"/>
                </a:moveTo>
                <a:lnTo>
                  <a:pt x="74041" y="3798176"/>
                </a:lnTo>
                <a:lnTo>
                  <a:pt x="74041" y="3810876"/>
                </a:lnTo>
                <a:lnTo>
                  <a:pt x="86741" y="3810876"/>
                </a:lnTo>
                <a:lnTo>
                  <a:pt x="86741" y="3798176"/>
                </a:lnTo>
                <a:close/>
              </a:path>
              <a:path w="168909" h="3843020">
                <a:moveTo>
                  <a:pt x="155828" y="3798176"/>
                </a:moveTo>
                <a:lnTo>
                  <a:pt x="86741" y="3798176"/>
                </a:lnTo>
                <a:lnTo>
                  <a:pt x="86741" y="3810876"/>
                </a:lnTo>
                <a:lnTo>
                  <a:pt x="165735" y="3810876"/>
                </a:lnTo>
                <a:lnTo>
                  <a:pt x="168528" y="3808031"/>
                </a:lnTo>
                <a:lnTo>
                  <a:pt x="168528" y="3804526"/>
                </a:lnTo>
                <a:lnTo>
                  <a:pt x="155828" y="3804526"/>
                </a:lnTo>
                <a:lnTo>
                  <a:pt x="155828" y="3798176"/>
                </a:lnTo>
                <a:close/>
              </a:path>
              <a:path w="168909" h="3843020">
                <a:moveTo>
                  <a:pt x="155828" y="6350"/>
                </a:moveTo>
                <a:lnTo>
                  <a:pt x="155828" y="3804526"/>
                </a:lnTo>
                <a:lnTo>
                  <a:pt x="162178" y="3798176"/>
                </a:lnTo>
                <a:lnTo>
                  <a:pt x="168528" y="3798176"/>
                </a:lnTo>
                <a:lnTo>
                  <a:pt x="168528" y="12700"/>
                </a:lnTo>
                <a:lnTo>
                  <a:pt x="162178" y="12700"/>
                </a:lnTo>
                <a:lnTo>
                  <a:pt x="155828" y="6350"/>
                </a:lnTo>
                <a:close/>
              </a:path>
              <a:path w="168909" h="3843020">
                <a:moveTo>
                  <a:pt x="168528" y="3798176"/>
                </a:moveTo>
                <a:lnTo>
                  <a:pt x="162178" y="3798176"/>
                </a:lnTo>
                <a:lnTo>
                  <a:pt x="155828" y="3804526"/>
                </a:lnTo>
                <a:lnTo>
                  <a:pt x="168528" y="3804526"/>
                </a:lnTo>
                <a:lnTo>
                  <a:pt x="168528" y="3798176"/>
                </a:lnTo>
                <a:close/>
              </a:path>
              <a:path w="168909" h="3843020">
                <a:moveTo>
                  <a:pt x="165735" y="0"/>
                </a:moveTo>
                <a:lnTo>
                  <a:pt x="0" y="0"/>
                </a:lnTo>
                <a:lnTo>
                  <a:pt x="0" y="12700"/>
                </a:lnTo>
                <a:lnTo>
                  <a:pt x="155828" y="12700"/>
                </a:lnTo>
                <a:lnTo>
                  <a:pt x="155828" y="6350"/>
                </a:lnTo>
                <a:lnTo>
                  <a:pt x="168528" y="6350"/>
                </a:lnTo>
                <a:lnTo>
                  <a:pt x="168528" y="2794"/>
                </a:lnTo>
                <a:lnTo>
                  <a:pt x="165735" y="0"/>
                </a:lnTo>
                <a:close/>
              </a:path>
              <a:path w="168909" h="3843020">
                <a:moveTo>
                  <a:pt x="168528" y="6350"/>
                </a:moveTo>
                <a:lnTo>
                  <a:pt x="155828" y="6350"/>
                </a:lnTo>
                <a:lnTo>
                  <a:pt x="162178" y="12700"/>
                </a:lnTo>
                <a:lnTo>
                  <a:pt x="168528" y="12700"/>
                </a:lnTo>
                <a:lnTo>
                  <a:pt x="168528" y="6350"/>
                </a:lnTo>
                <a:close/>
              </a:path>
            </a:pathLst>
          </a:custGeom>
          <a:solidFill>
            <a:srgbClr val="7D6F67"/>
          </a:solidFill>
        </p:spPr>
        <p:txBody>
          <a:bodyPr wrap="square" lIns="0" tIns="0" rIns="0" bIns="0" rtlCol="0"/>
          <a:lstStyle/>
          <a:p>
            <a:endParaRPr/>
          </a:p>
        </p:txBody>
      </p:sp>
      <p:sp>
        <p:nvSpPr>
          <p:cNvPr id="42" name="object 42"/>
          <p:cNvSpPr/>
          <p:nvPr/>
        </p:nvSpPr>
        <p:spPr>
          <a:xfrm>
            <a:off x="5850890" y="2281935"/>
            <a:ext cx="76200" cy="1445260"/>
          </a:xfrm>
          <a:custGeom>
            <a:avLst/>
            <a:gdLst/>
            <a:ahLst/>
            <a:cxnLst/>
            <a:rect l="l" t="t" r="r" b="b"/>
            <a:pathLst>
              <a:path w="76200" h="1445260">
                <a:moveTo>
                  <a:pt x="31750" y="1368552"/>
                </a:moveTo>
                <a:lnTo>
                  <a:pt x="0" y="1368552"/>
                </a:lnTo>
                <a:lnTo>
                  <a:pt x="38100" y="1444752"/>
                </a:lnTo>
                <a:lnTo>
                  <a:pt x="69850" y="1381252"/>
                </a:lnTo>
                <a:lnTo>
                  <a:pt x="31750" y="1381252"/>
                </a:lnTo>
                <a:lnTo>
                  <a:pt x="31750" y="1368552"/>
                </a:lnTo>
                <a:close/>
              </a:path>
              <a:path w="76200" h="1445260">
                <a:moveTo>
                  <a:pt x="44450" y="0"/>
                </a:moveTo>
                <a:lnTo>
                  <a:pt x="31750" y="0"/>
                </a:lnTo>
                <a:lnTo>
                  <a:pt x="31750" y="1381252"/>
                </a:lnTo>
                <a:lnTo>
                  <a:pt x="44450" y="1381252"/>
                </a:lnTo>
                <a:lnTo>
                  <a:pt x="44450" y="0"/>
                </a:lnTo>
                <a:close/>
              </a:path>
              <a:path w="76200" h="1445260">
                <a:moveTo>
                  <a:pt x="76200" y="1368552"/>
                </a:moveTo>
                <a:lnTo>
                  <a:pt x="44450" y="1368552"/>
                </a:lnTo>
                <a:lnTo>
                  <a:pt x="44450" y="1381252"/>
                </a:lnTo>
                <a:lnTo>
                  <a:pt x="69850" y="1381252"/>
                </a:lnTo>
                <a:lnTo>
                  <a:pt x="76200" y="1368552"/>
                </a:lnTo>
                <a:close/>
              </a:path>
            </a:pathLst>
          </a:custGeom>
          <a:solidFill>
            <a:srgbClr val="7D6F67"/>
          </a:solidFill>
        </p:spPr>
        <p:txBody>
          <a:bodyPr wrap="square" lIns="0" tIns="0" rIns="0" bIns="0" rtlCol="0"/>
          <a:lstStyle/>
          <a:p>
            <a:endParaRPr/>
          </a:p>
        </p:txBody>
      </p:sp>
      <p:sp>
        <p:nvSpPr>
          <p:cNvPr id="43" name="object 43"/>
          <p:cNvSpPr/>
          <p:nvPr/>
        </p:nvSpPr>
        <p:spPr>
          <a:xfrm>
            <a:off x="1646301" y="3590797"/>
            <a:ext cx="2430145" cy="76200"/>
          </a:xfrm>
          <a:custGeom>
            <a:avLst/>
            <a:gdLst/>
            <a:ahLst/>
            <a:cxnLst/>
            <a:rect l="l" t="t" r="r" b="b"/>
            <a:pathLst>
              <a:path w="2430145" h="76200">
                <a:moveTo>
                  <a:pt x="2353743" y="44433"/>
                </a:moveTo>
                <a:lnTo>
                  <a:pt x="2353691" y="76200"/>
                </a:lnTo>
                <a:lnTo>
                  <a:pt x="2417403" y="44450"/>
                </a:lnTo>
                <a:lnTo>
                  <a:pt x="2366391" y="44450"/>
                </a:lnTo>
                <a:lnTo>
                  <a:pt x="2353743" y="44433"/>
                </a:lnTo>
                <a:close/>
              </a:path>
              <a:path w="2430145" h="76200">
                <a:moveTo>
                  <a:pt x="2353765" y="31732"/>
                </a:moveTo>
                <a:lnTo>
                  <a:pt x="2353743" y="44433"/>
                </a:lnTo>
                <a:lnTo>
                  <a:pt x="2366391" y="44450"/>
                </a:lnTo>
                <a:lnTo>
                  <a:pt x="2366518" y="31750"/>
                </a:lnTo>
                <a:lnTo>
                  <a:pt x="2353765" y="31732"/>
                </a:lnTo>
                <a:close/>
              </a:path>
              <a:path w="2430145" h="76200">
                <a:moveTo>
                  <a:pt x="2353818" y="0"/>
                </a:moveTo>
                <a:lnTo>
                  <a:pt x="2353765" y="31732"/>
                </a:lnTo>
                <a:lnTo>
                  <a:pt x="2366518" y="31750"/>
                </a:lnTo>
                <a:lnTo>
                  <a:pt x="2366391" y="44450"/>
                </a:lnTo>
                <a:lnTo>
                  <a:pt x="2417403" y="44450"/>
                </a:lnTo>
                <a:lnTo>
                  <a:pt x="2429891" y="38226"/>
                </a:lnTo>
                <a:lnTo>
                  <a:pt x="2353818" y="0"/>
                </a:lnTo>
                <a:close/>
              </a:path>
              <a:path w="2430145" h="76200">
                <a:moveTo>
                  <a:pt x="0" y="28575"/>
                </a:moveTo>
                <a:lnTo>
                  <a:pt x="0" y="41275"/>
                </a:lnTo>
                <a:lnTo>
                  <a:pt x="2353743" y="44433"/>
                </a:lnTo>
                <a:lnTo>
                  <a:pt x="2353765" y="31732"/>
                </a:lnTo>
                <a:lnTo>
                  <a:pt x="0" y="28575"/>
                </a:lnTo>
                <a:close/>
              </a:path>
            </a:pathLst>
          </a:custGeom>
          <a:solidFill>
            <a:srgbClr val="7D6F67"/>
          </a:solidFill>
        </p:spPr>
        <p:txBody>
          <a:bodyPr wrap="square" lIns="0" tIns="0" rIns="0" bIns="0" rtlCol="0"/>
          <a:lstStyle/>
          <a:p>
            <a:endParaRPr/>
          </a:p>
        </p:txBody>
      </p:sp>
      <p:sp>
        <p:nvSpPr>
          <p:cNvPr id="44" name="object 44"/>
          <p:cNvSpPr/>
          <p:nvPr/>
        </p:nvSpPr>
        <p:spPr>
          <a:xfrm>
            <a:off x="1646301" y="5469509"/>
            <a:ext cx="2430145" cy="76200"/>
          </a:xfrm>
          <a:custGeom>
            <a:avLst/>
            <a:gdLst/>
            <a:ahLst/>
            <a:cxnLst/>
            <a:rect l="l" t="t" r="r" b="b"/>
            <a:pathLst>
              <a:path w="2430145" h="76200">
                <a:moveTo>
                  <a:pt x="2353691" y="0"/>
                </a:moveTo>
                <a:lnTo>
                  <a:pt x="2353691" y="76199"/>
                </a:lnTo>
                <a:lnTo>
                  <a:pt x="2417191" y="44449"/>
                </a:lnTo>
                <a:lnTo>
                  <a:pt x="2366391" y="44449"/>
                </a:lnTo>
                <a:lnTo>
                  <a:pt x="2366391" y="31749"/>
                </a:lnTo>
                <a:lnTo>
                  <a:pt x="2417191" y="31749"/>
                </a:lnTo>
                <a:lnTo>
                  <a:pt x="2353691" y="0"/>
                </a:lnTo>
                <a:close/>
              </a:path>
              <a:path w="2430145" h="76200">
                <a:moveTo>
                  <a:pt x="2353691" y="31749"/>
                </a:moveTo>
                <a:lnTo>
                  <a:pt x="0" y="31749"/>
                </a:lnTo>
                <a:lnTo>
                  <a:pt x="0" y="44449"/>
                </a:lnTo>
                <a:lnTo>
                  <a:pt x="2353691" y="44449"/>
                </a:lnTo>
                <a:lnTo>
                  <a:pt x="2353691" y="31749"/>
                </a:lnTo>
                <a:close/>
              </a:path>
              <a:path w="2430145" h="76200">
                <a:moveTo>
                  <a:pt x="2417191" y="31749"/>
                </a:moveTo>
                <a:lnTo>
                  <a:pt x="2366391" y="31749"/>
                </a:lnTo>
                <a:lnTo>
                  <a:pt x="2366391" y="44449"/>
                </a:lnTo>
                <a:lnTo>
                  <a:pt x="2417191" y="44449"/>
                </a:lnTo>
                <a:lnTo>
                  <a:pt x="2429891" y="38099"/>
                </a:lnTo>
                <a:lnTo>
                  <a:pt x="2417191" y="31749"/>
                </a:lnTo>
                <a:close/>
              </a:path>
            </a:pathLst>
          </a:custGeom>
          <a:solidFill>
            <a:srgbClr val="7D6F67"/>
          </a:solidFill>
        </p:spPr>
        <p:txBody>
          <a:bodyPr wrap="square" lIns="0" tIns="0" rIns="0" bIns="0" rtlCol="0"/>
          <a:lstStyle/>
          <a:p>
            <a:endParaRPr/>
          </a:p>
        </p:txBody>
      </p:sp>
      <p:sp>
        <p:nvSpPr>
          <p:cNvPr id="45" name="object 45"/>
          <p:cNvSpPr/>
          <p:nvPr/>
        </p:nvSpPr>
        <p:spPr>
          <a:xfrm>
            <a:off x="1614677" y="1838832"/>
            <a:ext cx="1157605" cy="1790572"/>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1211072" y="2243328"/>
            <a:ext cx="431165" cy="196850"/>
          </a:xfrm>
          <a:prstGeom prst="rect">
            <a:avLst/>
          </a:prstGeom>
        </p:spPr>
        <p:txBody>
          <a:bodyPr vert="horz" wrap="square" lIns="0" tIns="0" rIns="0" bIns="0" rtlCol="0">
            <a:spAutoFit/>
          </a:bodyPr>
          <a:lstStyle/>
          <a:p>
            <a:pPr marL="12700">
              <a:lnSpc>
                <a:spcPct val="100000"/>
              </a:lnSpc>
            </a:pPr>
            <a:r>
              <a:rPr sz="1200" spc="15" dirty="0">
                <a:solidFill>
                  <a:srgbClr val="2B2522"/>
                </a:solidFill>
                <a:latin typeface="Tahoma"/>
                <a:cs typeface="Tahoma"/>
              </a:rPr>
              <a:t>Edit</a:t>
            </a:r>
            <a:r>
              <a:rPr sz="1200" spc="-5" dirty="0">
                <a:solidFill>
                  <a:srgbClr val="2B2522"/>
                </a:solidFill>
                <a:latin typeface="Tahoma"/>
                <a:cs typeface="Tahoma"/>
              </a:rPr>
              <a:t>or</a:t>
            </a:r>
            <a:endParaRPr sz="1200">
              <a:latin typeface="Tahoma"/>
              <a:cs typeface="Tahoma"/>
            </a:endParaRPr>
          </a:p>
        </p:txBody>
      </p:sp>
      <p:sp>
        <p:nvSpPr>
          <p:cNvPr id="47" name="object 47"/>
          <p:cNvSpPr txBox="1"/>
          <p:nvPr/>
        </p:nvSpPr>
        <p:spPr>
          <a:xfrm>
            <a:off x="1101953" y="3972179"/>
            <a:ext cx="647700" cy="196850"/>
          </a:xfrm>
          <a:prstGeom prst="rect">
            <a:avLst/>
          </a:prstGeom>
        </p:spPr>
        <p:txBody>
          <a:bodyPr vert="horz" wrap="square" lIns="0" tIns="0" rIns="0" bIns="0" rtlCol="0">
            <a:spAutoFit/>
          </a:bodyPr>
          <a:lstStyle/>
          <a:p>
            <a:pPr marL="12700">
              <a:lnSpc>
                <a:spcPct val="100000"/>
              </a:lnSpc>
            </a:pPr>
            <a:r>
              <a:rPr sz="1200" spc="5" dirty="0">
                <a:solidFill>
                  <a:srgbClr val="2B2522"/>
                </a:solidFill>
                <a:latin typeface="Tahoma"/>
                <a:cs typeface="Tahoma"/>
              </a:rPr>
              <a:t>Approver</a:t>
            </a:r>
            <a:endParaRPr sz="1200">
              <a:latin typeface="Tahoma"/>
              <a:cs typeface="Tahoma"/>
            </a:endParaRPr>
          </a:p>
        </p:txBody>
      </p:sp>
      <p:sp>
        <p:nvSpPr>
          <p:cNvPr id="48" name="object 48"/>
          <p:cNvSpPr txBox="1"/>
          <p:nvPr/>
        </p:nvSpPr>
        <p:spPr>
          <a:xfrm>
            <a:off x="1104391" y="5844540"/>
            <a:ext cx="642620" cy="196850"/>
          </a:xfrm>
          <a:prstGeom prst="rect">
            <a:avLst/>
          </a:prstGeom>
        </p:spPr>
        <p:txBody>
          <a:bodyPr vert="horz" wrap="square" lIns="0" tIns="0" rIns="0" bIns="0" rtlCol="0">
            <a:spAutoFit/>
          </a:bodyPr>
          <a:lstStyle/>
          <a:p>
            <a:pPr marL="12700">
              <a:lnSpc>
                <a:spcPct val="100000"/>
              </a:lnSpc>
            </a:pPr>
            <a:r>
              <a:rPr sz="1200" spc="15" dirty="0">
                <a:solidFill>
                  <a:srgbClr val="2B2522"/>
                </a:solidFill>
                <a:latin typeface="Tahoma"/>
                <a:cs typeface="Tahoma"/>
              </a:rPr>
              <a:t>End</a:t>
            </a:r>
            <a:r>
              <a:rPr sz="1200" spc="-155" dirty="0">
                <a:solidFill>
                  <a:srgbClr val="2B2522"/>
                </a:solidFill>
                <a:latin typeface="Tahoma"/>
                <a:cs typeface="Tahoma"/>
              </a:rPr>
              <a:t> </a:t>
            </a:r>
            <a:r>
              <a:rPr sz="1200" spc="20" dirty="0">
                <a:solidFill>
                  <a:srgbClr val="2B2522"/>
                </a:solidFill>
                <a:latin typeface="Tahoma"/>
                <a:cs typeface="Tahoma"/>
              </a:rPr>
              <a:t>User</a:t>
            </a:r>
            <a:endParaRPr sz="1200">
              <a:latin typeface="Tahoma"/>
              <a:cs typeface="Tahoma"/>
            </a:endParaRPr>
          </a:p>
        </p:txBody>
      </p:sp>
      <p:sp>
        <p:nvSpPr>
          <p:cNvPr id="49" name="object 49"/>
          <p:cNvSpPr txBox="1"/>
          <p:nvPr/>
        </p:nvSpPr>
        <p:spPr>
          <a:xfrm>
            <a:off x="2969767" y="5369814"/>
            <a:ext cx="545465" cy="135890"/>
          </a:xfrm>
          <a:prstGeom prst="rect">
            <a:avLst/>
          </a:prstGeom>
        </p:spPr>
        <p:txBody>
          <a:bodyPr vert="horz" wrap="square" lIns="0" tIns="0" rIns="0" bIns="0" rtlCol="0">
            <a:spAutoFit/>
          </a:bodyPr>
          <a:lstStyle/>
          <a:p>
            <a:pPr marL="12700">
              <a:lnSpc>
                <a:spcPct val="100000"/>
              </a:lnSpc>
            </a:pPr>
            <a:r>
              <a:rPr sz="800" spc="15" dirty="0">
                <a:solidFill>
                  <a:srgbClr val="2B2522"/>
                </a:solidFill>
                <a:latin typeface="Tahoma"/>
                <a:cs typeface="Tahoma"/>
              </a:rPr>
              <a:t>View</a:t>
            </a:r>
            <a:r>
              <a:rPr sz="800" spc="-155" dirty="0">
                <a:solidFill>
                  <a:srgbClr val="2B2522"/>
                </a:solidFill>
                <a:latin typeface="Tahoma"/>
                <a:cs typeface="Tahoma"/>
              </a:rPr>
              <a:t> </a:t>
            </a:r>
            <a:r>
              <a:rPr sz="800" spc="20" dirty="0">
                <a:solidFill>
                  <a:srgbClr val="2B2522"/>
                </a:solidFill>
                <a:latin typeface="Tahoma"/>
                <a:cs typeface="Tahoma"/>
              </a:rPr>
              <a:t>Portal</a:t>
            </a:r>
            <a:endParaRPr sz="800">
              <a:latin typeface="Tahoma"/>
              <a:cs typeface="Tahoma"/>
            </a:endParaRPr>
          </a:p>
        </p:txBody>
      </p:sp>
      <p:sp>
        <p:nvSpPr>
          <p:cNvPr id="50" name="object 50"/>
          <p:cNvSpPr/>
          <p:nvPr/>
        </p:nvSpPr>
        <p:spPr>
          <a:xfrm>
            <a:off x="3894582" y="2121407"/>
            <a:ext cx="111125" cy="129539"/>
          </a:xfrm>
          <a:custGeom>
            <a:avLst/>
            <a:gdLst/>
            <a:ahLst/>
            <a:cxnLst/>
            <a:rect l="l" t="t" r="r" b="b"/>
            <a:pathLst>
              <a:path w="111125" h="129539">
                <a:moveTo>
                  <a:pt x="94487" y="88011"/>
                </a:moveTo>
                <a:lnTo>
                  <a:pt x="90169" y="91312"/>
                </a:lnTo>
                <a:lnTo>
                  <a:pt x="94106" y="96392"/>
                </a:lnTo>
                <a:lnTo>
                  <a:pt x="72008" y="113918"/>
                </a:lnTo>
                <a:lnTo>
                  <a:pt x="70357" y="116331"/>
                </a:lnTo>
                <a:lnTo>
                  <a:pt x="70034" y="118490"/>
                </a:lnTo>
                <a:lnTo>
                  <a:pt x="69722" y="121284"/>
                </a:lnTo>
                <a:lnTo>
                  <a:pt x="70484" y="123697"/>
                </a:lnTo>
                <a:lnTo>
                  <a:pt x="72262" y="126111"/>
                </a:lnTo>
                <a:lnTo>
                  <a:pt x="73787" y="127634"/>
                </a:lnTo>
                <a:lnTo>
                  <a:pt x="74675" y="128269"/>
                </a:lnTo>
                <a:lnTo>
                  <a:pt x="75437" y="129031"/>
                </a:lnTo>
                <a:lnTo>
                  <a:pt x="76326" y="129412"/>
                </a:lnTo>
                <a:lnTo>
                  <a:pt x="76962" y="129539"/>
                </a:lnTo>
                <a:lnTo>
                  <a:pt x="80263" y="125602"/>
                </a:lnTo>
                <a:lnTo>
                  <a:pt x="79882" y="125475"/>
                </a:lnTo>
                <a:lnTo>
                  <a:pt x="79501" y="125094"/>
                </a:lnTo>
                <a:lnTo>
                  <a:pt x="79120" y="124840"/>
                </a:lnTo>
                <a:lnTo>
                  <a:pt x="78739" y="124459"/>
                </a:lnTo>
                <a:lnTo>
                  <a:pt x="78485" y="124078"/>
                </a:lnTo>
                <a:lnTo>
                  <a:pt x="78120" y="123697"/>
                </a:lnTo>
                <a:lnTo>
                  <a:pt x="77342" y="122808"/>
                </a:lnTo>
                <a:lnTo>
                  <a:pt x="77088" y="121792"/>
                </a:lnTo>
                <a:lnTo>
                  <a:pt x="77215" y="119506"/>
                </a:lnTo>
                <a:lnTo>
                  <a:pt x="78104" y="118490"/>
                </a:lnTo>
                <a:lnTo>
                  <a:pt x="79501" y="117220"/>
                </a:lnTo>
                <a:lnTo>
                  <a:pt x="98678" y="102107"/>
                </a:lnTo>
                <a:lnTo>
                  <a:pt x="105696" y="102107"/>
                </a:lnTo>
                <a:lnTo>
                  <a:pt x="102996" y="98678"/>
                </a:lnTo>
                <a:lnTo>
                  <a:pt x="110292" y="92963"/>
                </a:lnTo>
                <a:lnTo>
                  <a:pt x="98425" y="92963"/>
                </a:lnTo>
                <a:lnTo>
                  <a:pt x="94487" y="88011"/>
                </a:lnTo>
                <a:close/>
              </a:path>
              <a:path w="111125" h="129539">
                <a:moveTo>
                  <a:pt x="105696" y="102107"/>
                </a:moveTo>
                <a:lnTo>
                  <a:pt x="98678" y="102107"/>
                </a:lnTo>
                <a:lnTo>
                  <a:pt x="103504" y="108076"/>
                </a:lnTo>
                <a:lnTo>
                  <a:pt x="107695" y="104647"/>
                </a:lnTo>
                <a:lnTo>
                  <a:pt x="105696" y="102107"/>
                </a:lnTo>
                <a:close/>
              </a:path>
              <a:path w="111125" h="129539">
                <a:moveTo>
                  <a:pt x="85089" y="76072"/>
                </a:moveTo>
                <a:lnTo>
                  <a:pt x="53466" y="101091"/>
                </a:lnTo>
                <a:lnTo>
                  <a:pt x="58038" y="106806"/>
                </a:lnTo>
                <a:lnTo>
                  <a:pt x="89534" y="81787"/>
                </a:lnTo>
                <a:lnTo>
                  <a:pt x="85089" y="76072"/>
                </a:lnTo>
                <a:close/>
              </a:path>
              <a:path w="111125" h="129539">
                <a:moveTo>
                  <a:pt x="106044" y="86994"/>
                </a:moveTo>
                <a:lnTo>
                  <a:pt x="98425" y="92963"/>
                </a:lnTo>
                <a:lnTo>
                  <a:pt x="110292" y="92963"/>
                </a:lnTo>
                <a:lnTo>
                  <a:pt x="110616" y="92709"/>
                </a:lnTo>
                <a:lnTo>
                  <a:pt x="106044" y="86994"/>
                </a:lnTo>
                <a:close/>
              </a:path>
              <a:path w="111125" h="129539">
                <a:moveTo>
                  <a:pt x="57462" y="84074"/>
                </a:moveTo>
                <a:lnTo>
                  <a:pt x="46354" y="84074"/>
                </a:lnTo>
                <a:lnTo>
                  <a:pt x="43052" y="87883"/>
                </a:lnTo>
                <a:lnTo>
                  <a:pt x="46735" y="92582"/>
                </a:lnTo>
                <a:lnTo>
                  <a:pt x="57462" y="84074"/>
                </a:lnTo>
                <a:close/>
              </a:path>
              <a:path w="111125" h="129539">
                <a:moveTo>
                  <a:pt x="60451" y="46989"/>
                </a:moveTo>
                <a:lnTo>
                  <a:pt x="55625" y="47370"/>
                </a:lnTo>
                <a:lnTo>
                  <a:pt x="50800" y="47625"/>
                </a:lnTo>
                <a:lnTo>
                  <a:pt x="45846" y="49783"/>
                </a:lnTo>
                <a:lnTo>
                  <a:pt x="40766" y="53847"/>
                </a:lnTo>
                <a:lnTo>
                  <a:pt x="40131" y="54228"/>
                </a:lnTo>
                <a:lnTo>
                  <a:pt x="35559" y="57912"/>
                </a:lnTo>
                <a:lnTo>
                  <a:pt x="32765" y="61849"/>
                </a:lnTo>
                <a:lnTo>
                  <a:pt x="31660" y="66675"/>
                </a:lnTo>
                <a:lnTo>
                  <a:pt x="30733" y="70612"/>
                </a:lnTo>
                <a:lnTo>
                  <a:pt x="44068" y="84200"/>
                </a:lnTo>
                <a:lnTo>
                  <a:pt x="46354" y="84074"/>
                </a:lnTo>
                <a:lnTo>
                  <a:pt x="57462" y="84074"/>
                </a:lnTo>
                <a:lnTo>
                  <a:pt x="62104" y="80390"/>
                </a:lnTo>
                <a:lnTo>
                  <a:pt x="46862" y="80390"/>
                </a:lnTo>
                <a:lnTo>
                  <a:pt x="45084" y="79755"/>
                </a:lnTo>
                <a:lnTo>
                  <a:pt x="43433" y="79247"/>
                </a:lnTo>
                <a:lnTo>
                  <a:pt x="41909" y="78104"/>
                </a:lnTo>
                <a:lnTo>
                  <a:pt x="40512" y="76326"/>
                </a:lnTo>
                <a:lnTo>
                  <a:pt x="38353" y="73659"/>
                </a:lnTo>
                <a:lnTo>
                  <a:pt x="59054" y="53975"/>
                </a:lnTo>
                <a:lnTo>
                  <a:pt x="68495" y="53975"/>
                </a:lnTo>
                <a:lnTo>
                  <a:pt x="67563" y="52704"/>
                </a:lnTo>
                <a:lnTo>
                  <a:pt x="64388" y="48894"/>
                </a:lnTo>
                <a:lnTo>
                  <a:pt x="60451" y="46989"/>
                </a:lnTo>
                <a:close/>
              </a:path>
              <a:path w="111125" h="129539">
                <a:moveTo>
                  <a:pt x="68495" y="53975"/>
                </a:moveTo>
                <a:lnTo>
                  <a:pt x="59054" y="53975"/>
                </a:lnTo>
                <a:lnTo>
                  <a:pt x="61848" y="55117"/>
                </a:lnTo>
                <a:lnTo>
                  <a:pt x="65277" y="59562"/>
                </a:lnTo>
                <a:lnTo>
                  <a:pt x="66039" y="61213"/>
                </a:lnTo>
                <a:lnTo>
                  <a:pt x="66166" y="62991"/>
                </a:lnTo>
                <a:lnTo>
                  <a:pt x="66370" y="64515"/>
                </a:lnTo>
                <a:lnTo>
                  <a:pt x="48640" y="80390"/>
                </a:lnTo>
                <a:lnTo>
                  <a:pt x="62104" y="80390"/>
                </a:lnTo>
                <a:lnTo>
                  <a:pt x="82116" y="64515"/>
                </a:lnTo>
                <a:lnTo>
                  <a:pt x="70357" y="64515"/>
                </a:lnTo>
                <a:lnTo>
                  <a:pt x="70738" y="62991"/>
                </a:lnTo>
                <a:lnTo>
                  <a:pt x="70643" y="59562"/>
                </a:lnTo>
                <a:lnTo>
                  <a:pt x="70357" y="58419"/>
                </a:lnTo>
                <a:lnTo>
                  <a:pt x="69976" y="56514"/>
                </a:lnTo>
                <a:lnTo>
                  <a:pt x="68960" y="54609"/>
                </a:lnTo>
                <a:lnTo>
                  <a:pt x="68495" y="53975"/>
                </a:lnTo>
                <a:close/>
              </a:path>
              <a:path w="111125" h="129539">
                <a:moveTo>
                  <a:pt x="98932" y="65024"/>
                </a:moveTo>
                <a:lnTo>
                  <a:pt x="93090" y="69722"/>
                </a:lnTo>
                <a:lnTo>
                  <a:pt x="97662" y="75437"/>
                </a:lnTo>
                <a:lnTo>
                  <a:pt x="103504" y="70738"/>
                </a:lnTo>
                <a:lnTo>
                  <a:pt x="98932" y="65024"/>
                </a:lnTo>
                <a:close/>
              </a:path>
              <a:path w="111125" h="129539">
                <a:moveTo>
                  <a:pt x="87629" y="50800"/>
                </a:moveTo>
                <a:lnTo>
                  <a:pt x="70357" y="64515"/>
                </a:lnTo>
                <a:lnTo>
                  <a:pt x="82116" y="64515"/>
                </a:lnTo>
                <a:lnTo>
                  <a:pt x="92201" y="56514"/>
                </a:lnTo>
                <a:lnTo>
                  <a:pt x="87629" y="50800"/>
                </a:lnTo>
                <a:close/>
              </a:path>
              <a:path w="111125" h="129539">
                <a:moveTo>
                  <a:pt x="42544" y="0"/>
                </a:moveTo>
                <a:lnTo>
                  <a:pt x="0" y="33527"/>
                </a:lnTo>
                <a:lnTo>
                  <a:pt x="22351" y="61721"/>
                </a:lnTo>
                <a:lnTo>
                  <a:pt x="26923" y="58165"/>
                </a:lnTo>
                <a:lnTo>
                  <a:pt x="9143" y="35687"/>
                </a:lnTo>
                <a:lnTo>
                  <a:pt x="24256" y="23749"/>
                </a:lnTo>
                <a:lnTo>
                  <a:pt x="31641" y="23749"/>
                </a:lnTo>
                <a:lnTo>
                  <a:pt x="28828" y="20192"/>
                </a:lnTo>
                <a:lnTo>
                  <a:pt x="42544" y="9270"/>
                </a:lnTo>
                <a:lnTo>
                  <a:pt x="49868" y="9270"/>
                </a:lnTo>
                <a:lnTo>
                  <a:pt x="42544" y="0"/>
                </a:lnTo>
                <a:close/>
              </a:path>
              <a:path w="111125" h="129539">
                <a:moveTo>
                  <a:pt x="31641" y="23749"/>
                </a:moveTo>
                <a:lnTo>
                  <a:pt x="24256" y="23749"/>
                </a:lnTo>
                <a:lnTo>
                  <a:pt x="39623" y="43179"/>
                </a:lnTo>
                <a:lnTo>
                  <a:pt x="44195" y="39624"/>
                </a:lnTo>
                <a:lnTo>
                  <a:pt x="31641" y="23749"/>
                </a:lnTo>
                <a:close/>
              </a:path>
              <a:path w="111125" h="129539">
                <a:moveTo>
                  <a:pt x="49868" y="9270"/>
                </a:moveTo>
                <a:lnTo>
                  <a:pt x="42544" y="9270"/>
                </a:lnTo>
                <a:lnTo>
                  <a:pt x="60070" y="31368"/>
                </a:lnTo>
                <a:lnTo>
                  <a:pt x="64515" y="27812"/>
                </a:lnTo>
                <a:lnTo>
                  <a:pt x="49868" y="9270"/>
                </a:lnTo>
                <a:close/>
              </a:path>
            </a:pathLst>
          </a:custGeom>
          <a:solidFill>
            <a:srgbClr val="433A36"/>
          </a:solidFill>
        </p:spPr>
        <p:txBody>
          <a:bodyPr wrap="square" lIns="0" tIns="0" rIns="0" bIns="0" rtlCol="0"/>
          <a:lstStyle/>
          <a:p>
            <a:endParaRPr/>
          </a:p>
        </p:txBody>
      </p:sp>
      <p:sp>
        <p:nvSpPr>
          <p:cNvPr id="51" name="object 51"/>
          <p:cNvSpPr txBox="1"/>
          <p:nvPr/>
        </p:nvSpPr>
        <p:spPr>
          <a:xfrm>
            <a:off x="3874134" y="1966214"/>
            <a:ext cx="281940" cy="104775"/>
          </a:xfrm>
          <a:prstGeom prst="rect">
            <a:avLst/>
          </a:prstGeom>
        </p:spPr>
        <p:txBody>
          <a:bodyPr vert="horz" wrap="square" lIns="0" tIns="0" rIns="0" bIns="0" rtlCol="0">
            <a:spAutoFit/>
          </a:bodyPr>
          <a:lstStyle/>
          <a:p>
            <a:pPr marL="12700">
              <a:lnSpc>
                <a:spcPct val="100000"/>
              </a:lnSpc>
            </a:pPr>
            <a:r>
              <a:rPr sz="600" spc="15" dirty="0">
                <a:solidFill>
                  <a:srgbClr val="433A36"/>
                </a:solidFill>
                <a:latin typeface="Tahoma"/>
                <a:cs typeface="Tahoma"/>
              </a:rPr>
              <a:t>Publish</a:t>
            </a:r>
            <a:endParaRPr sz="600">
              <a:latin typeface="Tahoma"/>
              <a:cs typeface="Tahoma"/>
            </a:endParaRPr>
          </a:p>
        </p:txBody>
      </p:sp>
      <p:sp>
        <p:nvSpPr>
          <p:cNvPr id="52" name="object 52"/>
          <p:cNvSpPr/>
          <p:nvPr/>
        </p:nvSpPr>
        <p:spPr>
          <a:xfrm>
            <a:off x="3832225" y="1829435"/>
            <a:ext cx="123189" cy="118745"/>
          </a:xfrm>
          <a:custGeom>
            <a:avLst/>
            <a:gdLst/>
            <a:ahLst/>
            <a:cxnLst/>
            <a:rect l="l" t="t" r="r" b="b"/>
            <a:pathLst>
              <a:path w="123189" h="118744">
                <a:moveTo>
                  <a:pt x="24129" y="55499"/>
                </a:moveTo>
                <a:lnTo>
                  <a:pt x="0" y="81534"/>
                </a:lnTo>
                <a:lnTo>
                  <a:pt x="39750" y="118363"/>
                </a:lnTo>
                <a:lnTo>
                  <a:pt x="48308" y="109092"/>
                </a:lnTo>
                <a:lnTo>
                  <a:pt x="40512" y="109092"/>
                </a:lnTo>
                <a:lnTo>
                  <a:pt x="26288" y="95885"/>
                </a:lnTo>
                <a:lnTo>
                  <a:pt x="29950" y="91948"/>
                </a:lnTo>
                <a:lnTo>
                  <a:pt x="22098" y="91948"/>
                </a:lnTo>
                <a:lnTo>
                  <a:pt x="9144" y="80010"/>
                </a:lnTo>
                <a:lnTo>
                  <a:pt x="28321" y="59436"/>
                </a:lnTo>
                <a:lnTo>
                  <a:pt x="24129" y="55499"/>
                </a:lnTo>
                <a:close/>
              </a:path>
              <a:path w="123189" h="118744">
                <a:moveTo>
                  <a:pt x="59944" y="88011"/>
                </a:moveTo>
                <a:lnTo>
                  <a:pt x="40512" y="109092"/>
                </a:lnTo>
                <a:lnTo>
                  <a:pt x="48308" y="109092"/>
                </a:lnTo>
                <a:lnTo>
                  <a:pt x="64135" y="91948"/>
                </a:lnTo>
                <a:lnTo>
                  <a:pt x="59944" y="88011"/>
                </a:lnTo>
                <a:close/>
              </a:path>
              <a:path w="123189" h="118744">
                <a:moveTo>
                  <a:pt x="38862" y="73787"/>
                </a:moveTo>
                <a:lnTo>
                  <a:pt x="22098" y="91948"/>
                </a:lnTo>
                <a:lnTo>
                  <a:pt x="29950" y="91948"/>
                </a:lnTo>
                <a:lnTo>
                  <a:pt x="43179" y="77724"/>
                </a:lnTo>
                <a:lnTo>
                  <a:pt x="38862" y="73787"/>
                </a:lnTo>
                <a:close/>
              </a:path>
              <a:path w="123189" h="118744">
                <a:moveTo>
                  <a:pt x="57403" y="43941"/>
                </a:moveTo>
                <a:lnTo>
                  <a:pt x="48264" y="48894"/>
                </a:lnTo>
                <a:lnTo>
                  <a:pt x="44958" y="52324"/>
                </a:lnTo>
                <a:lnTo>
                  <a:pt x="43814" y="56514"/>
                </a:lnTo>
                <a:lnTo>
                  <a:pt x="45847" y="66039"/>
                </a:lnTo>
                <a:lnTo>
                  <a:pt x="48767" y="70612"/>
                </a:lnTo>
                <a:lnTo>
                  <a:pt x="53466" y="74929"/>
                </a:lnTo>
                <a:lnTo>
                  <a:pt x="53975" y="75564"/>
                </a:lnTo>
                <a:lnTo>
                  <a:pt x="58292" y="79501"/>
                </a:lnTo>
                <a:lnTo>
                  <a:pt x="62611" y="81661"/>
                </a:lnTo>
                <a:lnTo>
                  <a:pt x="71627" y="82423"/>
                </a:lnTo>
                <a:lnTo>
                  <a:pt x="75564" y="80772"/>
                </a:lnTo>
                <a:lnTo>
                  <a:pt x="80526" y="75437"/>
                </a:lnTo>
                <a:lnTo>
                  <a:pt x="70738" y="75437"/>
                </a:lnTo>
                <a:lnTo>
                  <a:pt x="67817" y="74929"/>
                </a:lnTo>
                <a:lnTo>
                  <a:pt x="64897" y="74549"/>
                </a:lnTo>
                <a:lnTo>
                  <a:pt x="61975" y="72898"/>
                </a:lnTo>
                <a:lnTo>
                  <a:pt x="59054" y="70103"/>
                </a:lnTo>
                <a:lnTo>
                  <a:pt x="58420" y="69595"/>
                </a:lnTo>
                <a:lnTo>
                  <a:pt x="54990" y="66420"/>
                </a:lnTo>
                <a:lnTo>
                  <a:pt x="52832" y="63245"/>
                </a:lnTo>
                <a:lnTo>
                  <a:pt x="50800" y="56895"/>
                </a:lnTo>
                <a:lnTo>
                  <a:pt x="51562" y="53975"/>
                </a:lnTo>
                <a:lnTo>
                  <a:pt x="53975" y="51435"/>
                </a:lnTo>
                <a:lnTo>
                  <a:pt x="55372" y="49911"/>
                </a:lnTo>
                <a:lnTo>
                  <a:pt x="57023" y="48894"/>
                </a:lnTo>
                <a:lnTo>
                  <a:pt x="58674" y="48387"/>
                </a:lnTo>
                <a:lnTo>
                  <a:pt x="60451" y="48005"/>
                </a:lnTo>
                <a:lnTo>
                  <a:pt x="74388" y="48005"/>
                </a:lnTo>
                <a:lnTo>
                  <a:pt x="70284" y="44195"/>
                </a:lnTo>
                <a:lnTo>
                  <a:pt x="59562" y="44195"/>
                </a:lnTo>
                <a:lnTo>
                  <a:pt x="57403" y="43941"/>
                </a:lnTo>
                <a:close/>
              </a:path>
              <a:path w="123189" h="118744">
                <a:moveTo>
                  <a:pt x="74388" y="48005"/>
                </a:moveTo>
                <a:lnTo>
                  <a:pt x="62229" y="48005"/>
                </a:lnTo>
                <a:lnTo>
                  <a:pt x="64135" y="48387"/>
                </a:lnTo>
                <a:lnTo>
                  <a:pt x="77850" y="61213"/>
                </a:lnTo>
                <a:lnTo>
                  <a:pt x="78612" y="63118"/>
                </a:lnTo>
                <a:lnTo>
                  <a:pt x="78739" y="64897"/>
                </a:lnTo>
                <a:lnTo>
                  <a:pt x="78232" y="68452"/>
                </a:lnTo>
                <a:lnTo>
                  <a:pt x="77342" y="70103"/>
                </a:lnTo>
                <a:lnTo>
                  <a:pt x="75819" y="71754"/>
                </a:lnTo>
                <a:lnTo>
                  <a:pt x="73405" y="74294"/>
                </a:lnTo>
                <a:lnTo>
                  <a:pt x="70738" y="75437"/>
                </a:lnTo>
                <a:lnTo>
                  <a:pt x="80526" y="75437"/>
                </a:lnTo>
                <a:lnTo>
                  <a:pt x="83058" y="67055"/>
                </a:lnTo>
                <a:lnTo>
                  <a:pt x="82550" y="64897"/>
                </a:lnTo>
                <a:lnTo>
                  <a:pt x="89251" y="64897"/>
                </a:lnTo>
                <a:lnTo>
                  <a:pt x="90804" y="63245"/>
                </a:lnTo>
                <a:lnTo>
                  <a:pt x="74388" y="48005"/>
                </a:lnTo>
                <a:close/>
              </a:path>
              <a:path w="123189" h="118744">
                <a:moveTo>
                  <a:pt x="89251" y="64897"/>
                </a:moveTo>
                <a:lnTo>
                  <a:pt x="82550" y="64897"/>
                </a:lnTo>
                <a:lnTo>
                  <a:pt x="86740" y="67563"/>
                </a:lnTo>
                <a:lnTo>
                  <a:pt x="89251" y="64897"/>
                </a:lnTo>
                <a:close/>
              </a:path>
              <a:path w="123189" h="118744">
                <a:moveTo>
                  <a:pt x="73660" y="22478"/>
                </a:moveTo>
                <a:lnTo>
                  <a:pt x="68707" y="27812"/>
                </a:lnTo>
                <a:lnTo>
                  <a:pt x="98171" y="55244"/>
                </a:lnTo>
                <a:lnTo>
                  <a:pt x="103250" y="49784"/>
                </a:lnTo>
                <a:lnTo>
                  <a:pt x="73660" y="22478"/>
                </a:lnTo>
                <a:close/>
              </a:path>
              <a:path w="123189" h="118744">
                <a:moveTo>
                  <a:pt x="48260" y="23749"/>
                </a:moveTo>
                <a:lnTo>
                  <a:pt x="43307" y="29082"/>
                </a:lnTo>
                <a:lnTo>
                  <a:pt x="59562" y="44195"/>
                </a:lnTo>
                <a:lnTo>
                  <a:pt x="70284" y="44195"/>
                </a:lnTo>
                <a:lnTo>
                  <a:pt x="48260" y="23749"/>
                </a:lnTo>
                <a:close/>
              </a:path>
              <a:path w="123189" h="118744">
                <a:moveTo>
                  <a:pt x="98206" y="15748"/>
                </a:moveTo>
                <a:lnTo>
                  <a:pt x="87375" y="15748"/>
                </a:lnTo>
                <a:lnTo>
                  <a:pt x="105283" y="32385"/>
                </a:lnTo>
                <a:lnTo>
                  <a:pt x="108076" y="34925"/>
                </a:lnTo>
                <a:lnTo>
                  <a:pt x="110744" y="36194"/>
                </a:lnTo>
                <a:lnTo>
                  <a:pt x="115824" y="36067"/>
                </a:lnTo>
                <a:lnTo>
                  <a:pt x="118110" y="34925"/>
                </a:lnTo>
                <a:lnTo>
                  <a:pt x="120014" y="32765"/>
                </a:lnTo>
                <a:lnTo>
                  <a:pt x="120776" y="32003"/>
                </a:lnTo>
                <a:lnTo>
                  <a:pt x="121412" y="31114"/>
                </a:lnTo>
                <a:lnTo>
                  <a:pt x="121920" y="30099"/>
                </a:lnTo>
                <a:lnTo>
                  <a:pt x="122427" y="29210"/>
                </a:lnTo>
                <a:lnTo>
                  <a:pt x="122536" y="28828"/>
                </a:lnTo>
                <a:lnTo>
                  <a:pt x="112902" y="28828"/>
                </a:lnTo>
                <a:lnTo>
                  <a:pt x="111633" y="28193"/>
                </a:lnTo>
                <a:lnTo>
                  <a:pt x="110236" y="26924"/>
                </a:lnTo>
                <a:lnTo>
                  <a:pt x="98206" y="15748"/>
                </a:lnTo>
                <a:close/>
              </a:path>
              <a:path w="123189" h="118744">
                <a:moveTo>
                  <a:pt x="118363" y="24891"/>
                </a:moveTo>
                <a:lnTo>
                  <a:pt x="118237" y="25273"/>
                </a:lnTo>
                <a:lnTo>
                  <a:pt x="117983" y="25780"/>
                </a:lnTo>
                <a:lnTo>
                  <a:pt x="117728" y="26162"/>
                </a:lnTo>
                <a:lnTo>
                  <a:pt x="117475" y="26669"/>
                </a:lnTo>
                <a:lnTo>
                  <a:pt x="117221" y="27050"/>
                </a:lnTo>
                <a:lnTo>
                  <a:pt x="116077" y="28193"/>
                </a:lnTo>
                <a:lnTo>
                  <a:pt x="115062" y="28701"/>
                </a:lnTo>
                <a:lnTo>
                  <a:pt x="112902" y="28828"/>
                </a:lnTo>
                <a:lnTo>
                  <a:pt x="122536" y="28828"/>
                </a:lnTo>
                <a:lnTo>
                  <a:pt x="122682" y="28320"/>
                </a:lnTo>
                <a:lnTo>
                  <a:pt x="122809" y="27686"/>
                </a:lnTo>
                <a:lnTo>
                  <a:pt x="118363" y="24891"/>
                </a:lnTo>
                <a:close/>
              </a:path>
              <a:path w="123189" h="118744">
                <a:moveTo>
                  <a:pt x="60578" y="10413"/>
                </a:moveTo>
                <a:lnTo>
                  <a:pt x="55625" y="15748"/>
                </a:lnTo>
                <a:lnTo>
                  <a:pt x="61087" y="20827"/>
                </a:lnTo>
                <a:lnTo>
                  <a:pt x="66166" y="15493"/>
                </a:lnTo>
                <a:lnTo>
                  <a:pt x="60578" y="10413"/>
                </a:lnTo>
                <a:close/>
              </a:path>
              <a:path w="123189" h="118744">
                <a:moveTo>
                  <a:pt x="81152" y="0"/>
                </a:moveTo>
                <a:lnTo>
                  <a:pt x="76200" y="5461"/>
                </a:lnTo>
                <a:lnTo>
                  <a:pt x="83312" y="12064"/>
                </a:lnTo>
                <a:lnTo>
                  <a:pt x="78994" y="16763"/>
                </a:lnTo>
                <a:lnTo>
                  <a:pt x="82930" y="20447"/>
                </a:lnTo>
                <a:lnTo>
                  <a:pt x="87375" y="15748"/>
                </a:lnTo>
                <a:lnTo>
                  <a:pt x="98206" y="15748"/>
                </a:lnTo>
                <a:lnTo>
                  <a:pt x="92328" y="10287"/>
                </a:lnTo>
                <a:lnTo>
                  <a:pt x="95760" y="6603"/>
                </a:lnTo>
                <a:lnTo>
                  <a:pt x="88264" y="6603"/>
                </a:lnTo>
                <a:lnTo>
                  <a:pt x="81152" y="0"/>
                </a:lnTo>
                <a:close/>
              </a:path>
              <a:path w="123189" h="118744">
                <a:moveTo>
                  <a:pt x="93472" y="1015"/>
                </a:moveTo>
                <a:lnTo>
                  <a:pt x="88264" y="6603"/>
                </a:lnTo>
                <a:lnTo>
                  <a:pt x="95760" y="6603"/>
                </a:lnTo>
                <a:lnTo>
                  <a:pt x="97536" y="4699"/>
                </a:lnTo>
                <a:lnTo>
                  <a:pt x="93472" y="1015"/>
                </a:lnTo>
                <a:close/>
              </a:path>
            </a:pathLst>
          </a:custGeom>
          <a:solidFill>
            <a:srgbClr val="433A36"/>
          </a:solidFill>
        </p:spPr>
        <p:txBody>
          <a:bodyPr wrap="square" lIns="0" tIns="0" rIns="0" bIns="0" rtlCol="0"/>
          <a:lstStyle/>
          <a:p>
            <a:endParaRPr/>
          </a:p>
        </p:txBody>
      </p:sp>
      <p:sp>
        <p:nvSpPr>
          <p:cNvPr id="53" name="object 53"/>
          <p:cNvSpPr txBox="1"/>
          <p:nvPr/>
        </p:nvSpPr>
        <p:spPr>
          <a:xfrm>
            <a:off x="6402806" y="2366517"/>
            <a:ext cx="127635" cy="370205"/>
          </a:xfrm>
          <a:prstGeom prst="rect">
            <a:avLst/>
          </a:prstGeom>
        </p:spPr>
        <p:txBody>
          <a:bodyPr vert="vert" wrap="square" lIns="0" tIns="0" rIns="0" bIns="0" rtlCol="0">
            <a:spAutoFit/>
          </a:bodyPr>
          <a:lstStyle/>
          <a:p>
            <a:pPr marL="12700">
              <a:lnSpc>
                <a:spcPts val="900"/>
              </a:lnSpc>
            </a:pPr>
            <a:r>
              <a:rPr sz="800" dirty="0">
                <a:solidFill>
                  <a:srgbClr val="2B2522"/>
                </a:solidFill>
                <a:latin typeface="Tahoma"/>
                <a:cs typeface="Tahoma"/>
              </a:rPr>
              <a:t>Publish</a:t>
            </a:r>
            <a:endParaRPr sz="800">
              <a:latin typeface="Tahoma"/>
              <a:cs typeface="Tahoma"/>
            </a:endParaRPr>
          </a:p>
        </p:txBody>
      </p:sp>
      <p:sp>
        <p:nvSpPr>
          <p:cNvPr id="54" name="object 54"/>
          <p:cNvSpPr txBox="1"/>
          <p:nvPr/>
        </p:nvSpPr>
        <p:spPr>
          <a:xfrm>
            <a:off x="5731611" y="2366517"/>
            <a:ext cx="127635" cy="370205"/>
          </a:xfrm>
          <a:prstGeom prst="rect">
            <a:avLst/>
          </a:prstGeom>
        </p:spPr>
        <p:txBody>
          <a:bodyPr vert="vert" wrap="square" lIns="0" tIns="0" rIns="0" bIns="0" rtlCol="0">
            <a:spAutoFit/>
          </a:bodyPr>
          <a:lstStyle/>
          <a:p>
            <a:pPr marL="12700">
              <a:lnSpc>
                <a:spcPts val="900"/>
              </a:lnSpc>
            </a:pPr>
            <a:r>
              <a:rPr sz="800" dirty="0">
                <a:solidFill>
                  <a:srgbClr val="2B2522"/>
                </a:solidFill>
                <a:latin typeface="Tahoma"/>
                <a:cs typeface="Tahoma"/>
              </a:rPr>
              <a:t>Publish</a:t>
            </a:r>
            <a:endParaRPr sz="800">
              <a:latin typeface="Tahoma"/>
              <a:cs typeface="Tahoma"/>
            </a:endParaRPr>
          </a:p>
        </p:txBody>
      </p:sp>
      <p:sp>
        <p:nvSpPr>
          <p:cNvPr id="55" name="object 55"/>
          <p:cNvSpPr txBox="1"/>
          <p:nvPr/>
        </p:nvSpPr>
        <p:spPr>
          <a:xfrm>
            <a:off x="2969767" y="3490721"/>
            <a:ext cx="545465" cy="135890"/>
          </a:xfrm>
          <a:prstGeom prst="rect">
            <a:avLst/>
          </a:prstGeom>
        </p:spPr>
        <p:txBody>
          <a:bodyPr vert="horz" wrap="square" lIns="0" tIns="0" rIns="0" bIns="0" rtlCol="0">
            <a:spAutoFit/>
          </a:bodyPr>
          <a:lstStyle/>
          <a:p>
            <a:pPr marL="12700">
              <a:lnSpc>
                <a:spcPct val="100000"/>
              </a:lnSpc>
            </a:pPr>
            <a:r>
              <a:rPr sz="800" spc="10" dirty="0">
                <a:solidFill>
                  <a:srgbClr val="2B2522"/>
                </a:solidFill>
                <a:latin typeface="Tahoma"/>
                <a:cs typeface="Tahoma"/>
              </a:rPr>
              <a:t>View</a:t>
            </a:r>
            <a:r>
              <a:rPr sz="800" spc="-145" dirty="0">
                <a:solidFill>
                  <a:srgbClr val="2B2522"/>
                </a:solidFill>
                <a:latin typeface="Tahoma"/>
                <a:cs typeface="Tahoma"/>
              </a:rPr>
              <a:t> </a:t>
            </a:r>
            <a:r>
              <a:rPr sz="800" spc="20" dirty="0">
                <a:solidFill>
                  <a:srgbClr val="2B2522"/>
                </a:solidFill>
                <a:latin typeface="Tahoma"/>
                <a:cs typeface="Tahoma"/>
              </a:rPr>
              <a:t>Portal</a:t>
            </a:r>
            <a:endParaRPr sz="800">
              <a:latin typeface="Tahoma"/>
              <a:cs typeface="Tahoma"/>
            </a:endParaRPr>
          </a:p>
        </p:txBody>
      </p:sp>
      <p:sp>
        <p:nvSpPr>
          <p:cNvPr id="56" name="object 56"/>
          <p:cNvSpPr/>
          <p:nvPr/>
        </p:nvSpPr>
        <p:spPr>
          <a:xfrm>
            <a:off x="5380228" y="1812798"/>
            <a:ext cx="1036955" cy="469265"/>
          </a:xfrm>
          <a:custGeom>
            <a:avLst/>
            <a:gdLst/>
            <a:ahLst/>
            <a:cxnLst/>
            <a:rect l="l" t="t" r="r" b="b"/>
            <a:pathLst>
              <a:path w="1036954" h="469264">
                <a:moveTo>
                  <a:pt x="1036701" y="0"/>
                </a:moveTo>
                <a:lnTo>
                  <a:pt x="0" y="23875"/>
                </a:lnTo>
                <a:lnTo>
                  <a:pt x="0" y="469138"/>
                </a:lnTo>
                <a:lnTo>
                  <a:pt x="1017651" y="469138"/>
                </a:lnTo>
                <a:lnTo>
                  <a:pt x="1036701" y="0"/>
                </a:lnTo>
                <a:close/>
              </a:path>
            </a:pathLst>
          </a:custGeom>
          <a:solidFill>
            <a:srgbClr val="FFFFFF"/>
          </a:solidFill>
        </p:spPr>
        <p:txBody>
          <a:bodyPr wrap="square" lIns="0" tIns="0" rIns="0" bIns="0" rtlCol="0"/>
          <a:lstStyle/>
          <a:p>
            <a:endParaRPr/>
          </a:p>
        </p:txBody>
      </p:sp>
      <p:sp>
        <p:nvSpPr>
          <p:cNvPr id="57" name="object 57"/>
          <p:cNvSpPr txBox="1"/>
          <p:nvPr/>
        </p:nvSpPr>
        <p:spPr>
          <a:xfrm>
            <a:off x="5559297" y="1922017"/>
            <a:ext cx="680085" cy="257810"/>
          </a:xfrm>
          <a:prstGeom prst="rect">
            <a:avLst/>
          </a:prstGeom>
        </p:spPr>
        <p:txBody>
          <a:bodyPr vert="horz" wrap="square" lIns="0" tIns="0" rIns="0" bIns="0" rtlCol="0">
            <a:spAutoFit/>
          </a:bodyPr>
          <a:lstStyle/>
          <a:p>
            <a:pPr marL="50800">
              <a:lnSpc>
                <a:spcPct val="100000"/>
              </a:lnSpc>
            </a:pPr>
            <a:r>
              <a:rPr sz="800" spc="10" dirty="0">
                <a:solidFill>
                  <a:srgbClr val="2B2522"/>
                </a:solidFill>
                <a:latin typeface="Tahoma"/>
                <a:cs typeface="Tahoma"/>
              </a:rPr>
              <a:t>Orchestrator</a:t>
            </a:r>
            <a:endParaRPr sz="800">
              <a:latin typeface="Tahoma"/>
              <a:cs typeface="Tahoma"/>
            </a:endParaRPr>
          </a:p>
          <a:p>
            <a:pPr marL="12700">
              <a:lnSpc>
                <a:spcPct val="100000"/>
              </a:lnSpc>
            </a:pPr>
            <a:r>
              <a:rPr sz="800" spc="5" dirty="0">
                <a:solidFill>
                  <a:srgbClr val="2B2522"/>
                </a:solidFill>
                <a:latin typeface="Tahoma"/>
                <a:cs typeface="Tahoma"/>
              </a:rPr>
              <a:t>editorial</a:t>
            </a:r>
            <a:r>
              <a:rPr sz="800" spc="-135" dirty="0">
                <a:solidFill>
                  <a:srgbClr val="2B2522"/>
                </a:solidFill>
                <a:latin typeface="Tahoma"/>
                <a:cs typeface="Tahoma"/>
              </a:rPr>
              <a:t> </a:t>
            </a:r>
            <a:r>
              <a:rPr sz="800" spc="10" dirty="0">
                <a:solidFill>
                  <a:srgbClr val="2B2522"/>
                </a:solidFill>
                <a:latin typeface="Tahoma"/>
                <a:cs typeface="Tahoma"/>
              </a:rPr>
              <a:t>mode</a:t>
            </a:r>
            <a:endParaRPr sz="800">
              <a:latin typeface="Tahoma"/>
              <a:cs typeface="Tahoma"/>
            </a:endParaRPr>
          </a:p>
        </p:txBody>
      </p:sp>
      <p:sp>
        <p:nvSpPr>
          <p:cNvPr id="58" name="object 58"/>
          <p:cNvSpPr/>
          <p:nvPr/>
        </p:nvSpPr>
        <p:spPr>
          <a:xfrm>
            <a:off x="1349247" y="1636776"/>
            <a:ext cx="161290" cy="547370"/>
          </a:xfrm>
          <a:custGeom>
            <a:avLst/>
            <a:gdLst/>
            <a:ahLst/>
            <a:cxnLst/>
            <a:rect l="l" t="t" r="r" b="b"/>
            <a:pathLst>
              <a:path w="161290" h="547369">
                <a:moveTo>
                  <a:pt x="70993" y="0"/>
                </a:moveTo>
                <a:lnTo>
                  <a:pt x="59078" y="5165"/>
                </a:lnTo>
                <a:lnTo>
                  <a:pt x="46736" y="13795"/>
                </a:lnTo>
                <a:lnTo>
                  <a:pt x="37060" y="25878"/>
                </a:lnTo>
                <a:lnTo>
                  <a:pt x="33146" y="41401"/>
                </a:lnTo>
                <a:lnTo>
                  <a:pt x="35369" y="58997"/>
                </a:lnTo>
                <a:lnTo>
                  <a:pt x="40259" y="75295"/>
                </a:lnTo>
                <a:lnTo>
                  <a:pt x="45148" y="87282"/>
                </a:lnTo>
                <a:lnTo>
                  <a:pt x="47371" y="91948"/>
                </a:lnTo>
                <a:lnTo>
                  <a:pt x="18923" y="105663"/>
                </a:lnTo>
                <a:lnTo>
                  <a:pt x="0" y="216026"/>
                </a:lnTo>
                <a:lnTo>
                  <a:pt x="14224" y="326389"/>
                </a:lnTo>
                <a:lnTo>
                  <a:pt x="0" y="519429"/>
                </a:lnTo>
                <a:lnTo>
                  <a:pt x="0" y="546988"/>
                </a:lnTo>
                <a:lnTo>
                  <a:pt x="23621" y="546988"/>
                </a:lnTo>
                <a:lnTo>
                  <a:pt x="52070" y="340106"/>
                </a:lnTo>
                <a:lnTo>
                  <a:pt x="124984" y="340106"/>
                </a:lnTo>
                <a:lnTo>
                  <a:pt x="118364" y="216026"/>
                </a:lnTo>
                <a:lnTo>
                  <a:pt x="154310" y="216026"/>
                </a:lnTo>
                <a:lnTo>
                  <a:pt x="156210" y="211454"/>
                </a:lnTo>
                <a:lnTo>
                  <a:pt x="149082" y="159718"/>
                </a:lnTo>
                <a:lnTo>
                  <a:pt x="127762" y="114935"/>
                </a:lnTo>
                <a:lnTo>
                  <a:pt x="115901" y="110843"/>
                </a:lnTo>
                <a:lnTo>
                  <a:pt x="103552" y="106299"/>
                </a:lnTo>
                <a:lnTo>
                  <a:pt x="89915" y="101091"/>
                </a:lnTo>
                <a:lnTo>
                  <a:pt x="98139" y="74370"/>
                </a:lnTo>
                <a:lnTo>
                  <a:pt x="102362" y="59721"/>
                </a:lnTo>
                <a:lnTo>
                  <a:pt x="103917" y="51978"/>
                </a:lnTo>
                <a:lnTo>
                  <a:pt x="104140" y="45974"/>
                </a:lnTo>
                <a:lnTo>
                  <a:pt x="100961" y="34236"/>
                </a:lnTo>
                <a:lnTo>
                  <a:pt x="92900" y="17795"/>
                </a:lnTo>
                <a:lnTo>
                  <a:pt x="82172" y="3950"/>
                </a:lnTo>
                <a:lnTo>
                  <a:pt x="70993" y="0"/>
                </a:lnTo>
                <a:close/>
              </a:path>
              <a:path w="161290" h="547369">
                <a:moveTo>
                  <a:pt x="124984" y="340106"/>
                </a:moveTo>
                <a:lnTo>
                  <a:pt x="52070" y="340106"/>
                </a:lnTo>
                <a:lnTo>
                  <a:pt x="94615" y="505587"/>
                </a:lnTo>
                <a:lnTo>
                  <a:pt x="141986" y="519429"/>
                </a:lnTo>
                <a:lnTo>
                  <a:pt x="160909" y="505587"/>
                </a:lnTo>
                <a:lnTo>
                  <a:pt x="132588" y="482600"/>
                </a:lnTo>
                <a:lnTo>
                  <a:pt x="124984" y="340106"/>
                </a:lnTo>
                <a:close/>
              </a:path>
              <a:path w="161290" h="547369">
                <a:moveTo>
                  <a:pt x="154310" y="216026"/>
                </a:moveTo>
                <a:lnTo>
                  <a:pt x="118364" y="216026"/>
                </a:lnTo>
                <a:lnTo>
                  <a:pt x="137600" y="221099"/>
                </a:lnTo>
                <a:lnTo>
                  <a:pt x="147955" y="222313"/>
                </a:lnTo>
                <a:lnTo>
                  <a:pt x="152975" y="219241"/>
                </a:lnTo>
                <a:lnTo>
                  <a:pt x="154310" y="216026"/>
                </a:lnTo>
                <a:close/>
              </a:path>
            </a:pathLst>
          </a:custGeom>
          <a:solidFill>
            <a:srgbClr val="2B2522"/>
          </a:solidFill>
        </p:spPr>
        <p:txBody>
          <a:bodyPr wrap="square" lIns="0" tIns="0" rIns="0" bIns="0" rtlCol="0"/>
          <a:lstStyle/>
          <a:p>
            <a:endParaRPr/>
          </a:p>
        </p:txBody>
      </p:sp>
      <p:sp>
        <p:nvSpPr>
          <p:cNvPr id="59" name="object 59"/>
          <p:cNvSpPr/>
          <p:nvPr/>
        </p:nvSpPr>
        <p:spPr>
          <a:xfrm>
            <a:off x="1349247" y="1636776"/>
            <a:ext cx="161290" cy="547370"/>
          </a:xfrm>
          <a:custGeom>
            <a:avLst/>
            <a:gdLst/>
            <a:ahLst/>
            <a:cxnLst/>
            <a:rect l="l" t="t" r="r" b="b"/>
            <a:pathLst>
              <a:path w="161290" h="547369">
                <a:moveTo>
                  <a:pt x="0" y="546988"/>
                </a:moveTo>
                <a:lnTo>
                  <a:pt x="23621" y="546988"/>
                </a:lnTo>
                <a:lnTo>
                  <a:pt x="52070" y="340106"/>
                </a:lnTo>
                <a:lnTo>
                  <a:pt x="94615" y="505587"/>
                </a:lnTo>
                <a:lnTo>
                  <a:pt x="141986" y="519429"/>
                </a:lnTo>
                <a:lnTo>
                  <a:pt x="160909" y="505587"/>
                </a:lnTo>
                <a:lnTo>
                  <a:pt x="132588" y="482600"/>
                </a:lnTo>
                <a:lnTo>
                  <a:pt x="118364" y="216026"/>
                </a:lnTo>
                <a:lnTo>
                  <a:pt x="137600" y="221099"/>
                </a:lnTo>
                <a:lnTo>
                  <a:pt x="147955" y="222313"/>
                </a:lnTo>
                <a:lnTo>
                  <a:pt x="152975" y="219241"/>
                </a:lnTo>
                <a:lnTo>
                  <a:pt x="156210" y="211454"/>
                </a:lnTo>
                <a:lnTo>
                  <a:pt x="155747" y="191176"/>
                </a:lnTo>
                <a:lnTo>
                  <a:pt x="149082" y="159718"/>
                </a:lnTo>
                <a:lnTo>
                  <a:pt x="138868" y="129998"/>
                </a:lnTo>
                <a:lnTo>
                  <a:pt x="127762" y="114935"/>
                </a:lnTo>
                <a:lnTo>
                  <a:pt x="115901" y="110843"/>
                </a:lnTo>
                <a:lnTo>
                  <a:pt x="103552" y="106299"/>
                </a:lnTo>
                <a:lnTo>
                  <a:pt x="93847" y="102612"/>
                </a:lnTo>
                <a:lnTo>
                  <a:pt x="89915" y="101091"/>
                </a:lnTo>
                <a:lnTo>
                  <a:pt x="98139" y="74370"/>
                </a:lnTo>
                <a:lnTo>
                  <a:pt x="102362" y="59721"/>
                </a:lnTo>
                <a:lnTo>
                  <a:pt x="103917" y="51978"/>
                </a:lnTo>
                <a:lnTo>
                  <a:pt x="104140" y="45974"/>
                </a:lnTo>
                <a:lnTo>
                  <a:pt x="100961" y="34236"/>
                </a:lnTo>
                <a:lnTo>
                  <a:pt x="92900" y="17795"/>
                </a:lnTo>
                <a:lnTo>
                  <a:pt x="82172" y="3950"/>
                </a:lnTo>
                <a:lnTo>
                  <a:pt x="70993" y="0"/>
                </a:lnTo>
                <a:lnTo>
                  <a:pt x="59078" y="5165"/>
                </a:lnTo>
                <a:lnTo>
                  <a:pt x="46736" y="13795"/>
                </a:lnTo>
                <a:lnTo>
                  <a:pt x="37060" y="25878"/>
                </a:lnTo>
                <a:lnTo>
                  <a:pt x="33146" y="41401"/>
                </a:lnTo>
                <a:lnTo>
                  <a:pt x="35369" y="58997"/>
                </a:lnTo>
                <a:lnTo>
                  <a:pt x="40259" y="75295"/>
                </a:lnTo>
                <a:lnTo>
                  <a:pt x="45148" y="87282"/>
                </a:lnTo>
                <a:lnTo>
                  <a:pt x="47371" y="91948"/>
                </a:lnTo>
                <a:lnTo>
                  <a:pt x="18923" y="105663"/>
                </a:lnTo>
                <a:lnTo>
                  <a:pt x="0" y="216026"/>
                </a:lnTo>
                <a:lnTo>
                  <a:pt x="14224" y="326389"/>
                </a:lnTo>
                <a:lnTo>
                  <a:pt x="0" y="519429"/>
                </a:lnTo>
              </a:path>
            </a:pathLst>
          </a:custGeom>
          <a:ln w="6350">
            <a:solidFill>
              <a:srgbClr val="2B2522"/>
            </a:solidFill>
          </a:ln>
        </p:spPr>
        <p:txBody>
          <a:bodyPr wrap="square" lIns="0" tIns="0" rIns="0" bIns="0" rtlCol="0"/>
          <a:lstStyle/>
          <a:p>
            <a:endParaRPr/>
          </a:p>
        </p:txBody>
      </p:sp>
      <p:sp>
        <p:nvSpPr>
          <p:cNvPr id="60" name="object 60"/>
          <p:cNvSpPr/>
          <p:nvPr/>
        </p:nvSpPr>
        <p:spPr>
          <a:xfrm>
            <a:off x="1359916" y="3333367"/>
            <a:ext cx="139700" cy="624205"/>
          </a:xfrm>
          <a:custGeom>
            <a:avLst/>
            <a:gdLst/>
            <a:ahLst/>
            <a:cxnLst/>
            <a:rect l="l" t="t" r="r" b="b"/>
            <a:pathLst>
              <a:path w="139700" h="624204">
                <a:moveTo>
                  <a:pt x="77900" y="0"/>
                </a:moveTo>
                <a:lnTo>
                  <a:pt x="64389" y="5970"/>
                </a:lnTo>
                <a:lnTo>
                  <a:pt x="54117" y="27822"/>
                </a:lnTo>
                <a:lnTo>
                  <a:pt x="46323" y="60295"/>
                </a:lnTo>
                <a:lnTo>
                  <a:pt x="39528" y="89767"/>
                </a:lnTo>
                <a:lnTo>
                  <a:pt x="32258" y="102617"/>
                </a:lnTo>
                <a:lnTo>
                  <a:pt x="25681" y="104548"/>
                </a:lnTo>
                <a:lnTo>
                  <a:pt x="20129" y="118064"/>
                </a:lnTo>
                <a:lnTo>
                  <a:pt x="12576" y="154749"/>
                </a:lnTo>
                <a:lnTo>
                  <a:pt x="0" y="226188"/>
                </a:lnTo>
                <a:lnTo>
                  <a:pt x="37592" y="236983"/>
                </a:lnTo>
                <a:lnTo>
                  <a:pt x="16128" y="408941"/>
                </a:lnTo>
                <a:lnTo>
                  <a:pt x="42925" y="414275"/>
                </a:lnTo>
                <a:lnTo>
                  <a:pt x="48387" y="591567"/>
                </a:lnTo>
                <a:lnTo>
                  <a:pt x="96647" y="623825"/>
                </a:lnTo>
                <a:lnTo>
                  <a:pt x="102479" y="592768"/>
                </a:lnTo>
                <a:lnTo>
                  <a:pt x="103298" y="576820"/>
                </a:lnTo>
                <a:lnTo>
                  <a:pt x="98093" y="570944"/>
                </a:lnTo>
                <a:lnTo>
                  <a:pt x="85852" y="570104"/>
                </a:lnTo>
                <a:lnTo>
                  <a:pt x="123443" y="403480"/>
                </a:lnTo>
                <a:lnTo>
                  <a:pt x="123443" y="247651"/>
                </a:lnTo>
                <a:lnTo>
                  <a:pt x="139572" y="210059"/>
                </a:lnTo>
                <a:lnTo>
                  <a:pt x="134532" y="190585"/>
                </a:lnTo>
                <a:lnTo>
                  <a:pt x="123443" y="146940"/>
                </a:lnTo>
                <a:lnTo>
                  <a:pt x="112355" y="101296"/>
                </a:lnTo>
                <a:lnTo>
                  <a:pt x="107315" y="75820"/>
                </a:lnTo>
                <a:lnTo>
                  <a:pt x="107315" y="11304"/>
                </a:lnTo>
                <a:lnTo>
                  <a:pt x="102875" y="8203"/>
                </a:lnTo>
                <a:lnTo>
                  <a:pt x="91900" y="2589"/>
                </a:lnTo>
                <a:lnTo>
                  <a:pt x="77900" y="0"/>
                </a:lnTo>
                <a:close/>
              </a:path>
            </a:pathLst>
          </a:custGeom>
          <a:solidFill>
            <a:srgbClr val="2B2522"/>
          </a:solidFill>
        </p:spPr>
        <p:txBody>
          <a:bodyPr wrap="square" lIns="0" tIns="0" rIns="0" bIns="0" rtlCol="0"/>
          <a:lstStyle/>
          <a:p>
            <a:endParaRPr/>
          </a:p>
        </p:txBody>
      </p:sp>
      <p:sp>
        <p:nvSpPr>
          <p:cNvPr id="61" name="object 61"/>
          <p:cNvSpPr/>
          <p:nvPr/>
        </p:nvSpPr>
        <p:spPr>
          <a:xfrm>
            <a:off x="1359916" y="3333367"/>
            <a:ext cx="139700" cy="624205"/>
          </a:xfrm>
          <a:custGeom>
            <a:avLst/>
            <a:gdLst/>
            <a:ahLst/>
            <a:cxnLst/>
            <a:rect l="l" t="t" r="r" b="b"/>
            <a:pathLst>
              <a:path w="139700" h="624204">
                <a:moveTo>
                  <a:pt x="96647" y="623825"/>
                </a:moveTo>
                <a:lnTo>
                  <a:pt x="48387" y="591567"/>
                </a:lnTo>
                <a:lnTo>
                  <a:pt x="42925" y="414275"/>
                </a:lnTo>
                <a:lnTo>
                  <a:pt x="16128" y="408941"/>
                </a:lnTo>
                <a:lnTo>
                  <a:pt x="37592" y="236983"/>
                </a:lnTo>
                <a:lnTo>
                  <a:pt x="0" y="226188"/>
                </a:lnTo>
                <a:lnTo>
                  <a:pt x="12576" y="154749"/>
                </a:lnTo>
                <a:lnTo>
                  <a:pt x="20129" y="118064"/>
                </a:lnTo>
                <a:lnTo>
                  <a:pt x="25681" y="104548"/>
                </a:lnTo>
                <a:lnTo>
                  <a:pt x="32258" y="102617"/>
                </a:lnTo>
                <a:lnTo>
                  <a:pt x="39528" y="89767"/>
                </a:lnTo>
                <a:lnTo>
                  <a:pt x="46323" y="60295"/>
                </a:lnTo>
                <a:lnTo>
                  <a:pt x="54117" y="27822"/>
                </a:lnTo>
                <a:lnTo>
                  <a:pt x="64389" y="5970"/>
                </a:lnTo>
                <a:lnTo>
                  <a:pt x="77900" y="0"/>
                </a:lnTo>
                <a:lnTo>
                  <a:pt x="91900" y="2589"/>
                </a:lnTo>
                <a:lnTo>
                  <a:pt x="102875" y="8203"/>
                </a:lnTo>
                <a:lnTo>
                  <a:pt x="107315" y="11304"/>
                </a:lnTo>
                <a:lnTo>
                  <a:pt x="107315" y="42531"/>
                </a:lnTo>
                <a:lnTo>
                  <a:pt x="107315" y="59660"/>
                </a:lnTo>
                <a:lnTo>
                  <a:pt x="107315" y="68740"/>
                </a:lnTo>
                <a:lnTo>
                  <a:pt x="107315" y="75820"/>
                </a:lnTo>
                <a:lnTo>
                  <a:pt x="112355" y="101296"/>
                </a:lnTo>
                <a:lnTo>
                  <a:pt x="123443" y="146940"/>
                </a:lnTo>
                <a:lnTo>
                  <a:pt x="134532" y="190585"/>
                </a:lnTo>
                <a:lnTo>
                  <a:pt x="139572" y="210059"/>
                </a:lnTo>
                <a:lnTo>
                  <a:pt x="123443" y="247651"/>
                </a:lnTo>
                <a:lnTo>
                  <a:pt x="123443" y="403480"/>
                </a:lnTo>
                <a:lnTo>
                  <a:pt x="85852" y="570104"/>
                </a:lnTo>
                <a:lnTo>
                  <a:pt x="98093" y="570944"/>
                </a:lnTo>
                <a:lnTo>
                  <a:pt x="103298" y="576820"/>
                </a:lnTo>
                <a:lnTo>
                  <a:pt x="102479" y="592768"/>
                </a:lnTo>
                <a:lnTo>
                  <a:pt x="96647" y="623825"/>
                </a:lnTo>
                <a:close/>
              </a:path>
            </a:pathLst>
          </a:custGeom>
          <a:ln w="6350">
            <a:solidFill>
              <a:srgbClr val="2A251F"/>
            </a:solidFill>
          </a:ln>
        </p:spPr>
        <p:txBody>
          <a:bodyPr wrap="square" lIns="0" tIns="0" rIns="0" bIns="0" rtlCol="0"/>
          <a:lstStyle/>
          <a:p>
            <a:endParaRPr/>
          </a:p>
        </p:txBody>
      </p:sp>
      <p:sp>
        <p:nvSpPr>
          <p:cNvPr id="62" name="object 62"/>
          <p:cNvSpPr/>
          <p:nvPr/>
        </p:nvSpPr>
        <p:spPr>
          <a:xfrm>
            <a:off x="1349247" y="5270627"/>
            <a:ext cx="161290" cy="547370"/>
          </a:xfrm>
          <a:custGeom>
            <a:avLst/>
            <a:gdLst/>
            <a:ahLst/>
            <a:cxnLst/>
            <a:rect l="l" t="t" r="r" b="b"/>
            <a:pathLst>
              <a:path w="161290" h="547370">
                <a:moveTo>
                  <a:pt x="70993" y="0"/>
                </a:moveTo>
                <a:lnTo>
                  <a:pt x="59078" y="5165"/>
                </a:lnTo>
                <a:lnTo>
                  <a:pt x="46736" y="13795"/>
                </a:lnTo>
                <a:lnTo>
                  <a:pt x="37060" y="25878"/>
                </a:lnTo>
                <a:lnTo>
                  <a:pt x="33146" y="41402"/>
                </a:lnTo>
                <a:lnTo>
                  <a:pt x="35369" y="58997"/>
                </a:lnTo>
                <a:lnTo>
                  <a:pt x="40259" y="75295"/>
                </a:lnTo>
                <a:lnTo>
                  <a:pt x="45148" y="87282"/>
                </a:lnTo>
                <a:lnTo>
                  <a:pt x="47371" y="91948"/>
                </a:lnTo>
                <a:lnTo>
                  <a:pt x="18923" y="105664"/>
                </a:lnTo>
                <a:lnTo>
                  <a:pt x="0" y="216027"/>
                </a:lnTo>
                <a:lnTo>
                  <a:pt x="14224" y="326377"/>
                </a:lnTo>
                <a:lnTo>
                  <a:pt x="0" y="519455"/>
                </a:lnTo>
                <a:lnTo>
                  <a:pt x="0" y="547039"/>
                </a:lnTo>
                <a:lnTo>
                  <a:pt x="23621" y="547039"/>
                </a:lnTo>
                <a:lnTo>
                  <a:pt x="52070" y="340169"/>
                </a:lnTo>
                <a:lnTo>
                  <a:pt x="124986" y="340169"/>
                </a:lnTo>
                <a:lnTo>
                  <a:pt x="118364" y="216027"/>
                </a:lnTo>
                <a:lnTo>
                  <a:pt x="154328" y="216027"/>
                </a:lnTo>
                <a:lnTo>
                  <a:pt x="156210" y="211455"/>
                </a:lnTo>
                <a:lnTo>
                  <a:pt x="149082" y="159718"/>
                </a:lnTo>
                <a:lnTo>
                  <a:pt x="127762" y="114935"/>
                </a:lnTo>
                <a:lnTo>
                  <a:pt x="115901" y="110843"/>
                </a:lnTo>
                <a:lnTo>
                  <a:pt x="103552" y="106299"/>
                </a:lnTo>
                <a:lnTo>
                  <a:pt x="89915" y="101092"/>
                </a:lnTo>
                <a:lnTo>
                  <a:pt x="98139" y="74370"/>
                </a:lnTo>
                <a:lnTo>
                  <a:pt x="102362" y="59721"/>
                </a:lnTo>
                <a:lnTo>
                  <a:pt x="103917" y="51978"/>
                </a:lnTo>
                <a:lnTo>
                  <a:pt x="104140" y="45974"/>
                </a:lnTo>
                <a:lnTo>
                  <a:pt x="100961" y="34236"/>
                </a:lnTo>
                <a:lnTo>
                  <a:pt x="92900" y="17795"/>
                </a:lnTo>
                <a:lnTo>
                  <a:pt x="82172" y="3950"/>
                </a:lnTo>
                <a:lnTo>
                  <a:pt x="70993" y="0"/>
                </a:lnTo>
                <a:close/>
              </a:path>
              <a:path w="161290" h="547370">
                <a:moveTo>
                  <a:pt x="124986" y="340169"/>
                </a:moveTo>
                <a:lnTo>
                  <a:pt x="52070" y="340169"/>
                </a:lnTo>
                <a:lnTo>
                  <a:pt x="94615" y="505663"/>
                </a:lnTo>
                <a:lnTo>
                  <a:pt x="141986" y="519455"/>
                </a:lnTo>
                <a:lnTo>
                  <a:pt x="160909" y="505663"/>
                </a:lnTo>
                <a:lnTo>
                  <a:pt x="132588" y="482676"/>
                </a:lnTo>
                <a:lnTo>
                  <a:pt x="124986" y="340169"/>
                </a:lnTo>
                <a:close/>
              </a:path>
              <a:path w="161290" h="547370">
                <a:moveTo>
                  <a:pt x="154328" y="216027"/>
                </a:moveTo>
                <a:lnTo>
                  <a:pt x="118364" y="216027"/>
                </a:lnTo>
                <a:lnTo>
                  <a:pt x="137600" y="221170"/>
                </a:lnTo>
                <a:lnTo>
                  <a:pt x="147955" y="222408"/>
                </a:lnTo>
                <a:lnTo>
                  <a:pt x="152975" y="219313"/>
                </a:lnTo>
                <a:lnTo>
                  <a:pt x="154328" y="216027"/>
                </a:lnTo>
                <a:close/>
              </a:path>
            </a:pathLst>
          </a:custGeom>
          <a:solidFill>
            <a:srgbClr val="2B2522"/>
          </a:solidFill>
        </p:spPr>
        <p:txBody>
          <a:bodyPr wrap="square" lIns="0" tIns="0" rIns="0" bIns="0" rtlCol="0"/>
          <a:lstStyle/>
          <a:p>
            <a:endParaRPr/>
          </a:p>
        </p:txBody>
      </p:sp>
      <p:sp>
        <p:nvSpPr>
          <p:cNvPr id="63" name="object 63"/>
          <p:cNvSpPr/>
          <p:nvPr/>
        </p:nvSpPr>
        <p:spPr>
          <a:xfrm>
            <a:off x="1349247" y="5270627"/>
            <a:ext cx="161290" cy="547370"/>
          </a:xfrm>
          <a:custGeom>
            <a:avLst/>
            <a:gdLst/>
            <a:ahLst/>
            <a:cxnLst/>
            <a:rect l="l" t="t" r="r" b="b"/>
            <a:pathLst>
              <a:path w="161290" h="547370">
                <a:moveTo>
                  <a:pt x="0" y="547039"/>
                </a:moveTo>
                <a:lnTo>
                  <a:pt x="23621" y="547039"/>
                </a:lnTo>
                <a:lnTo>
                  <a:pt x="52070" y="340169"/>
                </a:lnTo>
                <a:lnTo>
                  <a:pt x="94615" y="505663"/>
                </a:lnTo>
                <a:lnTo>
                  <a:pt x="141986" y="519455"/>
                </a:lnTo>
                <a:lnTo>
                  <a:pt x="160909" y="505663"/>
                </a:lnTo>
                <a:lnTo>
                  <a:pt x="132588" y="482676"/>
                </a:lnTo>
                <a:lnTo>
                  <a:pt x="118364" y="216027"/>
                </a:lnTo>
                <a:lnTo>
                  <a:pt x="137600" y="221170"/>
                </a:lnTo>
                <a:lnTo>
                  <a:pt x="147955" y="222408"/>
                </a:lnTo>
                <a:lnTo>
                  <a:pt x="152975" y="219313"/>
                </a:lnTo>
                <a:lnTo>
                  <a:pt x="156210" y="211455"/>
                </a:lnTo>
                <a:lnTo>
                  <a:pt x="155747" y="191176"/>
                </a:lnTo>
                <a:lnTo>
                  <a:pt x="149082" y="159718"/>
                </a:lnTo>
                <a:lnTo>
                  <a:pt x="138868" y="129998"/>
                </a:lnTo>
                <a:lnTo>
                  <a:pt x="127762" y="114935"/>
                </a:lnTo>
                <a:lnTo>
                  <a:pt x="115901" y="110843"/>
                </a:lnTo>
                <a:lnTo>
                  <a:pt x="103552" y="106299"/>
                </a:lnTo>
                <a:lnTo>
                  <a:pt x="93847" y="102612"/>
                </a:lnTo>
                <a:lnTo>
                  <a:pt x="89915" y="101092"/>
                </a:lnTo>
                <a:lnTo>
                  <a:pt x="98139" y="74370"/>
                </a:lnTo>
                <a:lnTo>
                  <a:pt x="102362" y="59721"/>
                </a:lnTo>
                <a:lnTo>
                  <a:pt x="103917" y="51978"/>
                </a:lnTo>
                <a:lnTo>
                  <a:pt x="104140" y="45974"/>
                </a:lnTo>
                <a:lnTo>
                  <a:pt x="100961" y="34236"/>
                </a:lnTo>
                <a:lnTo>
                  <a:pt x="92900" y="17795"/>
                </a:lnTo>
                <a:lnTo>
                  <a:pt x="82172" y="3950"/>
                </a:lnTo>
                <a:lnTo>
                  <a:pt x="70993" y="0"/>
                </a:lnTo>
                <a:lnTo>
                  <a:pt x="59078" y="5165"/>
                </a:lnTo>
                <a:lnTo>
                  <a:pt x="46736" y="13795"/>
                </a:lnTo>
                <a:lnTo>
                  <a:pt x="37060" y="25878"/>
                </a:lnTo>
                <a:lnTo>
                  <a:pt x="33146" y="41402"/>
                </a:lnTo>
                <a:lnTo>
                  <a:pt x="35369" y="58997"/>
                </a:lnTo>
                <a:lnTo>
                  <a:pt x="40259" y="75295"/>
                </a:lnTo>
                <a:lnTo>
                  <a:pt x="45148" y="87282"/>
                </a:lnTo>
                <a:lnTo>
                  <a:pt x="47371" y="91948"/>
                </a:lnTo>
                <a:lnTo>
                  <a:pt x="18923" y="105664"/>
                </a:lnTo>
                <a:lnTo>
                  <a:pt x="0" y="216027"/>
                </a:lnTo>
                <a:lnTo>
                  <a:pt x="14224" y="326377"/>
                </a:lnTo>
                <a:lnTo>
                  <a:pt x="0" y="519455"/>
                </a:lnTo>
              </a:path>
            </a:pathLst>
          </a:custGeom>
          <a:ln w="6350">
            <a:solidFill>
              <a:srgbClr val="2B2522"/>
            </a:solidFill>
          </a:ln>
        </p:spPr>
        <p:txBody>
          <a:bodyPr wrap="square" lIns="0" tIns="0" rIns="0" bIns="0" rtlCol="0"/>
          <a:lstStyle/>
          <a:p>
            <a:endParaRPr/>
          </a:p>
        </p:txBody>
      </p:sp>
      <p:sp>
        <p:nvSpPr>
          <p:cNvPr id="64" name="object 64"/>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111</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650355">
              <a:lnSpc>
                <a:spcPct val="100000"/>
              </a:lnSpc>
            </a:pPr>
            <a:r>
              <a:rPr spc="-10" dirty="0"/>
              <a:t>Publishing</a:t>
            </a:r>
            <a:r>
              <a:rPr spc="-100" dirty="0"/>
              <a:t> </a:t>
            </a:r>
            <a:r>
              <a:rPr spc="-20" dirty="0"/>
              <a:t>Routes</a:t>
            </a:r>
          </a:p>
        </p:txBody>
      </p:sp>
      <p:sp>
        <p:nvSpPr>
          <p:cNvPr id="5" name="object 5"/>
          <p:cNvSpPr/>
          <p:nvPr/>
        </p:nvSpPr>
        <p:spPr>
          <a:xfrm>
            <a:off x="755573" y="1676476"/>
            <a:ext cx="7552690" cy="4176522"/>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112</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03697" y="217678"/>
            <a:ext cx="3606800" cy="288290"/>
          </a:xfrm>
          <a:prstGeom prst="rect">
            <a:avLst/>
          </a:prstGeom>
        </p:spPr>
        <p:txBody>
          <a:bodyPr vert="horz" wrap="square" lIns="0" tIns="0" rIns="0" bIns="0" rtlCol="0">
            <a:spAutoFit/>
          </a:bodyPr>
          <a:lstStyle/>
          <a:p>
            <a:pPr marL="12700">
              <a:lnSpc>
                <a:spcPct val="100000"/>
              </a:lnSpc>
            </a:pPr>
            <a:r>
              <a:rPr sz="1800" spc="-10" dirty="0">
                <a:solidFill>
                  <a:srgbClr val="E4DEDC"/>
                </a:solidFill>
                <a:latin typeface="Arial"/>
                <a:cs typeface="Arial"/>
              </a:rPr>
              <a:t>Publishing </a:t>
            </a:r>
            <a:r>
              <a:rPr sz="1800" spc="25" dirty="0">
                <a:solidFill>
                  <a:srgbClr val="E4DEDC"/>
                </a:solidFill>
                <a:latin typeface="Arial"/>
                <a:cs typeface="Arial"/>
              </a:rPr>
              <a:t>within </a:t>
            </a:r>
            <a:r>
              <a:rPr sz="1800" dirty="0">
                <a:solidFill>
                  <a:srgbClr val="E4DEDC"/>
                </a:solidFill>
                <a:latin typeface="Arial"/>
                <a:cs typeface="Arial"/>
              </a:rPr>
              <a:t>in </a:t>
            </a:r>
            <a:r>
              <a:rPr sz="1800" spc="-20" dirty="0">
                <a:solidFill>
                  <a:srgbClr val="E4DEDC"/>
                </a:solidFill>
                <a:latin typeface="Arial"/>
                <a:cs typeface="Arial"/>
              </a:rPr>
              <a:t>an</a:t>
            </a:r>
            <a:r>
              <a:rPr sz="1800" spc="-245" dirty="0">
                <a:solidFill>
                  <a:srgbClr val="E4DEDC"/>
                </a:solidFill>
                <a:latin typeface="Arial"/>
                <a:cs typeface="Arial"/>
              </a:rPr>
              <a:t> </a:t>
            </a:r>
            <a:r>
              <a:rPr sz="1800" spc="-15" dirty="0">
                <a:solidFill>
                  <a:srgbClr val="E4DEDC"/>
                </a:solidFill>
                <a:latin typeface="Arial"/>
                <a:cs typeface="Arial"/>
              </a:rPr>
              <a:t>Environment</a:t>
            </a:r>
            <a:endParaRPr sz="1800">
              <a:latin typeface="Arial"/>
              <a:cs typeface="Arial"/>
            </a:endParaRPr>
          </a:p>
        </p:txBody>
      </p:sp>
      <p:sp>
        <p:nvSpPr>
          <p:cNvPr id="5" name="object 5"/>
          <p:cNvSpPr txBox="1">
            <a:spLocks noGrp="1"/>
          </p:cNvSpPr>
          <p:nvPr>
            <p:ph type="title"/>
          </p:nvPr>
        </p:nvSpPr>
        <p:spPr>
          <a:xfrm>
            <a:off x="435965" y="1153033"/>
            <a:ext cx="7801609"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spc="-15" dirty="0">
                <a:solidFill>
                  <a:srgbClr val="2B2522"/>
                </a:solidFill>
              </a:rPr>
              <a:t>Publishing </a:t>
            </a:r>
            <a:r>
              <a:rPr sz="2400" spc="-10" dirty="0">
                <a:solidFill>
                  <a:srgbClr val="2B2522"/>
                </a:solidFill>
              </a:rPr>
              <a:t>takes </a:t>
            </a:r>
            <a:r>
              <a:rPr sz="2400" spc="-20" dirty="0">
                <a:solidFill>
                  <a:srgbClr val="2B2522"/>
                </a:solidFill>
              </a:rPr>
              <a:t>place </a:t>
            </a:r>
            <a:r>
              <a:rPr sz="2400" spc="5" dirty="0">
                <a:solidFill>
                  <a:srgbClr val="2B2522"/>
                </a:solidFill>
              </a:rPr>
              <a:t>across </a:t>
            </a:r>
            <a:r>
              <a:rPr sz="2400" spc="20" dirty="0">
                <a:solidFill>
                  <a:srgbClr val="2B2522"/>
                </a:solidFill>
              </a:rPr>
              <a:t>different </a:t>
            </a:r>
            <a:r>
              <a:rPr sz="2400" spc="15" dirty="0">
                <a:solidFill>
                  <a:srgbClr val="2B2522"/>
                </a:solidFill>
              </a:rPr>
              <a:t>portals </a:t>
            </a:r>
            <a:r>
              <a:rPr sz="2400" spc="-5" dirty="0">
                <a:solidFill>
                  <a:srgbClr val="2B2522"/>
                </a:solidFill>
              </a:rPr>
              <a:t>instead</a:t>
            </a:r>
            <a:r>
              <a:rPr sz="2400" spc="-445" dirty="0">
                <a:solidFill>
                  <a:srgbClr val="2B2522"/>
                </a:solidFill>
              </a:rPr>
              <a:t> </a:t>
            </a:r>
            <a:r>
              <a:rPr sz="2400" spc="60" dirty="0">
                <a:solidFill>
                  <a:srgbClr val="2B2522"/>
                </a:solidFill>
              </a:rPr>
              <a:t>of  </a:t>
            </a:r>
            <a:r>
              <a:rPr sz="2400" dirty="0">
                <a:solidFill>
                  <a:srgbClr val="2B2522"/>
                </a:solidFill>
              </a:rPr>
              <a:t>environments</a:t>
            </a:r>
            <a:endParaRPr sz="2400"/>
          </a:p>
        </p:txBody>
      </p:sp>
      <p:sp>
        <p:nvSpPr>
          <p:cNvPr id="6" name="object 6"/>
          <p:cNvSpPr txBox="1"/>
          <p:nvPr/>
        </p:nvSpPr>
        <p:spPr>
          <a:xfrm>
            <a:off x="435965" y="1958085"/>
            <a:ext cx="7056755" cy="731520"/>
          </a:xfrm>
          <a:prstGeom prst="rect">
            <a:avLst/>
          </a:prstGeom>
        </p:spPr>
        <p:txBody>
          <a:bodyPr vert="horz" wrap="square" lIns="0" tIns="0" rIns="0" bIns="0" rtlCol="0">
            <a:spAutoFit/>
          </a:bodyPr>
          <a:lstStyle/>
          <a:p>
            <a:pPr marL="195580" indent="-182880">
              <a:lnSpc>
                <a:spcPct val="100000"/>
              </a:lnSpc>
              <a:buClr>
                <a:srgbClr val="9E9087"/>
              </a:buClr>
              <a:buSzPct val="79166"/>
              <a:buFont typeface="Wingdings"/>
              <a:buChar char=""/>
              <a:tabLst>
                <a:tab pos="195580" algn="l"/>
              </a:tabLst>
            </a:pPr>
            <a:r>
              <a:rPr sz="2400" spc="-25" dirty="0">
                <a:solidFill>
                  <a:srgbClr val="2B2522"/>
                </a:solidFill>
                <a:latin typeface="Arial"/>
                <a:cs typeface="Arial"/>
              </a:rPr>
              <a:t>For </a:t>
            </a:r>
            <a:r>
              <a:rPr sz="2400" spc="20" dirty="0">
                <a:solidFill>
                  <a:srgbClr val="2B2522"/>
                </a:solidFill>
                <a:latin typeface="Arial"/>
                <a:cs typeface="Arial"/>
              </a:rPr>
              <a:t>testing </a:t>
            </a:r>
            <a:r>
              <a:rPr sz="2400" spc="-15" dirty="0">
                <a:solidFill>
                  <a:srgbClr val="2B2522"/>
                </a:solidFill>
                <a:latin typeface="Arial"/>
                <a:cs typeface="Arial"/>
              </a:rPr>
              <a:t>and </a:t>
            </a:r>
            <a:r>
              <a:rPr sz="2400" spc="5" dirty="0">
                <a:solidFill>
                  <a:srgbClr val="2B2522"/>
                </a:solidFill>
                <a:latin typeface="Arial"/>
                <a:cs typeface="Arial"/>
              </a:rPr>
              <a:t>demo </a:t>
            </a:r>
            <a:r>
              <a:rPr sz="2400" spc="-10" dirty="0">
                <a:solidFill>
                  <a:srgbClr val="2B2522"/>
                </a:solidFill>
                <a:latin typeface="Arial"/>
                <a:cs typeface="Arial"/>
              </a:rPr>
              <a:t>purposes </a:t>
            </a:r>
            <a:r>
              <a:rPr sz="2400" spc="-5" dirty="0">
                <a:solidFill>
                  <a:srgbClr val="2B2522"/>
                </a:solidFill>
                <a:latin typeface="Arial"/>
                <a:cs typeface="Arial"/>
              </a:rPr>
              <a:t>(configurable </a:t>
            </a:r>
            <a:r>
              <a:rPr sz="2400" dirty="0">
                <a:solidFill>
                  <a:srgbClr val="2B2522"/>
                </a:solidFill>
                <a:latin typeface="Arial"/>
                <a:cs typeface="Arial"/>
              </a:rPr>
              <a:t>in</a:t>
            </a:r>
            <a:r>
              <a:rPr sz="2400" spc="-455" dirty="0">
                <a:solidFill>
                  <a:srgbClr val="2B2522"/>
                </a:solidFill>
                <a:latin typeface="Arial"/>
                <a:cs typeface="Arial"/>
              </a:rPr>
              <a:t> </a:t>
            </a:r>
            <a:r>
              <a:rPr sz="2400" spc="5" dirty="0">
                <a:solidFill>
                  <a:srgbClr val="2B2522"/>
                </a:solidFill>
                <a:latin typeface="Arial"/>
                <a:cs typeface="Arial"/>
              </a:rPr>
              <a:t>the</a:t>
            </a:r>
            <a:endParaRPr sz="2400">
              <a:latin typeface="Arial"/>
              <a:cs typeface="Arial"/>
            </a:endParaRPr>
          </a:p>
          <a:p>
            <a:pPr marL="194945">
              <a:lnSpc>
                <a:spcPct val="100000"/>
              </a:lnSpc>
            </a:pPr>
            <a:r>
              <a:rPr sz="2400" spc="-5" dirty="0">
                <a:solidFill>
                  <a:srgbClr val="2B2522"/>
                </a:solidFill>
                <a:latin typeface="Arial"/>
                <a:cs typeface="Arial"/>
              </a:rPr>
              <a:t>Orchestrator </a:t>
            </a:r>
            <a:r>
              <a:rPr sz="2400" spc="15" dirty="0">
                <a:solidFill>
                  <a:srgbClr val="2B2522"/>
                </a:solidFill>
                <a:latin typeface="Arial"/>
                <a:cs typeface="Arial"/>
              </a:rPr>
              <a:t>configuration</a:t>
            </a:r>
            <a:r>
              <a:rPr sz="2400" spc="-155" dirty="0">
                <a:solidFill>
                  <a:srgbClr val="2B2522"/>
                </a:solidFill>
                <a:latin typeface="Arial"/>
                <a:cs typeface="Arial"/>
              </a:rPr>
              <a:t> </a:t>
            </a:r>
            <a:r>
              <a:rPr sz="2400" dirty="0">
                <a:solidFill>
                  <a:srgbClr val="2B2522"/>
                </a:solidFill>
                <a:latin typeface="Arial"/>
                <a:cs typeface="Arial"/>
              </a:rPr>
              <a:t>file)</a:t>
            </a:r>
            <a:endParaRPr sz="2400">
              <a:latin typeface="Arial"/>
              <a:cs typeface="Arial"/>
            </a:endParaRPr>
          </a:p>
        </p:txBody>
      </p:sp>
      <p:sp>
        <p:nvSpPr>
          <p:cNvPr id="7" name="object 7"/>
          <p:cNvSpPr/>
          <p:nvPr/>
        </p:nvSpPr>
        <p:spPr>
          <a:xfrm>
            <a:off x="2025650" y="3226054"/>
            <a:ext cx="4912995" cy="1560195"/>
          </a:xfrm>
          <a:custGeom>
            <a:avLst/>
            <a:gdLst/>
            <a:ahLst/>
            <a:cxnLst/>
            <a:rect l="l" t="t" r="r" b="b"/>
            <a:pathLst>
              <a:path w="4912995" h="1560195">
                <a:moveTo>
                  <a:pt x="4912614" y="0"/>
                </a:moveTo>
                <a:lnTo>
                  <a:pt x="0" y="47625"/>
                </a:lnTo>
                <a:lnTo>
                  <a:pt x="0" y="1559687"/>
                </a:lnTo>
                <a:lnTo>
                  <a:pt x="4864989" y="1559687"/>
                </a:lnTo>
                <a:lnTo>
                  <a:pt x="4912614" y="0"/>
                </a:lnTo>
                <a:close/>
              </a:path>
            </a:pathLst>
          </a:custGeom>
          <a:solidFill>
            <a:srgbClr val="CFC7C3"/>
          </a:solidFill>
        </p:spPr>
        <p:txBody>
          <a:bodyPr wrap="square" lIns="0" tIns="0" rIns="0" bIns="0" rtlCol="0"/>
          <a:lstStyle/>
          <a:p>
            <a:endParaRPr/>
          </a:p>
        </p:txBody>
      </p:sp>
      <p:sp>
        <p:nvSpPr>
          <p:cNvPr id="8" name="object 8"/>
          <p:cNvSpPr txBox="1"/>
          <p:nvPr/>
        </p:nvSpPr>
        <p:spPr>
          <a:xfrm>
            <a:off x="3286125" y="3343402"/>
            <a:ext cx="2391410" cy="257810"/>
          </a:xfrm>
          <a:prstGeom prst="rect">
            <a:avLst/>
          </a:prstGeom>
        </p:spPr>
        <p:txBody>
          <a:bodyPr vert="horz" wrap="square" lIns="0" tIns="0" rIns="0" bIns="0" rtlCol="0">
            <a:spAutoFit/>
          </a:bodyPr>
          <a:lstStyle/>
          <a:p>
            <a:pPr marL="12700">
              <a:lnSpc>
                <a:spcPct val="100000"/>
              </a:lnSpc>
            </a:pPr>
            <a:r>
              <a:rPr sz="1600" spc="-30" dirty="0">
                <a:solidFill>
                  <a:srgbClr val="2B2522"/>
                </a:solidFill>
                <a:latin typeface="Arial"/>
                <a:cs typeface="Arial"/>
              </a:rPr>
              <a:t>Backbase </a:t>
            </a:r>
            <a:r>
              <a:rPr sz="1600" spc="-105" dirty="0">
                <a:solidFill>
                  <a:srgbClr val="2B2522"/>
                </a:solidFill>
                <a:latin typeface="Arial"/>
                <a:cs typeface="Arial"/>
              </a:rPr>
              <a:t>CXP</a:t>
            </a:r>
            <a:r>
              <a:rPr sz="1600" spc="-95" dirty="0">
                <a:solidFill>
                  <a:srgbClr val="2B2522"/>
                </a:solidFill>
                <a:latin typeface="Arial"/>
                <a:cs typeface="Arial"/>
              </a:rPr>
              <a:t> </a:t>
            </a:r>
            <a:r>
              <a:rPr sz="1600" spc="-5" dirty="0">
                <a:solidFill>
                  <a:srgbClr val="2B2522"/>
                </a:solidFill>
                <a:latin typeface="Arial"/>
                <a:cs typeface="Arial"/>
              </a:rPr>
              <a:t>Foundation</a:t>
            </a:r>
            <a:endParaRPr sz="1600">
              <a:latin typeface="Arial"/>
              <a:cs typeface="Arial"/>
            </a:endParaRPr>
          </a:p>
        </p:txBody>
      </p:sp>
      <p:sp>
        <p:nvSpPr>
          <p:cNvPr id="9" name="object 9"/>
          <p:cNvSpPr/>
          <p:nvPr/>
        </p:nvSpPr>
        <p:spPr>
          <a:xfrm>
            <a:off x="2339720" y="3848989"/>
            <a:ext cx="1080135" cy="612140"/>
          </a:xfrm>
          <a:custGeom>
            <a:avLst/>
            <a:gdLst/>
            <a:ahLst/>
            <a:cxnLst/>
            <a:rect l="l" t="t" r="r" b="b"/>
            <a:pathLst>
              <a:path w="1080135" h="612139">
                <a:moveTo>
                  <a:pt x="1080134" y="0"/>
                </a:moveTo>
                <a:lnTo>
                  <a:pt x="0" y="0"/>
                </a:lnTo>
                <a:lnTo>
                  <a:pt x="0" y="612140"/>
                </a:lnTo>
                <a:lnTo>
                  <a:pt x="1051559" y="583565"/>
                </a:lnTo>
                <a:lnTo>
                  <a:pt x="1080134" y="0"/>
                </a:lnTo>
                <a:close/>
              </a:path>
            </a:pathLst>
          </a:custGeom>
          <a:solidFill>
            <a:srgbClr val="EBE9E7"/>
          </a:solidFill>
        </p:spPr>
        <p:txBody>
          <a:bodyPr wrap="square" lIns="0" tIns="0" rIns="0" bIns="0" rtlCol="0"/>
          <a:lstStyle/>
          <a:p>
            <a:endParaRPr/>
          </a:p>
        </p:txBody>
      </p:sp>
      <p:sp>
        <p:nvSpPr>
          <p:cNvPr id="10" name="object 10"/>
          <p:cNvSpPr txBox="1"/>
          <p:nvPr/>
        </p:nvSpPr>
        <p:spPr>
          <a:xfrm>
            <a:off x="2548508" y="3933952"/>
            <a:ext cx="664845" cy="440690"/>
          </a:xfrm>
          <a:prstGeom prst="rect">
            <a:avLst/>
          </a:prstGeom>
        </p:spPr>
        <p:txBody>
          <a:bodyPr vert="horz" wrap="square" lIns="0" tIns="0" rIns="0" bIns="0" rtlCol="0">
            <a:spAutoFit/>
          </a:bodyPr>
          <a:lstStyle/>
          <a:p>
            <a:pPr marL="12700" marR="5080" indent="66675">
              <a:lnSpc>
                <a:spcPct val="100000"/>
              </a:lnSpc>
            </a:pPr>
            <a:r>
              <a:rPr sz="1400" dirty="0">
                <a:solidFill>
                  <a:srgbClr val="2B2522"/>
                </a:solidFill>
                <a:latin typeface="Arial"/>
                <a:cs typeface="Arial"/>
              </a:rPr>
              <a:t>Portal  </a:t>
            </a:r>
            <a:r>
              <a:rPr sz="1400" spc="-130" dirty="0">
                <a:solidFill>
                  <a:srgbClr val="2B2522"/>
                </a:solidFill>
                <a:latin typeface="Arial"/>
                <a:cs typeface="Arial"/>
              </a:rPr>
              <a:t>E</a:t>
            </a:r>
            <a:r>
              <a:rPr sz="1400" spc="25" dirty="0">
                <a:solidFill>
                  <a:srgbClr val="2B2522"/>
                </a:solidFill>
                <a:latin typeface="Arial"/>
                <a:cs typeface="Arial"/>
              </a:rPr>
              <a:t>dit</a:t>
            </a:r>
            <a:r>
              <a:rPr sz="1400" spc="5" dirty="0">
                <a:solidFill>
                  <a:srgbClr val="2B2522"/>
                </a:solidFill>
                <a:latin typeface="Arial"/>
                <a:cs typeface="Arial"/>
              </a:rPr>
              <a:t>ori</a:t>
            </a:r>
            <a:r>
              <a:rPr sz="1400" spc="-10" dirty="0">
                <a:solidFill>
                  <a:srgbClr val="2B2522"/>
                </a:solidFill>
                <a:latin typeface="Arial"/>
                <a:cs typeface="Arial"/>
              </a:rPr>
              <a:t>al</a:t>
            </a:r>
            <a:endParaRPr sz="1400">
              <a:latin typeface="Arial"/>
              <a:cs typeface="Arial"/>
            </a:endParaRPr>
          </a:p>
        </p:txBody>
      </p:sp>
      <p:sp>
        <p:nvSpPr>
          <p:cNvPr id="11" name="object 11"/>
          <p:cNvSpPr/>
          <p:nvPr/>
        </p:nvSpPr>
        <p:spPr>
          <a:xfrm>
            <a:off x="3933952" y="3811651"/>
            <a:ext cx="1127760" cy="650240"/>
          </a:xfrm>
          <a:custGeom>
            <a:avLst/>
            <a:gdLst/>
            <a:ahLst/>
            <a:cxnLst/>
            <a:rect l="l" t="t" r="r" b="b"/>
            <a:pathLst>
              <a:path w="1127760" h="650239">
                <a:moveTo>
                  <a:pt x="1127760" y="0"/>
                </a:moveTo>
                <a:lnTo>
                  <a:pt x="0" y="38100"/>
                </a:lnTo>
                <a:lnTo>
                  <a:pt x="0" y="650113"/>
                </a:lnTo>
                <a:lnTo>
                  <a:pt x="1080135" y="650113"/>
                </a:lnTo>
                <a:lnTo>
                  <a:pt x="1127760" y="0"/>
                </a:lnTo>
                <a:close/>
              </a:path>
            </a:pathLst>
          </a:custGeom>
          <a:solidFill>
            <a:srgbClr val="EBE9E7"/>
          </a:solidFill>
        </p:spPr>
        <p:txBody>
          <a:bodyPr wrap="square" lIns="0" tIns="0" rIns="0" bIns="0" rtlCol="0"/>
          <a:lstStyle/>
          <a:p>
            <a:endParaRPr/>
          </a:p>
        </p:txBody>
      </p:sp>
      <p:sp>
        <p:nvSpPr>
          <p:cNvPr id="12" name="object 12"/>
          <p:cNvSpPr txBox="1"/>
          <p:nvPr/>
        </p:nvSpPr>
        <p:spPr>
          <a:xfrm>
            <a:off x="4185665" y="3915664"/>
            <a:ext cx="626110" cy="440690"/>
          </a:xfrm>
          <a:prstGeom prst="rect">
            <a:avLst/>
          </a:prstGeom>
        </p:spPr>
        <p:txBody>
          <a:bodyPr vert="horz" wrap="square" lIns="0" tIns="0" rIns="0" bIns="0" rtlCol="0">
            <a:spAutoFit/>
          </a:bodyPr>
          <a:lstStyle/>
          <a:p>
            <a:pPr marL="59690">
              <a:lnSpc>
                <a:spcPct val="100000"/>
              </a:lnSpc>
            </a:pPr>
            <a:r>
              <a:rPr sz="1400" dirty="0">
                <a:solidFill>
                  <a:srgbClr val="2B2522"/>
                </a:solidFill>
                <a:latin typeface="Arial"/>
                <a:cs typeface="Arial"/>
              </a:rPr>
              <a:t>Portal</a:t>
            </a:r>
            <a:endParaRPr sz="1400">
              <a:latin typeface="Arial"/>
              <a:cs typeface="Arial"/>
            </a:endParaRPr>
          </a:p>
          <a:p>
            <a:pPr marL="12700">
              <a:lnSpc>
                <a:spcPct val="100000"/>
              </a:lnSpc>
            </a:pPr>
            <a:r>
              <a:rPr sz="1400" spc="-10" dirty="0">
                <a:solidFill>
                  <a:srgbClr val="2B2522"/>
                </a:solidFill>
                <a:latin typeface="Arial"/>
                <a:cs typeface="Arial"/>
              </a:rPr>
              <a:t>Staging</a:t>
            </a:r>
            <a:endParaRPr sz="1400">
              <a:latin typeface="Arial"/>
              <a:cs typeface="Arial"/>
            </a:endParaRPr>
          </a:p>
        </p:txBody>
      </p:sp>
      <p:sp>
        <p:nvSpPr>
          <p:cNvPr id="13" name="object 13"/>
          <p:cNvSpPr/>
          <p:nvPr/>
        </p:nvSpPr>
        <p:spPr>
          <a:xfrm>
            <a:off x="5508116" y="3849751"/>
            <a:ext cx="1080135" cy="612140"/>
          </a:xfrm>
          <a:custGeom>
            <a:avLst/>
            <a:gdLst/>
            <a:ahLst/>
            <a:cxnLst/>
            <a:rect l="l" t="t" r="r" b="b"/>
            <a:pathLst>
              <a:path w="1080134" h="612139">
                <a:moveTo>
                  <a:pt x="1080135" y="0"/>
                </a:moveTo>
                <a:lnTo>
                  <a:pt x="28575" y="28575"/>
                </a:lnTo>
                <a:lnTo>
                  <a:pt x="0" y="612013"/>
                </a:lnTo>
                <a:lnTo>
                  <a:pt x="1080135" y="612013"/>
                </a:lnTo>
                <a:lnTo>
                  <a:pt x="1080135" y="0"/>
                </a:lnTo>
                <a:close/>
              </a:path>
            </a:pathLst>
          </a:custGeom>
          <a:solidFill>
            <a:srgbClr val="EBE9E7"/>
          </a:solidFill>
        </p:spPr>
        <p:txBody>
          <a:bodyPr wrap="square" lIns="0" tIns="0" rIns="0" bIns="0" rtlCol="0"/>
          <a:lstStyle/>
          <a:p>
            <a:endParaRPr/>
          </a:p>
        </p:txBody>
      </p:sp>
      <p:sp>
        <p:nvSpPr>
          <p:cNvPr id="14" name="object 14"/>
          <p:cNvSpPr txBox="1"/>
          <p:nvPr/>
        </p:nvSpPr>
        <p:spPr>
          <a:xfrm>
            <a:off x="5784341" y="3934586"/>
            <a:ext cx="490855" cy="440690"/>
          </a:xfrm>
          <a:prstGeom prst="rect">
            <a:avLst/>
          </a:prstGeom>
        </p:spPr>
        <p:txBody>
          <a:bodyPr vert="horz" wrap="square" lIns="0" tIns="0" rIns="0" bIns="0" rtlCol="0">
            <a:spAutoFit/>
          </a:bodyPr>
          <a:lstStyle/>
          <a:p>
            <a:pPr marL="106680" marR="5080" indent="-94615">
              <a:lnSpc>
                <a:spcPct val="100000"/>
              </a:lnSpc>
            </a:pPr>
            <a:r>
              <a:rPr sz="1400" spc="-80" dirty="0">
                <a:solidFill>
                  <a:srgbClr val="2B2522"/>
                </a:solidFill>
                <a:latin typeface="Arial"/>
                <a:cs typeface="Arial"/>
              </a:rPr>
              <a:t>P</a:t>
            </a:r>
            <a:r>
              <a:rPr sz="1400" spc="10" dirty="0">
                <a:solidFill>
                  <a:srgbClr val="2B2522"/>
                </a:solidFill>
                <a:latin typeface="Arial"/>
                <a:cs typeface="Arial"/>
              </a:rPr>
              <a:t>ortal  </a:t>
            </a:r>
            <a:r>
              <a:rPr sz="1400" spc="-30" dirty="0">
                <a:solidFill>
                  <a:srgbClr val="2B2522"/>
                </a:solidFill>
                <a:latin typeface="Arial"/>
                <a:cs typeface="Arial"/>
              </a:rPr>
              <a:t>Live</a:t>
            </a:r>
            <a:endParaRPr sz="1400">
              <a:latin typeface="Arial"/>
              <a:cs typeface="Arial"/>
            </a:endParaRPr>
          </a:p>
        </p:txBody>
      </p:sp>
      <p:sp>
        <p:nvSpPr>
          <p:cNvPr id="15" name="object 15"/>
          <p:cNvSpPr/>
          <p:nvPr/>
        </p:nvSpPr>
        <p:spPr>
          <a:xfrm>
            <a:off x="3003423" y="5486780"/>
            <a:ext cx="2858770" cy="1039494"/>
          </a:xfrm>
          <a:custGeom>
            <a:avLst/>
            <a:gdLst/>
            <a:ahLst/>
            <a:cxnLst/>
            <a:rect l="l" t="t" r="r" b="b"/>
            <a:pathLst>
              <a:path w="2858770" h="1039495">
                <a:moveTo>
                  <a:pt x="2858389" y="0"/>
                </a:moveTo>
                <a:lnTo>
                  <a:pt x="47625" y="0"/>
                </a:lnTo>
                <a:lnTo>
                  <a:pt x="0" y="1039380"/>
                </a:lnTo>
                <a:lnTo>
                  <a:pt x="2858389" y="1001280"/>
                </a:lnTo>
                <a:lnTo>
                  <a:pt x="2858389" y="0"/>
                </a:lnTo>
                <a:close/>
              </a:path>
            </a:pathLst>
          </a:custGeom>
          <a:solidFill>
            <a:srgbClr val="CFC7C3"/>
          </a:solidFill>
        </p:spPr>
        <p:txBody>
          <a:bodyPr wrap="square" lIns="0" tIns="0" rIns="0" bIns="0" rtlCol="0"/>
          <a:lstStyle/>
          <a:p>
            <a:endParaRPr/>
          </a:p>
        </p:txBody>
      </p:sp>
      <p:sp>
        <p:nvSpPr>
          <p:cNvPr id="16" name="object 16"/>
          <p:cNvSpPr txBox="1"/>
          <p:nvPr/>
        </p:nvSpPr>
        <p:spPr>
          <a:xfrm>
            <a:off x="3447034" y="5691123"/>
            <a:ext cx="1971675" cy="624205"/>
          </a:xfrm>
          <a:prstGeom prst="rect">
            <a:avLst/>
          </a:prstGeom>
        </p:spPr>
        <p:txBody>
          <a:bodyPr vert="horz" wrap="square" lIns="0" tIns="0" rIns="0" bIns="0" rtlCol="0">
            <a:spAutoFit/>
          </a:bodyPr>
          <a:lstStyle/>
          <a:p>
            <a:pPr algn="ctr">
              <a:lnSpc>
                <a:spcPct val="100000"/>
              </a:lnSpc>
            </a:pPr>
            <a:r>
              <a:rPr sz="2000" spc="-145" dirty="0">
                <a:solidFill>
                  <a:srgbClr val="2B2522"/>
                </a:solidFill>
                <a:latin typeface="Arial"/>
                <a:cs typeface="Arial"/>
              </a:rPr>
              <a:t>ORCH</a:t>
            </a:r>
            <a:r>
              <a:rPr sz="2000" spc="-140" dirty="0">
                <a:solidFill>
                  <a:srgbClr val="2B2522"/>
                </a:solidFill>
                <a:latin typeface="Arial"/>
                <a:cs typeface="Arial"/>
              </a:rPr>
              <a:t>E</a:t>
            </a:r>
            <a:r>
              <a:rPr sz="2000" spc="-105" dirty="0">
                <a:solidFill>
                  <a:srgbClr val="2B2522"/>
                </a:solidFill>
                <a:latin typeface="Arial"/>
                <a:cs typeface="Arial"/>
              </a:rPr>
              <a:t>STRAT</a:t>
            </a:r>
            <a:r>
              <a:rPr sz="2000" spc="-130" dirty="0">
                <a:solidFill>
                  <a:srgbClr val="2B2522"/>
                </a:solidFill>
                <a:latin typeface="Arial"/>
                <a:cs typeface="Arial"/>
              </a:rPr>
              <a:t>OR</a:t>
            </a:r>
            <a:endParaRPr sz="2000">
              <a:latin typeface="Arial"/>
              <a:cs typeface="Arial"/>
            </a:endParaRPr>
          </a:p>
          <a:p>
            <a:pPr marL="635" algn="ctr">
              <a:lnSpc>
                <a:spcPct val="100000"/>
              </a:lnSpc>
            </a:pPr>
            <a:r>
              <a:rPr sz="2000" i="1" spc="-20" dirty="0">
                <a:solidFill>
                  <a:srgbClr val="2B2522"/>
                </a:solidFill>
                <a:latin typeface="Calibri"/>
                <a:cs typeface="Calibri"/>
              </a:rPr>
              <a:t>editorial</a:t>
            </a:r>
            <a:r>
              <a:rPr sz="2000" i="1" spc="-35" dirty="0">
                <a:solidFill>
                  <a:srgbClr val="2B2522"/>
                </a:solidFill>
                <a:latin typeface="Calibri"/>
                <a:cs typeface="Calibri"/>
              </a:rPr>
              <a:t> </a:t>
            </a:r>
            <a:r>
              <a:rPr sz="2000" i="1" spc="25" dirty="0">
                <a:solidFill>
                  <a:srgbClr val="2B2522"/>
                </a:solidFill>
                <a:latin typeface="Calibri"/>
                <a:cs typeface="Calibri"/>
              </a:rPr>
              <a:t>mode</a:t>
            </a:r>
            <a:endParaRPr sz="2000">
              <a:latin typeface="Calibri"/>
              <a:cs typeface="Calibri"/>
            </a:endParaRPr>
          </a:p>
        </p:txBody>
      </p:sp>
      <p:sp>
        <p:nvSpPr>
          <p:cNvPr id="17" name="object 17"/>
          <p:cNvSpPr/>
          <p:nvPr/>
        </p:nvSpPr>
        <p:spPr>
          <a:xfrm>
            <a:off x="2872867" y="4451096"/>
            <a:ext cx="1583690" cy="1036319"/>
          </a:xfrm>
          <a:custGeom>
            <a:avLst/>
            <a:gdLst/>
            <a:ahLst/>
            <a:cxnLst/>
            <a:rect l="l" t="t" r="r" b="b"/>
            <a:pathLst>
              <a:path w="1583689" h="1036320">
                <a:moveTo>
                  <a:pt x="1467993" y="1004696"/>
                </a:moveTo>
                <a:lnTo>
                  <a:pt x="1462023" y="1010157"/>
                </a:lnTo>
                <a:lnTo>
                  <a:pt x="1461643" y="1017142"/>
                </a:lnTo>
                <a:lnTo>
                  <a:pt x="1461388" y="1024127"/>
                </a:lnTo>
                <a:lnTo>
                  <a:pt x="1466722" y="1030096"/>
                </a:lnTo>
                <a:lnTo>
                  <a:pt x="1583562" y="1035811"/>
                </a:lnTo>
                <a:lnTo>
                  <a:pt x="1581967" y="1032636"/>
                </a:lnTo>
                <a:lnTo>
                  <a:pt x="1555622" y="1032636"/>
                </a:lnTo>
                <a:lnTo>
                  <a:pt x="1516348" y="1007104"/>
                </a:lnTo>
                <a:lnTo>
                  <a:pt x="1467993" y="1004696"/>
                </a:lnTo>
                <a:close/>
              </a:path>
              <a:path w="1583689" h="1036320">
                <a:moveTo>
                  <a:pt x="1516348" y="1007104"/>
                </a:moveTo>
                <a:lnTo>
                  <a:pt x="1555622" y="1032636"/>
                </a:lnTo>
                <a:lnTo>
                  <a:pt x="1558855" y="1027683"/>
                </a:lnTo>
                <a:lnTo>
                  <a:pt x="1551178" y="1027683"/>
                </a:lnTo>
                <a:lnTo>
                  <a:pt x="1541408" y="1008332"/>
                </a:lnTo>
                <a:lnTo>
                  <a:pt x="1516348" y="1007104"/>
                </a:lnTo>
                <a:close/>
              </a:path>
              <a:path w="1583689" h="1036320">
                <a:moveTo>
                  <a:pt x="1523365" y="928750"/>
                </a:moveTo>
                <a:lnTo>
                  <a:pt x="1517142" y="931925"/>
                </a:lnTo>
                <a:lnTo>
                  <a:pt x="1510919" y="934973"/>
                </a:lnTo>
                <a:lnTo>
                  <a:pt x="1508379" y="942720"/>
                </a:lnTo>
                <a:lnTo>
                  <a:pt x="1511427" y="948943"/>
                </a:lnTo>
                <a:lnTo>
                  <a:pt x="1530025" y="985784"/>
                </a:lnTo>
                <a:lnTo>
                  <a:pt x="1569466" y="1011427"/>
                </a:lnTo>
                <a:lnTo>
                  <a:pt x="1555622" y="1032636"/>
                </a:lnTo>
                <a:lnTo>
                  <a:pt x="1581967" y="1032636"/>
                </a:lnTo>
                <a:lnTo>
                  <a:pt x="1534159" y="937513"/>
                </a:lnTo>
                <a:lnTo>
                  <a:pt x="1530984" y="931290"/>
                </a:lnTo>
                <a:lnTo>
                  <a:pt x="1523365" y="928750"/>
                </a:lnTo>
                <a:close/>
              </a:path>
              <a:path w="1583689" h="1036320">
                <a:moveTo>
                  <a:pt x="1541408" y="1008332"/>
                </a:moveTo>
                <a:lnTo>
                  <a:pt x="1551178" y="1027683"/>
                </a:lnTo>
                <a:lnTo>
                  <a:pt x="1563116" y="1009395"/>
                </a:lnTo>
                <a:lnTo>
                  <a:pt x="1541408" y="1008332"/>
                </a:lnTo>
                <a:close/>
              </a:path>
              <a:path w="1583689" h="1036320">
                <a:moveTo>
                  <a:pt x="1530025" y="985784"/>
                </a:moveTo>
                <a:lnTo>
                  <a:pt x="1541408" y="1008332"/>
                </a:lnTo>
                <a:lnTo>
                  <a:pt x="1563116" y="1009395"/>
                </a:lnTo>
                <a:lnTo>
                  <a:pt x="1551178" y="1027683"/>
                </a:lnTo>
                <a:lnTo>
                  <a:pt x="1558855" y="1027683"/>
                </a:lnTo>
                <a:lnTo>
                  <a:pt x="1569466" y="1011427"/>
                </a:lnTo>
                <a:lnTo>
                  <a:pt x="1530025" y="985784"/>
                </a:lnTo>
                <a:close/>
              </a:path>
              <a:path w="1583689" h="1036320">
                <a:moveTo>
                  <a:pt x="13843" y="0"/>
                </a:moveTo>
                <a:lnTo>
                  <a:pt x="0" y="21335"/>
                </a:lnTo>
                <a:lnTo>
                  <a:pt x="1516348" y="1007104"/>
                </a:lnTo>
                <a:lnTo>
                  <a:pt x="1541408" y="1008332"/>
                </a:lnTo>
                <a:lnTo>
                  <a:pt x="1530025" y="985784"/>
                </a:lnTo>
                <a:lnTo>
                  <a:pt x="13843" y="0"/>
                </a:lnTo>
                <a:close/>
              </a:path>
            </a:pathLst>
          </a:custGeom>
          <a:solidFill>
            <a:srgbClr val="464646"/>
          </a:solidFill>
        </p:spPr>
        <p:txBody>
          <a:bodyPr wrap="square" lIns="0" tIns="0" rIns="0" bIns="0" rtlCol="0"/>
          <a:lstStyle/>
          <a:p>
            <a:endParaRPr/>
          </a:p>
        </p:txBody>
      </p:sp>
      <p:sp>
        <p:nvSpPr>
          <p:cNvPr id="18" name="object 18"/>
          <p:cNvSpPr/>
          <p:nvPr/>
        </p:nvSpPr>
        <p:spPr>
          <a:xfrm>
            <a:off x="4413250" y="4461764"/>
            <a:ext cx="118110" cy="1025525"/>
          </a:xfrm>
          <a:custGeom>
            <a:avLst/>
            <a:gdLst/>
            <a:ahLst/>
            <a:cxnLst/>
            <a:rect l="l" t="t" r="r" b="b"/>
            <a:pathLst>
              <a:path w="118110" h="1025525">
                <a:moveTo>
                  <a:pt x="59822" y="50390"/>
                </a:moveTo>
                <a:lnTo>
                  <a:pt x="46819" y="71845"/>
                </a:lnTo>
                <a:lnTo>
                  <a:pt x="30479" y="1024890"/>
                </a:lnTo>
                <a:lnTo>
                  <a:pt x="55879" y="1025271"/>
                </a:lnTo>
                <a:lnTo>
                  <a:pt x="72217" y="72477"/>
                </a:lnTo>
                <a:lnTo>
                  <a:pt x="59822" y="50390"/>
                </a:lnTo>
                <a:close/>
              </a:path>
              <a:path w="118110" h="1025525">
                <a:moveTo>
                  <a:pt x="74685" y="24892"/>
                </a:moveTo>
                <a:lnTo>
                  <a:pt x="47625" y="24892"/>
                </a:lnTo>
                <a:lnTo>
                  <a:pt x="73025" y="25400"/>
                </a:lnTo>
                <a:lnTo>
                  <a:pt x="72217" y="72477"/>
                </a:lnTo>
                <a:lnTo>
                  <a:pt x="95758" y="114427"/>
                </a:lnTo>
                <a:lnTo>
                  <a:pt x="103504" y="116586"/>
                </a:lnTo>
                <a:lnTo>
                  <a:pt x="115697" y="109728"/>
                </a:lnTo>
                <a:lnTo>
                  <a:pt x="117983" y="101981"/>
                </a:lnTo>
                <a:lnTo>
                  <a:pt x="74685" y="24892"/>
                </a:lnTo>
                <a:close/>
              </a:path>
              <a:path w="118110" h="1025525">
                <a:moveTo>
                  <a:pt x="60705" y="0"/>
                </a:moveTo>
                <a:lnTo>
                  <a:pt x="3683" y="93980"/>
                </a:lnTo>
                <a:lnTo>
                  <a:pt x="0" y="99949"/>
                </a:lnTo>
                <a:lnTo>
                  <a:pt x="1904" y="107823"/>
                </a:lnTo>
                <a:lnTo>
                  <a:pt x="8000" y="111379"/>
                </a:lnTo>
                <a:lnTo>
                  <a:pt x="13970" y="115062"/>
                </a:lnTo>
                <a:lnTo>
                  <a:pt x="21716" y="113156"/>
                </a:lnTo>
                <a:lnTo>
                  <a:pt x="25400" y="107187"/>
                </a:lnTo>
                <a:lnTo>
                  <a:pt x="46819" y="71845"/>
                </a:lnTo>
                <a:lnTo>
                  <a:pt x="47625" y="24892"/>
                </a:lnTo>
                <a:lnTo>
                  <a:pt x="74685" y="24892"/>
                </a:lnTo>
                <a:lnTo>
                  <a:pt x="60705" y="0"/>
                </a:lnTo>
                <a:close/>
              </a:path>
              <a:path w="118110" h="1025525">
                <a:moveTo>
                  <a:pt x="72922" y="31368"/>
                </a:moveTo>
                <a:lnTo>
                  <a:pt x="49149" y="31368"/>
                </a:lnTo>
                <a:lnTo>
                  <a:pt x="71120" y="31750"/>
                </a:lnTo>
                <a:lnTo>
                  <a:pt x="59822" y="50390"/>
                </a:lnTo>
                <a:lnTo>
                  <a:pt x="72217" y="72477"/>
                </a:lnTo>
                <a:lnTo>
                  <a:pt x="72922" y="31368"/>
                </a:lnTo>
                <a:close/>
              </a:path>
              <a:path w="118110" h="1025525">
                <a:moveTo>
                  <a:pt x="47625" y="24892"/>
                </a:moveTo>
                <a:lnTo>
                  <a:pt x="46819" y="71845"/>
                </a:lnTo>
                <a:lnTo>
                  <a:pt x="59822" y="50390"/>
                </a:lnTo>
                <a:lnTo>
                  <a:pt x="49149" y="31368"/>
                </a:lnTo>
                <a:lnTo>
                  <a:pt x="72922" y="31368"/>
                </a:lnTo>
                <a:lnTo>
                  <a:pt x="73025" y="25400"/>
                </a:lnTo>
                <a:lnTo>
                  <a:pt x="47625" y="24892"/>
                </a:lnTo>
                <a:close/>
              </a:path>
              <a:path w="118110" h="1025525">
                <a:moveTo>
                  <a:pt x="49149" y="31368"/>
                </a:moveTo>
                <a:lnTo>
                  <a:pt x="59822" y="50390"/>
                </a:lnTo>
                <a:lnTo>
                  <a:pt x="71120" y="31750"/>
                </a:lnTo>
                <a:lnTo>
                  <a:pt x="49149" y="31368"/>
                </a:lnTo>
                <a:close/>
              </a:path>
            </a:pathLst>
          </a:custGeom>
          <a:solidFill>
            <a:srgbClr val="464646"/>
          </a:solidFill>
        </p:spPr>
        <p:txBody>
          <a:bodyPr wrap="square" lIns="0" tIns="0" rIns="0" bIns="0" rtlCol="0"/>
          <a:lstStyle/>
          <a:p>
            <a:endParaRPr/>
          </a:p>
        </p:txBody>
      </p:sp>
      <p:sp>
        <p:nvSpPr>
          <p:cNvPr id="19" name="object 19"/>
          <p:cNvSpPr/>
          <p:nvPr/>
        </p:nvSpPr>
        <p:spPr>
          <a:xfrm>
            <a:off x="4449571" y="4461764"/>
            <a:ext cx="1598930" cy="1035685"/>
          </a:xfrm>
          <a:custGeom>
            <a:avLst/>
            <a:gdLst/>
            <a:ahLst/>
            <a:cxnLst/>
            <a:rect l="l" t="t" r="r" b="b"/>
            <a:pathLst>
              <a:path w="1598929" h="1035685">
                <a:moveTo>
                  <a:pt x="1556298" y="27257"/>
                </a:moveTo>
                <a:lnTo>
                  <a:pt x="1531068" y="28384"/>
                </a:lnTo>
                <a:lnTo>
                  <a:pt x="0" y="1014349"/>
                </a:lnTo>
                <a:lnTo>
                  <a:pt x="13715" y="1035685"/>
                </a:lnTo>
                <a:lnTo>
                  <a:pt x="1544904" y="49642"/>
                </a:lnTo>
                <a:lnTo>
                  <a:pt x="1556298" y="27257"/>
                </a:lnTo>
                <a:close/>
              </a:path>
              <a:path w="1598929" h="1035685">
                <a:moveTo>
                  <a:pt x="1597189" y="2921"/>
                </a:moveTo>
                <a:lnTo>
                  <a:pt x="1570608" y="2921"/>
                </a:lnTo>
                <a:lnTo>
                  <a:pt x="1584325" y="24256"/>
                </a:lnTo>
                <a:lnTo>
                  <a:pt x="1544904" y="49642"/>
                </a:lnTo>
                <a:lnTo>
                  <a:pt x="1522983" y="92710"/>
                </a:lnTo>
                <a:lnTo>
                  <a:pt x="1525397" y="100330"/>
                </a:lnTo>
                <a:lnTo>
                  <a:pt x="1531747" y="103505"/>
                </a:lnTo>
                <a:lnTo>
                  <a:pt x="1537969" y="106680"/>
                </a:lnTo>
                <a:lnTo>
                  <a:pt x="1545589" y="104267"/>
                </a:lnTo>
                <a:lnTo>
                  <a:pt x="1597189" y="2921"/>
                </a:lnTo>
                <a:close/>
              </a:path>
              <a:path w="1598929" h="1035685">
                <a:moveTo>
                  <a:pt x="1573793" y="7874"/>
                </a:moveTo>
                <a:lnTo>
                  <a:pt x="1566164" y="7874"/>
                </a:lnTo>
                <a:lnTo>
                  <a:pt x="1577975" y="26288"/>
                </a:lnTo>
                <a:lnTo>
                  <a:pt x="1556298" y="27257"/>
                </a:lnTo>
                <a:lnTo>
                  <a:pt x="1544904" y="49642"/>
                </a:lnTo>
                <a:lnTo>
                  <a:pt x="1584325" y="24256"/>
                </a:lnTo>
                <a:lnTo>
                  <a:pt x="1573793" y="7874"/>
                </a:lnTo>
                <a:close/>
              </a:path>
              <a:path w="1598929" h="1035685">
                <a:moveTo>
                  <a:pt x="1598676" y="0"/>
                </a:moveTo>
                <a:lnTo>
                  <a:pt x="1481708" y="5080"/>
                </a:lnTo>
                <a:lnTo>
                  <a:pt x="1476375" y="11049"/>
                </a:lnTo>
                <a:lnTo>
                  <a:pt x="1476882" y="25018"/>
                </a:lnTo>
                <a:lnTo>
                  <a:pt x="1482852" y="30480"/>
                </a:lnTo>
                <a:lnTo>
                  <a:pt x="1531068" y="28384"/>
                </a:lnTo>
                <a:lnTo>
                  <a:pt x="1570608" y="2921"/>
                </a:lnTo>
                <a:lnTo>
                  <a:pt x="1597189" y="2921"/>
                </a:lnTo>
                <a:lnTo>
                  <a:pt x="1598676" y="0"/>
                </a:lnTo>
                <a:close/>
              </a:path>
              <a:path w="1598929" h="1035685">
                <a:moveTo>
                  <a:pt x="1570608" y="2921"/>
                </a:moveTo>
                <a:lnTo>
                  <a:pt x="1531068" y="28384"/>
                </a:lnTo>
                <a:lnTo>
                  <a:pt x="1556298" y="27257"/>
                </a:lnTo>
                <a:lnTo>
                  <a:pt x="1566164" y="7874"/>
                </a:lnTo>
                <a:lnTo>
                  <a:pt x="1573793" y="7874"/>
                </a:lnTo>
                <a:lnTo>
                  <a:pt x="1570608" y="2921"/>
                </a:lnTo>
                <a:close/>
              </a:path>
              <a:path w="1598929" h="1035685">
                <a:moveTo>
                  <a:pt x="1566164" y="7874"/>
                </a:moveTo>
                <a:lnTo>
                  <a:pt x="1556298" y="27257"/>
                </a:lnTo>
                <a:lnTo>
                  <a:pt x="1577975" y="26288"/>
                </a:lnTo>
                <a:lnTo>
                  <a:pt x="1566164" y="7874"/>
                </a:lnTo>
                <a:close/>
              </a:path>
            </a:pathLst>
          </a:custGeom>
          <a:solidFill>
            <a:srgbClr val="464646"/>
          </a:solidFill>
        </p:spPr>
        <p:txBody>
          <a:bodyPr wrap="square" lIns="0" tIns="0" rIns="0" bIns="0" rtlCol="0"/>
          <a:lstStyle/>
          <a:p>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113</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970266" y="217678"/>
            <a:ext cx="842644" cy="288290"/>
          </a:xfrm>
          <a:prstGeom prst="rect">
            <a:avLst/>
          </a:prstGeom>
        </p:spPr>
        <p:txBody>
          <a:bodyPr vert="horz" wrap="square" lIns="0" tIns="0" rIns="0" bIns="0" rtlCol="0">
            <a:spAutoFit/>
          </a:bodyPr>
          <a:lstStyle/>
          <a:p>
            <a:pPr marL="12700">
              <a:lnSpc>
                <a:spcPct val="100000"/>
              </a:lnSpc>
            </a:pPr>
            <a:r>
              <a:rPr sz="1800" spc="-15" dirty="0">
                <a:solidFill>
                  <a:srgbClr val="E4DEDC"/>
                </a:solidFill>
                <a:latin typeface="Arial"/>
                <a:cs typeface="Arial"/>
              </a:rPr>
              <a:t>Security</a:t>
            </a:r>
            <a:endParaRPr sz="18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114</a:t>
            </a:r>
          </a:p>
        </p:txBody>
      </p:sp>
      <p:sp>
        <p:nvSpPr>
          <p:cNvPr id="5" name="object 5"/>
          <p:cNvSpPr txBox="1">
            <a:spLocks noGrp="1"/>
          </p:cNvSpPr>
          <p:nvPr>
            <p:ph type="title"/>
          </p:nvPr>
        </p:nvSpPr>
        <p:spPr>
          <a:xfrm>
            <a:off x="435965" y="1153033"/>
            <a:ext cx="7762240" cy="731520"/>
          </a:xfrm>
          <a:prstGeom prst="rect">
            <a:avLst/>
          </a:prstGeom>
        </p:spPr>
        <p:txBody>
          <a:bodyPr vert="horz" wrap="square" lIns="0" tIns="0" rIns="0" bIns="0" rtlCol="0">
            <a:spAutoFit/>
          </a:bodyPr>
          <a:lstStyle/>
          <a:p>
            <a:pPr marL="195580" marR="5080" indent="-182880">
              <a:lnSpc>
                <a:spcPct val="100000"/>
              </a:lnSpc>
              <a:buClr>
                <a:srgbClr val="9E9087"/>
              </a:buClr>
              <a:buSzPct val="79166"/>
              <a:buFont typeface="Wingdings"/>
              <a:buChar char=""/>
              <a:tabLst>
                <a:tab pos="195580" algn="l"/>
              </a:tabLst>
            </a:pPr>
            <a:r>
              <a:rPr sz="2400" i="1" spc="5" dirty="0">
                <a:solidFill>
                  <a:srgbClr val="2B2522"/>
                </a:solidFill>
                <a:latin typeface="Calibri"/>
                <a:cs typeface="Calibri"/>
              </a:rPr>
              <a:t>Orchestrator</a:t>
            </a:r>
            <a:r>
              <a:rPr sz="2400" i="1" spc="65" dirty="0">
                <a:solidFill>
                  <a:srgbClr val="2B2522"/>
                </a:solidFill>
                <a:latin typeface="Calibri"/>
                <a:cs typeface="Calibri"/>
              </a:rPr>
              <a:t> </a:t>
            </a:r>
            <a:r>
              <a:rPr sz="2400" spc="-10" dirty="0">
                <a:solidFill>
                  <a:srgbClr val="2B2522"/>
                </a:solidFill>
              </a:rPr>
              <a:t>has</a:t>
            </a:r>
            <a:r>
              <a:rPr sz="2400" spc="-90" dirty="0">
                <a:solidFill>
                  <a:srgbClr val="2B2522"/>
                </a:solidFill>
              </a:rPr>
              <a:t> </a:t>
            </a:r>
            <a:r>
              <a:rPr sz="2400" spc="70" dirty="0">
                <a:solidFill>
                  <a:srgbClr val="2B2522"/>
                </a:solidFill>
              </a:rPr>
              <a:t>two</a:t>
            </a:r>
            <a:r>
              <a:rPr sz="2400" spc="-75" dirty="0">
                <a:solidFill>
                  <a:srgbClr val="2B2522"/>
                </a:solidFill>
              </a:rPr>
              <a:t> </a:t>
            </a:r>
            <a:r>
              <a:rPr sz="2400" spc="-15" dirty="0">
                <a:solidFill>
                  <a:srgbClr val="2B2522"/>
                </a:solidFill>
              </a:rPr>
              <a:t>roles</a:t>
            </a:r>
            <a:r>
              <a:rPr sz="2400" spc="-70" dirty="0">
                <a:solidFill>
                  <a:srgbClr val="2B2522"/>
                </a:solidFill>
              </a:rPr>
              <a:t> </a:t>
            </a:r>
            <a:r>
              <a:rPr sz="2400" spc="50" dirty="0">
                <a:solidFill>
                  <a:srgbClr val="2B2522"/>
                </a:solidFill>
              </a:rPr>
              <a:t>that</a:t>
            </a:r>
            <a:r>
              <a:rPr sz="2400" spc="-75" dirty="0">
                <a:solidFill>
                  <a:srgbClr val="2B2522"/>
                </a:solidFill>
              </a:rPr>
              <a:t> </a:t>
            </a:r>
            <a:r>
              <a:rPr sz="2400" spc="-15" dirty="0">
                <a:solidFill>
                  <a:srgbClr val="2B2522"/>
                </a:solidFill>
              </a:rPr>
              <a:t>you</a:t>
            </a:r>
            <a:r>
              <a:rPr sz="2400" spc="-75" dirty="0">
                <a:solidFill>
                  <a:srgbClr val="2B2522"/>
                </a:solidFill>
              </a:rPr>
              <a:t> </a:t>
            </a:r>
            <a:r>
              <a:rPr sz="2400" dirty="0">
                <a:solidFill>
                  <a:srgbClr val="2B2522"/>
                </a:solidFill>
              </a:rPr>
              <a:t>can</a:t>
            </a:r>
            <a:r>
              <a:rPr sz="2400" spc="-95" dirty="0">
                <a:solidFill>
                  <a:srgbClr val="2B2522"/>
                </a:solidFill>
              </a:rPr>
              <a:t> </a:t>
            </a:r>
            <a:r>
              <a:rPr sz="2400" spc="20" dirty="0">
                <a:solidFill>
                  <a:srgbClr val="2B2522"/>
                </a:solidFill>
              </a:rPr>
              <a:t>map</a:t>
            </a:r>
            <a:r>
              <a:rPr sz="2400" spc="-90" dirty="0">
                <a:solidFill>
                  <a:srgbClr val="2B2522"/>
                </a:solidFill>
              </a:rPr>
              <a:t> </a:t>
            </a:r>
            <a:r>
              <a:rPr sz="2400" spc="65" dirty="0">
                <a:solidFill>
                  <a:srgbClr val="2B2522"/>
                </a:solidFill>
              </a:rPr>
              <a:t>to</a:t>
            </a:r>
            <a:r>
              <a:rPr sz="2400" spc="-80" dirty="0">
                <a:solidFill>
                  <a:srgbClr val="2B2522"/>
                </a:solidFill>
              </a:rPr>
              <a:t> </a:t>
            </a:r>
            <a:r>
              <a:rPr sz="2400" dirty="0">
                <a:solidFill>
                  <a:srgbClr val="2B2522"/>
                </a:solidFill>
              </a:rPr>
              <a:t>groups</a:t>
            </a:r>
            <a:r>
              <a:rPr sz="2400" spc="-60" dirty="0">
                <a:solidFill>
                  <a:srgbClr val="2B2522"/>
                </a:solidFill>
              </a:rPr>
              <a:t> </a:t>
            </a:r>
            <a:r>
              <a:rPr sz="2400" dirty="0">
                <a:solidFill>
                  <a:srgbClr val="2B2522"/>
                </a:solidFill>
              </a:rPr>
              <a:t>in  </a:t>
            </a:r>
            <a:r>
              <a:rPr sz="2400" spc="-35" dirty="0">
                <a:solidFill>
                  <a:srgbClr val="2B2522"/>
                </a:solidFill>
              </a:rPr>
              <a:t>Backbase </a:t>
            </a:r>
            <a:r>
              <a:rPr sz="2400" spc="-150" dirty="0">
                <a:solidFill>
                  <a:srgbClr val="2B2522"/>
                </a:solidFill>
              </a:rPr>
              <a:t>CXP</a:t>
            </a:r>
            <a:r>
              <a:rPr sz="2400" spc="-190" dirty="0">
                <a:solidFill>
                  <a:srgbClr val="2B2522"/>
                </a:solidFill>
              </a:rPr>
              <a:t> </a:t>
            </a:r>
            <a:r>
              <a:rPr sz="2400" spc="-20" dirty="0">
                <a:solidFill>
                  <a:srgbClr val="2B2522"/>
                </a:solidFill>
              </a:rPr>
              <a:t>Foundation:</a:t>
            </a:r>
            <a:endParaRPr sz="2400">
              <a:latin typeface="Calibri"/>
              <a:cs typeface="Calibri"/>
            </a:endParaRPr>
          </a:p>
        </p:txBody>
      </p:sp>
      <p:sp>
        <p:nvSpPr>
          <p:cNvPr id="6" name="object 6"/>
          <p:cNvSpPr txBox="1"/>
          <p:nvPr/>
        </p:nvSpPr>
        <p:spPr>
          <a:xfrm>
            <a:off x="435965" y="1947926"/>
            <a:ext cx="8023859" cy="1473200"/>
          </a:xfrm>
          <a:prstGeom prst="rect">
            <a:avLst/>
          </a:prstGeom>
        </p:spPr>
        <p:txBody>
          <a:bodyPr vert="horz" wrap="square" lIns="0" tIns="0" rIns="0" bIns="0" rtlCol="0">
            <a:spAutoFit/>
          </a:bodyPr>
          <a:lstStyle/>
          <a:p>
            <a:pPr marL="641985" indent="-172085">
              <a:lnSpc>
                <a:spcPct val="100000"/>
              </a:lnSpc>
              <a:buClr>
                <a:srgbClr val="9E9087"/>
              </a:buClr>
              <a:buSzPct val="80000"/>
              <a:buFont typeface="Wingdings"/>
              <a:buChar char=""/>
              <a:tabLst>
                <a:tab pos="642620" algn="l"/>
              </a:tabLst>
            </a:pPr>
            <a:r>
              <a:rPr sz="2000" spc="-15" dirty="0">
                <a:solidFill>
                  <a:srgbClr val="2B2522"/>
                </a:solidFill>
                <a:latin typeface="Arial"/>
                <a:cs typeface="Arial"/>
              </a:rPr>
              <a:t>Publisher</a:t>
            </a:r>
            <a:r>
              <a:rPr sz="2000" spc="-120" dirty="0">
                <a:solidFill>
                  <a:srgbClr val="2B2522"/>
                </a:solidFill>
                <a:latin typeface="Arial"/>
                <a:cs typeface="Arial"/>
              </a:rPr>
              <a:t> </a:t>
            </a:r>
            <a:r>
              <a:rPr sz="2000" spc="270" dirty="0">
                <a:solidFill>
                  <a:srgbClr val="2B2522"/>
                </a:solidFill>
                <a:latin typeface="Arial"/>
                <a:cs typeface="Arial"/>
              </a:rPr>
              <a:t>–</a:t>
            </a:r>
            <a:r>
              <a:rPr sz="2000" spc="-80" dirty="0">
                <a:solidFill>
                  <a:srgbClr val="2B2522"/>
                </a:solidFill>
                <a:latin typeface="Arial"/>
                <a:cs typeface="Arial"/>
              </a:rPr>
              <a:t> </a:t>
            </a:r>
            <a:r>
              <a:rPr sz="2000" dirty="0">
                <a:solidFill>
                  <a:srgbClr val="2B2522"/>
                </a:solidFill>
                <a:latin typeface="Arial"/>
                <a:cs typeface="Arial"/>
              </a:rPr>
              <a:t>Allows</a:t>
            </a:r>
            <a:r>
              <a:rPr sz="2000" spc="-90" dirty="0">
                <a:solidFill>
                  <a:srgbClr val="2B2522"/>
                </a:solidFill>
                <a:latin typeface="Arial"/>
                <a:cs typeface="Arial"/>
              </a:rPr>
              <a:t> </a:t>
            </a:r>
            <a:r>
              <a:rPr sz="2000" spc="-5" dirty="0">
                <a:solidFill>
                  <a:srgbClr val="2B2522"/>
                </a:solidFill>
                <a:latin typeface="Arial"/>
                <a:cs typeface="Arial"/>
              </a:rPr>
              <a:t>users</a:t>
            </a:r>
            <a:r>
              <a:rPr sz="2000" spc="-110" dirty="0">
                <a:solidFill>
                  <a:srgbClr val="2B2522"/>
                </a:solidFill>
                <a:latin typeface="Arial"/>
                <a:cs typeface="Arial"/>
              </a:rPr>
              <a:t> </a:t>
            </a:r>
            <a:r>
              <a:rPr sz="2000" spc="50" dirty="0">
                <a:solidFill>
                  <a:srgbClr val="2B2522"/>
                </a:solidFill>
                <a:latin typeface="Arial"/>
                <a:cs typeface="Arial"/>
              </a:rPr>
              <a:t>to</a:t>
            </a:r>
            <a:r>
              <a:rPr sz="2000" spc="-80" dirty="0">
                <a:solidFill>
                  <a:srgbClr val="2B2522"/>
                </a:solidFill>
                <a:latin typeface="Arial"/>
                <a:cs typeface="Arial"/>
              </a:rPr>
              <a:t> </a:t>
            </a:r>
            <a:r>
              <a:rPr sz="2000" spc="40" dirty="0">
                <a:solidFill>
                  <a:srgbClr val="2B2522"/>
                </a:solidFill>
                <a:latin typeface="Arial"/>
                <a:cs typeface="Arial"/>
              </a:rPr>
              <a:t>submit</a:t>
            </a:r>
            <a:r>
              <a:rPr sz="2000" spc="-95" dirty="0">
                <a:solidFill>
                  <a:srgbClr val="2B2522"/>
                </a:solidFill>
                <a:latin typeface="Arial"/>
                <a:cs typeface="Arial"/>
              </a:rPr>
              <a:t> </a:t>
            </a:r>
            <a:r>
              <a:rPr sz="2000" spc="5" dirty="0">
                <a:solidFill>
                  <a:srgbClr val="2B2522"/>
                </a:solidFill>
                <a:latin typeface="Arial"/>
                <a:cs typeface="Arial"/>
              </a:rPr>
              <a:t>publish</a:t>
            </a:r>
            <a:r>
              <a:rPr sz="2000" spc="-110" dirty="0">
                <a:solidFill>
                  <a:srgbClr val="2B2522"/>
                </a:solidFill>
                <a:latin typeface="Arial"/>
                <a:cs typeface="Arial"/>
              </a:rPr>
              <a:t> </a:t>
            </a:r>
            <a:r>
              <a:rPr sz="2000" spc="-15" dirty="0">
                <a:solidFill>
                  <a:srgbClr val="2B2522"/>
                </a:solidFill>
                <a:latin typeface="Arial"/>
                <a:cs typeface="Arial"/>
              </a:rPr>
              <a:t>requests.</a:t>
            </a:r>
            <a:endParaRPr sz="2000">
              <a:latin typeface="Arial"/>
              <a:cs typeface="Arial"/>
            </a:endParaRPr>
          </a:p>
          <a:p>
            <a:pPr marL="641985" indent="-172085">
              <a:lnSpc>
                <a:spcPct val="100000"/>
              </a:lnSpc>
              <a:spcBef>
                <a:spcPts val="480"/>
              </a:spcBef>
              <a:buClr>
                <a:srgbClr val="9E9087"/>
              </a:buClr>
              <a:buSzPct val="80000"/>
              <a:buFont typeface="Wingdings"/>
              <a:buChar char=""/>
              <a:tabLst>
                <a:tab pos="642620" algn="l"/>
              </a:tabLst>
            </a:pPr>
            <a:r>
              <a:rPr sz="2000" spc="-20" dirty="0">
                <a:solidFill>
                  <a:srgbClr val="2B2522"/>
                </a:solidFill>
                <a:latin typeface="Arial"/>
                <a:cs typeface="Arial"/>
              </a:rPr>
              <a:t>Approver</a:t>
            </a:r>
            <a:r>
              <a:rPr sz="2000" spc="-110" dirty="0">
                <a:solidFill>
                  <a:srgbClr val="2B2522"/>
                </a:solidFill>
                <a:latin typeface="Arial"/>
                <a:cs typeface="Arial"/>
              </a:rPr>
              <a:t> </a:t>
            </a:r>
            <a:r>
              <a:rPr sz="2000" spc="270" dirty="0">
                <a:solidFill>
                  <a:srgbClr val="2B2522"/>
                </a:solidFill>
                <a:latin typeface="Arial"/>
                <a:cs typeface="Arial"/>
              </a:rPr>
              <a:t>–</a:t>
            </a:r>
            <a:r>
              <a:rPr sz="2000" spc="-75" dirty="0">
                <a:solidFill>
                  <a:srgbClr val="2B2522"/>
                </a:solidFill>
                <a:latin typeface="Arial"/>
                <a:cs typeface="Arial"/>
              </a:rPr>
              <a:t> </a:t>
            </a:r>
            <a:r>
              <a:rPr sz="2000" dirty="0">
                <a:solidFill>
                  <a:srgbClr val="2B2522"/>
                </a:solidFill>
                <a:latin typeface="Arial"/>
                <a:cs typeface="Arial"/>
              </a:rPr>
              <a:t>Allows</a:t>
            </a:r>
            <a:r>
              <a:rPr sz="2000" spc="-80" dirty="0">
                <a:solidFill>
                  <a:srgbClr val="2B2522"/>
                </a:solidFill>
                <a:latin typeface="Arial"/>
                <a:cs typeface="Arial"/>
              </a:rPr>
              <a:t> </a:t>
            </a:r>
            <a:r>
              <a:rPr sz="2000" i="1" spc="20" dirty="0">
                <a:solidFill>
                  <a:srgbClr val="2B2522"/>
                </a:solidFill>
                <a:latin typeface="Calibri"/>
                <a:cs typeface="Calibri"/>
              </a:rPr>
              <a:t>Approvers</a:t>
            </a:r>
            <a:r>
              <a:rPr sz="2000" i="1" spc="40" dirty="0">
                <a:solidFill>
                  <a:srgbClr val="2B2522"/>
                </a:solidFill>
                <a:latin typeface="Calibri"/>
                <a:cs typeface="Calibri"/>
              </a:rPr>
              <a:t> </a:t>
            </a:r>
            <a:r>
              <a:rPr sz="2000" spc="50" dirty="0">
                <a:solidFill>
                  <a:srgbClr val="2B2522"/>
                </a:solidFill>
                <a:latin typeface="Arial"/>
                <a:cs typeface="Arial"/>
              </a:rPr>
              <a:t>to</a:t>
            </a:r>
            <a:r>
              <a:rPr sz="2000" spc="-65" dirty="0">
                <a:solidFill>
                  <a:srgbClr val="2B2522"/>
                </a:solidFill>
                <a:latin typeface="Arial"/>
                <a:cs typeface="Arial"/>
              </a:rPr>
              <a:t> </a:t>
            </a:r>
            <a:r>
              <a:rPr sz="2000" spc="-20" dirty="0">
                <a:solidFill>
                  <a:srgbClr val="2B2522"/>
                </a:solidFill>
                <a:latin typeface="Arial"/>
                <a:cs typeface="Arial"/>
              </a:rPr>
              <a:t>approve</a:t>
            </a:r>
            <a:r>
              <a:rPr sz="2000" spc="-110" dirty="0">
                <a:solidFill>
                  <a:srgbClr val="2B2522"/>
                </a:solidFill>
                <a:latin typeface="Arial"/>
                <a:cs typeface="Arial"/>
              </a:rPr>
              <a:t> </a:t>
            </a:r>
            <a:r>
              <a:rPr sz="2000" spc="5" dirty="0">
                <a:solidFill>
                  <a:srgbClr val="2B2522"/>
                </a:solidFill>
                <a:latin typeface="Arial"/>
                <a:cs typeface="Arial"/>
              </a:rPr>
              <a:t>or</a:t>
            </a:r>
            <a:r>
              <a:rPr sz="2000" spc="-85" dirty="0">
                <a:solidFill>
                  <a:srgbClr val="2B2522"/>
                </a:solidFill>
                <a:latin typeface="Arial"/>
                <a:cs typeface="Arial"/>
              </a:rPr>
              <a:t> </a:t>
            </a:r>
            <a:r>
              <a:rPr sz="2000" dirty="0">
                <a:solidFill>
                  <a:srgbClr val="2B2522"/>
                </a:solidFill>
                <a:latin typeface="Arial"/>
                <a:cs typeface="Arial"/>
              </a:rPr>
              <a:t>reject</a:t>
            </a:r>
            <a:r>
              <a:rPr sz="2000" spc="-80" dirty="0">
                <a:solidFill>
                  <a:srgbClr val="2B2522"/>
                </a:solidFill>
                <a:latin typeface="Arial"/>
                <a:cs typeface="Arial"/>
              </a:rPr>
              <a:t> </a:t>
            </a:r>
            <a:r>
              <a:rPr sz="2000" spc="5" dirty="0">
                <a:solidFill>
                  <a:srgbClr val="2B2522"/>
                </a:solidFill>
                <a:latin typeface="Arial"/>
                <a:cs typeface="Arial"/>
              </a:rPr>
              <a:t>publish</a:t>
            </a:r>
            <a:r>
              <a:rPr sz="2000" spc="-105" dirty="0">
                <a:solidFill>
                  <a:srgbClr val="2B2522"/>
                </a:solidFill>
                <a:latin typeface="Arial"/>
                <a:cs typeface="Arial"/>
              </a:rPr>
              <a:t> </a:t>
            </a:r>
            <a:r>
              <a:rPr sz="2000" spc="-15" dirty="0">
                <a:solidFill>
                  <a:srgbClr val="2B2522"/>
                </a:solidFill>
                <a:latin typeface="Arial"/>
                <a:cs typeface="Arial"/>
              </a:rPr>
              <a:t>requests.</a:t>
            </a:r>
            <a:endParaRPr sz="2000">
              <a:latin typeface="Arial"/>
              <a:cs typeface="Arial"/>
            </a:endParaRPr>
          </a:p>
          <a:p>
            <a:pPr marL="195580" marR="231775" indent="-182880">
              <a:lnSpc>
                <a:spcPct val="100000"/>
              </a:lnSpc>
              <a:spcBef>
                <a:spcPts val="560"/>
              </a:spcBef>
              <a:buClr>
                <a:srgbClr val="9E9087"/>
              </a:buClr>
              <a:buSzPct val="79166"/>
              <a:buFont typeface="Wingdings"/>
              <a:buChar char=""/>
              <a:tabLst>
                <a:tab pos="195580" algn="l"/>
              </a:tabLst>
            </a:pPr>
            <a:r>
              <a:rPr sz="2400" spc="-5" dirty="0">
                <a:solidFill>
                  <a:srgbClr val="2B2522"/>
                </a:solidFill>
                <a:latin typeface="Arial"/>
                <a:cs typeface="Arial"/>
              </a:rPr>
              <a:t>Note </a:t>
            </a:r>
            <a:r>
              <a:rPr sz="2400" spc="50" dirty="0">
                <a:solidFill>
                  <a:srgbClr val="2B2522"/>
                </a:solidFill>
                <a:latin typeface="Arial"/>
                <a:cs typeface="Arial"/>
              </a:rPr>
              <a:t>that </a:t>
            </a:r>
            <a:r>
              <a:rPr sz="2400" spc="-35" dirty="0">
                <a:solidFill>
                  <a:srgbClr val="2B2522"/>
                </a:solidFill>
                <a:latin typeface="Arial"/>
                <a:cs typeface="Arial"/>
              </a:rPr>
              <a:t>Backbase </a:t>
            </a:r>
            <a:r>
              <a:rPr sz="2400" spc="-150" dirty="0">
                <a:solidFill>
                  <a:srgbClr val="2B2522"/>
                </a:solidFill>
                <a:latin typeface="Arial"/>
                <a:cs typeface="Arial"/>
              </a:rPr>
              <a:t>CXP </a:t>
            </a:r>
            <a:r>
              <a:rPr sz="2400" spc="-5" dirty="0">
                <a:solidFill>
                  <a:srgbClr val="2B2522"/>
                </a:solidFill>
                <a:latin typeface="Arial"/>
                <a:cs typeface="Arial"/>
              </a:rPr>
              <a:t>enforces </a:t>
            </a:r>
            <a:r>
              <a:rPr sz="2400" spc="5" dirty="0">
                <a:solidFill>
                  <a:srgbClr val="2B2522"/>
                </a:solidFill>
                <a:latin typeface="Arial"/>
                <a:cs typeface="Arial"/>
              </a:rPr>
              <a:t>the </a:t>
            </a:r>
            <a:r>
              <a:rPr sz="2400" i="1" spc="-5" dirty="0">
                <a:solidFill>
                  <a:srgbClr val="2B2522"/>
                </a:solidFill>
                <a:latin typeface="Calibri"/>
                <a:cs typeface="Calibri"/>
              </a:rPr>
              <a:t>four-eye </a:t>
            </a:r>
            <a:r>
              <a:rPr sz="2400" i="1" spc="-10" dirty="0">
                <a:solidFill>
                  <a:srgbClr val="2B2522"/>
                </a:solidFill>
                <a:latin typeface="Calibri"/>
                <a:cs typeface="Calibri"/>
              </a:rPr>
              <a:t>principle</a:t>
            </a:r>
            <a:r>
              <a:rPr sz="2400" spc="-10" dirty="0">
                <a:solidFill>
                  <a:srgbClr val="2B2522"/>
                </a:solidFill>
                <a:latin typeface="Arial"/>
                <a:cs typeface="Arial"/>
              </a:rPr>
              <a:t>:</a:t>
            </a:r>
            <a:r>
              <a:rPr sz="2400" spc="-320" dirty="0">
                <a:solidFill>
                  <a:srgbClr val="2B2522"/>
                </a:solidFill>
                <a:latin typeface="Arial"/>
                <a:cs typeface="Arial"/>
              </a:rPr>
              <a:t> </a:t>
            </a:r>
            <a:r>
              <a:rPr sz="2400" spc="-45" dirty="0">
                <a:solidFill>
                  <a:srgbClr val="2B2522"/>
                </a:solidFill>
                <a:latin typeface="Arial"/>
                <a:cs typeface="Arial"/>
              </a:rPr>
              <a:t>a  </a:t>
            </a:r>
            <a:r>
              <a:rPr sz="2400" spc="-15" dirty="0">
                <a:solidFill>
                  <a:srgbClr val="2B2522"/>
                </a:solidFill>
                <a:latin typeface="Arial"/>
                <a:cs typeface="Arial"/>
              </a:rPr>
              <a:t>user</a:t>
            </a:r>
            <a:r>
              <a:rPr sz="2400" spc="-95" dirty="0">
                <a:solidFill>
                  <a:srgbClr val="2B2522"/>
                </a:solidFill>
                <a:latin typeface="Arial"/>
                <a:cs typeface="Arial"/>
              </a:rPr>
              <a:t> </a:t>
            </a:r>
            <a:r>
              <a:rPr sz="2400" spc="25" dirty="0">
                <a:solidFill>
                  <a:srgbClr val="2B2522"/>
                </a:solidFill>
                <a:latin typeface="Arial"/>
                <a:cs typeface="Arial"/>
              </a:rPr>
              <a:t>who</a:t>
            </a:r>
            <a:r>
              <a:rPr sz="2400" spc="-80" dirty="0">
                <a:solidFill>
                  <a:srgbClr val="2B2522"/>
                </a:solidFill>
                <a:latin typeface="Arial"/>
                <a:cs typeface="Arial"/>
              </a:rPr>
              <a:t> </a:t>
            </a:r>
            <a:r>
              <a:rPr sz="2400" spc="35" dirty="0">
                <a:solidFill>
                  <a:srgbClr val="2B2522"/>
                </a:solidFill>
                <a:latin typeface="Arial"/>
                <a:cs typeface="Arial"/>
              </a:rPr>
              <a:t>submits</a:t>
            </a:r>
            <a:r>
              <a:rPr sz="2400" spc="-50" dirty="0">
                <a:solidFill>
                  <a:srgbClr val="2B2522"/>
                </a:solidFill>
                <a:latin typeface="Arial"/>
                <a:cs typeface="Arial"/>
              </a:rPr>
              <a:t> </a:t>
            </a:r>
            <a:r>
              <a:rPr sz="2400" spc="-45" dirty="0">
                <a:solidFill>
                  <a:srgbClr val="2B2522"/>
                </a:solidFill>
                <a:latin typeface="Arial"/>
                <a:cs typeface="Arial"/>
              </a:rPr>
              <a:t>a</a:t>
            </a:r>
            <a:r>
              <a:rPr sz="2400" spc="-90" dirty="0">
                <a:solidFill>
                  <a:srgbClr val="2B2522"/>
                </a:solidFill>
                <a:latin typeface="Arial"/>
                <a:cs typeface="Arial"/>
              </a:rPr>
              <a:t> </a:t>
            </a:r>
            <a:r>
              <a:rPr sz="2400" dirty="0">
                <a:solidFill>
                  <a:srgbClr val="2B2522"/>
                </a:solidFill>
                <a:latin typeface="Arial"/>
                <a:cs typeface="Arial"/>
              </a:rPr>
              <a:t>publish</a:t>
            </a:r>
            <a:r>
              <a:rPr sz="2400" spc="-40" dirty="0">
                <a:solidFill>
                  <a:srgbClr val="2B2522"/>
                </a:solidFill>
                <a:latin typeface="Arial"/>
                <a:cs typeface="Arial"/>
              </a:rPr>
              <a:t> </a:t>
            </a:r>
            <a:r>
              <a:rPr sz="2400" spc="-10" dirty="0">
                <a:solidFill>
                  <a:srgbClr val="2B2522"/>
                </a:solidFill>
                <a:latin typeface="Arial"/>
                <a:cs typeface="Arial"/>
              </a:rPr>
              <a:t>request</a:t>
            </a:r>
            <a:r>
              <a:rPr sz="2400" spc="-80" dirty="0">
                <a:solidFill>
                  <a:srgbClr val="2B2522"/>
                </a:solidFill>
                <a:latin typeface="Arial"/>
                <a:cs typeface="Arial"/>
              </a:rPr>
              <a:t> </a:t>
            </a:r>
            <a:r>
              <a:rPr sz="2400" spc="15" dirty="0">
                <a:solidFill>
                  <a:srgbClr val="2B2522"/>
                </a:solidFill>
                <a:latin typeface="Arial"/>
                <a:cs typeface="Arial"/>
              </a:rPr>
              <a:t>may</a:t>
            </a:r>
            <a:r>
              <a:rPr sz="2400" spc="-80" dirty="0">
                <a:solidFill>
                  <a:srgbClr val="2B2522"/>
                </a:solidFill>
                <a:latin typeface="Arial"/>
                <a:cs typeface="Arial"/>
              </a:rPr>
              <a:t> </a:t>
            </a:r>
            <a:r>
              <a:rPr sz="2400" spc="40" dirty="0">
                <a:solidFill>
                  <a:srgbClr val="2B2522"/>
                </a:solidFill>
                <a:latin typeface="Arial"/>
                <a:cs typeface="Arial"/>
              </a:rPr>
              <a:t>not</a:t>
            </a:r>
            <a:r>
              <a:rPr sz="2400" spc="-80" dirty="0">
                <a:solidFill>
                  <a:srgbClr val="2B2522"/>
                </a:solidFill>
                <a:latin typeface="Arial"/>
                <a:cs typeface="Arial"/>
              </a:rPr>
              <a:t> </a:t>
            </a:r>
            <a:r>
              <a:rPr sz="2400" spc="-25" dirty="0">
                <a:solidFill>
                  <a:srgbClr val="2B2522"/>
                </a:solidFill>
                <a:latin typeface="Arial"/>
                <a:cs typeface="Arial"/>
              </a:rPr>
              <a:t>approve</a:t>
            </a:r>
            <a:r>
              <a:rPr sz="2400" spc="-85" dirty="0">
                <a:solidFill>
                  <a:srgbClr val="2B2522"/>
                </a:solidFill>
                <a:latin typeface="Arial"/>
                <a:cs typeface="Arial"/>
              </a:rPr>
              <a:t> </a:t>
            </a:r>
            <a:r>
              <a:rPr sz="2400" spc="65" dirty="0">
                <a:solidFill>
                  <a:srgbClr val="2B2522"/>
                </a:solidFill>
                <a:latin typeface="Arial"/>
                <a:cs typeface="Arial"/>
              </a:rPr>
              <a:t>it</a:t>
            </a:r>
            <a:endParaRPr sz="2400">
              <a:latin typeface="Arial"/>
              <a:cs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760730"/>
          </a:xfrm>
          <a:custGeom>
            <a:avLst/>
            <a:gdLst/>
            <a:ahLst/>
            <a:cxnLst/>
            <a:rect l="l" t="t" r="r" b="b"/>
            <a:pathLst>
              <a:path w="9144000" h="760730">
                <a:moveTo>
                  <a:pt x="0" y="760476"/>
                </a:moveTo>
                <a:lnTo>
                  <a:pt x="9144000" y="760476"/>
                </a:lnTo>
                <a:lnTo>
                  <a:pt x="9144000" y="0"/>
                </a:lnTo>
                <a:lnTo>
                  <a:pt x="0" y="0"/>
                </a:lnTo>
                <a:lnTo>
                  <a:pt x="0" y="760476"/>
                </a:lnTo>
                <a:close/>
              </a:path>
            </a:pathLst>
          </a:custGeom>
          <a:solidFill>
            <a:srgbClr val="2B2522"/>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889240" y="755269"/>
            <a:ext cx="907415" cy="1075690"/>
          </a:xfrm>
          <a:custGeom>
            <a:avLst/>
            <a:gdLst/>
            <a:ahLst/>
            <a:cxnLst/>
            <a:rect l="l" t="t" r="r" b="b"/>
            <a:pathLst>
              <a:path w="907415" h="1075689">
                <a:moveTo>
                  <a:pt x="907160" y="0"/>
                </a:moveTo>
                <a:lnTo>
                  <a:pt x="0" y="0"/>
                </a:lnTo>
                <a:lnTo>
                  <a:pt x="9016" y="915923"/>
                </a:lnTo>
                <a:lnTo>
                  <a:pt x="907160" y="1075308"/>
                </a:lnTo>
                <a:lnTo>
                  <a:pt x="907160" y="0"/>
                </a:lnTo>
                <a:close/>
              </a:path>
            </a:pathLst>
          </a:custGeom>
          <a:solidFill>
            <a:srgbClr val="BC2727"/>
          </a:solidFill>
        </p:spPr>
        <p:txBody>
          <a:bodyPr wrap="square" lIns="0" tIns="0" rIns="0" bIns="0" rtlCol="0"/>
          <a:lstStyle/>
          <a:p>
            <a:endParaRPr/>
          </a:p>
        </p:txBody>
      </p:sp>
      <p:sp>
        <p:nvSpPr>
          <p:cNvPr id="5" name="object 5"/>
          <p:cNvSpPr/>
          <p:nvPr/>
        </p:nvSpPr>
        <p:spPr>
          <a:xfrm>
            <a:off x="8060055" y="1104849"/>
            <a:ext cx="574801" cy="307517"/>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718934">
              <a:lnSpc>
                <a:spcPct val="100000"/>
              </a:lnSpc>
            </a:pPr>
            <a:r>
              <a:rPr spc="-50" dirty="0"/>
              <a:t>Demo:</a:t>
            </a:r>
            <a:r>
              <a:rPr spc="-125" dirty="0"/>
              <a:t> </a:t>
            </a:r>
            <a:r>
              <a:rPr spc="-10" dirty="0"/>
              <a:t>Publishing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115</a:t>
            </a:r>
          </a:p>
        </p:txBody>
      </p:sp>
      <p:sp>
        <p:nvSpPr>
          <p:cNvPr id="7" name="object 7"/>
          <p:cNvSpPr txBox="1"/>
          <p:nvPr/>
        </p:nvSpPr>
        <p:spPr>
          <a:xfrm>
            <a:off x="444500" y="1072515"/>
            <a:ext cx="6684009" cy="2087245"/>
          </a:xfrm>
          <a:prstGeom prst="rect">
            <a:avLst/>
          </a:prstGeom>
        </p:spPr>
        <p:txBody>
          <a:bodyPr vert="horz" wrap="square" lIns="0" tIns="0" rIns="0" bIns="0" rtlCol="0">
            <a:spAutoFit/>
          </a:bodyPr>
          <a:lstStyle/>
          <a:p>
            <a:pPr marL="195580" indent="-182880">
              <a:lnSpc>
                <a:spcPct val="100000"/>
              </a:lnSpc>
              <a:buClr>
                <a:srgbClr val="9E9087"/>
              </a:buClr>
              <a:buSzPct val="80000"/>
              <a:buFont typeface="Wingdings"/>
              <a:buChar char=""/>
              <a:tabLst>
                <a:tab pos="195580" algn="l"/>
              </a:tabLst>
            </a:pPr>
            <a:r>
              <a:rPr sz="2000" spc="-10" dirty="0">
                <a:solidFill>
                  <a:srgbClr val="2B2522"/>
                </a:solidFill>
                <a:latin typeface="Arial"/>
                <a:cs typeface="Arial"/>
              </a:rPr>
              <a:t>Login </a:t>
            </a:r>
            <a:r>
              <a:rPr sz="2000" spc="50" dirty="0">
                <a:solidFill>
                  <a:srgbClr val="2B2522"/>
                </a:solidFill>
                <a:latin typeface="Arial"/>
                <a:cs typeface="Arial"/>
              </a:rPr>
              <a:t>to </a:t>
            </a:r>
            <a:r>
              <a:rPr sz="2000" spc="-125" dirty="0">
                <a:solidFill>
                  <a:srgbClr val="2B2522"/>
                </a:solidFill>
                <a:latin typeface="Arial"/>
                <a:cs typeface="Arial"/>
              </a:rPr>
              <a:t>CXP</a:t>
            </a:r>
            <a:r>
              <a:rPr sz="2000" spc="-325" dirty="0">
                <a:solidFill>
                  <a:srgbClr val="2B2522"/>
                </a:solidFill>
                <a:latin typeface="Arial"/>
                <a:cs typeface="Arial"/>
              </a:rPr>
              <a:t> </a:t>
            </a:r>
            <a:r>
              <a:rPr sz="2000" spc="-20" dirty="0">
                <a:solidFill>
                  <a:srgbClr val="2B2522"/>
                </a:solidFill>
                <a:latin typeface="Arial"/>
                <a:cs typeface="Arial"/>
              </a:rPr>
              <a:t>Manager.</a:t>
            </a:r>
            <a:endParaRPr sz="2000">
              <a:latin typeface="Arial"/>
              <a:cs typeface="Arial"/>
            </a:endParaRPr>
          </a:p>
          <a:p>
            <a:pPr marL="195580" indent="-182880">
              <a:lnSpc>
                <a:spcPct val="100000"/>
              </a:lnSpc>
              <a:spcBef>
                <a:spcPts val="480"/>
              </a:spcBef>
              <a:buClr>
                <a:srgbClr val="9E9087"/>
              </a:buClr>
              <a:buSzPct val="80000"/>
              <a:buFont typeface="Wingdings"/>
              <a:buChar char=""/>
              <a:tabLst>
                <a:tab pos="195580" algn="l"/>
              </a:tabLst>
            </a:pPr>
            <a:r>
              <a:rPr sz="2000" spc="-20" dirty="0">
                <a:solidFill>
                  <a:srgbClr val="2B2522"/>
                </a:solidFill>
                <a:latin typeface="Arial"/>
                <a:cs typeface="Arial"/>
              </a:rPr>
              <a:t>Configure</a:t>
            </a:r>
            <a:r>
              <a:rPr sz="2000" spc="-90" dirty="0">
                <a:solidFill>
                  <a:srgbClr val="2B2522"/>
                </a:solidFill>
                <a:latin typeface="Arial"/>
                <a:cs typeface="Arial"/>
              </a:rPr>
              <a:t> </a:t>
            </a:r>
            <a:r>
              <a:rPr sz="2000" spc="-5" dirty="0">
                <a:solidFill>
                  <a:srgbClr val="2B2522"/>
                </a:solidFill>
                <a:latin typeface="Arial"/>
                <a:cs typeface="Arial"/>
              </a:rPr>
              <a:t>publisher</a:t>
            </a:r>
            <a:r>
              <a:rPr sz="2000" spc="-110" dirty="0">
                <a:solidFill>
                  <a:srgbClr val="2B2522"/>
                </a:solidFill>
                <a:latin typeface="Arial"/>
                <a:cs typeface="Arial"/>
              </a:rPr>
              <a:t> </a:t>
            </a:r>
            <a:r>
              <a:rPr sz="2000" spc="-10" dirty="0">
                <a:solidFill>
                  <a:srgbClr val="2B2522"/>
                </a:solidFill>
                <a:latin typeface="Arial"/>
                <a:cs typeface="Arial"/>
              </a:rPr>
              <a:t>and</a:t>
            </a:r>
            <a:r>
              <a:rPr sz="2000" spc="-85" dirty="0">
                <a:solidFill>
                  <a:srgbClr val="2B2522"/>
                </a:solidFill>
                <a:latin typeface="Arial"/>
                <a:cs typeface="Arial"/>
              </a:rPr>
              <a:t> </a:t>
            </a:r>
            <a:r>
              <a:rPr sz="2000" spc="-15" dirty="0">
                <a:solidFill>
                  <a:srgbClr val="2B2522"/>
                </a:solidFill>
                <a:latin typeface="Arial"/>
                <a:cs typeface="Arial"/>
              </a:rPr>
              <a:t>approver</a:t>
            </a:r>
            <a:r>
              <a:rPr sz="2000" spc="-105" dirty="0">
                <a:solidFill>
                  <a:srgbClr val="2B2522"/>
                </a:solidFill>
                <a:latin typeface="Arial"/>
                <a:cs typeface="Arial"/>
              </a:rPr>
              <a:t> </a:t>
            </a:r>
            <a:r>
              <a:rPr sz="2000" spc="-10" dirty="0">
                <a:solidFill>
                  <a:srgbClr val="2B2522"/>
                </a:solidFill>
                <a:latin typeface="Arial"/>
                <a:cs typeface="Arial"/>
              </a:rPr>
              <a:t>roles</a:t>
            </a:r>
            <a:r>
              <a:rPr sz="2000" spc="-90" dirty="0">
                <a:solidFill>
                  <a:srgbClr val="2B2522"/>
                </a:solidFill>
                <a:latin typeface="Arial"/>
                <a:cs typeface="Arial"/>
              </a:rPr>
              <a:t> </a:t>
            </a:r>
            <a:r>
              <a:rPr sz="2000" dirty="0">
                <a:solidFill>
                  <a:srgbClr val="2B2522"/>
                </a:solidFill>
                <a:latin typeface="Arial"/>
                <a:cs typeface="Arial"/>
              </a:rPr>
              <a:t>in</a:t>
            </a:r>
            <a:r>
              <a:rPr sz="2000" spc="-75" dirty="0">
                <a:solidFill>
                  <a:srgbClr val="2B2522"/>
                </a:solidFill>
                <a:latin typeface="Arial"/>
                <a:cs typeface="Arial"/>
              </a:rPr>
              <a:t> </a:t>
            </a:r>
            <a:r>
              <a:rPr sz="2000" spc="-125" dirty="0">
                <a:solidFill>
                  <a:srgbClr val="2B2522"/>
                </a:solidFill>
                <a:latin typeface="Arial"/>
                <a:cs typeface="Arial"/>
              </a:rPr>
              <a:t>CXP</a:t>
            </a:r>
            <a:r>
              <a:rPr sz="2000" spc="-60" dirty="0">
                <a:solidFill>
                  <a:srgbClr val="2B2522"/>
                </a:solidFill>
                <a:latin typeface="Arial"/>
                <a:cs typeface="Arial"/>
              </a:rPr>
              <a:t> </a:t>
            </a:r>
            <a:r>
              <a:rPr sz="2000" spc="-20" dirty="0">
                <a:solidFill>
                  <a:srgbClr val="2B2522"/>
                </a:solidFill>
                <a:latin typeface="Arial"/>
                <a:cs typeface="Arial"/>
              </a:rPr>
              <a:t>Manager.</a:t>
            </a:r>
            <a:endParaRPr sz="2000">
              <a:latin typeface="Arial"/>
              <a:cs typeface="Arial"/>
            </a:endParaRPr>
          </a:p>
          <a:p>
            <a:pPr marL="195580" indent="-182880">
              <a:lnSpc>
                <a:spcPct val="100000"/>
              </a:lnSpc>
              <a:spcBef>
                <a:spcPts val="480"/>
              </a:spcBef>
              <a:buClr>
                <a:srgbClr val="9E9087"/>
              </a:buClr>
              <a:buSzPct val="80000"/>
              <a:buFont typeface="Wingdings"/>
              <a:buChar char=""/>
              <a:tabLst>
                <a:tab pos="195580" algn="l"/>
              </a:tabLst>
            </a:pPr>
            <a:r>
              <a:rPr sz="2000" spc="-45" dirty="0">
                <a:solidFill>
                  <a:srgbClr val="2B2522"/>
                </a:solidFill>
                <a:latin typeface="Arial"/>
                <a:cs typeface="Arial"/>
              </a:rPr>
              <a:t>Create </a:t>
            </a:r>
            <a:r>
              <a:rPr sz="2000" spc="15" dirty="0">
                <a:solidFill>
                  <a:srgbClr val="2B2522"/>
                </a:solidFill>
                <a:latin typeface="Arial"/>
                <a:cs typeface="Arial"/>
              </a:rPr>
              <a:t>portals </a:t>
            </a:r>
            <a:r>
              <a:rPr sz="2000" spc="-20" dirty="0">
                <a:solidFill>
                  <a:srgbClr val="2B2522"/>
                </a:solidFill>
                <a:latin typeface="Arial"/>
                <a:cs typeface="Arial"/>
              </a:rPr>
              <a:t>required </a:t>
            </a:r>
            <a:r>
              <a:rPr sz="2000" spc="40" dirty="0">
                <a:solidFill>
                  <a:srgbClr val="2B2522"/>
                </a:solidFill>
                <a:latin typeface="Arial"/>
                <a:cs typeface="Arial"/>
              </a:rPr>
              <a:t>for</a:t>
            </a:r>
            <a:r>
              <a:rPr sz="2000" spc="-375" dirty="0">
                <a:solidFill>
                  <a:srgbClr val="2B2522"/>
                </a:solidFill>
                <a:latin typeface="Arial"/>
                <a:cs typeface="Arial"/>
              </a:rPr>
              <a:t> </a:t>
            </a:r>
            <a:r>
              <a:rPr sz="2000" spc="-5" dirty="0">
                <a:solidFill>
                  <a:srgbClr val="2B2522"/>
                </a:solidFill>
                <a:latin typeface="Arial"/>
                <a:cs typeface="Arial"/>
              </a:rPr>
              <a:t>self-publishing.</a:t>
            </a:r>
            <a:endParaRPr sz="2000">
              <a:latin typeface="Arial"/>
              <a:cs typeface="Arial"/>
            </a:endParaRPr>
          </a:p>
          <a:p>
            <a:pPr marL="195580" indent="-182880">
              <a:lnSpc>
                <a:spcPct val="100000"/>
              </a:lnSpc>
              <a:spcBef>
                <a:spcPts val="480"/>
              </a:spcBef>
              <a:buClr>
                <a:srgbClr val="9E9087"/>
              </a:buClr>
              <a:buSzPct val="80000"/>
              <a:buFont typeface="Wingdings"/>
              <a:buChar char=""/>
              <a:tabLst>
                <a:tab pos="195580" algn="l"/>
              </a:tabLst>
            </a:pPr>
            <a:r>
              <a:rPr sz="2000" spc="-45" dirty="0">
                <a:solidFill>
                  <a:srgbClr val="2B2522"/>
                </a:solidFill>
                <a:latin typeface="Arial"/>
                <a:cs typeface="Arial"/>
              </a:rPr>
              <a:t>Create</a:t>
            </a:r>
            <a:r>
              <a:rPr sz="2000" spc="-95" dirty="0">
                <a:solidFill>
                  <a:srgbClr val="2B2522"/>
                </a:solidFill>
                <a:latin typeface="Arial"/>
                <a:cs typeface="Arial"/>
              </a:rPr>
              <a:t> </a:t>
            </a:r>
            <a:r>
              <a:rPr sz="2000" spc="-35" dirty="0">
                <a:solidFill>
                  <a:srgbClr val="2B2522"/>
                </a:solidFill>
                <a:latin typeface="Arial"/>
                <a:cs typeface="Arial"/>
              </a:rPr>
              <a:t>a</a:t>
            </a:r>
            <a:r>
              <a:rPr sz="2000" spc="-75" dirty="0">
                <a:solidFill>
                  <a:srgbClr val="2B2522"/>
                </a:solidFill>
                <a:latin typeface="Arial"/>
                <a:cs typeface="Arial"/>
              </a:rPr>
              <a:t> </a:t>
            </a:r>
            <a:r>
              <a:rPr sz="2000" spc="-5" dirty="0">
                <a:solidFill>
                  <a:srgbClr val="2B2522"/>
                </a:solidFill>
                <a:latin typeface="Arial"/>
                <a:cs typeface="Arial"/>
              </a:rPr>
              <a:t>new</a:t>
            </a:r>
            <a:r>
              <a:rPr sz="2000" spc="-95" dirty="0">
                <a:solidFill>
                  <a:srgbClr val="2B2522"/>
                </a:solidFill>
                <a:latin typeface="Arial"/>
                <a:cs typeface="Arial"/>
              </a:rPr>
              <a:t> </a:t>
            </a:r>
            <a:r>
              <a:rPr sz="2000" spc="-30" dirty="0">
                <a:solidFill>
                  <a:srgbClr val="2B2522"/>
                </a:solidFill>
                <a:latin typeface="Arial"/>
                <a:cs typeface="Arial"/>
              </a:rPr>
              <a:t>page</a:t>
            </a:r>
            <a:r>
              <a:rPr sz="2000" spc="-95" dirty="0">
                <a:solidFill>
                  <a:srgbClr val="2B2522"/>
                </a:solidFill>
                <a:latin typeface="Arial"/>
                <a:cs typeface="Arial"/>
              </a:rPr>
              <a:t> </a:t>
            </a:r>
            <a:r>
              <a:rPr sz="2000" dirty="0">
                <a:solidFill>
                  <a:srgbClr val="2B2522"/>
                </a:solidFill>
                <a:latin typeface="Arial"/>
                <a:cs typeface="Arial"/>
              </a:rPr>
              <a:t>in</a:t>
            </a:r>
            <a:r>
              <a:rPr sz="2000" spc="-80"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dirty="0">
                <a:solidFill>
                  <a:srgbClr val="2B2522"/>
                </a:solidFill>
                <a:latin typeface="Arial"/>
                <a:cs typeface="Arial"/>
              </a:rPr>
              <a:t>editorial</a:t>
            </a:r>
            <a:r>
              <a:rPr sz="2000" spc="-114" dirty="0">
                <a:solidFill>
                  <a:srgbClr val="2B2522"/>
                </a:solidFill>
                <a:latin typeface="Arial"/>
                <a:cs typeface="Arial"/>
              </a:rPr>
              <a:t> </a:t>
            </a:r>
            <a:r>
              <a:rPr sz="2000" dirty="0">
                <a:solidFill>
                  <a:srgbClr val="2B2522"/>
                </a:solidFill>
                <a:latin typeface="Arial"/>
                <a:cs typeface="Arial"/>
              </a:rPr>
              <a:t>portal.</a:t>
            </a:r>
            <a:endParaRPr sz="2000">
              <a:latin typeface="Arial"/>
              <a:cs typeface="Arial"/>
            </a:endParaRPr>
          </a:p>
          <a:p>
            <a:pPr marL="195580" marR="5080" indent="-182880">
              <a:lnSpc>
                <a:spcPct val="100000"/>
              </a:lnSpc>
              <a:spcBef>
                <a:spcPts val="480"/>
              </a:spcBef>
              <a:buClr>
                <a:srgbClr val="9E9087"/>
              </a:buClr>
              <a:buSzPct val="80000"/>
              <a:buFont typeface="Wingdings"/>
              <a:buChar char=""/>
              <a:tabLst>
                <a:tab pos="195580" algn="l"/>
              </a:tabLst>
            </a:pPr>
            <a:r>
              <a:rPr sz="2000" spc="-30" dirty="0">
                <a:solidFill>
                  <a:srgbClr val="2B2522"/>
                </a:solidFill>
                <a:latin typeface="Arial"/>
                <a:cs typeface="Arial"/>
              </a:rPr>
              <a:t>Add</a:t>
            </a:r>
            <a:r>
              <a:rPr sz="2000" spc="-85" dirty="0">
                <a:solidFill>
                  <a:srgbClr val="2B2522"/>
                </a:solidFill>
                <a:latin typeface="Arial"/>
                <a:cs typeface="Arial"/>
              </a:rPr>
              <a:t> </a:t>
            </a:r>
            <a:r>
              <a:rPr sz="2000" spc="5" dirty="0">
                <a:solidFill>
                  <a:srgbClr val="2B2522"/>
                </a:solidFill>
                <a:latin typeface="Arial"/>
                <a:cs typeface="Arial"/>
              </a:rPr>
              <a:t>the</a:t>
            </a:r>
            <a:r>
              <a:rPr sz="2000" spc="-85" dirty="0">
                <a:solidFill>
                  <a:srgbClr val="2B2522"/>
                </a:solidFill>
                <a:latin typeface="Arial"/>
                <a:cs typeface="Arial"/>
              </a:rPr>
              <a:t> </a:t>
            </a:r>
            <a:r>
              <a:rPr sz="2000" spc="-30" dirty="0">
                <a:solidFill>
                  <a:srgbClr val="2B2522"/>
                </a:solidFill>
                <a:latin typeface="Arial"/>
                <a:cs typeface="Arial"/>
              </a:rPr>
              <a:t>page</a:t>
            </a:r>
            <a:r>
              <a:rPr sz="2000" spc="-90" dirty="0">
                <a:solidFill>
                  <a:srgbClr val="2B2522"/>
                </a:solidFill>
                <a:latin typeface="Arial"/>
                <a:cs typeface="Arial"/>
              </a:rPr>
              <a:t> </a:t>
            </a:r>
            <a:r>
              <a:rPr sz="2000" spc="50" dirty="0">
                <a:solidFill>
                  <a:srgbClr val="2B2522"/>
                </a:solidFill>
                <a:latin typeface="Arial"/>
                <a:cs typeface="Arial"/>
              </a:rPr>
              <a:t>to</a:t>
            </a:r>
            <a:r>
              <a:rPr sz="2000" spc="-70" dirty="0">
                <a:solidFill>
                  <a:srgbClr val="2B2522"/>
                </a:solidFill>
                <a:latin typeface="Arial"/>
                <a:cs typeface="Arial"/>
              </a:rPr>
              <a:t> </a:t>
            </a:r>
            <a:r>
              <a:rPr sz="2000" spc="-35" dirty="0">
                <a:solidFill>
                  <a:srgbClr val="2B2522"/>
                </a:solidFill>
                <a:latin typeface="Arial"/>
                <a:cs typeface="Arial"/>
              </a:rPr>
              <a:t>a</a:t>
            </a:r>
            <a:r>
              <a:rPr sz="2000" spc="-70" dirty="0">
                <a:solidFill>
                  <a:srgbClr val="2B2522"/>
                </a:solidFill>
                <a:latin typeface="Arial"/>
                <a:cs typeface="Arial"/>
              </a:rPr>
              <a:t> </a:t>
            </a:r>
            <a:r>
              <a:rPr sz="2000" spc="5" dirty="0">
                <a:solidFill>
                  <a:srgbClr val="2B2522"/>
                </a:solidFill>
                <a:latin typeface="Arial"/>
                <a:cs typeface="Arial"/>
              </a:rPr>
              <a:t>publish</a:t>
            </a:r>
            <a:r>
              <a:rPr sz="2000" spc="-110" dirty="0">
                <a:solidFill>
                  <a:srgbClr val="2B2522"/>
                </a:solidFill>
                <a:latin typeface="Arial"/>
                <a:cs typeface="Arial"/>
              </a:rPr>
              <a:t> </a:t>
            </a:r>
            <a:r>
              <a:rPr sz="2000" spc="-20" dirty="0">
                <a:solidFill>
                  <a:srgbClr val="2B2522"/>
                </a:solidFill>
                <a:latin typeface="Arial"/>
                <a:cs typeface="Arial"/>
              </a:rPr>
              <a:t>package</a:t>
            </a:r>
            <a:r>
              <a:rPr sz="2000" spc="-105" dirty="0">
                <a:solidFill>
                  <a:srgbClr val="2B2522"/>
                </a:solidFill>
                <a:latin typeface="Arial"/>
                <a:cs typeface="Arial"/>
              </a:rPr>
              <a:t> </a:t>
            </a:r>
            <a:r>
              <a:rPr sz="2000" spc="-10" dirty="0">
                <a:solidFill>
                  <a:srgbClr val="2B2522"/>
                </a:solidFill>
                <a:latin typeface="Arial"/>
                <a:cs typeface="Arial"/>
              </a:rPr>
              <a:t>and</a:t>
            </a:r>
            <a:r>
              <a:rPr sz="2000" spc="-70" dirty="0">
                <a:solidFill>
                  <a:srgbClr val="2B2522"/>
                </a:solidFill>
                <a:latin typeface="Arial"/>
                <a:cs typeface="Arial"/>
              </a:rPr>
              <a:t> </a:t>
            </a:r>
            <a:r>
              <a:rPr sz="2000" spc="5" dirty="0">
                <a:solidFill>
                  <a:srgbClr val="2B2522"/>
                </a:solidFill>
                <a:latin typeface="Arial"/>
                <a:cs typeface="Arial"/>
              </a:rPr>
              <a:t>publish</a:t>
            </a:r>
            <a:r>
              <a:rPr sz="2000" spc="-110" dirty="0">
                <a:solidFill>
                  <a:srgbClr val="2B2522"/>
                </a:solidFill>
                <a:latin typeface="Arial"/>
                <a:cs typeface="Arial"/>
              </a:rPr>
              <a:t> </a:t>
            </a:r>
            <a:r>
              <a:rPr sz="2000" spc="55" dirty="0">
                <a:solidFill>
                  <a:srgbClr val="2B2522"/>
                </a:solidFill>
                <a:latin typeface="Arial"/>
                <a:cs typeface="Arial"/>
              </a:rPr>
              <a:t>it</a:t>
            </a:r>
            <a:r>
              <a:rPr sz="2000" spc="-85" dirty="0">
                <a:solidFill>
                  <a:srgbClr val="2B2522"/>
                </a:solidFill>
                <a:latin typeface="Arial"/>
                <a:cs typeface="Arial"/>
              </a:rPr>
              <a:t> </a:t>
            </a:r>
            <a:r>
              <a:rPr sz="2000" spc="5" dirty="0">
                <a:solidFill>
                  <a:srgbClr val="2B2522"/>
                </a:solidFill>
                <a:latin typeface="Arial"/>
                <a:cs typeface="Arial"/>
              </a:rPr>
              <a:t>using</a:t>
            </a:r>
            <a:r>
              <a:rPr sz="2000" spc="-95" dirty="0">
                <a:solidFill>
                  <a:srgbClr val="2B2522"/>
                </a:solidFill>
                <a:latin typeface="Arial"/>
                <a:cs typeface="Arial"/>
              </a:rPr>
              <a:t> </a:t>
            </a:r>
            <a:r>
              <a:rPr sz="2000" spc="5" dirty="0">
                <a:solidFill>
                  <a:srgbClr val="2B2522"/>
                </a:solidFill>
                <a:latin typeface="Arial"/>
                <a:cs typeface="Arial"/>
              </a:rPr>
              <a:t>the  </a:t>
            </a:r>
            <a:r>
              <a:rPr sz="2000" spc="-10" dirty="0">
                <a:solidFill>
                  <a:srgbClr val="2B2522"/>
                </a:solidFill>
                <a:latin typeface="Arial"/>
                <a:cs typeface="Arial"/>
              </a:rPr>
              <a:t>Direct </a:t>
            </a:r>
            <a:r>
              <a:rPr sz="2000" spc="5" dirty="0">
                <a:solidFill>
                  <a:srgbClr val="2B2522"/>
                </a:solidFill>
                <a:latin typeface="Arial"/>
                <a:cs typeface="Arial"/>
              </a:rPr>
              <a:t>publishing</a:t>
            </a:r>
            <a:r>
              <a:rPr sz="2000" spc="-265" dirty="0">
                <a:solidFill>
                  <a:srgbClr val="2B2522"/>
                </a:solidFill>
                <a:latin typeface="Arial"/>
                <a:cs typeface="Arial"/>
              </a:rPr>
              <a:t> </a:t>
            </a:r>
            <a:r>
              <a:rPr sz="2000" spc="-15" dirty="0">
                <a:solidFill>
                  <a:srgbClr val="2B2522"/>
                </a:solidFill>
                <a:latin typeface="Arial"/>
                <a:cs typeface="Arial"/>
              </a:rPr>
              <a:t>chain.</a:t>
            </a:r>
            <a:endParaRPr sz="2000">
              <a:latin typeface="Arial"/>
              <a:cs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6857998"/>
                </a:moveTo>
                <a:lnTo>
                  <a:pt x="9144000" y="0"/>
                </a:lnTo>
                <a:lnTo>
                  <a:pt x="0" y="0"/>
                </a:lnTo>
                <a:lnTo>
                  <a:pt x="0" y="6857998"/>
                </a:lnTo>
                <a:lnTo>
                  <a:pt x="9144000" y="6857998"/>
                </a:lnTo>
                <a:close/>
              </a:path>
            </a:pathLst>
          </a:custGeom>
          <a:solidFill>
            <a:srgbClr val="332C2A"/>
          </a:solidFill>
        </p:spPr>
        <p:txBody>
          <a:bodyPr wrap="square" lIns="0" tIns="0" rIns="0" bIns="0" rtlCol="0"/>
          <a:lstStyle/>
          <a:p>
            <a:endParaRPr/>
          </a:p>
        </p:txBody>
      </p:sp>
      <p:sp>
        <p:nvSpPr>
          <p:cNvPr id="3" name="object 3"/>
          <p:cNvSpPr/>
          <p:nvPr/>
        </p:nvSpPr>
        <p:spPr>
          <a:xfrm>
            <a:off x="331863" y="295643"/>
            <a:ext cx="1886204" cy="15507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6402070">
              <a:lnSpc>
                <a:spcPct val="100000"/>
              </a:lnSpc>
            </a:pPr>
            <a:r>
              <a:rPr dirty="0"/>
              <a:t>Points </a:t>
            </a:r>
            <a:r>
              <a:rPr spc="50" dirty="0"/>
              <a:t>to</a:t>
            </a:r>
            <a:r>
              <a:rPr spc="-185" dirty="0"/>
              <a:t> </a:t>
            </a:r>
            <a:r>
              <a:rPr spc="-25" dirty="0"/>
              <a:t>Remember</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315"/>
              </a:lnSpc>
            </a:pPr>
            <a:r>
              <a:rPr dirty="0"/>
              <a:t>116</a:t>
            </a:r>
          </a:p>
        </p:txBody>
      </p:sp>
      <p:sp>
        <p:nvSpPr>
          <p:cNvPr id="5" name="object 5"/>
          <p:cNvSpPr txBox="1"/>
          <p:nvPr/>
        </p:nvSpPr>
        <p:spPr>
          <a:xfrm>
            <a:off x="618236" y="1136522"/>
            <a:ext cx="8188325" cy="4599940"/>
          </a:xfrm>
          <a:prstGeom prst="rect">
            <a:avLst/>
          </a:prstGeom>
        </p:spPr>
        <p:txBody>
          <a:bodyPr vert="horz" wrap="square" lIns="0" tIns="0" rIns="0" bIns="0" rtlCol="0">
            <a:spAutoFit/>
          </a:bodyPr>
          <a:lstStyle/>
          <a:p>
            <a:pPr marL="527685" indent="-514984">
              <a:lnSpc>
                <a:spcPct val="100000"/>
              </a:lnSpc>
              <a:buFont typeface="Wingdings"/>
              <a:buChar char=""/>
              <a:tabLst>
                <a:tab pos="527685" algn="l"/>
                <a:tab pos="528320" algn="l"/>
              </a:tabLst>
            </a:pPr>
            <a:r>
              <a:rPr sz="3200" spc="-45" dirty="0">
                <a:solidFill>
                  <a:srgbClr val="EBE9E7"/>
                </a:solidFill>
                <a:latin typeface="Arial"/>
                <a:cs typeface="Arial"/>
              </a:rPr>
              <a:t>Portal has </a:t>
            </a:r>
            <a:r>
              <a:rPr sz="3200" spc="-60" dirty="0">
                <a:solidFill>
                  <a:srgbClr val="EBE9E7"/>
                </a:solidFill>
                <a:latin typeface="Arial"/>
                <a:cs typeface="Arial"/>
              </a:rPr>
              <a:t>an </a:t>
            </a:r>
            <a:r>
              <a:rPr sz="3200" spc="20" dirty="0">
                <a:solidFill>
                  <a:srgbClr val="EBE9E7"/>
                </a:solidFill>
                <a:latin typeface="Arial"/>
                <a:cs typeface="Arial"/>
              </a:rPr>
              <a:t>item</a:t>
            </a:r>
            <a:r>
              <a:rPr sz="3200" spc="-635" dirty="0">
                <a:solidFill>
                  <a:srgbClr val="EBE9E7"/>
                </a:solidFill>
                <a:latin typeface="Arial"/>
                <a:cs typeface="Arial"/>
              </a:rPr>
              <a:t> </a:t>
            </a:r>
            <a:r>
              <a:rPr sz="3200" spc="-65" dirty="0">
                <a:solidFill>
                  <a:srgbClr val="EBE9E7"/>
                </a:solidFill>
                <a:latin typeface="Arial"/>
                <a:cs typeface="Arial"/>
              </a:rPr>
              <a:t>based </a:t>
            </a:r>
            <a:r>
              <a:rPr sz="3200" dirty="0">
                <a:solidFill>
                  <a:srgbClr val="EBE9E7"/>
                </a:solidFill>
                <a:latin typeface="Arial"/>
                <a:cs typeface="Arial"/>
              </a:rPr>
              <a:t>component </a:t>
            </a:r>
            <a:r>
              <a:rPr sz="3200" spc="-20" dirty="0">
                <a:solidFill>
                  <a:srgbClr val="EBE9E7"/>
                </a:solidFill>
                <a:latin typeface="Arial"/>
                <a:cs typeface="Arial"/>
              </a:rPr>
              <a:t>model</a:t>
            </a:r>
            <a:endParaRPr sz="3200">
              <a:latin typeface="Arial"/>
              <a:cs typeface="Arial"/>
            </a:endParaRPr>
          </a:p>
          <a:p>
            <a:pPr marL="527685" indent="-514984">
              <a:lnSpc>
                <a:spcPct val="100000"/>
              </a:lnSpc>
              <a:spcBef>
                <a:spcPts val="765"/>
              </a:spcBef>
              <a:buFont typeface="Wingdings"/>
              <a:buChar char=""/>
              <a:tabLst>
                <a:tab pos="527685" algn="l"/>
                <a:tab pos="528320" algn="l"/>
              </a:tabLst>
            </a:pPr>
            <a:r>
              <a:rPr sz="3200" spc="-55" dirty="0">
                <a:solidFill>
                  <a:srgbClr val="EBE9E7"/>
                </a:solidFill>
                <a:latin typeface="Arial"/>
                <a:cs typeface="Arial"/>
              </a:rPr>
              <a:t>Personalization</a:t>
            </a:r>
            <a:endParaRPr sz="3200">
              <a:latin typeface="Arial"/>
              <a:cs typeface="Arial"/>
            </a:endParaRPr>
          </a:p>
          <a:p>
            <a:pPr marL="527685" indent="-514984">
              <a:lnSpc>
                <a:spcPct val="100000"/>
              </a:lnSpc>
              <a:spcBef>
                <a:spcPts val="765"/>
              </a:spcBef>
              <a:buFont typeface="Wingdings"/>
              <a:buChar char=""/>
              <a:tabLst>
                <a:tab pos="527685" algn="l"/>
                <a:tab pos="528320" algn="l"/>
              </a:tabLst>
            </a:pPr>
            <a:r>
              <a:rPr sz="3200" spc="-40" dirty="0">
                <a:solidFill>
                  <a:srgbClr val="EBE9E7"/>
                </a:solidFill>
                <a:latin typeface="Arial"/>
                <a:cs typeface="Arial"/>
              </a:rPr>
              <a:t>Content</a:t>
            </a:r>
            <a:r>
              <a:rPr sz="3200" spc="-204" dirty="0">
                <a:solidFill>
                  <a:srgbClr val="EBE9E7"/>
                </a:solidFill>
                <a:latin typeface="Arial"/>
                <a:cs typeface="Arial"/>
              </a:rPr>
              <a:t> </a:t>
            </a:r>
            <a:r>
              <a:rPr sz="3200" spc="-60" dirty="0">
                <a:solidFill>
                  <a:srgbClr val="EBE9E7"/>
                </a:solidFill>
                <a:latin typeface="Arial"/>
                <a:cs typeface="Arial"/>
              </a:rPr>
              <a:t>services</a:t>
            </a:r>
            <a:endParaRPr sz="3200">
              <a:latin typeface="Arial"/>
              <a:cs typeface="Arial"/>
            </a:endParaRPr>
          </a:p>
          <a:p>
            <a:pPr marL="527685" indent="-514984">
              <a:lnSpc>
                <a:spcPct val="100000"/>
              </a:lnSpc>
              <a:spcBef>
                <a:spcPts val="770"/>
              </a:spcBef>
              <a:buFont typeface="Wingdings"/>
              <a:buChar char=""/>
              <a:tabLst>
                <a:tab pos="527685" algn="l"/>
                <a:tab pos="528320" algn="l"/>
              </a:tabLst>
            </a:pPr>
            <a:r>
              <a:rPr sz="3200" spc="-80" dirty="0">
                <a:solidFill>
                  <a:srgbClr val="EBE9E7"/>
                </a:solidFill>
                <a:latin typeface="Arial"/>
                <a:cs typeface="Arial"/>
              </a:rPr>
              <a:t>Rendering </a:t>
            </a:r>
            <a:r>
              <a:rPr sz="3200" spc="-70" dirty="0">
                <a:solidFill>
                  <a:srgbClr val="EBE9E7"/>
                </a:solidFill>
                <a:latin typeface="Arial"/>
                <a:cs typeface="Arial"/>
              </a:rPr>
              <a:t>per </a:t>
            </a:r>
            <a:r>
              <a:rPr sz="3200" spc="-45" dirty="0">
                <a:solidFill>
                  <a:srgbClr val="EBE9E7"/>
                </a:solidFill>
                <a:latin typeface="Arial"/>
                <a:cs typeface="Arial"/>
              </a:rPr>
              <a:t>item, </a:t>
            </a:r>
            <a:r>
              <a:rPr sz="3200" spc="-70" dirty="0">
                <a:solidFill>
                  <a:srgbClr val="EBE9E7"/>
                </a:solidFill>
                <a:latin typeface="Arial"/>
                <a:cs typeface="Arial"/>
              </a:rPr>
              <a:t>per</a:t>
            </a:r>
            <a:r>
              <a:rPr sz="3200" spc="-370" dirty="0">
                <a:solidFill>
                  <a:srgbClr val="EBE9E7"/>
                </a:solidFill>
                <a:latin typeface="Arial"/>
                <a:cs typeface="Arial"/>
              </a:rPr>
              <a:t> </a:t>
            </a:r>
            <a:r>
              <a:rPr sz="3200" spc="-80" dirty="0">
                <a:solidFill>
                  <a:srgbClr val="EBE9E7"/>
                </a:solidFill>
                <a:latin typeface="Arial"/>
                <a:cs typeface="Arial"/>
              </a:rPr>
              <a:t>device</a:t>
            </a:r>
            <a:endParaRPr sz="3200">
              <a:latin typeface="Arial"/>
              <a:cs typeface="Arial"/>
            </a:endParaRPr>
          </a:p>
          <a:p>
            <a:pPr marL="527685" indent="-514984">
              <a:lnSpc>
                <a:spcPct val="100000"/>
              </a:lnSpc>
              <a:spcBef>
                <a:spcPts val="765"/>
              </a:spcBef>
              <a:buFont typeface="Wingdings"/>
              <a:buChar char=""/>
              <a:tabLst>
                <a:tab pos="527685" algn="l"/>
                <a:tab pos="528320" algn="l"/>
              </a:tabLst>
            </a:pPr>
            <a:r>
              <a:rPr sz="3200" spc="-55" dirty="0">
                <a:solidFill>
                  <a:srgbClr val="EBE9E7"/>
                </a:solidFill>
                <a:latin typeface="Arial"/>
                <a:cs typeface="Arial"/>
              </a:rPr>
              <a:t>Security</a:t>
            </a:r>
            <a:r>
              <a:rPr sz="3200" spc="-185" dirty="0">
                <a:solidFill>
                  <a:srgbClr val="EBE9E7"/>
                </a:solidFill>
                <a:latin typeface="Arial"/>
                <a:cs typeface="Arial"/>
              </a:rPr>
              <a:t> </a:t>
            </a:r>
            <a:r>
              <a:rPr sz="3200" spc="-5" dirty="0">
                <a:solidFill>
                  <a:srgbClr val="EBE9E7"/>
                </a:solidFill>
                <a:latin typeface="Arial"/>
                <a:cs typeface="Arial"/>
              </a:rPr>
              <a:t>administration</a:t>
            </a:r>
            <a:endParaRPr sz="3200">
              <a:latin typeface="Arial"/>
              <a:cs typeface="Arial"/>
            </a:endParaRPr>
          </a:p>
          <a:p>
            <a:pPr marL="527685" indent="-514984">
              <a:lnSpc>
                <a:spcPct val="100000"/>
              </a:lnSpc>
              <a:spcBef>
                <a:spcPts val="770"/>
              </a:spcBef>
              <a:buFont typeface="Wingdings"/>
              <a:buChar char=""/>
              <a:tabLst>
                <a:tab pos="527685" algn="l"/>
                <a:tab pos="528320" algn="l"/>
              </a:tabLst>
            </a:pPr>
            <a:r>
              <a:rPr sz="3200" spc="-30" dirty="0">
                <a:solidFill>
                  <a:srgbClr val="EBE9E7"/>
                </a:solidFill>
                <a:latin typeface="Arial"/>
                <a:cs typeface="Arial"/>
              </a:rPr>
              <a:t>Powerful </a:t>
            </a:r>
            <a:r>
              <a:rPr sz="3200" spc="-25" dirty="0">
                <a:solidFill>
                  <a:srgbClr val="EBE9E7"/>
                </a:solidFill>
                <a:latin typeface="Arial"/>
                <a:cs typeface="Arial"/>
              </a:rPr>
              <a:t>integration</a:t>
            </a:r>
            <a:r>
              <a:rPr sz="3200" spc="-295" dirty="0">
                <a:solidFill>
                  <a:srgbClr val="EBE9E7"/>
                </a:solidFill>
                <a:latin typeface="Arial"/>
                <a:cs typeface="Arial"/>
              </a:rPr>
              <a:t> </a:t>
            </a:r>
            <a:r>
              <a:rPr sz="3200" dirty="0">
                <a:solidFill>
                  <a:srgbClr val="EBE9E7"/>
                </a:solidFill>
                <a:latin typeface="Arial"/>
                <a:cs typeface="Arial"/>
              </a:rPr>
              <a:t>mechanism</a:t>
            </a:r>
            <a:endParaRPr sz="3200">
              <a:latin typeface="Arial"/>
              <a:cs typeface="Arial"/>
            </a:endParaRPr>
          </a:p>
          <a:p>
            <a:pPr marL="527685" indent="-514984">
              <a:lnSpc>
                <a:spcPct val="100000"/>
              </a:lnSpc>
              <a:spcBef>
                <a:spcPts val="765"/>
              </a:spcBef>
              <a:buFont typeface="Wingdings"/>
              <a:buChar char=""/>
              <a:tabLst>
                <a:tab pos="527685" algn="l"/>
                <a:tab pos="528320" algn="l"/>
              </a:tabLst>
            </a:pPr>
            <a:r>
              <a:rPr sz="3200" spc="-40" dirty="0">
                <a:solidFill>
                  <a:srgbClr val="EBE9E7"/>
                </a:solidFill>
                <a:latin typeface="Arial"/>
                <a:cs typeface="Arial"/>
              </a:rPr>
              <a:t>Targeting</a:t>
            </a:r>
            <a:endParaRPr sz="3200">
              <a:latin typeface="Arial"/>
              <a:cs typeface="Arial"/>
            </a:endParaRPr>
          </a:p>
          <a:p>
            <a:pPr marL="527685" indent="-514984">
              <a:lnSpc>
                <a:spcPct val="100000"/>
              </a:lnSpc>
              <a:spcBef>
                <a:spcPts val="765"/>
              </a:spcBef>
              <a:buFont typeface="Wingdings"/>
              <a:buChar char=""/>
              <a:tabLst>
                <a:tab pos="527685" algn="l"/>
                <a:tab pos="528320" algn="l"/>
              </a:tabLst>
            </a:pPr>
            <a:r>
              <a:rPr sz="3200" spc="-55" dirty="0">
                <a:solidFill>
                  <a:srgbClr val="EBE9E7"/>
                </a:solidFill>
                <a:latin typeface="Arial"/>
                <a:cs typeface="Arial"/>
              </a:rPr>
              <a:t>Publishing</a:t>
            </a:r>
            <a:endParaRPr sz="3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1316</TotalTime>
  <Words>4505</Words>
  <Application>Microsoft Office PowerPoint</Application>
  <PresentationFormat>On-screen Show (4:3)</PresentationFormat>
  <Paragraphs>1197</Paragraphs>
  <Slides>100</Slides>
  <Notes>19</Notes>
  <HiddenSlides>2</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Portal Essentials Focus Area: Foundation</vt:lpstr>
      <vt:lpstr>Training Overview</vt:lpstr>
      <vt:lpstr>Objectives</vt:lpstr>
      <vt:lpstr>Slide 4</vt:lpstr>
      <vt:lpstr>Our Products</vt:lpstr>
      <vt:lpstr>Slide 6</vt:lpstr>
      <vt:lpstr>Gartner defines portals as personalized points of access to  relevant information, business processes and people</vt:lpstr>
      <vt:lpstr>Our Vision: Empower Key Stakeholders</vt:lpstr>
      <vt:lpstr>Empower Key Stakeholders: Tools</vt:lpstr>
      <vt:lpstr>Existing solutions in the portal market provide sophisticated  and versatile products, but come with functional bloat and  technical complexity</vt:lpstr>
      <vt:lpstr>What is a CXP Portal?</vt:lpstr>
      <vt:lpstr>CXP Portal: Technical Overview</vt:lpstr>
      <vt:lpstr>Key Elements of Backbase CXP</vt:lpstr>
      <vt:lpstr>Slide 14</vt:lpstr>
      <vt:lpstr>Model defines the structure of the portal</vt:lpstr>
      <vt:lpstr>Object Model Items</vt:lpstr>
      <vt:lpstr>Concepts of CXP Object Model</vt:lpstr>
      <vt:lpstr>A portal is composed of one or more pages</vt:lpstr>
      <vt:lpstr>Master Pages</vt:lpstr>
      <vt:lpstr>Containers</vt:lpstr>
      <vt:lpstr>Widgets</vt:lpstr>
      <vt:lpstr>Slide 22</vt:lpstr>
      <vt:lpstr>Item Cascade</vt:lpstr>
      <vt:lpstr>An item can have properties (meta-information)</vt:lpstr>
      <vt:lpstr>Deletions in Backbase CXP always cascade: children are  deleted as well</vt:lpstr>
      <vt:lpstr>Demo: CXP Manager</vt:lpstr>
      <vt:lpstr>Catalogs</vt:lpstr>
      <vt:lpstr>Rules of inheriting properties:</vt:lpstr>
      <vt:lpstr>Demo: CXP Manager</vt:lpstr>
      <vt:lpstr>Navigation and Links</vt:lpstr>
      <vt:lpstr>Links</vt:lpstr>
      <vt:lpstr>Root links are menu headers that divide the navigation tree into  smaller sub-trees</vt:lpstr>
      <vt:lpstr>Link URL types:</vt:lpstr>
      <vt:lpstr>Deleting a link also deletes the referenced page</vt:lpstr>
      <vt:lpstr>Demo: CXP Manager</vt:lpstr>
      <vt:lpstr>Key Elements of Backbase CXP</vt:lpstr>
      <vt:lpstr>Slide 37</vt:lpstr>
      <vt:lpstr>Model–View Relationship</vt:lpstr>
      <vt:lpstr>Define physical files used to render a Portal Item</vt:lpstr>
      <vt:lpstr>Model/view/controller (MVC) is an Architectural Pattern</vt:lpstr>
      <vt:lpstr>Backbase CXP uses the Spring MVC framework under the  hood and implements the model-view-controller pattern</vt:lpstr>
      <vt:lpstr>SPRING MVC</vt:lpstr>
      <vt:lpstr>Model preparation</vt:lpstr>
      <vt:lpstr>Portal Rendering Flow</vt:lpstr>
      <vt:lpstr>Inheritance and Customization / Properties</vt:lpstr>
      <vt:lpstr>Template Selection Process</vt:lpstr>
      <vt:lpstr>Device recognition:</vt:lpstr>
      <vt:lpstr>Template Selection: Model</vt:lpstr>
      <vt:lpstr>Template Selection: Desktop (web)</vt:lpstr>
      <vt:lpstr>Template Selection: iPad (tablet)</vt:lpstr>
      <vt:lpstr>Template Selection: Android (smartphone)</vt:lpstr>
      <vt:lpstr>Each item can have separate templates for server side  rendering and client side rendering</vt:lpstr>
      <vt:lpstr>Composing the View</vt:lpstr>
      <vt:lpstr>Composing the View</vt:lpstr>
      <vt:lpstr>Templates of nodes can be implemented with different  templating technologies</vt:lpstr>
      <vt:lpstr>Key Elements of Backbase CXP</vt:lpstr>
      <vt:lpstr>Slide 57</vt:lpstr>
      <vt:lpstr>Personalization - the process of tailoring applications to  individual users' characteristics or preferences</vt:lpstr>
      <vt:lpstr>Customization: The Baseline is Portal</vt:lpstr>
      <vt:lpstr>Customization: Extending Global Model User Model</vt:lpstr>
      <vt:lpstr>Portal Definition Levels</vt:lpstr>
      <vt:lpstr>Widgets: Configuration</vt:lpstr>
      <vt:lpstr>Demo: Personalization</vt:lpstr>
      <vt:lpstr>Key Elements of Backbase CXP</vt:lpstr>
      <vt:lpstr>Slide 65</vt:lpstr>
      <vt:lpstr>Challenges</vt:lpstr>
      <vt:lpstr>Patterns</vt:lpstr>
      <vt:lpstr>Enterprise Integration Patterns</vt:lpstr>
      <vt:lpstr>Light weight integration library</vt:lpstr>
      <vt:lpstr>Apache Camel</vt:lpstr>
      <vt:lpstr>Apache Camel In CXP</vt:lpstr>
      <vt:lpstr>Web Clipping</vt:lpstr>
      <vt:lpstr>Key Elements of Backbase CXP</vt:lpstr>
      <vt:lpstr>Slide 74</vt:lpstr>
      <vt:lpstr>Content Services is a content delivery platform  provided as a Backbase CXP optional module.</vt:lpstr>
      <vt:lpstr>Content Services</vt:lpstr>
      <vt:lpstr>Content Services main features:</vt:lpstr>
      <vt:lpstr>There are two kinds of content that may appear in portal  pages:</vt:lpstr>
      <vt:lpstr>Regarding scope, reusable content can be:</vt:lpstr>
      <vt:lpstr>CMS + Content Services + Page Editing</vt:lpstr>
      <vt:lpstr>Key Elements of Backbase CXP</vt:lpstr>
      <vt:lpstr>Slide 82</vt:lpstr>
      <vt:lpstr>Security Services</vt:lpstr>
      <vt:lpstr>Based on Spring Security</vt:lpstr>
      <vt:lpstr>Demo: Item Rights</vt:lpstr>
      <vt:lpstr>Key Elements of Backbase CXP</vt:lpstr>
      <vt:lpstr>Slide 87</vt:lpstr>
      <vt:lpstr>Targeting</vt:lpstr>
      <vt:lpstr>Targeting Process Flow Overview</vt:lpstr>
      <vt:lpstr>Demo: Targeting</vt:lpstr>
      <vt:lpstr>Key Elements of Backbase CXP</vt:lpstr>
      <vt:lpstr>Slide 92</vt:lpstr>
      <vt:lpstr>Backbase CXP supports publishing pages and content to  different environments in a controlled manner:</vt:lpstr>
      <vt:lpstr>Publishing</vt:lpstr>
      <vt:lpstr>Publishing Routes</vt:lpstr>
      <vt:lpstr>Publishing takes place across different portals instead of  environments</vt:lpstr>
      <vt:lpstr>Orchestrator has two roles that you can map to groups in  Backbase CXP Foundation:</vt:lpstr>
      <vt:lpstr>Demo: Publishing</vt:lpstr>
      <vt:lpstr>Points to Remember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BC</dc:creator>
  <cp:lastModifiedBy>zsheth</cp:lastModifiedBy>
  <cp:revision>15</cp:revision>
  <dcterms:created xsi:type="dcterms:W3CDTF">2017-02-17T16:17:16Z</dcterms:created>
  <dcterms:modified xsi:type="dcterms:W3CDTF">2017-02-20T18:16:51Z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2015-09-30T00:00:00Z</vt:filetime>
  </property>
  <property fmtid="{D5CDD505-2E9C-101B-9397-08002B2CF9AE}" pid="3" name="Creator">
    <vt:lpwstr>Microsoft® PowerPoint® 2010</vt:lpwstr>
  </property>
  <property fmtid="{D5CDD505-2E9C-101B-9397-08002B2CF9AE}" pid="4" name="LastSaved">
    <vt:filetime>2017-02-17T00:00:00Z</vt:filetime>
  </property>
</Properties>
</file>