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85" r:id="rId2"/>
    <p:sldId id="303" r:id="rId3"/>
    <p:sldId id="286" r:id="rId4"/>
    <p:sldId id="304" r:id="rId5"/>
    <p:sldId id="305" r:id="rId6"/>
    <p:sldId id="316" r:id="rId7"/>
    <p:sldId id="306" r:id="rId8"/>
    <p:sldId id="307" r:id="rId9"/>
    <p:sldId id="308" r:id="rId10"/>
    <p:sldId id="309" r:id="rId11"/>
    <p:sldId id="310" r:id="rId12"/>
    <p:sldId id="311" r:id="rId13"/>
    <p:sldId id="312" r:id="rId14"/>
    <p:sldId id="313" r:id="rId15"/>
    <p:sldId id="314" r:id="rId16"/>
    <p:sldId id="315" r:id="rId17"/>
    <p:sldId id="301"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27">
          <p15:clr>
            <a:srgbClr val="A4A3A4"/>
          </p15:clr>
        </p15:guide>
        <p15:guide id="2" orient="horz" pos="4101">
          <p15:clr>
            <a:srgbClr val="A4A3A4"/>
          </p15:clr>
        </p15:guide>
        <p15:guide id="3" pos="5541">
          <p15:clr>
            <a:srgbClr val="A4A3A4"/>
          </p15:clr>
        </p15:guide>
        <p15:guide id="4" pos="417">
          <p15:clr>
            <a:srgbClr val="A4A3A4"/>
          </p15:clr>
        </p15:guide>
        <p15:guide id="5" pos="22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DEDC"/>
    <a:srgbClr val="D22F7B"/>
    <a:srgbClr val="CC006A"/>
    <a:srgbClr val="040000"/>
    <a:srgbClr val="9E9088"/>
    <a:srgbClr val="2A2522"/>
    <a:srgbClr val="FBF3F3"/>
    <a:srgbClr val="8F8B89"/>
    <a:srgbClr val="B6B0AE"/>
    <a:srgbClr val="332D2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02" autoAdjust="0"/>
    <p:restoredTop sz="65857" autoAdjust="0"/>
  </p:normalViewPr>
  <p:slideViewPr>
    <p:cSldViewPr snapToObjects="1">
      <p:cViewPr>
        <p:scale>
          <a:sx n="60" d="100"/>
          <a:sy n="60" d="100"/>
        </p:scale>
        <p:origin x="-1500" y="-52"/>
      </p:cViewPr>
      <p:guideLst>
        <p:guide orient="horz" pos="427"/>
        <p:guide orient="horz" pos="4101"/>
        <p:guide pos="5541"/>
        <p:guide pos="417"/>
        <p:guide pos="225"/>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36B549-A41A-CA45-B8D0-B4113A2E7E13}" type="datetimeFigureOut">
              <a:rPr lang="en-US" smtClean="0"/>
              <a:pPr/>
              <a:t>2/19/2017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3A7AC30-51E5-CC4C-8B5F-CCE3D4FEA7F5}" type="slidenum">
              <a:rPr lang="en-US" smtClean="0"/>
              <a:pPr/>
              <a:t>‹#›</a:t>
            </a:fld>
            <a:endParaRPr lang="en-US"/>
          </a:p>
        </p:txBody>
      </p:sp>
    </p:spTree>
    <p:extLst>
      <p:ext uri="{BB962C8B-B14F-4D97-AF65-F5344CB8AC3E}">
        <p14:creationId xmlns:p14="http://schemas.microsoft.com/office/powerpoint/2010/main" xmlns="" val="37954658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757C15-C29C-1A45-B627-B2E0973708FC}" type="datetimeFigureOut">
              <a:rPr lang="en-US" smtClean="0"/>
              <a:pPr/>
              <a:t>2/19/2017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1E29FC-A785-1D40-BBA7-278D4149D253}" type="slidenum">
              <a:rPr lang="en-US" smtClean="0"/>
              <a:pPr/>
              <a:t>‹#›</a:t>
            </a:fld>
            <a:endParaRPr lang="en-US"/>
          </a:p>
        </p:txBody>
      </p:sp>
    </p:spTree>
    <p:extLst>
      <p:ext uri="{BB962C8B-B14F-4D97-AF65-F5344CB8AC3E}">
        <p14:creationId xmlns:p14="http://schemas.microsoft.com/office/powerpoint/2010/main" xmlns="" val="163140779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my.backbase.com/docs/how-to-guides/article/give-your-custom-content-some-backbone-with-json-schema"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my.backbase.com/docs/how-to-guides/article/bring-some-structure-to-your-conten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61E29FC-A785-1D40-BBA7-278D4149D253}" type="slidenum">
              <a:rPr lang="en-US" smtClean="0"/>
              <a:pPr/>
              <a:t>1</a:t>
            </a:fld>
            <a:endParaRPr lang="en-US"/>
          </a:p>
        </p:txBody>
      </p:sp>
    </p:spTree>
    <p:extLst>
      <p:ext uri="{BB962C8B-B14F-4D97-AF65-F5344CB8AC3E}">
        <p14:creationId xmlns:p14="http://schemas.microsoft.com/office/powerpoint/2010/main" xmlns="" val="29695997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hlinkClick r:id="rId3"/>
              </a:rPr>
              <a:t>https://my.backbase.com/docs/how-to-guides/article//give-your-custom-content-some-backbone-with-json-schema</a:t>
            </a:r>
            <a:endParaRPr lang="en-US" sz="1200" dirty="0" smtClean="0">
              <a:solidFill>
                <a:schemeClr val="accent1"/>
              </a:solidFill>
            </a:endParaRPr>
          </a:p>
        </p:txBody>
      </p:sp>
      <p:sp>
        <p:nvSpPr>
          <p:cNvPr id="4" name="Slide Number Placeholder 3"/>
          <p:cNvSpPr>
            <a:spLocks noGrp="1"/>
          </p:cNvSpPr>
          <p:nvPr>
            <p:ph type="sldNum" sz="quarter" idx="10"/>
          </p:nvPr>
        </p:nvSpPr>
        <p:spPr/>
        <p:txBody>
          <a:bodyPr/>
          <a:lstStyle/>
          <a:p>
            <a:fld id="{961E29FC-A785-1D40-BBA7-278D4149D253}" type="slidenum">
              <a:rPr lang="en-US" smtClean="0"/>
              <a:pPr/>
              <a:t>11</a:t>
            </a:fld>
            <a:endParaRPr lang="en-US"/>
          </a:p>
        </p:txBody>
      </p:sp>
    </p:spTree>
    <p:extLst>
      <p:ext uri="{BB962C8B-B14F-4D97-AF65-F5344CB8AC3E}">
        <p14:creationId xmlns:p14="http://schemas.microsoft.com/office/powerpoint/2010/main" xmlns="" val="1717550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pPr/>
              <a:t>12</a:t>
            </a:fld>
            <a:endParaRPr lang="en-US"/>
          </a:p>
        </p:txBody>
      </p:sp>
    </p:spTree>
    <p:extLst>
      <p:ext uri="{BB962C8B-B14F-4D97-AF65-F5344CB8AC3E}">
        <p14:creationId xmlns:p14="http://schemas.microsoft.com/office/powerpoint/2010/main" xmlns="" val="648160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 students should have created the CC content</a:t>
            </a:r>
            <a:r>
              <a:rPr lang="en-US" baseline="0" dirty="0" smtClean="0"/>
              <a:t> type and buying reason content type; uploaded both in their portal</a:t>
            </a:r>
          </a:p>
          <a:p>
            <a:r>
              <a:rPr lang="en-US" baseline="0" dirty="0" smtClean="0"/>
              <a:t>Demo how to access the content management interface, and create a new credit card item</a:t>
            </a:r>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pPr/>
              <a:t>13</a:t>
            </a:fld>
            <a:endParaRPr lang="en-US"/>
          </a:p>
        </p:txBody>
      </p:sp>
    </p:spTree>
    <p:extLst>
      <p:ext uri="{BB962C8B-B14F-4D97-AF65-F5344CB8AC3E}">
        <p14:creationId xmlns:p14="http://schemas.microsoft.com/office/powerpoint/2010/main" xmlns="" val="1087867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that the SC widget is part of CXP Universal Collection</a:t>
            </a:r>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pPr/>
              <a:t>14</a:t>
            </a:fld>
            <a:endParaRPr lang="en-US"/>
          </a:p>
        </p:txBody>
      </p:sp>
    </p:spTree>
    <p:extLst>
      <p:ext uri="{BB962C8B-B14F-4D97-AF65-F5344CB8AC3E}">
        <p14:creationId xmlns:p14="http://schemas.microsoft.com/office/powerpoint/2010/main" xmlns="" val="3718055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sng" kern="1200" dirty="0" smtClean="0">
                <a:solidFill>
                  <a:schemeClr val="tx1"/>
                </a:solidFill>
                <a:effectLst/>
                <a:latin typeface="+mn-lt"/>
                <a:ea typeface="+mn-ea"/>
                <a:cs typeface="+mn-cs"/>
                <a:hlinkClick r:id="rId3"/>
              </a:rPr>
              <a:t>https://my.backbase.com/docs/how-to-guides/article//bring-some-structure-to-your-content</a:t>
            </a:r>
            <a:r>
              <a:rPr lang="en-US" sz="1200" b="0" i="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pPr/>
              <a:t>16</a:t>
            </a:fld>
            <a:endParaRPr lang="en-US"/>
          </a:p>
        </p:txBody>
      </p:sp>
    </p:spTree>
    <p:extLst>
      <p:ext uri="{BB962C8B-B14F-4D97-AF65-F5344CB8AC3E}">
        <p14:creationId xmlns:p14="http://schemas.microsoft.com/office/powerpoint/2010/main" xmlns="" val="1747472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this module is</a:t>
            </a:r>
            <a:r>
              <a:rPr lang="en-US" baseline="0" dirty="0" smtClean="0"/>
              <a:t> for the trainees to get comfortable with a few things they will be using in their projects.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They need to learn how to use g:include and pipes.</a:t>
            </a:r>
          </a:p>
          <a:p>
            <a:r>
              <a:rPr lang="en-US" baseline="0" dirty="0" smtClean="0"/>
              <a:t>They need to learn how to create ICE templates, and how to add them in the existing ICE widgets. Creating a new ICE widget is out of scope for this training.</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They need to learn how to create new chromes, add them in the portal manager, use them for widgets. Also, they need to understand when to use them.</a:t>
            </a:r>
          </a:p>
          <a:p>
            <a:endParaRPr lang="en-US" baseline="0" dirty="0" smtClean="0"/>
          </a:p>
          <a:p>
            <a:pPr lvl="0">
              <a:defRPr>
                <a:solidFill>
                  <a:srgbClr val="000000"/>
                </a:solidFill>
              </a:defRPr>
            </a:pPr>
            <a:r>
              <a:rPr lang="en-US" sz="1200" dirty="0" smtClean="0">
                <a:solidFill>
                  <a:srgbClr val="DDDDDD"/>
                </a:solidFill>
                <a:latin typeface="Roboto Thin"/>
                <a:ea typeface="Roboto Thin"/>
                <a:cs typeface="Roboto Thin"/>
                <a:sym typeface="Roboto Thin"/>
              </a:rPr>
              <a:t>In order to follow the various exercises in this training, you will need to refer to the training material available here:</a:t>
            </a:r>
          </a:p>
          <a:p>
            <a:pPr lvl="0">
              <a:defRPr>
                <a:solidFill>
                  <a:srgbClr val="000000"/>
                </a:solidFill>
              </a:defRPr>
            </a:pPr>
            <a:r>
              <a:rPr lang="en-US" sz="1200" u="none" dirty="0" smtClean="0">
                <a:solidFill>
                  <a:srgbClr val="9E9088"/>
                </a:solidFill>
                <a:uFill>
                  <a:solidFill>
                    <a:srgbClr val="9E9088"/>
                  </a:solidFill>
                </a:uFill>
                <a:latin typeface="Roboto Thin"/>
                <a:ea typeface="Roboto Thin"/>
                <a:cs typeface="Roboto Thin"/>
                <a:sym typeface="Roboto Thin"/>
              </a:rPr>
              <a:t>https://github.com/Backbase/training-fe-module-02</a:t>
            </a:r>
            <a:endParaRPr lang="en-US" sz="1200" u="none" dirty="0" smtClean="0">
              <a:solidFill>
                <a:srgbClr val="DDDDDD"/>
              </a:solidFill>
              <a:latin typeface="Roboto Thin"/>
              <a:ea typeface="Roboto Thin"/>
              <a:cs typeface="Roboto Thin"/>
              <a:sym typeface="Roboto Thin"/>
            </a:endParaRPr>
          </a:p>
          <a:p>
            <a:endParaRPr lang="en-GB" dirty="0"/>
          </a:p>
        </p:txBody>
      </p:sp>
      <p:sp>
        <p:nvSpPr>
          <p:cNvPr id="4" name="Slide Number Placeholder 3"/>
          <p:cNvSpPr>
            <a:spLocks noGrp="1"/>
          </p:cNvSpPr>
          <p:nvPr>
            <p:ph type="sldNum" sz="quarter" idx="10"/>
          </p:nvPr>
        </p:nvSpPr>
        <p:spPr/>
        <p:txBody>
          <a:bodyPr/>
          <a:lstStyle/>
          <a:p>
            <a:fld id="{961E29FC-A785-1D40-BBA7-278D4149D253}" type="slidenum">
              <a:rPr lang="en-US" smtClean="0"/>
              <a:pPr/>
              <a:t>3</a:t>
            </a:fld>
            <a:endParaRPr lang="en-US"/>
          </a:p>
        </p:txBody>
      </p:sp>
    </p:spTree>
    <p:extLst>
      <p:ext uri="{BB962C8B-B14F-4D97-AF65-F5344CB8AC3E}">
        <p14:creationId xmlns:p14="http://schemas.microsoft.com/office/powerpoint/2010/main" xmlns="" val="2996373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learn how to create custom content data structure</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Structured Content is a feature that offers a lot of control over content through structured templates, yet also offers great flexibility through custom Structured Content types. Developers can create Structured Content types to provide the Structured Content tailored to a specific situation.</a:t>
            </a:r>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my.backbase.com</a:t>
            </a:r>
            <a:r>
              <a:rPr lang="en-US" dirty="0" smtClean="0"/>
              <a:t>/resources/documentation/portal/5.6.0/</a:t>
            </a:r>
            <a:r>
              <a:rPr lang="en-US" dirty="0" err="1" smtClean="0"/>
              <a:t>overview_structuredcontent.html</a:t>
            </a:r>
            <a:endParaRPr lang="en-US" dirty="0" smtClean="0"/>
          </a:p>
          <a:p>
            <a:endParaRPr lang="en-US" dirty="0" smtClean="0"/>
          </a:p>
          <a:p>
            <a:r>
              <a:rPr lang="en-US" dirty="0" smtClean="0"/>
              <a:t>Explain:</a:t>
            </a:r>
          </a:p>
          <a:p>
            <a:endParaRPr lang="en-US" dirty="0" smtClean="0"/>
          </a:p>
          <a:p>
            <a:r>
              <a:rPr lang="en-US" dirty="0" smtClean="0"/>
              <a:t>There</a:t>
            </a:r>
            <a:r>
              <a:rPr lang="en-US" baseline="0" dirty="0" smtClean="0"/>
              <a:t> are three key concepts:</a:t>
            </a:r>
          </a:p>
          <a:p>
            <a:r>
              <a:rPr lang="en-US" baseline="0" dirty="0" smtClean="0"/>
              <a:t>1. Structured </a:t>
            </a:r>
            <a:r>
              <a:rPr lang="en-US" baseline="0" dirty="0" smtClean="0"/>
              <a:t>Content </a:t>
            </a:r>
            <a:r>
              <a:rPr lang="en-US" baseline="0" dirty="0" smtClean="0"/>
              <a:t>Type: </a:t>
            </a:r>
            <a:r>
              <a:rPr lang="en-US" sz="1200" b="0" i="0" kern="1200" dirty="0" smtClean="0">
                <a:solidFill>
                  <a:schemeClr val="tx1"/>
                </a:solidFill>
                <a:latin typeface="+mn-lt"/>
                <a:ea typeface="+mn-ea"/>
                <a:cs typeface="+mn-cs"/>
              </a:rPr>
              <a:t>is a custom catalog item defining the underlying structure of a Structured Content item.</a:t>
            </a:r>
          </a:p>
          <a:p>
            <a:r>
              <a:rPr lang="en-US" sz="1200" b="0" i="0" kern="1200" dirty="0" smtClean="0">
                <a:solidFill>
                  <a:schemeClr val="tx1"/>
                </a:solidFill>
                <a:latin typeface="+mn-lt"/>
                <a:ea typeface="+mn-ea"/>
                <a:cs typeface="+mn-cs"/>
              </a:rPr>
              <a:t>Structured Content types are deployed via Import/Export</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2. </a:t>
            </a:r>
            <a:r>
              <a:rPr lang="en-US" baseline="0" dirty="0" smtClean="0"/>
              <a:t>Structured </a:t>
            </a:r>
            <a:r>
              <a:rPr lang="en-US" baseline="0" dirty="0" smtClean="0"/>
              <a:t>Content </a:t>
            </a:r>
            <a:r>
              <a:rPr lang="en-US" baseline="0" dirty="0" smtClean="0"/>
              <a:t>Item: </a:t>
            </a:r>
            <a:r>
              <a:rPr lang="en-US" sz="1200" b="0" i="0" kern="1200" dirty="0" smtClean="0">
                <a:solidFill>
                  <a:schemeClr val="tx1"/>
                </a:solidFill>
                <a:latin typeface="+mn-lt"/>
                <a:ea typeface="+mn-ea"/>
                <a:cs typeface="+mn-cs"/>
              </a:rPr>
              <a:t>is a content item based on a Structured Content type. Business users can create and update Structured Content items in CXP Manager</a:t>
            </a:r>
          </a:p>
          <a:p>
            <a:r>
              <a:rPr lang="en-US" sz="1200" b="0" i="0" kern="1200" dirty="0" smtClean="0">
                <a:solidFill>
                  <a:schemeClr val="tx1"/>
                </a:solidFill>
                <a:latin typeface="+mn-lt"/>
                <a:ea typeface="+mn-ea"/>
                <a:cs typeface="+mn-cs"/>
              </a:rPr>
              <a:t>From a Content Management perspective, Structured Content items are Reusable Content stored in Content Services, which users can display in the Structured Content widget and manage in the Shared Content and Portal Content apps in CXP Manager.</a:t>
            </a:r>
          </a:p>
          <a:p>
            <a:r>
              <a:rPr lang="en-US" sz="1200" b="0" i="0" kern="1200" dirty="0" smtClean="0">
                <a:solidFill>
                  <a:schemeClr val="tx1"/>
                </a:solidFill>
                <a:latin typeface="+mn-lt"/>
                <a:ea typeface="+mn-ea"/>
                <a:cs typeface="+mn-cs"/>
              </a:rPr>
              <a:t>Structured Content items are deployed via Content Publishing.</a:t>
            </a:r>
          </a:p>
          <a:p>
            <a:endParaRPr lang="en-US" sz="1200" b="0" i="0" kern="1200" dirty="0" smtClean="0">
              <a:solidFill>
                <a:schemeClr val="tx1"/>
              </a:solidFill>
              <a:latin typeface="+mn-lt"/>
              <a:ea typeface="+mn-ea"/>
              <a:cs typeface="+mn-cs"/>
            </a:endParaRPr>
          </a:p>
          <a:p>
            <a:endParaRPr lang="en-US" baseline="0" dirty="0" smtClean="0"/>
          </a:p>
          <a:p>
            <a:r>
              <a:rPr lang="en-US" baseline="0" dirty="0" smtClean="0"/>
              <a:t>3. Structured </a:t>
            </a:r>
            <a:r>
              <a:rPr lang="en-US" baseline="0" dirty="0" smtClean="0"/>
              <a:t>Content </a:t>
            </a:r>
            <a:r>
              <a:rPr lang="en-US" baseline="0" dirty="0" smtClean="0"/>
              <a:t>Widget: </a:t>
            </a:r>
            <a:r>
              <a:rPr lang="en-US" sz="1200" b="0" i="0" kern="1200" dirty="0" smtClean="0">
                <a:solidFill>
                  <a:schemeClr val="tx1"/>
                </a:solidFill>
                <a:latin typeface="+mn-lt"/>
                <a:ea typeface="+mn-ea"/>
                <a:cs typeface="+mn-cs"/>
              </a:rPr>
              <a:t>is a special widget from CXP Universal Collection able to display a Structured Content item.</a:t>
            </a:r>
          </a:p>
          <a:p>
            <a:r>
              <a:rPr lang="en-US" sz="1200" b="0" i="0" kern="1200" dirty="0" smtClean="0">
                <a:solidFill>
                  <a:schemeClr val="tx1"/>
                </a:solidFill>
                <a:latin typeface="+mn-lt"/>
                <a:ea typeface="+mn-ea"/>
                <a:cs typeface="+mn-cs"/>
              </a:rPr>
              <a:t>The Structured Content widget is deployed via Import/Export and, when instantiated on a page, with Page Publishing.</a:t>
            </a:r>
          </a:p>
          <a:p>
            <a:endParaRPr lang="en-US" baseline="0" dirty="0" smtClean="0"/>
          </a:p>
          <a:p>
            <a:endParaRPr lang="en-US" baseline="0" dirty="0" smtClean="0"/>
          </a:p>
          <a:p>
            <a:r>
              <a:rPr lang="en-US" baseline="0" dirty="0" smtClean="0"/>
              <a:t>At the Enterprise level, you have the Structured Content Widget and some global Structured Content Types</a:t>
            </a:r>
          </a:p>
          <a:p>
            <a:r>
              <a:rPr lang="en-US" baseline="0" dirty="0" smtClean="0"/>
              <a:t>At the Portal level, widget + types extend from Enterprise</a:t>
            </a:r>
          </a:p>
          <a:p>
            <a:r>
              <a:rPr lang="en-US" baseline="0" dirty="0" smtClean="0"/>
              <a:t>In the Portal, you will create Structured Content items based on pre defined Types, and these items you will use in combination with the SC widget</a:t>
            </a:r>
          </a:p>
          <a:p>
            <a:r>
              <a:rPr lang="en-US" baseline="0" dirty="0" smtClean="0"/>
              <a:t>You can extend the SC widget to add your own custom templates</a:t>
            </a:r>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pPr/>
              <a:t>5</a:t>
            </a:fld>
            <a:endParaRPr lang="en-US"/>
          </a:p>
        </p:txBody>
      </p:sp>
    </p:spTree>
    <p:extLst>
      <p:ext uri="{BB962C8B-B14F-4D97-AF65-F5344CB8AC3E}">
        <p14:creationId xmlns:p14="http://schemas.microsoft.com/office/powerpoint/2010/main" xmlns="" val="3862265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smtClean="0"/>
              <a:t>://my.backbase.com/resources/documentation/portal/5.6.0/overview_structuredcontent.html</a:t>
            </a:r>
          </a:p>
          <a:p>
            <a:endParaRPr lang="en-US" dirty="0" smtClean="0"/>
          </a:p>
        </p:txBody>
      </p:sp>
      <p:sp>
        <p:nvSpPr>
          <p:cNvPr id="4" name="Slide Number Placeholder 3"/>
          <p:cNvSpPr>
            <a:spLocks noGrp="1"/>
          </p:cNvSpPr>
          <p:nvPr>
            <p:ph type="sldNum" sz="quarter" idx="10"/>
          </p:nvPr>
        </p:nvSpPr>
        <p:spPr/>
        <p:txBody>
          <a:bodyPr/>
          <a:lstStyle/>
          <a:p>
            <a:fld id="{961E29FC-A785-1D40-BBA7-278D4149D253}" type="slidenum">
              <a:rPr lang="en-US" smtClean="0"/>
              <a:pPr/>
              <a:t>6</a:t>
            </a:fld>
            <a:endParaRPr lang="en-US"/>
          </a:p>
        </p:txBody>
      </p:sp>
    </p:spTree>
    <p:extLst>
      <p:ext uri="{BB962C8B-B14F-4D97-AF65-F5344CB8AC3E}">
        <p14:creationId xmlns:p14="http://schemas.microsoft.com/office/powerpoint/2010/main" xmlns="" val="5255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if everybody</a:t>
            </a:r>
            <a:r>
              <a:rPr lang="en-US" baseline="0" dirty="0" smtClean="0"/>
              <a:t> is familiar with JSON schema, if not, point to http://</a:t>
            </a:r>
            <a:r>
              <a:rPr lang="en-US" baseline="0" dirty="0" err="1" smtClean="0"/>
              <a:t>json-schema.org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pPr/>
              <a:t>7</a:t>
            </a:fld>
            <a:endParaRPr lang="en-US"/>
          </a:p>
        </p:txBody>
      </p:sp>
    </p:spTree>
    <p:extLst>
      <p:ext uri="{BB962C8B-B14F-4D97-AF65-F5344CB8AC3E}">
        <p14:creationId xmlns:p14="http://schemas.microsoft.com/office/powerpoint/2010/main" xmlns="" val="4126848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roughly</a:t>
            </a:r>
            <a:r>
              <a:rPr lang="en-US" baseline="0" dirty="0" smtClean="0"/>
              <a:t> what JSON schema is about</a:t>
            </a:r>
          </a:p>
          <a:p>
            <a:endParaRPr lang="en-US" baseline="0" dirty="0" smtClean="0"/>
          </a:p>
          <a:p>
            <a:r>
              <a:rPr lang="en-US" dirty="0" smtClean="0"/>
              <a:t>Explain the BACKBASE Specific</a:t>
            </a:r>
            <a:r>
              <a:rPr lang="en-US" baseline="0" dirty="0" smtClean="0"/>
              <a:t> attribute: </a:t>
            </a:r>
            <a:r>
              <a:rPr lang="en-US" b="1" baseline="0" dirty="0" smtClean="0"/>
              <a:t>metadata</a:t>
            </a:r>
          </a:p>
          <a:p>
            <a:r>
              <a:rPr lang="en-US" baseline="0" dirty="0" smtClean="0"/>
              <a:t>Explain </a:t>
            </a:r>
            <a:r>
              <a:rPr lang="en-US" b="1" baseline="0" dirty="0" err="1" smtClean="0"/>
              <a:t>placeholderText</a:t>
            </a:r>
            <a:endParaRPr lang="en-US" b="1" baseline="0" dirty="0" smtClean="0"/>
          </a:p>
          <a:p>
            <a:r>
              <a:rPr lang="en-US" baseline="0" dirty="0" smtClean="0"/>
              <a:t>Explain </a:t>
            </a:r>
            <a:r>
              <a:rPr lang="en-US" b="1" baseline="0" dirty="0" err="1" smtClean="0"/>
              <a:t>renderingHint</a:t>
            </a:r>
            <a:endParaRPr lang="en-US" b="1" baseline="0" dirty="0" smtClean="0"/>
          </a:p>
          <a:p>
            <a:r>
              <a:rPr lang="en-US" b="0" baseline="0" dirty="0" smtClean="0"/>
              <a:t>Explain there is also </a:t>
            </a:r>
            <a:r>
              <a:rPr lang="en-US" b="1" baseline="0" dirty="0" smtClean="0"/>
              <a:t>order </a:t>
            </a:r>
            <a:r>
              <a:rPr lang="en-US" b="0" baseline="0" dirty="0" smtClean="0"/>
              <a:t>and</a:t>
            </a:r>
            <a:r>
              <a:rPr lang="en-US" b="1" baseline="0" dirty="0" smtClean="0"/>
              <a:t> </a:t>
            </a:r>
            <a:r>
              <a:rPr lang="en-US" b="1" baseline="0" dirty="0" err="1" smtClean="0"/>
              <a:t>infoText</a:t>
            </a:r>
            <a:endParaRPr lang="en-US" b="1" baseline="0" dirty="0" smtClean="0"/>
          </a:p>
          <a:p>
            <a:endParaRPr lang="en-US" b="1" baseline="0" dirty="0" smtClean="0"/>
          </a:p>
          <a:p>
            <a:r>
              <a:rPr lang="en-US" b="1" baseline="0" dirty="0" smtClean="0"/>
              <a:t>More info: </a:t>
            </a:r>
            <a:r>
              <a:rPr lang="en-US" b="1" dirty="0" smtClean="0"/>
              <a:t>https://</a:t>
            </a:r>
            <a:r>
              <a:rPr lang="en-US" b="1" dirty="0" err="1" smtClean="0"/>
              <a:t>my.backbase.com</a:t>
            </a:r>
            <a:r>
              <a:rPr lang="en-US" b="1" dirty="0" smtClean="0"/>
              <a:t>/docs/product-documentation/documentation//portal/5.6.2/</a:t>
            </a:r>
            <a:r>
              <a:rPr lang="en-US" b="1" dirty="0" err="1" smtClean="0"/>
              <a:t>structcontent_jsonschema.html</a:t>
            </a:r>
            <a:endParaRPr lang="en-US" b="1" dirty="0"/>
          </a:p>
        </p:txBody>
      </p:sp>
      <p:sp>
        <p:nvSpPr>
          <p:cNvPr id="4" name="Slide Number Placeholder 3"/>
          <p:cNvSpPr>
            <a:spLocks noGrp="1"/>
          </p:cNvSpPr>
          <p:nvPr>
            <p:ph type="sldNum" sz="quarter" idx="10"/>
          </p:nvPr>
        </p:nvSpPr>
        <p:spPr/>
        <p:txBody>
          <a:bodyPr/>
          <a:lstStyle/>
          <a:p>
            <a:fld id="{961E29FC-A785-1D40-BBA7-278D4149D253}" type="slidenum">
              <a:rPr lang="en-US" smtClean="0"/>
              <a:pPr/>
              <a:t>8</a:t>
            </a:fld>
            <a:endParaRPr lang="en-US"/>
          </a:p>
        </p:txBody>
      </p:sp>
    </p:spTree>
    <p:extLst>
      <p:ext uri="{BB962C8B-B14F-4D97-AF65-F5344CB8AC3E}">
        <p14:creationId xmlns:p14="http://schemas.microsoft.com/office/powerpoint/2010/main" xmlns="" val="236163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that </a:t>
            </a:r>
            <a:r>
              <a:rPr lang="en-US" baseline="0" dirty="0" err="1" smtClean="0"/>
              <a:t>JSONscema.net</a:t>
            </a:r>
            <a:r>
              <a:rPr lang="en-US" baseline="0" dirty="0" smtClean="0"/>
              <a:t> is a tool that helps you generate a valid </a:t>
            </a:r>
            <a:r>
              <a:rPr lang="en-US" baseline="0" dirty="0" err="1" smtClean="0"/>
              <a:t>json</a:t>
            </a:r>
            <a:r>
              <a:rPr lang="en-US" baseline="0" dirty="0" smtClean="0"/>
              <a:t> schema based on an expected output</a:t>
            </a:r>
          </a:p>
          <a:p>
            <a:endParaRPr lang="en-US" baseline="0" dirty="0" smtClean="0"/>
          </a:p>
          <a:p>
            <a:r>
              <a:rPr lang="en-US" baseline="0" dirty="0" smtClean="0"/>
              <a:t>Demo it ?</a:t>
            </a:r>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pPr/>
              <a:t>9</a:t>
            </a:fld>
            <a:endParaRPr lang="en-US"/>
          </a:p>
        </p:txBody>
      </p:sp>
    </p:spTree>
    <p:extLst>
      <p:ext uri="{BB962C8B-B14F-4D97-AF65-F5344CB8AC3E}">
        <p14:creationId xmlns:p14="http://schemas.microsoft.com/office/powerpoint/2010/main" xmlns="" val="3312031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this data structure to demo </a:t>
            </a:r>
            <a:r>
              <a:rPr lang="en-US" dirty="0" err="1" smtClean="0"/>
              <a:t>jsonschema.net</a:t>
            </a:r>
            <a:endParaRPr lang="en-US" dirty="0" smtClean="0"/>
          </a:p>
          <a:p>
            <a:endParaRPr lang="en-US" dirty="0" smtClean="0"/>
          </a:p>
          <a:p>
            <a:r>
              <a:rPr lang="en-US" dirty="0" smtClean="0"/>
              <a:t>{</a:t>
            </a:r>
          </a:p>
          <a:p>
            <a:r>
              <a:rPr lang="en-US" dirty="0" smtClean="0"/>
              <a:t>    "name" : "Visa CC",</a:t>
            </a:r>
          </a:p>
          <a:p>
            <a:r>
              <a:rPr lang="en-US" dirty="0" smtClean="0"/>
              <a:t>    "image" : "rel:c44cd676-7e3a-4ba8-a58a-b3b5fcf033c6",</a:t>
            </a:r>
          </a:p>
          <a:p>
            <a:r>
              <a:rPr lang="en-US" dirty="0" smtClean="0"/>
              <a:t>    "provider" : "Visa",</a:t>
            </a:r>
          </a:p>
          <a:p>
            <a:r>
              <a:rPr lang="en-US" dirty="0" smtClean="0"/>
              <a:t>    "</a:t>
            </a:r>
            <a:r>
              <a:rPr lang="en-US" dirty="0" err="1" smtClean="0"/>
              <a:t>minCreditLevel</a:t>
            </a:r>
            <a:r>
              <a:rPr lang="en-US" dirty="0" smtClean="0"/>
              <a:t>" : "Excellent credit",</a:t>
            </a:r>
          </a:p>
          <a:p>
            <a:r>
              <a:rPr lang="en-US" dirty="0" smtClean="0"/>
              <a:t>    "</a:t>
            </a:r>
            <a:r>
              <a:rPr lang="en-US" dirty="0" err="1" smtClean="0"/>
              <a:t>sellingMotto</a:t>
            </a:r>
            <a:r>
              <a:rPr lang="en-US" dirty="0" smtClean="0"/>
              <a:t>" : "One time offer!",</a:t>
            </a:r>
          </a:p>
          <a:p>
            <a:r>
              <a:rPr lang="en-US" dirty="0" smtClean="0"/>
              <a:t>    "</a:t>
            </a:r>
            <a:r>
              <a:rPr lang="en-US" dirty="0" err="1" smtClean="0"/>
              <a:t>apr</a:t>
            </a:r>
            <a:r>
              <a:rPr lang="en-US" dirty="0" smtClean="0"/>
              <a:t>" : "15",</a:t>
            </a:r>
          </a:p>
          <a:p>
            <a:r>
              <a:rPr lang="en-US" dirty="0" smtClean="0"/>
              <a:t>    "fees" : "0.25%",</a:t>
            </a:r>
          </a:p>
          <a:p>
            <a:r>
              <a:rPr lang="en-US" dirty="0" smtClean="0"/>
              <a:t>    "</a:t>
            </a:r>
            <a:r>
              <a:rPr lang="en-US" dirty="0" err="1" smtClean="0"/>
              <a:t>payingInterestTerms</a:t>
            </a:r>
            <a:r>
              <a:rPr lang="en-US" dirty="0" smtClean="0"/>
              <a:t>" : "1 YEAR",</a:t>
            </a:r>
          </a:p>
          <a:p>
            <a:r>
              <a:rPr lang="en-US" dirty="0" smtClean="0"/>
              <a:t>    "</a:t>
            </a:r>
            <a:r>
              <a:rPr lang="en-US" dirty="0" err="1" smtClean="0"/>
              <a:t>buyingReasons</a:t>
            </a:r>
            <a:r>
              <a:rPr lang="en-US" dirty="0" smtClean="0"/>
              <a:t>" : {</a:t>
            </a:r>
          </a:p>
          <a:p>
            <a:r>
              <a:rPr lang="en-US" dirty="0" smtClean="0"/>
              <a:t>        "0" : "rel:46489843-1bab-4e47-bce5-3dfe77ca5af8"</a:t>
            </a:r>
          </a:p>
          <a:p>
            <a:r>
              <a:rPr lang="en-US" dirty="0" smtClean="0"/>
              <a:t>    }</a:t>
            </a:r>
            <a:r>
              <a:rPr lang="uk-UA" dirty="0" smtClean="0"/>
              <a:t> ,</a:t>
            </a:r>
            <a:endParaRPr lang="en-US" dirty="0" smtClean="0"/>
          </a:p>
          <a:p>
            <a:r>
              <a:rPr lang="en-US" dirty="0" smtClean="0"/>
              <a:t>    "conditions" : "Standard Visa conditions"</a:t>
            </a:r>
          </a:p>
          <a:p>
            <a:r>
              <a:rPr lang="en-US" dirty="0" smtClean="0"/>
              <a:t>}</a:t>
            </a:r>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pPr/>
              <a:t>10</a:t>
            </a:fld>
            <a:endParaRPr lang="en-US"/>
          </a:p>
        </p:txBody>
      </p:sp>
    </p:spTree>
    <p:extLst>
      <p:ext uri="{BB962C8B-B14F-4D97-AF65-F5344CB8AC3E}">
        <p14:creationId xmlns:p14="http://schemas.microsoft.com/office/powerpoint/2010/main" xmlns="" val="39561054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mailto:request@backbase.com" TargetMode="External"/><Relationship Id="rId2" Type="http://schemas.openxmlformats.org/officeDocument/2006/relationships/hyperlink" Target="http://www.backbase.com" TargetMode="External"/><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BB Devices)">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xmlns="" val="0"/>
              </a:ext>
            </a:extLst>
          </a:blip>
          <a:srcRect l="5497" t="-22" r="5786"/>
          <a:stretch/>
        </p:blipFill>
        <p:spPr>
          <a:xfrm>
            <a:off x="-10160" y="-1510"/>
            <a:ext cx="9154160" cy="6886893"/>
          </a:xfrm>
          <a:prstGeom prst="rect">
            <a:avLst/>
          </a:prstGeom>
        </p:spPr>
      </p:pic>
      <p:sp>
        <p:nvSpPr>
          <p:cNvPr id="2" name="Rectangle 1"/>
          <p:cNvSpPr/>
          <p:nvPr userDrawn="1"/>
        </p:nvSpPr>
        <p:spPr bwMode="auto">
          <a:xfrm>
            <a:off x="-10161" y="-1510"/>
            <a:ext cx="9163231" cy="2278381"/>
          </a:xfrm>
          <a:prstGeom prst="rect">
            <a:avLst/>
          </a:prstGeom>
          <a:solidFill>
            <a:schemeClr val="tx1"/>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482090" y="2474754"/>
            <a:ext cx="8314248" cy="4228528"/>
          </a:xfrm>
          <a:prstGeom prst="rect">
            <a:avLst/>
          </a:prstGeom>
          <a:effectLst>
            <a:outerShdw blurRad="50800" dist="38100" dir="5400000" algn="t" rotWithShape="0">
              <a:prstClr val="black">
                <a:alpha val="40000"/>
              </a:prstClr>
            </a:outerShdw>
          </a:effectLst>
        </p:spPr>
      </p:pic>
      <p:pic>
        <p:nvPicPr>
          <p:cNvPr id="10" name="Picture 9"/>
          <p:cNvPicPr>
            <a:picLocks noChangeAspect="1"/>
          </p:cNvPicPr>
          <p:nvPr userDrawn="1"/>
        </p:nvPicPr>
        <p:blipFill>
          <a:blip r:embed="rId4">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sp>
        <p:nvSpPr>
          <p:cNvPr id="13" name="Text Placeholder 13"/>
          <p:cNvSpPr>
            <a:spLocks noGrp="1"/>
          </p:cNvSpPr>
          <p:nvPr>
            <p:ph type="body" sz="quarter" idx="11" hasCustomPrompt="1"/>
          </p:nvPr>
        </p:nvSpPr>
        <p:spPr>
          <a:xfrm>
            <a:off x="357188" y="1465689"/>
            <a:ext cx="8535370" cy="461963"/>
          </a:xfrm>
          <a:prstGeom prst="rect">
            <a:avLst/>
          </a:prstGeom>
        </p:spPr>
        <p:txBody>
          <a:bodyPr vert="horz"/>
          <a:lstStyle>
            <a:lvl1pPr marL="0" indent="0" algn="r">
              <a:buNone/>
              <a:defRPr sz="2400" baseline="0">
                <a:solidFill>
                  <a:schemeClr val="tx2">
                    <a:lumMod val="50000"/>
                    <a:lumOff val="50000"/>
                  </a:schemeClr>
                </a:solidFill>
                <a:latin typeface="Roboto Light"/>
                <a:cs typeface="Roboto Light"/>
              </a:defRPr>
            </a:lvl1pPr>
          </a:lstStyle>
          <a:p>
            <a:pPr lvl="0"/>
            <a:r>
              <a:rPr lang="en-US" dirty="0" smtClean="0"/>
              <a:t>Customer Name - Date</a:t>
            </a:r>
            <a:endParaRPr lang="en-US" dirty="0"/>
          </a:p>
        </p:txBody>
      </p:sp>
      <p:sp>
        <p:nvSpPr>
          <p:cNvPr id="15" name="Text Placeholder 11"/>
          <p:cNvSpPr>
            <a:spLocks noGrp="1"/>
          </p:cNvSpPr>
          <p:nvPr>
            <p:ph type="body" sz="quarter" idx="10" hasCustomPrompt="1"/>
          </p:nvPr>
        </p:nvSpPr>
        <p:spPr>
          <a:xfrm>
            <a:off x="357188" y="675114"/>
            <a:ext cx="8535370" cy="923925"/>
          </a:xfrm>
          <a:prstGeom prst="rect">
            <a:avLst/>
          </a:prstGeom>
        </p:spPr>
        <p:txBody>
          <a:bodyPr vert="horz"/>
          <a:lstStyle>
            <a:lvl1pPr marL="0" indent="0" algn="r">
              <a:buNone/>
              <a:defRPr sz="5400" baseline="0">
                <a:solidFill>
                  <a:schemeClr val="tx1">
                    <a:lumMod val="10000"/>
                    <a:lumOff val="90000"/>
                  </a:schemeClr>
                </a:solidFill>
                <a:latin typeface="Roboto Light"/>
                <a:cs typeface="Roboto Light"/>
              </a:defRPr>
            </a:lvl1pPr>
          </a:lstStyle>
          <a:p>
            <a:pPr lvl="0"/>
            <a:r>
              <a:rPr lang="en-US" dirty="0" smtClean="0"/>
              <a:t>Presentation Title</a:t>
            </a:r>
            <a:endParaRPr lang="en-US" dirty="0"/>
          </a:p>
        </p:txBody>
      </p:sp>
    </p:spTree>
    <p:extLst>
      <p:ext uri="{BB962C8B-B14F-4D97-AF65-F5344CB8AC3E}">
        <p14:creationId xmlns:p14="http://schemas.microsoft.com/office/powerpoint/2010/main" xmlns="" val="2234495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6"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baseline="0">
                <a:solidFill>
                  <a:srgbClr val="E5DEDC"/>
                </a:solidFill>
                <a:latin typeface="Roboto Light"/>
                <a:cs typeface="Roboto Light"/>
              </a:defRPr>
            </a:lvl1pPr>
          </a:lstStyle>
          <a:p>
            <a:pPr lvl="0"/>
            <a:r>
              <a:rPr lang="en-US" dirty="0" smtClean="0"/>
              <a:t>Blank slide title</a:t>
            </a:r>
            <a:endParaRPr lang="en-US" dirty="0"/>
          </a:p>
        </p:txBody>
      </p:sp>
      <p:sp>
        <p:nvSpPr>
          <p:cNvPr id="8"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spTree>
    <p:extLst>
      <p:ext uri="{BB962C8B-B14F-4D97-AF65-F5344CB8AC3E}">
        <p14:creationId xmlns:p14="http://schemas.microsoft.com/office/powerpoint/2010/main" xmlns="" val="696572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Width Content">
    <p:spTree>
      <p:nvGrpSpPr>
        <p:cNvPr id="1" name=""/>
        <p:cNvGrpSpPr/>
        <p:nvPr/>
      </p:nvGrpSpPr>
      <p:grpSpPr>
        <a:xfrm>
          <a:off x="0" y="0"/>
          <a:ext cx="0" cy="0"/>
          <a:chOff x="0" y="0"/>
          <a:chExt cx="0" cy="0"/>
        </a:xfrm>
      </p:grpSpPr>
      <p:sp>
        <p:nvSpPr>
          <p:cNvPr id="15" name="Rectangle 14"/>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6"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baseline="0">
                <a:solidFill>
                  <a:srgbClr val="E5DEDC"/>
                </a:solidFill>
                <a:latin typeface="Roboto Light"/>
                <a:cs typeface="Roboto Light"/>
              </a:defRPr>
            </a:lvl1pPr>
          </a:lstStyle>
          <a:p>
            <a:pPr lvl="0"/>
            <a:r>
              <a:rPr lang="en-US" dirty="0" smtClean="0"/>
              <a:t>Full Width Content slide title</a:t>
            </a:r>
            <a:endParaRPr lang="en-US" dirty="0"/>
          </a:p>
        </p:txBody>
      </p:sp>
      <p:sp>
        <p:nvSpPr>
          <p:cNvPr id="5" name="Content Placeholder 4"/>
          <p:cNvSpPr>
            <a:spLocks noGrp="1"/>
          </p:cNvSpPr>
          <p:nvPr>
            <p:ph sz="quarter" idx="14"/>
          </p:nvPr>
        </p:nvSpPr>
        <p:spPr>
          <a:xfrm>
            <a:off x="357188" y="1120775"/>
            <a:ext cx="8439150" cy="5387975"/>
          </a:xfrm>
          <a:prstGeom prst="rect">
            <a:avLst/>
          </a:prstGeom>
        </p:spPr>
        <p:txBody>
          <a:bodyPr vert="horz"/>
          <a:lstStyle>
            <a:lvl1pPr marL="182563" indent="-182563">
              <a:buClr>
                <a:schemeClr val="tx1">
                  <a:lumMod val="50000"/>
                  <a:lumOff val="50000"/>
                </a:schemeClr>
              </a:buClr>
              <a:buSzPct val="80000"/>
              <a:buFont typeface="Wingdings" charset="2"/>
              <a:buChar char="§"/>
              <a:tabLst/>
              <a:defRPr sz="2400">
                <a:latin typeface="Roboto Light"/>
                <a:cs typeface="Roboto Light"/>
              </a:defRPr>
            </a:lvl1pPr>
            <a:lvl2pPr marL="630238" indent="-173038">
              <a:buClr>
                <a:schemeClr val="tx1">
                  <a:lumMod val="50000"/>
                  <a:lumOff val="50000"/>
                </a:schemeClr>
              </a:buClr>
              <a:buSzPct val="80000"/>
              <a:buFont typeface="Wingdings" charset="2"/>
              <a:buChar char="§"/>
              <a:tabLst/>
              <a:defRPr sz="2000">
                <a:latin typeface="Roboto Light"/>
                <a:cs typeface="Roboto Light"/>
              </a:defRPr>
            </a:lvl2pPr>
            <a:lvl3pPr marL="1081088" indent="-187325">
              <a:buClr>
                <a:schemeClr val="tx1">
                  <a:lumMod val="50000"/>
                  <a:lumOff val="50000"/>
                </a:schemeClr>
              </a:buClr>
              <a:buSzPct val="80000"/>
              <a:buFont typeface="Wingdings" charset="2"/>
              <a:buChar char="§"/>
              <a:tabLst/>
              <a:defRPr sz="2000">
                <a:latin typeface="Roboto Light"/>
                <a:cs typeface="Roboto Light"/>
              </a:defRPr>
            </a:lvl3pPr>
            <a:lvl4pPr marL="1524000" indent="-152400">
              <a:buClr>
                <a:schemeClr val="tx1">
                  <a:lumMod val="50000"/>
                  <a:lumOff val="50000"/>
                </a:schemeClr>
              </a:buClr>
              <a:buSzPct val="80000"/>
              <a:buFont typeface="Wingdings" charset="2"/>
              <a:buChar char="§"/>
              <a:tabLst/>
              <a:defRPr sz="2000">
                <a:latin typeface="Roboto Light"/>
                <a:cs typeface="Roboto Light"/>
              </a:defRPr>
            </a:lvl4pPr>
            <a:lvl5pPr marL="1971675" indent="-142875">
              <a:buClr>
                <a:schemeClr val="tx1">
                  <a:lumMod val="50000"/>
                  <a:lumOff val="50000"/>
                </a:schemeClr>
              </a:buClr>
              <a:buSzPct val="80000"/>
              <a:buFont typeface="Wingdings" charset="2"/>
              <a:buChar char="§"/>
              <a:tabLst/>
              <a:defRPr sz="2000">
                <a:latin typeface="Roboto Light"/>
                <a:cs typeface="Roboto Ligh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spTree>
    <p:extLst>
      <p:ext uri="{BB962C8B-B14F-4D97-AF65-F5344CB8AC3E}">
        <p14:creationId xmlns:p14="http://schemas.microsoft.com/office/powerpoint/2010/main" xmlns="" val="2497115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Width Content + Subtitle / Statement">
    <p:spTree>
      <p:nvGrpSpPr>
        <p:cNvPr id="1" name=""/>
        <p:cNvGrpSpPr/>
        <p:nvPr/>
      </p:nvGrpSpPr>
      <p:grpSpPr>
        <a:xfrm>
          <a:off x="0" y="0"/>
          <a:ext cx="0" cy="0"/>
          <a:chOff x="0" y="0"/>
          <a:chExt cx="0" cy="0"/>
        </a:xfrm>
      </p:grpSpPr>
      <p:sp>
        <p:nvSpPr>
          <p:cNvPr id="15" name="Rectangle 14"/>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6"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baseline="0">
                <a:solidFill>
                  <a:srgbClr val="E5DEDC"/>
                </a:solidFill>
                <a:latin typeface="Roboto Light"/>
                <a:cs typeface="Roboto Light"/>
              </a:defRPr>
            </a:lvl1pPr>
          </a:lstStyle>
          <a:p>
            <a:pPr lvl="0"/>
            <a:r>
              <a:rPr lang="en-US" dirty="0" smtClean="0"/>
              <a:t>Subtitle / Statement slide title</a:t>
            </a:r>
            <a:endParaRPr lang="en-US" dirty="0"/>
          </a:p>
        </p:txBody>
      </p:sp>
      <p:sp>
        <p:nvSpPr>
          <p:cNvPr id="5" name="Content Placeholder 4"/>
          <p:cNvSpPr>
            <a:spLocks noGrp="1"/>
          </p:cNvSpPr>
          <p:nvPr>
            <p:ph sz="quarter" idx="14"/>
          </p:nvPr>
        </p:nvSpPr>
        <p:spPr>
          <a:xfrm>
            <a:off x="357188" y="1988840"/>
            <a:ext cx="8439150" cy="4519910"/>
          </a:xfrm>
          <a:prstGeom prst="rect">
            <a:avLst/>
          </a:prstGeom>
        </p:spPr>
        <p:txBody>
          <a:bodyPr vert="horz"/>
          <a:lstStyle>
            <a:lvl1pPr marL="182563" indent="-182563">
              <a:buClr>
                <a:schemeClr val="tx1">
                  <a:lumMod val="50000"/>
                  <a:lumOff val="50000"/>
                </a:schemeClr>
              </a:buClr>
              <a:buSzPct val="80000"/>
              <a:buFont typeface="Wingdings" charset="2"/>
              <a:buChar char="§"/>
              <a:tabLst/>
              <a:defRPr sz="2400">
                <a:latin typeface="Roboto Light"/>
                <a:cs typeface="Roboto Light"/>
              </a:defRPr>
            </a:lvl1pPr>
            <a:lvl2pPr marL="630238" indent="-173038">
              <a:buClr>
                <a:schemeClr val="tx1">
                  <a:lumMod val="50000"/>
                  <a:lumOff val="50000"/>
                </a:schemeClr>
              </a:buClr>
              <a:buSzPct val="80000"/>
              <a:buFont typeface="Wingdings" charset="2"/>
              <a:buChar char="§"/>
              <a:tabLst/>
              <a:defRPr sz="2000">
                <a:latin typeface="Roboto Light"/>
                <a:cs typeface="Roboto Light"/>
              </a:defRPr>
            </a:lvl2pPr>
            <a:lvl3pPr marL="1081088" indent="-187325">
              <a:buClr>
                <a:schemeClr val="tx1">
                  <a:lumMod val="50000"/>
                  <a:lumOff val="50000"/>
                </a:schemeClr>
              </a:buClr>
              <a:buSzPct val="80000"/>
              <a:buFont typeface="Wingdings" charset="2"/>
              <a:buChar char="§"/>
              <a:tabLst/>
              <a:defRPr sz="2000">
                <a:latin typeface="Roboto Light"/>
                <a:cs typeface="Roboto Light"/>
              </a:defRPr>
            </a:lvl3pPr>
            <a:lvl4pPr marL="1524000" indent="-152400">
              <a:buClr>
                <a:schemeClr val="tx1">
                  <a:lumMod val="50000"/>
                  <a:lumOff val="50000"/>
                </a:schemeClr>
              </a:buClr>
              <a:buSzPct val="80000"/>
              <a:buFont typeface="Wingdings" charset="2"/>
              <a:buChar char="§"/>
              <a:tabLst/>
              <a:defRPr sz="2000">
                <a:latin typeface="Roboto Light"/>
                <a:cs typeface="Roboto Light"/>
              </a:defRPr>
            </a:lvl4pPr>
            <a:lvl5pPr marL="1971675" indent="-142875">
              <a:buClr>
                <a:schemeClr val="tx1">
                  <a:lumMod val="50000"/>
                  <a:lumOff val="50000"/>
                </a:schemeClr>
              </a:buClr>
              <a:buSzPct val="80000"/>
              <a:buFont typeface="Wingdings" charset="2"/>
              <a:buChar char="§"/>
              <a:tabLst/>
              <a:defRPr sz="2000">
                <a:latin typeface="Roboto Light"/>
                <a:cs typeface="Roboto Ligh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sp>
        <p:nvSpPr>
          <p:cNvPr id="3" name="Text Placeholder 2"/>
          <p:cNvSpPr>
            <a:spLocks noGrp="1"/>
          </p:cNvSpPr>
          <p:nvPr>
            <p:ph type="body" sz="quarter" idx="15" hasCustomPrompt="1"/>
          </p:nvPr>
        </p:nvSpPr>
        <p:spPr>
          <a:xfrm>
            <a:off x="357188" y="1038225"/>
            <a:ext cx="8439150" cy="662583"/>
          </a:xfrm>
          <a:prstGeom prst="rect">
            <a:avLst/>
          </a:prstGeom>
        </p:spPr>
        <p:txBody>
          <a:bodyPr vert="horz"/>
          <a:lstStyle>
            <a:lvl1pPr marL="0" indent="0" algn="ctr">
              <a:buNone/>
              <a:defRPr baseline="0">
                <a:solidFill>
                  <a:schemeClr val="tx1">
                    <a:lumMod val="90000"/>
                    <a:lumOff val="10000"/>
                  </a:schemeClr>
                </a:solidFill>
                <a:latin typeface="Roboto Light"/>
                <a:cs typeface="Roboto Light"/>
              </a:defRPr>
            </a:lvl1pPr>
          </a:lstStyle>
          <a:p>
            <a:pPr lvl="0"/>
            <a:r>
              <a:rPr lang="en-US" dirty="0" smtClean="0"/>
              <a:t>Click to add a subtitle or statement</a:t>
            </a:r>
            <a:endParaRPr lang="en-US" dirty="0"/>
          </a:p>
        </p:txBody>
      </p:sp>
    </p:spTree>
    <p:extLst>
      <p:ext uri="{BB962C8B-B14F-4D97-AF65-F5344CB8AC3E}">
        <p14:creationId xmlns:p14="http://schemas.microsoft.com/office/powerpoint/2010/main" xmlns="" val="964118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scription of an image">
    <p:spTree>
      <p:nvGrpSpPr>
        <p:cNvPr id="1" name=""/>
        <p:cNvGrpSpPr/>
        <p:nvPr/>
      </p:nvGrpSpPr>
      <p:grpSpPr>
        <a:xfrm>
          <a:off x="0" y="0"/>
          <a:ext cx="0" cy="0"/>
          <a:chOff x="0" y="0"/>
          <a:chExt cx="0" cy="0"/>
        </a:xfrm>
      </p:grpSpPr>
      <p:sp>
        <p:nvSpPr>
          <p:cNvPr id="15" name="Rectangle 14"/>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6"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a:solidFill>
                  <a:srgbClr val="E5DEDC"/>
                </a:solidFill>
                <a:latin typeface="Roboto Light"/>
                <a:cs typeface="Roboto Light"/>
              </a:defRPr>
            </a:lvl1pPr>
          </a:lstStyle>
          <a:p>
            <a:pPr lvl="0"/>
            <a:r>
              <a:rPr lang="en-US" dirty="0" smtClean="0"/>
              <a:t>Slide title</a:t>
            </a:r>
            <a:endParaRPr lang="en-US" dirty="0"/>
          </a:p>
        </p:txBody>
      </p:sp>
      <p:sp>
        <p:nvSpPr>
          <p:cNvPr id="19"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sp>
        <p:nvSpPr>
          <p:cNvPr id="11" name="Text Placeholder 14"/>
          <p:cNvSpPr>
            <a:spLocks noGrp="1"/>
          </p:cNvSpPr>
          <p:nvPr>
            <p:ph type="body" sz="quarter" idx="14"/>
          </p:nvPr>
        </p:nvSpPr>
        <p:spPr>
          <a:xfrm>
            <a:off x="346538" y="5445224"/>
            <a:ext cx="8449799" cy="1065113"/>
          </a:xfrm>
          <a:prstGeom prst="rect">
            <a:avLst/>
          </a:prstGeom>
        </p:spPr>
        <p:txBody>
          <a:bodyPr vert="horz"/>
          <a:lstStyle>
            <a:lvl1pPr marL="0" indent="0">
              <a:buNone/>
              <a:defRPr sz="1800">
                <a:latin typeface="Roboto Light"/>
                <a:cs typeface="Roboto Light"/>
              </a:defRPr>
            </a:lvl1pPr>
            <a:lvl2pPr marL="457200" indent="0">
              <a:buNone/>
              <a:defRPr sz="2000">
                <a:latin typeface="Roboto Light"/>
                <a:cs typeface="Roboto Light"/>
              </a:defRPr>
            </a:lvl2pPr>
            <a:lvl3pPr marL="914400" indent="0">
              <a:buNone/>
              <a:defRPr sz="2000">
                <a:latin typeface="Roboto Light"/>
                <a:cs typeface="Roboto Light"/>
              </a:defRPr>
            </a:lvl3pPr>
            <a:lvl4pPr marL="1371600" indent="0">
              <a:buNone/>
              <a:defRPr sz="2000">
                <a:latin typeface="Roboto Light"/>
                <a:cs typeface="Roboto Light"/>
              </a:defRPr>
            </a:lvl4pPr>
            <a:lvl5pPr marL="1828800" indent="0">
              <a:buNone/>
              <a:defRPr sz="2000">
                <a:latin typeface="Roboto Light"/>
                <a:cs typeface="Roboto Light"/>
              </a:defRPr>
            </a:lvl5pPr>
          </a:lstStyle>
          <a:p>
            <a:pPr lvl="0"/>
            <a:endParaRPr lang="en-US" dirty="0"/>
          </a:p>
        </p:txBody>
      </p:sp>
      <p:sp>
        <p:nvSpPr>
          <p:cNvPr id="12" name="Picture Placeholder 10"/>
          <p:cNvSpPr>
            <a:spLocks noGrp="1"/>
          </p:cNvSpPr>
          <p:nvPr>
            <p:ph type="pic" sz="quarter" idx="11"/>
          </p:nvPr>
        </p:nvSpPr>
        <p:spPr>
          <a:xfrm>
            <a:off x="331866" y="1111250"/>
            <a:ext cx="8464471" cy="4045942"/>
          </a:xfrm>
          <a:prstGeom prst="rect">
            <a:avLst/>
          </a:prstGeom>
        </p:spPr>
        <p:txBody>
          <a:bodyPr vert="horz"/>
          <a:lstStyle>
            <a:lvl1pPr marL="0" indent="0" algn="ctr">
              <a:lnSpc>
                <a:spcPct val="100000"/>
              </a:lnSpc>
              <a:buNone/>
              <a:defRPr sz="2000" baseline="0">
                <a:solidFill>
                  <a:srgbClr val="9E9088"/>
                </a:solidFill>
                <a:latin typeface="Roboto Light"/>
                <a:cs typeface="Roboto Light"/>
              </a:defRPr>
            </a:lvl1p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Click to insert an image</a:t>
            </a:r>
            <a:endParaRPr lang="en-US" dirty="0"/>
          </a:p>
        </p:txBody>
      </p:sp>
    </p:spTree>
    <p:extLst>
      <p:ext uri="{BB962C8B-B14F-4D97-AF65-F5344CB8AC3E}">
        <p14:creationId xmlns:p14="http://schemas.microsoft.com/office/powerpoint/2010/main" xmlns="" val="196961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s (flexible)">
    <p:spTree>
      <p:nvGrpSpPr>
        <p:cNvPr id="1" name=""/>
        <p:cNvGrpSpPr/>
        <p:nvPr/>
      </p:nvGrpSpPr>
      <p:grpSpPr>
        <a:xfrm>
          <a:off x="0" y="0"/>
          <a:ext cx="0" cy="0"/>
          <a:chOff x="0" y="0"/>
          <a:chExt cx="0" cy="0"/>
        </a:xfrm>
      </p:grpSpPr>
      <p:sp>
        <p:nvSpPr>
          <p:cNvPr id="5" name="Line 1"/>
          <p:cNvSpPr>
            <a:spLocks noChangeShapeType="1"/>
          </p:cNvSpPr>
          <p:nvPr userDrawn="1"/>
        </p:nvSpPr>
        <p:spPr bwMode="auto">
          <a:xfrm>
            <a:off x="2921001" y="2"/>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6" name="Rectangle 2"/>
          <p:cNvSpPr>
            <a:spLocks/>
          </p:cNvSpPr>
          <p:nvPr userDrawn="1"/>
        </p:nvSpPr>
        <p:spPr bwMode="auto">
          <a:xfrm>
            <a:off x="3052763" y="203200"/>
            <a:ext cx="2974832" cy="184666"/>
          </a:xfrm>
          <a:prstGeom prst="rect">
            <a:avLst/>
          </a:prstGeom>
          <a:noFill/>
          <a:ln w="9525" cap="flat">
            <a:noFill/>
            <a:miter lim="800000"/>
            <a:headEnd type="none" w="med" len="med"/>
            <a:tailEnd type="none" w="med" len="med"/>
          </a:ln>
        </p:spPr>
        <p:txBody>
          <a:bodyPr wrap="none" lIns="0" tIns="0" rIns="40639" bIns="0">
            <a:spAutoFit/>
          </a:bodyPr>
          <a:lstStyle/>
          <a:p>
            <a:pPr marL="39688"/>
            <a:r>
              <a:rPr lang="en-US" sz="1200" dirty="0">
                <a:solidFill>
                  <a:srgbClr val="FFFFFF"/>
                </a:solidFill>
                <a:latin typeface="Roboto Light"/>
                <a:cs typeface="Roboto Light"/>
              </a:rPr>
              <a:t>Customer Experience Solutions. Delivered.</a:t>
            </a:r>
          </a:p>
        </p:txBody>
      </p:sp>
      <p:sp>
        <p:nvSpPr>
          <p:cNvPr id="8" name="Rectangle 7"/>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9"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a:solidFill>
                  <a:srgbClr val="E5DEDC"/>
                </a:solidFill>
                <a:latin typeface="Roboto Light"/>
                <a:cs typeface="Roboto Light"/>
              </a:defRPr>
            </a:lvl1pPr>
          </a:lstStyle>
          <a:p>
            <a:pPr lvl="0"/>
            <a:r>
              <a:rPr lang="en-US" dirty="0" smtClean="0"/>
              <a:t>2 columns slide title</a:t>
            </a:r>
            <a:endParaRPr lang="en-US" dirty="0"/>
          </a:p>
        </p:txBody>
      </p:sp>
      <p:sp>
        <p:nvSpPr>
          <p:cNvPr id="15" name="Text Placeholder 14"/>
          <p:cNvSpPr>
            <a:spLocks noGrp="1"/>
          </p:cNvSpPr>
          <p:nvPr>
            <p:ph type="body" sz="quarter" idx="14" hasCustomPrompt="1"/>
          </p:nvPr>
        </p:nvSpPr>
        <p:spPr>
          <a:xfrm>
            <a:off x="5805663" y="1109663"/>
            <a:ext cx="2990675" cy="5399087"/>
          </a:xfrm>
          <a:prstGeom prst="rect">
            <a:avLst/>
          </a:prstGeom>
        </p:spPr>
        <p:txBody>
          <a:bodyPr vert="horz"/>
          <a:lstStyle>
            <a:lvl1pPr marL="0" indent="0">
              <a:buNone/>
              <a:defRPr sz="2000">
                <a:latin typeface="Roboto Light"/>
                <a:cs typeface="Roboto Light"/>
              </a:defRPr>
            </a:lvl1pPr>
            <a:lvl2pPr marL="457200" indent="0">
              <a:buNone/>
              <a:defRPr sz="2000">
                <a:latin typeface="Roboto Light"/>
                <a:cs typeface="Roboto Light"/>
              </a:defRPr>
            </a:lvl2pPr>
            <a:lvl3pPr marL="914400" indent="0">
              <a:buNone/>
              <a:defRPr sz="2000">
                <a:latin typeface="Roboto Light"/>
                <a:cs typeface="Roboto Light"/>
              </a:defRPr>
            </a:lvl3pPr>
            <a:lvl4pPr marL="1371600" indent="0">
              <a:buNone/>
              <a:defRPr sz="2000">
                <a:latin typeface="Roboto Light"/>
                <a:cs typeface="Roboto Light"/>
              </a:defRPr>
            </a:lvl4pPr>
            <a:lvl5pPr marL="1828800" indent="0">
              <a:buNone/>
              <a:defRPr sz="2000">
                <a:latin typeface="Roboto Light"/>
                <a:cs typeface="Roboto Light"/>
              </a:defRPr>
            </a:lvl5pPr>
          </a:lstStyle>
          <a:p>
            <a:pPr lvl="0"/>
            <a:r>
              <a:rPr lang="en-US" dirty="0" smtClean="0"/>
              <a:t>Click to add text</a:t>
            </a:r>
            <a:endParaRPr lang="en-US" dirty="0"/>
          </a:p>
        </p:txBody>
      </p:sp>
      <p:sp>
        <p:nvSpPr>
          <p:cNvPr id="17" name="Content Placeholder 16"/>
          <p:cNvSpPr>
            <a:spLocks noGrp="1"/>
          </p:cNvSpPr>
          <p:nvPr>
            <p:ph sz="quarter" idx="15" hasCustomPrompt="1"/>
          </p:nvPr>
        </p:nvSpPr>
        <p:spPr>
          <a:xfrm>
            <a:off x="357188" y="1109664"/>
            <a:ext cx="5016426" cy="5399086"/>
          </a:xfrm>
          <a:prstGeom prst="rect">
            <a:avLst/>
          </a:prstGeom>
        </p:spPr>
        <p:txBody>
          <a:bodyPr vert="horz"/>
          <a:lstStyle>
            <a:lvl1pPr marL="0" indent="0">
              <a:buNone/>
              <a:defRPr sz="2000">
                <a:latin typeface="Roboto Light"/>
                <a:cs typeface="Roboto Light"/>
              </a:defRPr>
            </a:lvl1pPr>
            <a:lvl2pPr>
              <a:defRPr sz="2000">
                <a:latin typeface="Roboto Light"/>
                <a:cs typeface="Roboto Light"/>
              </a:defRPr>
            </a:lvl2pPr>
            <a:lvl3pPr>
              <a:defRPr sz="2000">
                <a:latin typeface="Roboto Light"/>
                <a:cs typeface="Roboto Light"/>
              </a:defRPr>
            </a:lvl3pPr>
            <a:lvl4pPr>
              <a:defRPr sz="2000">
                <a:latin typeface="Roboto Light"/>
                <a:cs typeface="Roboto Light"/>
              </a:defRPr>
            </a:lvl4pPr>
            <a:lvl5pPr>
              <a:defRPr sz="2000">
                <a:latin typeface="Roboto Light"/>
                <a:cs typeface="Roboto Light"/>
              </a:defRPr>
            </a:lvl5pPr>
          </a:lstStyle>
          <a:p>
            <a:pPr lvl="0"/>
            <a:r>
              <a:rPr lang="en-US" dirty="0" smtClean="0"/>
              <a:t>Click to add content</a:t>
            </a:r>
            <a:endParaRPr lang="en-US" dirty="0"/>
          </a:p>
        </p:txBody>
      </p:sp>
      <p:sp>
        <p:nvSpPr>
          <p:cNvPr id="11"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spTree>
    <p:extLst>
      <p:ext uri="{BB962C8B-B14F-4D97-AF65-F5344CB8AC3E}">
        <p14:creationId xmlns:p14="http://schemas.microsoft.com/office/powerpoint/2010/main" xmlns="" val="2818243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er Cases">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0" y="760426"/>
            <a:ext cx="9150350" cy="6097574"/>
          </a:xfrm>
          <a:prstGeom prst="rect">
            <a:avLst/>
          </a:prstGeom>
        </p:spPr>
        <p:txBody>
          <a:bodyPr vert="horz"/>
          <a:lstStyle>
            <a:lvl1pPr marL="0" indent="0" algn="ctr">
              <a:lnSpc>
                <a:spcPct val="100000"/>
              </a:lnSpc>
              <a:buNone/>
              <a:defRPr sz="2000" baseline="0">
                <a:solidFill>
                  <a:srgbClr val="9E9088"/>
                </a:solidFill>
                <a:latin typeface="Roboto Light"/>
                <a:cs typeface="Roboto Light"/>
              </a:defRPr>
            </a:lvl1p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Click to insert an image</a:t>
            </a:r>
            <a:endParaRPr lang="en-US" dirty="0"/>
          </a:p>
        </p:txBody>
      </p:sp>
      <p:sp>
        <p:nvSpPr>
          <p:cNvPr id="5" name="Line 1"/>
          <p:cNvSpPr>
            <a:spLocks noChangeShapeType="1"/>
          </p:cNvSpPr>
          <p:nvPr userDrawn="1"/>
        </p:nvSpPr>
        <p:spPr bwMode="auto">
          <a:xfrm>
            <a:off x="2921001" y="2"/>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6" name="Rectangle 2"/>
          <p:cNvSpPr>
            <a:spLocks/>
          </p:cNvSpPr>
          <p:nvPr userDrawn="1"/>
        </p:nvSpPr>
        <p:spPr bwMode="auto">
          <a:xfrm>
            <a:off x="3052763" y="203200"/>
            <a:ext cx="2974832" cy="184666"/>
          </a:xfrm>
          <a:prstGeom prst="rect">
            <a:avLst/>
          </a:prstGeom>
          <a:noFill/>
          <a:ln w="9525" cap="flat">
            <a:noFill/>
            <a:miter lim="800000"/>
            <a:headEnd type="none" w="med" len="med"/>
            <a:tailEnd type="none" w="med" len="med"/>
          </a:ln>
        </p:spPr>
        <p:txBody>
          <a:bodyPr wrap="none" lIns="0" tIns="0" rIns="40639" bIns="0">
            <a:spAutoFit/>
          </a:bodyPr>
          <a:lstStyle/>
          <a:p>
            <a:pPr marL="39688"/>
            <a:r>
              <a:rPr lang="en-US" sz="1200" dirty="0">
                <a:solidFill>
                  <a:srgbClr val="FFFFFF"/>
                </a:solidFill>
                <a:latin typeface="Roboto Light"/>
                <a:cs typeface="Roboto Light"/>
              </a:rPr>
              <a:t>Customer Experience Solutions. Delivered.</a:t>
            </a:r>
          </a:p>
        </p:txBody>
      </p:sp>
      <p:sp>
        <p:nvSpPr>
          <p:cNvPr id="8" name="Rectangle 7"/>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9"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a:solidFill>
                  <a:srgbClr val="E5DEDC"/>
                </a:solidFill>
                <a:latin typeface="Roboto Light"/>
                <a:cs typeface="Roboto Light"/>
              </a:defRPr>
            </a:lvl1pPr>
          </a:lstStyle>
          <a:p>
            <a:pPr lvl="0"/>
            <a:r>
              <a:rPr lang="en-US" dirty="0" smtClean="0"/>
              <a:t>Customer Case Slide Title</a:t>
            </a:r>
            <a:endParaRPr lang="en-US" dirty="0"/>
          </a:p>
        </p:txBody>
      </p:sp>
      <p:sp>
        <p:nvSpPr>
          <p:cNvPr id="14"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spTree>
    <p:extLst>
      <p:ext uri="{BB962C8B-B14F-4D97-AF65-F5344CB8AC3E}">
        <p14:creationId xmlns:p14="http://schemas.microsoft.com/office/powerpoint/2010/main" xmlns="" val="7182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sign Showcase (Full height image)">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1" y="760426"/>
            <a:ext cx="5796136" cy="6097574"/>
          </a:xfrm>
          <a:prstGeom prst="rect">
            <a:avLst/>
          </a:prstGeom>
        </p:spPr>
        <p:txBody>
          <a:bodyPr vert="horz"/>
          <a:lstStyle>
            <a:lvl1pPr marL="0" indent="0" algn="ctr">
              <a:lnSpc>
                <a:spcPct val="100000"/>
              </a:lnSpc>
              <a:buNone/>
              <a:defRPr sz="2000" baseline="0">
                <a:solidFill>
                  <a:srgbClr val="9E9088"/>
                </a:solidFill>
                <a:latin typeface="Roboto Light"/>
                <a:cs typeface="Roboto Light"/>
              </a:defRPr>
            </a:lvl1p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Click to insert an image</a:t>
            </a:r>
            <a:endParaRPr lang="en-US" dirty="0"/>
          </a:p>
        </p:txBody>
      </p:sp>
      <p:sp>
        <p:nvSpPr>
          <p:cNvPr id="2" name="Rectangle 1"/>
          <p:cNvSpPr/>
          <p:nvPr userDrawn="1"/>
        </p:nvSpPr>
        <p:spPr>
          <a:xfrm>
            <a:off x="5796137" y="650240"/>
            <a:ext cx="3347863" cy="6207760"/>
          </a:xfrm>
          <a:prstGeom prst="rect">
            <a:avLst/>
          </a:prstGeom>
          <a:solidFill>
            <a:schemeClr val="bg2"/>
          </a:solidFill>
          <a:ln>
            <a:noFill/>
          </a:ln>
          <a:effectLst>
            <a:outerShdw blurRad="50800" dist="38100" dir="8100000" algn="tr"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Line 1"/>
          <p:cNvSpPr>
            <a:spLocks noChangeShapeType="1"/>
          </p:cNvSpPr>
          <p:nvPr userDrawn="1"/>
        </p:nvSpPr>
        <p:spPr bwMode="auto">
          <a:xfrm>
            <a:off x="2921001" y="2"/>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6" name="Rectangle 2"/>
          <p:cNvSpPr>
            <a:spLocks/>
          </p:cNvSpPr>
          <p:nvPr userDrawn="1"/>
        </p:nvSpPr>
        <p:spPr bwMode="auto">
          <a:xfrm>
            <a:off x="3052763" y="203200"/>
            <a:ext cx="2974832" cy="184666"/>
          </a:xfrm>
          <a:prstGeom prst="rect">
            <a:avLst/>
          </a:prstGeom>
          <a:noFill/>
          <a:ln w="9525" cap="flat">
            <a:noFill/>
            <a:miter lim="800000"/>
            <a:headEnd type="none" w="med" len="med"/>
            <a:tailEnd type="none" w="med" len="med"/>
          </a:ln>
        </p:spPr>
        <p:txBody>
          <a:bodyPr wrap="none" lIns="0" tIns="0" rIns="40639" bIns="0">
            <a:spAutoFit/>
          </a:bodyPr>
          <a:lstStyle/>
          <a:p>
            <a:pPr marL="39688"/>
            <a:r>
              <a:rPr lang="en-US" sz="1200" dirty="0">
                <a:solidFill>
                  <a:srgbClr val="FFFFFF"/>
                </a:solidFill>
                <a:latin typeface="Roboto Light"/>
                <a:cs typeface="Roboto Light"/>
              </a:rPr>
              <a:t>Customer Experience Solutions. Delivered.</a:t>
            </a:r>
          </a:p>
        </p:txBody>
      </p:sp>
      <p:sp>
        <p:nvSpPr>
          <p:cNvPr id="7"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8" name="Rectangle 7"/>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9"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baseline="0">
                <a:solidFill>
                  <a:srgbClr val="E5DEDC"/>
                </a:solidFill>
                <a:latin typeface="Roboto Light"/>
                <a:cs typeface="Roboto Light"/>
              </a:defRPr>
            </a:lvl1pPr>
          </a:lstStyle>
          <a:p>
            <a:pPr lvl="0"/>
            <a:r>
              <a:rPr lang="en-US" dirty="0" smtClean="0"/>
              <a:t>Design Showcase Slide Title</a:t>
            </a:r>
            <a:endParaRPr lang="en-US" dirty="0"/>
          </a:p>
        </p:txBody>
      </p:sp>
      <p:sp>
        <p:nvSpPr>
          <p:cNvPr id="12" name="Text Placeholder 14"/>
          <p:cNvSpPr>
            <a:spLocks noGrp="1"/>
          </p:cNvSpPr>
          <p:nvPr>
            <p:ph type="body" sz="quarter" idx="14" hasCustomPrompt="1"/>
          </p:nvPr>
        </p:nvSpPr>
        <p:spPr>
          <a:xfrm>
            <a:off x="6156176" y="1109663"/>
            <a:ext cx="2640162" cy="5399087"/>
          </a:xfrm>
          <a:prstGeom prst="rect">
            <a:avLst/>
          </a:prstGeom>
        </p:spPr>
        <p:txBody>
          <a:bodyPr vert="horz"/>
          <a:lstStyle>
            <a:lvl1pPr marL="0" indent="0">
              <a:buNone/>
              <a:defRPr sz="1800">
                <a:latin typeface="Roboto Light"/>
                <a:cs typeface="Roboto Light"/>
              </a:defRPr>
            </a:lvl1pPr>
            <a:lvl2pPr marL="457200" indent="0">
              <a:buNone/>
              <a:defRPr sz="2000">
                <a:latin typeface="Roboto Light"/>
                <a:cs typeface="Roboto Light"/>
              </a:defRPr>
            </a:lvl2pPr>
            <a:lvl3pPr marL="914400" indent="0">
              <a:buNone/>
              <a:defRPr sz="2000">
                <a:latin typeface="Roboto Light"/>
                <a:cs typeface="Roboto Light"/>
              </a:defRPr>
            </a:lvl3pPr>
            <a:lvl4pPr marL="1371600" indent="0">
              <a:buNone/>
              <a:defRPr sz="2000">
                <a:latin typeface="Roboto Light"/>
                <a:cs typeface="Roboto Light"/>
              </a:defRPr>
            </a:lvl4pPr>
            <a:lvl5pPr marL="1828800" indent="0">
              <a:buNone/>
              <a:defRPr sz="2000">
                <a:latin typeface="Roboto Light"/>
                <a:cs typeface="Roboto Light"/>
              </a:defRPr>
            </a:lvl5pPr>
          </a:lstStyle>
          <a:p>
            <a:pPr lvl="0"/>
            <a:r>
              <a:rPr lang="en-US" dirty="0" smtClean="0"/>
              <a:t>Click to add text</a:t>
            </a:r>
            <a:endParaRPr lang="en-US"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spTree>
    <p:extLst>
      <p:ext uri="{BB962C8B-B14F-4D97-AF65-F5344CB8AC3E}">
        <p14:creationId xmlns:p14="http://schemas.microsoft.com/office/powerpoint/2010/main" xmlns="" val="1598322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sign Showcase (Image on Device, text on top)">
    <p:spTree>
      <p:nvGrpSpPr>
        <p:cNvPr id="1" name=""/>
        <p:cNvGrpSpPr/>
        <p:nvPr/>
      </p:nvGrpSpPr>
      <p:grpSpPr>
        <a:xfrm>
          <a:off x="0" y="0"/>
          <a:ext cx="0" cy="0"/>
          <a:chOff x="0" y="0"/>
          <a:chExt cx="0" cy="0"/>
        </a:xfrm>
      </p:grpSpPr>
      <p:sp>
        <p:nvSpPr>
          <p:cNvPr id="5" name="Line 1"/>
          <p:cNvSpPr>
            <a:spLocks noChangeShapeType="1"/>
          </p:cNvSpPr>
          <p:nvPr userDrawn="1"/>
        </p:nvSpPr>
        <p:spPr bwMode="auto">
          <a:xfrm>
            <a:off x="2921001" y="2"/>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6" name="Rectangle 2"/>
          <p:cNvSpPr>
            <a:spLocks/>
          </p:cNvSpPr>
          <p:nvPr userDrawn="1"/>
        </p:nvSpPr>
        <p:spPr bwMode="auto">
          <a:xfrm>
            <a:off x="3052763" y="203200"/>
            <a:ext cx="2974832" cy="184666"/>
          </a:xfrm>
          <a:prstGeom prst="rect">
            <a:avLst/>
          </a:prstGeom>
          <a:noFill/>
          <a:ln w="9525" cap="flat">
            <a:noFill/>
            <a:miter lim="800000"/>
            <a:headEnd type="none" w="med" len="med"/>
            <a:tailEnd type="none" w="med" len="med"/>
          </a:ln>
        </p:spPr>
        <p:txBody>
          <a:bodyPr wrap="none" lIns="0" tIns="0" rIns="40639" bIns="0">
            <a:spAutoFit/>
          </a:bodyPr>
          <a:lstStyle/>
          <a:p>
            <a:pPr marL="39688"/>
            <a:r>
              <a:rPr lang="en-US" sz="1200" dirty="0">
                <a:solidFill>
                  <a:srgbClr val="FFFFFF"/>
                </a:solidFill>
                <a:latin typeface="Roboto Light"/>
                <a:cs typeface="Roboto Light"/>
              </a:rPr>
              <a:t>Customer Experience Solutions. Delivered.</a:t>
            </a:r>
          </a:p>
        </p:txBody>
      </p:sp>
      <p:sp>
        <p:nvSpPr>
          <p:cNvPr id="7"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8" name="Rectangle 7"/>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9"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baseline="0">
                <a:solidFill>
                  <a:srgbClr val="E5DEDC"/>
                </a:solidFill>
                <a:latin typeface="Roboto Light"/>
                <a:cs typeface="Roboto Light"/>
              </a:defRPr>
            </a:lvl1pPr>
          </a:lstStyle>
          <a:p>
            <a:pPr lvl="0"/>
            <a:r>
              <a:rPr lang="en-US" dirty="0" smtClean="0"/>
              <a:t>Design Showcase Slide Title</a:t>
            </a:r>
            <a:endParaRPr lang="en-US" dirty="0"/>
          </a:p>
        </p:txBody>
      </p:sp>
      <p:pic>
        <p:nvPicPr>
          <p:cNvPr id="13" name="Picture 4" descr="iMac.png"/>
          <p:cNvPicPr>
            <a:picLocks noChangeAspect="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2214384" y="2708553"/>
            <a:ext cx="4649738" cy="4068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 name="Text Placeholder 14"/>
          <p:cNvSpPr>
            <a:spLocks noGrp="1"/>
          </p:cNvSpPr>
          <p:nvPr>
            <p:ph type="body" sz="quarter" idx="14" hasCustomPrompt="1"/>
          </p:nvPr>
        </p:nvSpPr>
        <p:spPr>
          <a:xfrm>
            <a:off x="271840" y="1109663"/>
            <a:ext cx="8618160" cy="1383233"/>
          </a:xfrm>
          <a:prstGeom prst="rect">
            <a:avLst/>
          </a:prstGeom>
        </p:spPr>
        <p:txBody>
          <a:bodyPr vert="horz"/>
          <a:lstStyle>
            <a:lvl1pPr marL="0" indent="0">
              <a:buNone/>
              <a:defRPr sz="1800">
                <a:latin typeface="Roboto Light"/>
                <a:cs typeface="Roboto Light"/>
              </a:defRPr>
            </a:lvl1pPr>
            <a:lvl2pPr marL="457200" indent="0">
              <a:buNone/>
              <a:defRPr sz="2000">
                <a:latin typeface="Roboto Light"/>
                <a:cs typeface="Roboto Light"/>
              </a:defRPr>
            </a:lvl2pPr>
            <a:lvl3pPr marL="914400" indent="0">
              <a:buNone/>
              <a:defRPr sz="2000">
                <a:latin typeface="Roboto Light"/>
                <a:cs typeface="Roboto Light"/>
              </a:defRPr>
            </a:lvl3pPr>
            <a:lvl4pPr marL="1371600" indent="0">
              <a:buNone/>
              <a:defRPr sz="2000">
                <a:latin typeface="Roboto Light"/>
                <a:cs typeface="Roboto Light"/>
              </a:defRPr>
            </a:lvl4pPr>
            <a:lvl5pPr marL="1828800" indent="0">
              <a:buNone/>
              <a:defRPr sz="2000">
                <a:latin typeface="Roboto Light"/>
                <a:cs typeface="Roboto Light"/>
              </a:defRPr>
            </a:lvl5pPr>
          </a:lstStyle>
          <a:p>
            <a:pPr lvl="0"/>
            <a:r>
              <a:rPr lang="en-US" dirty="0" smtClean="0"/>
              <a:t>Click to add text</a:t>
            </a:r>
          </a:p>
        </p:txBody>
      </p:sp>
      <p:sp>
        <p:nvSpPr>
          <p:cNvPr id="11" name="Picture Placeholder 10"/>
          <p:cNvSpPr>
            <a:spLocks noGrp="1"/>
          </p:cNvSpPr>
          <p:nvPr>
            <p:ph type="pic" sz="quarter" idx="11"/>
          </p:nvPr>
        </p:nvSpPr>
        <p:spPr>
          <a:xfrm>
            <a:off x="2411760" y="2924944"/>
            <a:ext cx="4248471" cy="2376264"/>
          </a:xfrm>
          <a:prstGeom prst="rect">
            <a:avLst/>
          </a:prstGeom>
        </p:spPr>
        <p:txBody>
          <a:bodyPr vert="horz"/>
          <a:lstStyle>
            <a:lvl1pPr marL="0" indent="0" algn="ctr">
              <a:lnSpc>
                <a:spcPct val="100000"/>
              </a:lnSpc>
              <a:buNone/>
              <a:defRPr sz="2000" baseline="0">
                <a:solidFill>
                  <a:srgbClr val="9E9088"/>
                </a:solidFill>
                <a:latin typeface="Roboto Light"/>
                <a:cs typeface="Roboto Light"/>
              </a:defRPr>
            </a:lvl1pPr>
          </a:lstStyle>
          <a:p>
            <a:endParaRPr lang="en-US" dirty="0" smtClean="0"/>
          </a:p>
          <a:p>
            <a:r>
              <a:rPr lang="en-US" dirty="0" smtClean="0"/>
              <a:t>Click to insert an image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spTree>
    <p:extLst>
      <p:ext uri="{BB962C8B-B14F-4D97-AF65-F5344CB8AC3E}">
        <p14:creationId xmlns:p14="http://schemas.microsoft.com/office/powerpoint/2010/main" xmlns="" val="8414081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sign Showcase (Image on Device, text on right)">
    <p:spTree>
      <p:nvGrpSpPr>
        <p:cNvPr id="1" name=""/>
        <p:cNvGrpSpPr/>
        <p:nvPr/>
      </p:nvGrpSpPr>
      <p:grpSpPr>
        <a:xfrm>
          <a:off x="0" y="0"/>
          <a:ext cx="0" cy="0"/>
          <a:chOff x="0" y="0"/>
          <a:chExt cx="0" cy="0"/>
        </a:xfrm>
      </p:grpSpPr>
      <p:sp>
        <p:nvSpPr>
          <p:cNvPr id="5" name="Line 1"/>
          <p:cNvSpPr>
            <a:spLocks noChangeShapeType="1"/>
          </p:cNvSpPr>
          <p:nvPr userDrawn="1"/>
        </p:nvSpPr>
        <p:spPr bwMode="auto">
          <a:xfrm>
            <a:off x="2921001" y="2"/>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6" name="Rectangle 2"/>
          <p:cNvSpPr>
            <a:spLocks/>
          </p:cNvSpPr>
          <p:nvPr userDrawn="1"/>
        </p:nvSpPr>
        <p:spPr bwMode="auto">
          <a:xfrm>
            <a:off x="3052763" y="203200"/>
            <a:ext cx="2974832" cy="184666"/>
          </a:xfrm>
          <a:prstGeom prst="rect">
            <a:avLst/>
          </a:prstGeom>
          <a:noFill/>
          <a:ln w="9525" cap="flat">
            <a:noFill/>
            <a:miter lim="800000"/>
            <a:headEnd type="none" w="med" len="med"/>
            <a:tailEnd type="none" w="med" len="med"/>
          </a:ln>
        </p:spPr>
        <p:txBody>
          <a:bodyPr wrap="none" lIns="0" tIns="0" rIns="40639" bIns="0">
            <a:spAutoFit/>
          </a:bodyPr>
          <a:lstStyle/>
          <a:p>
            <a:pPr marL="39688"/>
            <a:r>
              <a:rPr lang="en-US" sz="1200" dirty="0">
                <a:solidFill>
                  <a:srgbClr val="FFFFFF"/>
                </a:solidFill>
                <a:latin typeface="Roboto Light"/>
                <a:cs typeface="Roboto Light"/>
              </a:rPr>
              <a:t>Customer Experience Solutions. Delivered.</a:t>
            </a:r>
          </a:p>
        </p:txBody>
      </p:sp>
      <p:sp>
        <p:nvSpPr>
          <p:cNvPr id="7"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8" name="Rectangle 7"/>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9"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baseline="0">
                <a:solidFill>
                  <a:srgbClr val="E5DEDC"/>
                </a:solidFill>
                <a:latin typeface="Roboto Light"/>
                <a:cs typeface="Roboto Light"/>
              </a:defRPr>
            </a:lvl1pPr>
          </a:lstStyle>
          <a:p>
            <a:pPr lvl="0"/>
            <a:r>
              <a:rPr lang="en-US" dirty="0" smtClean="0"/>
              <a:t>Design Showcase Slide Title</a:t>
            </a:r>
            <a:endParaRPr lang="en-US" dirty="0"/>
          </a:p>
        </p:txBody>
      </p:sp>
      <p:pic>
        <p:nvPicPr>
          <p:cNvPr id="13" name="Picture 4" descr="iMac.png"/>
          <p:cNvPicPr>
            <a:picLocks noChangeAspect="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357188" y="2819202"/>
            <a:ext cx="4558109" cy="3987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 name="Text Placeholder 14"/>
          <p:cNvSpPr>
            <a:spLocks noGrp="1"/>
          </p:cNvSpPr>
          <p:nvPr>
            <p:ph type="body" sz="quarter" idx="14" hasCustomPrompt="1"/>
          </p:nvPr>
        </p:nvSpPr>
        <p:spPr>
          <a:xfrm>
            <a:off x="5724128" y="1772816"/>
            <a:ext cx="3072210" cy="4735934"/>
          </a:xfrm>
          <a:prstGeom prst="rect">
            <a:avLst/>
          </a:prstGeom>
        </p:spPr>
        <p:txBody>
          <a:bodyPr vert="horz"/>
          <a:lstStyle>
            <a:lvl1pPr marL="0" indent="0">
              <a:buNone/>
              <a:defRPr sz="1800">
                <a:latin typeface="Roboto Light"/>
                <a:cs typeface="Roboto Light"/>
              </a:defRPr>
            </a:lvl1pPr>
            <a:lvl2pPr marL="457200" indent="0">
              <a:buNone/>
              <a:defRPr sz="2000">
                <a:latin typeface="Roboto Light"/>
                <a:cs typeface="Roboto Light"/>
              </a:defRPr>
            </a:lvl2pPr>
            <a:lvl3pPr marL="914400" indent="0">
              <a:buNone/>
              <a:defRPr sz="2000">
                <a:latin typeface="Roboto Light"/>
                <a:cs typeface="Roboto Light"/>
              </a:defRPr>
            </a:lvl3pPr>
            <a:lvl4pPr marL="1371600" indent="0">
              <a:buNone/>
              <a:defRPr sz="2000">
                <a:latin typeface="Roboto Light"/>
                <a:cs typeface="Roboto Light"/>
              </a:defRPr>
            </a:lvl4pPr>
            <a:lvl5pPr marL="1828800" indent="0">
              <a:buNone/>
              <a:defRPr sz="2000">
                <a:latin typeface="Roboto Light"/>
                <a:cs typeface="Roboto Light"/>
              </a:defRPr>
            </a:lvl5pPr>
          </a:lstStyle>
          <a:p>
            <a:pPr lvl="0"/>
            <a:r>
              <a:rPr lang="en-US" dirty="0" smtClean="0"/>
              <a:t>Click to add text</a:t>
            </a:r>
            <a:endParaRPr lang="en-US" dirty="0"/>
          </a:p>
        </p:txBody>
      </p:sp>
      <p:sp>
        <p:nvSpPr>
          <p:cNvPr id="22" name="Text Placeholder 14"/>
          <p:cNvSpPr>
            <a:spLocks noGrp="1"/>
          </p:cNvSpPr>
          <p:nvPr>
            <p:ph type="body" sz="quarter" idx="15" hasCustomPrompt="1"/>
          </p:nvPr>
        </p:nvSpPr>
        <p:spPr>
          <a:xfrm>
            <a:off x="5724128" y="1124799"/>
            <a:ext cx="3072210" cy="504001"/>
          </a:xfrm>
          <a:prstGeom prst="rect">
            <a:avLst/>
          </a:prstGeom>
        </p:spPr>
        <p:txBody>
          <a:bodyPr vert="horz"/>
          <a:lstStyle>
            <a:lvl1pPr marL="0" indent="0">
              <a:buNone/>
              <a:defRPr sz="2400">
                <a:latin typeface="Roboto Light"/>
                <a:cs typeface="Roboto Light"/>
              </a:defRPr>
            </a:lvl1pPr>
            <a:lvl2pPr marL="457200" indent="0">
              <a:buNone/>
              <a:defRPr sz="2000">
                <a:latin typeface="Roboto Light"/>
                <a:cs typeface="Roboto Light"/>
              </a:defRPr>
            </a:lvl2pPr>
            <a:lvl3pPr marL="914400" indent="0">
              <a:buNone/>
              <a:defRPr sz="2000">
                <a:latin typeface="Roboto Light"/>
                <a:cs typeface="Roboto Light"/>
              </a:defRPr>
            </a:lvl3pPr>
            <a:lvl4pPr marL="1371600" indent="0">
              <a:buNone/>
              <a:defRPr sz="2000">
                <a:latin typeface="Roboto Light"/>
                <a:cs typeface="Roboto Light"/>
              </a:defRPr>
            </a:lvl4pPr>
            <a:lvl5pPr marL="1828800" indent="0">
              <a:buNone/>
              <a:defRPr sz="2000">
                <a:latin typeface="Roboto Light"/>
                <a:cs typeface="Roboto Light"/>
              </a:defRPr>
            </a:lvl5pPr>
          </a:lstStyle>
          <a:p>
            <a:pPr lvl="0"/>
            <a:r>
              <a:rPr lang="en-US" dirty="0" smtClean="0"/>
              <a:t>TITLE</a:t>
            </a:r>
            <a:endParaRPr lang="en-US" dirty="0"/>
          </a:p>
        </p:txBody>
      </p:sp>
      <p:sp>
        <p:nvSpPr>
          <p:cNvPr id="23" name="Picture Placeholder 10"/>
          <p:cNvSpPr>
            <a:spLocks noGrp="1"/>
          </p:cNvSpPr>
          <p:nvPr>
            <p:ph type="pic" sz="quarter" idx="11"/>
          </p:nvPr>
        </p:nvSpPr>
        <p:spPr>
          <a:xfrm>
            <a:off x="561773" y="3017272"/>
            <a:ext cx="4174564" cy="2304256"/>
          </a:xfrm>
          <a:prstGeom prst="rect">
            <a:avLst/>
          </a:prstGeom>
        </p:spPr>
        <p:txBody>
          <a:bodyPr vert="horz"/>
          <a:lstStyle>
            <a:lvl1pPr marL="0" indent="0" algn="ctr">
              <a:lnSpc>
                <a:spcPct val="100000"/>
              </a:lnSpc>
              <a:buNone/>
              <a:defRPr sz="2000" baseline="0">
                <a:solidFill>
                  <a:srgbClr val="9E9088"/>
                </a:solidFill>
                <a:latin typeface="Roboto Light"/>
                <a:cs typeface="Roboto Light"/>
              </a:defRPr>
            </a:lvl1pPr>
          </a:lstStyle>
          <a:p>
            <a:endParaRPr lang="en-US" dirty="0" smtClean="0"/>
          </a:p>
          <a:p>
            <a:r>
              <a:rPr lang="en-US" dirty="0" smtClean="0"/>
              <a:t>Click to insert an image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spTree>
    <p:extLst>
      <p:ext uri="{BB962C8B-B14F-4D97-AF65-F5344CB8AC3E}">
        <p14:creationId xmlns:p14="http://schemas.microsoft.com/office/powerpoint/2010/main" xmlns="" val="12250956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sign Showcase (Image on Device, text on left)">
    <p:spTree>
      <p:nvGrpSpPr>
        <p:cNvPr id="1" name=""/>
        <p:cNvGrpSpPr/>
        <p:nvPr/>
      </p:nvGrpSpPr>
      <p:grpSpPr>
        <a:xfrm>
          <a:off x="0" y="0"/>
          <a:ext cx="0" cy="0"/>
          <a:chOff x="0" y="0"/>
          <a:chExt cx="0" cy="0"/>
        </a:xfrm>
      </p:grpSpPr>
      <p:sp>
        <p:nvSpPr>
          <p:cNvPr id="5" name="Line 1"/>
          <p:cNvSpPr>
            <a:spLocks noChangeShapeType="1"/>
          </p:cNvSpPr>
          <p:nvPr userDrawn="1"/>
        </p:nvSpPr>
        <p:spPr bwMode="auto">
          <a:xfrm>
            <a:off x="2921001" y="2"/>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6" name="Rectangle 2"/>
          <p:cNvSpPr>
            <a:spLocks/>
          </p:cNvSpPr>
          <p:nvPr userDrawn="1"/>
        </p:nvSpPr>
        <p:spPr bwMode="auto">
          <a:xfrm>
            <a:off x="3052763" y="203200"/>
            <a:ext cx="2974832" cy="184666"/>
          </a:xfrm>
          <a:prstGeom prst="rect">
            <a:avLst/>
          </a:prstGeom>
          <a:noFill/>
          <a:ln w="9525" cap="flat">
            <a:noFill/>
            <a:miter lim="800000"/>
            <a:headEnd type="none" w="med" len="med"/>
            <a:tailEnd type="none" w="med" len="med"/>
          </a:ln>
        </p:spPr>
        <p:txBody>
          <a:bodyPr wrap="none" lIns="0" tIns="0" rIns="40639" bIns="0">
            <a:spAutoFit/>
          </a:bodyPr>
          <a:lstStyle/>
          <a:p>
            <a:pPr marL="39688"/>
            <a:r>
              <a:rPr lang="en-US" sz="1200" dirty="0">
                <a:solidFill>
                  <a:srgbClr val="FFFFFF"/>
                </a:solidFill>
                <a:latin typeface="Roboto Light"/>
                <a:cs typeface="Roboto Light"/>
              </a:rPr>
              <a:t>Customer Experience Solutions. Delivered.</a:t>
            </a:r>
          </a:p>
        </p:txBody>
      </p:sp>
      <p:sp>
        <p:nvSpPr>
          <p:cNvPr id="7"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8" name="Rectangle 7"/>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9"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baseline="0">
                <a:solidFill>
                  <a:srgbClr val="E5DEDC"/>
                </a:solidFill>
                <a:latin typeface="Roboto Light"/>
                <a:cs typeface="Roboto Light"/>
              </a:defRPr>
            </a:lvl1pPr>
          </a:lstStyle>
          <a:p>
            <a:pPr lvl="0"/>
            <a:r>
              <a:rPr lang="en-US" dirty="0" smtClean="0"/>
              <a:t>Design Showcase Slide Title</a:t>
            </a:r>
            <a:endParaRPr lang="en-US" dirty="0"/>
          </a:p>
        </p:txBody>
      </p:sp>
      <p:pic>
        <p:nvPicPr>
          <p:cNvPr id="13" name="Picture 4" descr="iMac.png"/>
          <p:cNvPicPr>
            <a:picLocks noChangeAspect="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4249599" y="2819202"/>
            <a:ext cx="4558109" cy="3987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 name="Text Placeholder 14"/>
          <p:cNvSpPr>
            <a:spLocks noGrp="1"/>
          </p:cNvSpPr>
          <p:nvPr>
            <p:ph type="body" sz="quarter" idx="14" hasCustomPrompt="1"/>
          </p:nvPr>
        </p:nvSpPr>
        <p:spPr>
          <a:xfrm>
            <a:off x="271840" y="1772816"/>
            <a:ext cx="3072210" cy="4735934"/>
          </a:xfrm>
          <a:prstGeom prst="rect">
            <a:avLst/>
          </a:prstGeom>
        </p:spPr>
        <p:txBody>
          <a:bodyPr vert="horz"/>
          <a:lstStyle>
            <a:lvl1pPr marL="0" indent="0">
              <a:buNone/>
              <a:defRPr sz="1800">
                <a:latin typeface="Roboto Light"/>
                <a:cs typeface="Roboto Light"/>
              </a:defRPr>
            </a:lvl1pPr>
            <a:lvl2pPr marL="457200" indent="0">
              <a:buNone/>
              <a:defRPr sz="2000">
                <a:latin typeface="Roboto Light"/>
                <a:cs typeface="Roboto Light"/>
              </a:defRPr>
            </a:lvl2pPr>
            <a:lvl3pPr marL="914400" indent="0">
              <a:buNone/>
              <a:defRPr sz="2000">
                <a:latin typeface="Roboto Light"/>
                <a:cs typeface="Roboto Light"/>
              </a:defRPr>
            </a:lvl3pPr>
            <a:lvl4pPr marL="1371600" indent="0">
              <a:buNone/>
              <a:defRPr sz="2000">
                <a:latin typeface="Roboto Light"/>
                <a:cs typeface="Roboto Light"/>
              </a:defRPr>
            </a:lvl4pPr>
            <a:lvl5pPr marL="1828800" indent="0">
              <a:buNone/>
              <a:defRPr sz="2000">
                <a:latin typeface="Roboto Light"/>
                <a:cs typeface="Roboto Light"/>
              </a:defRPr>
            </a:lvl5pPr>
          </a:lstStyle>
          <a:p>
            <a:pPr lvl="0"/>
            <a:r>
              <a:rPr lang="en-US" dirty="0" smtClean="0"/>
              <a:t>Click to add text</a:t>
            </a:r>
            <a:endParaRPr lang="en-US" dirty="0"/>
          </a:p>
        </p:txBody>
      </p:sp>
      <p:sp>
        <p:nvSpPr>
          <p:cNvPr id="22" name="Text Placeholder 14"/>
          <p:cNvSpPr>
            <a:spLocks noGrp="1"/>
          </p:cNvSpPr>
          <p:nvPr>
            <p:ph type="body" sz="quarter" idx="15" hasCustomPrompt="1"/>
          </p:nvPr>
        </p:nvSpPr>
        <p:spPr>
          <a:xfrm>
            <a:off x="271840" y="1124799"/>
            <a:ext cx="3072210" cy="504001"/>
          </a:xfrm>
          <a:prstGeom prst="rect">
            <a:avLst/>
          </a:prstGeom>
        </p:spPr>
        <p:txBody>
          <a:bodyPr vert="horz"/>
          <a:lstStyle>
            <a:lvl1pPr marL="0" indent="0">
              <a:buNone/>
              <a:defRPr sz="2400">
                <a:latin typeface="Roboto Light"/>
                <a:cs typeface="Roboto Light"/>
              </a:defRPr>
            </a:lvl1pPr>
            <a:lvl2pPr marL="457200" indent="0">
              <a:buNone/>
              <a:defRPr sz="2000">
                <a:latin typeface="Roboto Light"/>
                <a:cs typeface="Roboto Light"/>
              </a:defRPr>
            </a:lvl2pPr>
            <a:lvl3pPr marL="914400" indent="0">
              <a:buNone/>
              <a:defRPr sz="2000">
                <a:latin typeface="Roboto Light"/>
                <a:cs typeface="Roboto Light"/>
              </a:defRPr>
            </a:lvl3pPr>
            <a:lvl4pPr marL="1371600" indent="0">
              <a:buNone/>
              <a:defRPr sz="2000">
                <a:latin typeface="Roboto Light"/>
                <a:cs typeface="Roboto Light"/>
              </a:defRPr>
            </a:lvl4pPr>
            <a:lvl5pPr marL="1828800" indent="0">
              <a:buNone/>
              <a:defRPr sz="2000">
                <a:latin typeface="Roboto Light"/>
                <a:cs typeface="Roboto Light"/>
              </a:defRPr>
            </a:lvl5pPr>
          </a:lstStyle>
          <a:p>
            <a:pPr lvl="0"/>
            <a:r>
              <a:rPr lang="en-US" dirty="0" smtClean="0"/>
              <a:t>TITLE</a:t>
            </a:r>
            <a:endParaRPr lang="en-US" dirty="0"/>
          </a:p>
        </p:txBody>
      </p:sp>
      <p:sp>
        <p:nvSpPr>
          <p:cNvPr id="11" name="Picture Placeholder 10"/>
          <p:cNvSpPr>
            <a:spLocks noGrp="1"/>
          </p:cNvSpPr>
          <p:nvPr>
            <p:ph type="pic" sz="quarter" idx="11"/>
          </p:nvPr>
        </p:nvSpPr>
        <p:spPr>
          <a:xfrm>
            <a:off x="4427984" y="3017272"/>
            <a:ext cx="4174564" cy="2304256"/>
          </a:xfrm>
          <a:prstGeom prst="rect">
            <a:avLst/>
          </a:prstGeom>
        </p:spPr>
        <p:txBody>
          <a:bodyPr vert="horz"/>
          <a:lstStyle>
            <a:lvl1pPr marL="0" indent="0" algn="ctr">
              <a:lnSpc>
                <a:spcPct val="100000"/>
              </a:lnSpc>
              <a:buNone/>
              <a:defRPr sz="2000" baseline="0">
                <a:solidFill>
                  <a:srgbClr val="9E9088"/>
                </a:solidFill>
                <a:latin typeface="Roboto Light"/>
                <a:cs typeface="Roboto Light"/>
              </a:defRPr>
            </a:lvl1pPr>
          </a:lstStyle>
          <a:p>
            <a:endParaRPr lang="en-US" dirty="0" smtClean="0"/>
          </a:p>
          <a:p>
            <a:r>
              <a:rPr lang="en-US" dirty="0" smtClean="0"/>
              <a:t>Click to insert an image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spTree>
    <p:extLst>
      <p:ext uri="{BB962C8B-B14F-4D97-AF65-F5344CB8AC3E}">
        <p14:creationId xmlns:p14="http://schemas.microsoft.com/office/powerpoint/2010/main" xmlns="" val="3335316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No Brand Devices)">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xmlns="" val="0"/>
              </a:ext>
            </a:extLst>
          </a:blip>
          <a:srcRect l="5497" t="-22" r="5786"/>
          <a:stretch/>
        </p:blipFill>
        <p:spPr>
          <a:xfrm>
            <a:off x="0" y="-1510"/>
            <a:ext cx="9154160" cy="6886893"/>
          </a:xfrm>
          <a:prstGeom prst="rect">
            <a:avLst/>
          </a:prstGeom>
        </p:spPr>
      </p:pic>
      <p:sp>
        <p:nvSpPr>
          <p:cNvPr id="10" name="Rectangle 9"/>
          <p:cNvSpPr/>
          <p:nvPr userDrawn="1"/>
        </p:nvSpPr>
        <p:spPr bwMode="auto">
          <a:xfrm>
            <a:off x="-10161" y="-1510"/>
            <a:ext cx="9163231" cy="2278381"/>
          </a:xfrm>
          <a:prstGeom prst="rect">
            <a:avLst/>
          </a:prstGeom>
          <a:solidFill>
            <a:schemeClr val="tx1"/>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pic>
        <p:nvPicPr>
          <p:cNvPr id="14" name="Picture 13"/>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sp>
        <p:nvSpPr>
          <p:cNvPr id="15" name="Text Placeholder 11"/>
          <p:cNvSpPr>
            <a:spLocks noGrp="1"/>
          </p:cNvSpPr>
          <p:nvPr>
            <p:ph type="body" sz="quarter" idx="10" hasCustomPrompt="1"/>
          </p:nvPr>
        </p:nvSpPr>
        <p:spPr>
          <a:xfrm>
            <a:off x="357188" y="675114"/>
            <a:ext cx="8535370" cy="923925"/>
          </a:xfrm>
          <a:prstGeom prst="rect">
            <a:avLst/>
          </a:prstGeom>
        </p:spPr>
        <p:txBody>
          <a:bodyPr vert="horz"/>
          <a:lstStyle>
            <a:lvl1pPr marL="0" indent="0" algn="r">
              <a:buNone/>
              <a:defRPr sz="5400" baseline="0">
                <a:solidFill>
                  <a:schemeClr val="tx1">
                    <a:lumMod val="10000"/>
                    <a:lumOff val="90000"/>
                  </a:schemeClr>
                </a:solidFill>
                <a:latin typeface="Roboto Light"/>
                <a:cs typeface="Roboto Light"/>
              </a:defRPr>
            </a:lvl1pPr>
          </a:lstStyle>
          <a:p>
            <a:pPr lvl="0"/>
            <a:r>
              <a:rPr lang="en-US" dirty="0" smtClean="0"/>
              <a:t>Presentation Title</a:t>
            </a:r>
            <a:endParaRPr lang="en-US" dirty="0"/>
          </a:p>
        </p:txBody>
      </p:sp>
      <p:sp>
        <p:nvSpPr>
          <p:cNvPr id="16" name="Text Placeholder 13"/>
          <p:cNvSpPr>
            <a:spLocks noGrp="1"/>
          </p:cNvSpPr>
          <p:nvPr>
            <p:ph type="body" sz="quarter" idx="11" hasCustomPrompt="1"/>
          </p:nvPr>
        </p:nvSpPr>
        <p:spPr>
          <a:xfrm>
            <a:off x="357188" y="1465689"/>
            <a:ext cx="8535370" cy="461963"/>
          </a:xfrm>
          <a:prstGeom prst="rect">
            <a:avLst/>
          </a:prstGeom>
        </p:spPr>
        <p:txBody>
          <a:bodyPr vert="horz"/>
          <a:lstStyle>
            <a:lvl1pPr marL="0" indent="0" algn="r">
              <a:buNone/>
              <a:defRPr sz="2400" baseline="0">
                <a:solidFill>
                  <a:schemeClr val="tx2">
                    <a:lumMod val="50000"/>
                    <a:lumOff val="50000"/>
                  </a:schemeClr>
                </a:solidFill>
                <a:latin typeface="Roboto Light"/>
                <a:cs typeface="Roboto Light"/>
              </a:defRPr>
            </a:lvl1pPr>
          </a:lstStyle>
          <a:p>
            <a:pPr lvl="0"/>
            <a:r>
              <a:rPr lang="en-US" dirty="0" smtClean="0"/>
              <a:t>Customer Name - Date</a:t>
            </a:r>
            <a:endParaRPr lang="en-US" dirty="0"/>
          </a:p>
        </p:txBody>
      </p:sp>
      <p:pic>
        <p:nvPicPr>
          <p:cNvPr id="20" name="Picture 19"/>
          <p:cNvPicPr>
            <a:picLocks noChangeAspect="1"/>
          </p:cNvPicPr>
          <p:nvPr userDrawn="1"/>
        </p:nvPicPr>
        <p:blipFill>
          <a:blip r:embed="rId4">
            <a:extLst>
              <a:ext uri="{28A0092B-C50C-407E-A947-70E740481C1C}">
                <a14:useLocalDpi xmlns:a14="http://schemas.microsoft.com/office/drawing/2010/main" xmlns="" val="0"/>
              </a:ext>
            </a:extLst>
          </a:blip>
          <a:stretch>
            <a:fillRect/>
          </a:stretch>
        </p:blipFill>
        <p:spPr>
          <a:xfrm>
            <a:off x="482090" y="2474754"/>
            <a:ext cx="8314247" cy="4228527"/>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xmlns="" val="9107786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nalyst Slide">
    <p:spTree>
      <p:nvGrpSpPr>
        <p:cNvPr id="1" name=""/>
        <p:cNvGrpSpPr/>
        <p:nvPr/>
      </p:nvGrpSpPr>
      <p:grpSpPr>
        <a:xfrm>
          <a:off x="0" y="0"/>
          <a:ext cx="0" cy="0"/>
          <a:chOff x="0" y="0"/>
          <a:chExt cx="0" cy="0"/>
        </a:xfrm>
      </p:grpSpPr>
      <p:sp>
        <p:nvSpPr>
          <p:cNvPr id="5" name="Line 1"/>
          <p:cNvSpPr>
            <a:spLocks noChangeShapeType="1"/>
          </p:cNvSpPr>
          <p:nvPr userDrawn="1"/>
        </p:nvSpPr>
        <p:spPr bwMode="auto">
          <a:xfrm>
            <a:off x="2921001" y="2"/>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6" name="Rectangle 2"/>
          <p:cNvSpPr>
            <a:spLocks/>
          </p:cNvSpPr>
          <p:nvPr userDrawn="1"/>
        </p:nvSpPr>
        <p:spPr bwMode="auto">
          <a:xfrm>
            <a:off x="3052763" y="203200"/>
            <a:ext cx="2974832" cy="184666"/>
          </a:xfrm>
          <a:prstGeom prst="rect">
            <a:avLst/>
          </a:prstGeom>
          <a:noFill/>
          <a:ln w="9525" cap="flat">
            <a:noFill/>
            <a:miter lim="800000"/>
            <a:headEnd type="none" w="med" len="med"/>
            <a:tailEnd type="none" w="med" len="med"/>
          </a:ln>
        </p:spPr>
        <p:txBody>
          <a:bodyPr wrap="none" lIns="0" tIns="0" rIns="40639" bIns="0">
            <a:spAutoFit/>
          </a:bodyPr>
          <a:lstStyle/>
          <a:p>
            <a:pPr marL="39688"/>
            <a:r>
              <a:rPr lang="en-US" sz="1200" dirty="0">
                <a:solidFill>
                  <a:srgbClr val="FFFFFF"/>
                </a:solidFill>
                <a:latin typeface="Roboto Light"/>
                <a:cs typeface="Roboto Light"/>
              </a:rPr>
              <a:t>Customer Experience Solutions. Delivered.</a:t>
            </a:r>
          </a:p>
        </p:txBody>
      </p:sp>
      <p:sp>
        <p:nvSpPr>
          <p:cNvPr id="8" name="Rectangle 7"/>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9"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a:solidFill>
                  <a:srgbClr val="E5DEDC"/>
                </a:solidFill>
                <a:latin typeface="Roboto Light"/>
                <a:cs typeface="Roboto Light"/>
              </a:defRPr>
            </a:lvl1pPr>
          </a:lstStyle>
          <a:p>
            <a:pPr lvl="0"/>
            <a:r>
              <a:rPr lang="en-US" dirty="0" smtClean="0"/>
              <a:t>Analyst Slide Title</a:t>
            </a:r>
            <a:endParaRPr lang="en-US" dirty="0"/>
          </a:p>
        </p:txBody>
      </p:sp>
      <p:sp>
        <p:nvSpPr>
          <p:cNvPr id="11" name="Picture Placeholder 10"/>
          <p:cNvSpPr>
            <a:spLocks noGrp="1"/>
          </p:cNvSpPr>
          <p:nvPr>
            <p:ph type="pic" sz="quarter" idx="11" hasCustomPrompt="1"/>
          </p:nvPr>
        </p:nvSpPr>
        <p:spPr>
          <a:xfrm>
            <a:off x="357188" y="1109662"/>
            <a:ext cx="1875023" cy="1167209"/>
          </a:xfrm>
          <a:prstGeom prst="rect">
            <a:avLst/>
          </a:prstGeom>
        </p:spPr>
        <p:txBody>
          <a:bodyPr vert="horz"/>
          <a:lstStyle>
            <a:lvl1pPr marL="0" indent="0" algn="ctr">
              <a:lnSpc>
                <a:spcPct val="100000"/>
              </a:lnSpc>
              <a:buNone/>
              <a:defRPr sz="2000" baseline="0">
                <a:solidFill>
                  <a:srgbClr val="9E9088"/>
                </a:solidFill>
                <a:latin typeface="Roboto Light"/>
                <a:cs typeface="Roboto Light"/>
              </a:defRPr>
            </a:lvl1pPr>
          </a:lstStyle>
          <a:p>
            <a:r>
              <a:rPr lang="en-US" dirty="0" smtClean="0"/>
              <a:t>Click to add Analyst’s logo</a:t>
            </a:r>
            <a:endParaRPr lang="en-US" dirty="0"/>
          </a:p>
        </p:txBody>
      </p:sp>
      <p:sp>
        <p:nvSpPr>
          <p:cNvPr id="15" name="Text Placeholder 14"/>
          <p:cNvSpPr>
            <a:spLocks noGrp="1"/>
          </p:cNvSpPr>
          <p:nvPr>
            <p:ph type="body" sz="quarter" idx="14" hasCustomPrompt="1"/>
          </p:nvPr>
        </p:nvSpPr>
        <p:spPr>
          <a:xfrm>
            <a:off x="2483769" y="1109664"/>
            <a:ext cx="6312570" cy="1167208"/>
          </a:xfrm>
          <a:prstGeom prst="rect">
            <a:avLst/>
          </a:prstGeom>
        </p:spPr>
        <p:txBody>
          <a:bodyPr vert="horz"/>
          <a:lstStyle>
            <a:lvl1pPr marL="0" indent="0">
              <a:buNone/>
              <a:defRPr sz="2000" baseline="0">
                <a:solidFill>
                  <a:schemeClr val="tx1"/>
                </a:solidFill>
                <a:latin typeface="Roboto Light"/>
                <a:cs typeface="Roboto Light"/>
              </a:defRPr>
            </a:lvl1pPr>
            <a:lvl2pPr marL="457200" indent="0">
              <a:buNone/>
              <a:defRPr sz="2000">
                <a:latin typeface="Roboto Light"/>
                <a:cs typeface="Roboto Light"/>
              </a:defRPr>
            </a:lvl2pPr>
            <a:lvl3pPr marL="914400" indent="0">
              <a:buNone/>
              <a:defRPr sz="2000">
                <a:latin typeface="Roboto Light"/>
                <a:cs typeface="Roboto Light"/>
              </a:defRPr>
            </a:lvl3pPr>
            <a:lvl4pPr marL="1371600" indent="0">
              <a:buNone/>
              <a:defRPr sz="2000">
                <a:latin typeface="Roboto Light"/>
                <a:cs typeface="Roboto Light"/>
              </a:defRPr>
            </a:lvl4pPr>
            <a:lvl5pPr marL="1828800" indent="0">
              <a:buNone/>
              <a:defRPr sz="2000">
                <a:latin typeface="Roboto Light"/>
                <a:cs typeface="Roboto Light"/>
              </a:defRPr>
            </a:lvl5pPr>
          </a:lstStyle>
          <a:p>
            <a:pPr lvl="0"/>
            <a:r>
              <a:rPr lang="en-US" dirty="0" smtClean="0"/>
              <a:t>Click to add some information about the analyst or the report</a:t>
            </a:r>
            <a:endParaRPr lang="en-US" dirty="0"/>
          </a:p>
        </p:txBody>
      </p:sp>
      <p:sp>
        <p:nvSpPr>
          <p:cNvPr id="17" name="Content Placeholder 16"/>
          <p:cNvSpPr>
            <a:spLocks noGrp="1"/>
          </p:cNvSpPr>
          <p:nvPr>
            <p:ph sz="quarter" idx="15" hasCustomPrompt="1"/>
          </p:nvPr>
        </p:nvSpPr>
        <p:spPr>
          <a:xfrm>
            <a:off x="4644008" y="2492896"/>
            <a:ext cx="4152330" cy="4015854"/>
          </a:xfrm>
          <a:prstGeom prst="rect">
            <a:avLst/>
          </a:prstGeom>
        </p:spPr>
        <p:txBody>
          <a:bodyPr vert="horz"/>
          <a:lstStyle>
            <a:lvl1pPr marL="0" indent="0">
              <a:buNone/>
              <a:defRPr sz="2000" baseline="0">
                <a:latin typeface="Roboto Light"/>
                <a:cs typeface="Roboto Light"/>
              </a:defRPr>
            </a:lvl1pPr>
            <a:lvl2pPr>
              <a:defRPr sz="2000">
                <a:latin typeface="Roboto Light"/>
                <a:cs typeface="Roboto Light"/>
              </a:defRPr>
            </a:lvl2pPr>
            <a:lvl3pPr>
              <a:defRPr sz="2000">
                <a:latin typeface="Roboto Light"/>
                <a:cs typeface="Roboto Light"/>
              </a:defRPr>
            </a:lvl3pPr>
            <a:lvl4pPr>
              <a:defRPr sz="2000">
                <a:latin typeface="Roboto Light"/>
                <a:cs typeface="Roboto Light"/>
              </a:defRPr>
            </a:lvl4pPr>
            <a:lvl5pPr>
              <a:defRPr sz="2000">
                <a:latin typeface="Roboto Light"/>
                <a:cs typeface="Roboto Light"/>
              </a:defRPr>
            </a:lvl5pPr>
          </a:lstStyle>
          <a:p>
            <a:pPr lvl="0"/>
            <a:r>
              <a:rPr lang="en-US" dirty="0" smtClean="0"/>
              <a:t>Click to add text or images related to this report</a:t>
            </a:r>
          </a:p>
        </p:txBody>
      </p:sp>
      <p:sp>
        <p:nvSpPr>
          <p:cNvPr id="18"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21" name="Content Placeholder 16"/>
          <p:cNvSpPr>
            <a:spLocks noGrp="1"/>
          </p:cNvSpPr>
          <p:nvPr>
            <p:ph sz="quarter" idx="16" hasCustomPrompt="1"/>
          </p:nvPr>
        </p:nvSpPr>
        <p:spPr>
          <a:xfrm>
            <a:off x="365760" y="2492896"/>
            <a:ext cx="4062224" cy="4015854"/>
          </a:xfrm>
          <a:prstGeom prst="rect">
            <a:avLst/>
          </a:prstGeom>
        </p:spPr>
        <p:txBody>
          <a:bodyPr vert="horz"/>
          <a:lstStyle>
            <a:lvl1pPr marL="0" indent="0">
              <a:buNone/>
              <a:defRPr sz="2000" baseline="0">
                <a:latin typeface="Roboto Light"/>
                <a:cs typeface="Roboto Light"/>
              </a:defRPr>
            </a:lvl1pPr>
            <a:lvl2pPr>
              <a:defRPr sz="2000">
                <a:latin typeface="Roboto Light"/>
                <a:cs typeface="Roboto Light"/>
              </a:defRPr>
            </a:lvl2pPr>
            <a:lvl3pPr>
              <a:defRPr sz="2000">
                <a:latin typeface="Roboto Light"/>
                <a:cs typeface="Roboto Light"/>
              </a:defRPr>
            </a:lvl3pPr>
            <a:lvl4pPr>
              <a:defRPr sz="2000">
                <a:latin typeface="Roboto Light"/>
                <a:cs typeface="Roboto Light"/>
              </a:defRPr>
            </a:lvl4pPr>
            <a:lvl5pPr>
              <a:defRPr sz="2000">
                <a:latin typeface="Roboto Light"/>
                <a:cs typeface="Roboto Light"/>
              </a:defRPr>
            </a:lvl5pPr>
          </a:lstStyle>
          <a:p>
            <a:pPr lvl="0"/>
            <a:r>
              <a:rPr lang="en-US" dirty="0" smtClean="0"/>
              <a:t>Click to add text or images related to this report</a:t>
            </a:r>
          </a:p>
        </p:txBody>
      </p:sp>
      <p:pic>
        <p:nvPicPr>
          <p:cNvPr id="12" name="Picture 11"/>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spTree>
    <p:extLst>
      <p:ext uri="{BB962C8B-B14F-4D97-AF65-F5344CB8AC3E}">
        <p14:creationId xmlns:p14="http://schemas.microsoft.com/office/powerpoint/2010/main" xmlns="" val="34255578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 Workshop - Device">
    <p:spTree>
      <p:nvGrpSpPr>
        <p:cNvPr id="1" name=""/>
        <p:cNvGrpSpPr/>
        <p:nvPr/>
      </p:nvGrpSpPr>
      <p:grpSpPr>
        <a:xfrm>
          <a:off x="0" y="0"/>
          <a:ext cx="0" cy="0"/>
          <a:chOff x="0" y="0"/>
          <a:chExt cx="0" cy="0"/>
        </a:xfrm>
      </p:grpSpPr>
      <p:sp>
        <p:nvSpPr>
          <p:cNvPr id="5" name="Line 1"/>
          <p:cNvSpPr>
            <a:spLocks noChangeShapeType="1"/>
          </p:cNvSpPr>
          <p:nvPr userDrawn="1"/>
        </p:nvSpPr>
        <p:spPr bwMode="auto">
          <a:xfrm>
            <a:off x="2921001" y="2"/>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6" name="Rectangle 2"/>
          <p:cNvSpPr>
            <a:spLocks/>
          </p:cNvSpPr>
          <p:nvPr userDrawn="1"/>
        </p:nvSpPr>
        <p:spPr bwMode="auto">
          <a:xfrm>
            <a:off x="3052763" y="203200"/>
            <a:ext cx="2974832" cy="184666"/>
          </a:xfrm>
          <a:prstGeom prst="rect">
            <a:avLst/>
          </a:prstGeom>
          <a:noFill/>
          <a:ln w="9525" cap="flat">
            <a:noFill/>
            <a:miter lim="800000"/>
            <a:headEnd type="none" w="med" len="med"/>
            <a:tailEnd type="none" w="med" len="med"/>
          </a:ln>
        </p:spPr>
        <p:txBody>
          <a:bodyPr wrap="none" lIns="0" tIns="0" rIns="40639" bIns="0">
            <a:spAutoFit/>
          </a:bodyPr>
          <a:lstStyle/>
          <a:p>
            <a:pPr marL="39688"/>
            <a:r>
              <a:rPr lang="en-US" sz="1200" dirty="0">
                <a:solidFill>
                  <a:srgbClr val="FFFFFF"/>
                </a:solidFill>
                <a:latin typeface="Roboto Light"/>
                <a:cs typeface="Roboto Light"/>
              </a:rPr>
              <a:t>Customer Experience Solutions. Delivered.</a:t>
            </a:r>
          </a:p>
        </p:txBody>
      </p:sp>
      <p:sp>
        <p:nvSpPr>
          <p:cNvPr id="7"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8" name="Rectangle 7"/>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9"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baseline="0">
                <a:solidFill>
                  <a:srgbClr val="E5DEDC"/>
                </a:solidFill>
                <a:latin typeface="Roboto Light"/>
                <a:cs typeface="Roboto Light"/>
              </a:defRPr>
            </a:lvl1pPr>
          </a:lstStyle>
          <a:p>
            <a:pPr lvl="0"/>
            <a:r>
              <a:rPr lang="en-US" dirty="0" smtClean="0"/>
              <a:t>Demo / Workshop Slide Title</a:t>
            </a:r>
            <a:endParaRPr lang="en-US" dirty="0"/>
          </a:p>
        </p:txBody>
      </p:sp>
      <p:pic>
        <p:nvPicPr>
          <p:cNvPr id="13" name="Picture 4" descr="iMac.png"/>
          <p:cNvPicPr>
            <a:picLocks noChangeAspect="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2123728" y="1737520"/>
            <a:ext cx="5143067" cy="44997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Picture Placeholder 10"/>
          <p:cNvSpPr>
            <a:spLocks noGrp="1"/>
          </p:cNvSpPr>
          <p:nvPr>
            <p:ph type="pic" sz="quarter" idx="11"/>
          </p:nvPr>
        </p:nvSpPr>
        <p:spPr>
          <a:xfrm>
            <a:off x="2321105" y="1958360"/>
            <a:ext cx="4699226" cy="2628381"/>
          </a:xfrm>
          <a:prstGeom prst="rect">
            <a:avLst/>
          </a:prstGeom>
        </p:spPr>
        <p:txBody>
          <a:bodyPr vert="horz"/>
          <a:lstStyle>
            <a:lvl1pPr marL="0" indent="0" algn="ctr">
              <a:lnSpc>
                <a:spcPct val="100000"/>
              </a:lnSpc>
              <a:buNone/>
              <a:defRPr sz="2000" baseline="0">
                <a:solidFill>
                  <a:srgbClr val="9E9088"/>
                </a:solidFill>
                <a:latin typeface="Roboto Light"/>
                <a:cs typeface="Roboto Light"/>
              </a:defRPr>
            </a:lvl1pPr>
          </a:lstStyle>
          <a:p>
            <a:endParaRPr lang="en-US" dirty="0" smtClean="0"/>
          </a:p>
          <a:p>
            <a:r>
              <a:rPr lang="en-US" dirty="0" smtClean="0"/>
              <a:t>Click to insert an image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spTree>
    <p:extLst>
      <p:ext uri="{BB962C8B-B14F-4D97-AF65-F5344CB8AC3E}">
        <p14:creationId xmlns:p14="http://schemas.microsoft.com/office/powerpoint/2010/main" xmlns="" val="9306874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FF59741-7650-A046-95B5-8D31235C520E}" type="slidenum">
              <a:rPr lang="en-US" smtClean="0"/>
              <a:pPr/>
              <a:t>‹#›</a:t>
            </a:fld>
            <a:endParaRPr lang="en-US" dirty="0"/>
          </a:p>
        </p:txBody>
      </p:sp>
      <p:sp>
        <p:nvSpPr>
          <p:cNvPr id="4" name="Line 1"/>
          <p:cNvSpPr>
            <a:spLocks noChangeShapeType="1"/>
          </p:cNvSpPr>
          <p:nvPr userDrawn="1"/>
        </p:nvSpPr>
        <p:spPr bwMode="auto">
          <a:xfrm>
            <a:off x="2921001" y="2"/>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5" name="Rectangle 2"/>
          <p:cNvSpPr>
            <a:spLocks/>
          </p:cNvSpPr>
          <p:nvPr userDrawn="1"/>
        </p:nvSpPr>
        <p:spPr bwMode="auto">
          <a:xfrm>
            <a:off x="3052763" y="203200"/>
            <a:ext cx="2974832" cy="184666"/>
          </a:xfrm>
          <a:prstGeom prst="rect">
            <a:avLst/>
          </a:prstGeom>
          <a:noFill/>
          <a:ln w="9525" cap="flat">
            <a:noFill/>
            <a:miter lim="800000"/>
            <a:headEnd type="none" w="med" len="med"/>
            <a:tailEnd type="none" w="med" len="med"/>
          </a:ln>
        </p:spPr>
        <p:txBody>
          <a:bodyPr wrap="none" lIns="0" tIns="0" rIns="40639" bIns="0">
            <a:spAutoFit/>
          </a:bodyPr>
          <a:lstStyle/>
          <a:p>
            <a:pPr marL="39688"/>
            <a:r>
              <a:rPr lang="en-US" sz="1200" dirty="0">
                <a:solidFill>
                  <a:srgbClr val="FFFFFF"/>
                </a:solidFill>
                <a:latin typeface="Roboto Light"/>
                <a:cs typeface="Roboto Light"/>
              </a:rPr>
              <a:t>Customer Experience Solutions. Delivered.</a:t>
            </a:r>
          </a:p>
        </p:txBody>
      </p:sp>
      <p:sp>
        <p:nvSpPr>
          <p:cNvPr id="6" name="Rectangle 5"/>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7"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baseline="0">
                <a:solidFill>
                  <a:srgbClr val="E5DEDC"/>
                </a:solidFill>
                <a:latin typeface="Roboto Light"/>
                <a:cs typeface="Roboto Light"/>
              </a:defRPr>
            </a:lvl1pPr>
          </a:lstStyle>
          <a:p>
            <a:pPr lvl="0"/>
            <a:r>
              <a:rPr lang="en-US" dirty="0" smtClean="0"/>
              <a:t>Demo Slide Title</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sp>
        <p:nvSpPr>
          <p:cNvPr id="12" name="Content Placeholder 16"/>
          <p:cNvSpPr>
            <a:spLocks noGrp="1"/>
          </p:cNvSpPr>
          <p:nvPr>
            <p:ph sz="quarter" idx="16" hasCustomPrompt="1"/>
          </p:nvPr>
        </p:nvSpPr>
        <p:spPr>
          <a:xfrm>
            <a:off x="365760" y="1038225"/>
            <a:ext cx="7230576" cy="5470525"/>
          </a:xfrm>
          <a:prstGeom prst="rect">
            <a:avLst/>
          </a:prstGeom>
        </p:spPr>
        <p:txBody>
          <a:bodyPr vert="horz"/>
          <a:lstStyle>
            <a:lvl1pPr marL="0" indent="0">
              <a:buNone/>
              <a:defRPr sz="2000" baseline="0">
                <a:latin typeface="Roboto Light"/>
                <a:cs typeface="Roboto Light"/>
              </a:defRPr>
            </a:lvl1pPr>
            <a:lvl2pPr>
              <a:defRPr sz="2000">
                <a:latin typeface="Roboto Light"/>
                <a:cs typeface="Roboto Light"/>
              </a:defRPr>
            </a:lvl2pPr>
            <a:lvl3pPr>
              <a:defRPr sz="2000">
                <a:latin typeface="Roboto Light"/>
                <a:cs typeface="Roboto Light"/>
              </a:defRPr>
            </a:lvl3pPr>
            <a:lvl4pPr>
              <a:defRPr sz="2000">
                <a:latin typeface="Roboto Light"/>
                <a:cs typeface="Roboto Light"/>
              </a:defRPr>
            </a:lvl4pPr>
            <a:lvl5pPr>
              <a:defRPr sz="2000">
                <a:latin typeface="Roboto Light"/>
                <a:cs typeface="Roboto Light"/>
              </a:defRPr>
            </a:lvl5pPr>
          </a:lstStyle>
          <a:p>
            <a:pPr lvl="0"/>
            <a:r>
              <a:rPr lang="en-US" dirty="0" smtClean="0"/>
              <a:t>Click to add text or images related to this workshop</a:t>
            </a:r>
          </a:p>
        </p:txBody>
      </p:sp>
      <p:grpSp>
        <p:nvGrpSpPr>
          <p:cNvPr id="16" name="Group 15"/>
          <p:cNvGrpSpPr/>
          <p:nvPr userDrawn="1"/>
        </p:nvGrpSpPr>
        <p:grpSpPr>
          <a:xfrm>
            <a:off x="7889196" y="755227"/>
            <a:ext cx="907142" cy="1075328"/>
            <a:chOff x="5899666" y="1737520"/>
            <a:chExt cx="907142" cy="1075328"/>
          </a:xfrm>
        </p:grpSpPr>
        <p:sp>
          <p:nvSpPr>
            <p:cNvPr id="17" name="Rectangle 4"/>
            <p:cNvSpPr/>
            <p:nvPr/>
          </p:nvSpPr>
          <p:spPr>
            <a:xfrm>
              <a:off x="5899666" y="1737520"/>
              <a:ext cx="907142" cy="1075328"/>
            </a:xfrm>
            <a:custGeom>
              <a:avLst/>
              <a:gdLst>
                <a:gd name="connsiteX0" fmla="*/ 0 w 907142"/>
                <a:gd name="connsiteY0" fmla="*/ 0 h 979058"/>
                <a:gd name="connsiteX1" fmla="*/ 907142 w 907142"/>
                <a:gd name="connsiteY1" fmla="*/ 0 h 979058"/>
                <a:gd name="connsiteX2" fmla="*/ 907142 w 907142"/>
                <a:gd name="connsiteY2" fmla="*/ 979058 h 979058"/>
                <a:gd name="connsiteX3" fmla="*/ 0 w 907142"/>
                <a:gd name="connsiteY3" fmla="*/ 979058 h 979058"/>
                <a:gd name="connsiteX4" fmla="*/ 0 w 907142"/>
                <a:gd name="connsiteY4" fmla="*/ 0 h 979058"/>
                <a:gd name="connsiteX0" fmla="*/ 0 w 907142"/>
                <a:gd name="connsiteY0" fmla="*/ 0 h 979058"/>
                <a:gd name="connsiteX1" fmla="*/ 907142 w 907142"/>
                <a:gd name="connsiteY1" fmla="*/ 0 h 979058"/>
                <a:gd name="connsiteX2" fmla="*/ 907142 w 907142"/>
                <a:gd name="connsiteY2" fmla="*/ 979058 h 979058"/>
                <a:gd name="connsiteX3" fmla="*/ 9072 w 907142"/>
                <a:gd name="connsiteY3" fmla="*/ 833915 h 979058"/>
                <a:gd name="connsiteX4" fmla="*/ 0 w 907142"/>
                <a:gd name="connsiteY4" fmla="*/ 0 h 979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7142" h="979058">
                  <a:moveTo>
                    <a:pt x="0" y="0"/>
                  </a:moveTo>
                  <a:lnTo>
                    <a:pt x="907142" y="0"/>
                  </a:lnTo>
                  <a:lnTo>
                    <a:pt x="907142" y="979058"/>
                  </a:lnTo>
                  <a:lnTo>
                    <a:pt x="9072" y="833915"/>
                  </a:lnTo>
                  <a:lnTo>
                    <a:pt x="0" y="0"/>
                  </a:lnTo>
                  <a:close/>
                </a:path>
              </a:pathLst>
            </a:cu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18" name="Picture 17" descr="eye-icon.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070546" y="2087134"/>
              <a:ext cx="574806" cy="307521"/>
            </a:xfrm>
            <a:prstGeom prst="rect">
              <a:avLst/>
            </a:prstGeom>
          </p:spPr>
        </p:pic>
      </p:grpSp>
    </p:spTree>
    <p:extLst>
      <p:ext uri="{BB962C8B-B14F-4D97-AF65-F5344CB8AC3E}">
        <p14:creationId xmlns:p14="http://schemas.microsoft.com/office/powerpoint/2010/main" xmlns="" val="37182540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orkshop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FF59741-7650-A046-95B5-8D31235C520E}" type="slidenum">
              <a:rPr lang="en-US" smtClean="0"/>
              <a:pPr/>
              <a:t>‹#›</a:t>
            </a:fld>
            <a:endParaRPr lang="en-US" dirty="0"/>
          </a:p>
        </p:txBody>
      </p:sp>
      <p:sp>
        <p:nvSpPr>
          <p:cNvPr id="4" name="Line 1"/>
          <p:cNvSpPr>
            <a:spLocks noChangeShapeType="1"/>
          </p:cNvSpPr>
          <p:nvPr userDrawn="1"/>
        </p:nvSpPr>
        <p:spPr bwMode="auto">
          <a:xfrm>
            <a:off x="2921001" y="2"/>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5" name="Rectangle 2"/>
          <p:cNvSpPr>
            <a:spLocks/>
          </p:cNvSpPr>
          <p:nvPr userDrawn="1"/>
        </p:nvSpPr>
        <p:spPr bwMode="auto">
          <a:xfrm>
            <a:off x="3052763" y="203200"/>
            <a:ext cx="2974832" cy="184666"/>
          </a:xfrm>
          <a:prstGeom prst="rect">
            <a:avLst/>
          </a:prstGeom>
          <a:noFill/>
          <a:ln w="9525" cap="flat">
            <a:noFill/>
            <a:miter lim="800000"/>
            <a:headEnd type="none" w="med" len="med"/>
            <a:tailEnd type="none" w="med" len="med"/>
          </a:ln>
        </p:spPr>
        <p:txBody>
          <a:bodyPr wrap="none" lIns="0" tIns="0" rIns="40639" bIns="0">
            <a:spAutoFit/>
          </a:bodyPr>
          <a:lstStyle/>
          <a:p>
            <a:pPr marL="39688"/>
            <a:r>
              <a:rPr lang="en-US" sz="1200" dirty="0">
                <a:solidFill>
                  <a:srgbClr val="FFFFFF"/>
                </a:solidFill>
                <a:latin typeface="Roboto Light"/>
                <a:cs typeface="Roboto Light"/>
              </a:rPr>
              <a:t>Customer Experience Solutions. Delivered.</a:t>
            </a:r>
          </a:p>
        </p:txBody>
      </p:sp>
      <p:sp>
        <p:nvSpPr>
          <p:cNvPr id="6" name="Rectangle 5"/>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7"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baseline="0">
                <a:solidFill>
                  <a:srgbClr val="E5DEDC"/>
                </a:solidFill>
                <a:latin typeface="Roboto Light"/>
                <a:cs typeface="Roboto Light"/>
              </a:defRPr>
            </a:lvl1pPr>
          </a:lstStyle>
          <a:p>
            <a:pPr lvl="0"/>
            <a:r>
              <a:rPr lang="en-US" dirty="0" smtClean="0"/>
              <a:t>Workshop Slide Title</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grpSp>
        <p:nvGrpSpPr>
          <p:cNvPr id="9" name="Group 8"/>
          <p:cNvGrpSpPr/>
          <p:nvPr userDrawn="1"/>
        </p:nvGrpSpPr>
        <p:grpSpPr>
          <a:xfrm>
            <a:off x="7889196" y="755227"/>
            <a:ext cx="907142" cy="1075328"/>
            <a:chOff x="5899666" y="1737520"/>
            <a:chExt cx="907142" cy="1075328"/>
          </a:xfrm>
        </p:grpSpPr>
        <p:sp>
          <p:nvSpPr>
            <p:cNvPr id="10" name="Rectangle 4"/>
            <p:cNvSpPr/>
            <p:nvPr/>
          </p:nvSpPr>
          <p:spPr>
            <a:xfrm>
              <a:off x="5899666" y="1737520"/>
              <a:ext cx="907142" cy="1075328"/>
            </a:xfrm>
            <a:custGeom>
              <a:avLst/>
              <a:gdLst>
                <a:gd name="connsiteX0" fmla="*/ 0 w 907142"/>
                <a:gd name="connsiteY0" fmla="*/ 0 h 979058"/>
                <a:gd name="connsiteX1" fmla="*/ 907142 w 907142"/>
                <a:gd name="connsiteY1" fmla="*/ 0 h 979058"/>
                <a:gd name="connsiteX2" fmla="*/ 907142 w 907142"/>
                <a:gd name="connsiteY2" fmla="*/ 979058 h 979058"/>
                <a:gd name="connsiteX3" fmla="*/ 0 w 907142"/>
                <a:gd name="connsiteY3" fmla="*/ 979058 h 979058"/>
                <a:gd name="connsiteX4" fmla="*/ 0 w 907142"/>
                <a:gd name="connsiteY4" fmla="*/ 0 h 979058"/>
                <a:gd name="connsiteX0" fmla="*/ 0 w 907142"/>
                <a:gd name="connsiteY0" fmla="*/ 0 h 979058"/>
                <a:gd name="connsiteX1" fmla="*/ 907142 w 907142"/>
                <a:gd name="connsiteY1" fmla="*/ 0 h 979058"/>
                <a:gd name="connsiteX2" fmla="*/ 907142 w 907142"/>
                <a:gd name="connsiteY2" fmla="*/ 979058 h 979058"/>
                <a:gd name="connsiteX3" fmla="*/ 9072 w 907142"/>
                <a:gd name="connsiteY3" fmla="*/ 833915 h 979058"/>
                <a:gd name="connsiteX4" fmla="*/ 0 w 907142"/>
                <a:gd name="connsiteY4" fmla="*/ 0 h 979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7142" h="979058">
                  <a:moveTo>
                    <a:pt x="0" y="0"/>
                  </a:moveTo>
                  <a:lnTo>
                    <a:pt x="907142" y="0"/>
                  </a:lnTo>
                  <a:lnTo>
                    <a:pt x="907142" y="979058"/>
                  </a:lnTo>
                  <a:lnTo>
                    <a:pt x="9072" y="833915"/>
                  </a:lnTo>
                  <a:lnTo>
                    <a:pt x="0" y="0"/>
                  </a:lnTo>
                  <a:close/>
                </a:path>
              </a:pathLst>
            </a:cu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11" name="Picture 10" descr="workshop.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115536" y="1967632"/>
              <a:ext cx="504944" cy="504944"/>
            </a:xfrm>
            <a:prstGeom prst="rect">
              <a:avLst/>
            </a:prstGeom>
          </p:spPr>
        </p:pic>
      </p:grpSp>
      <p:sp>
        <p:nvSpPr>
          <p:cNvPr id="12" name="Content Placeholder 16"/>
          <p:cNvSpPr>
            <a:spLocks noGrp="1"/>
          </p:cNvSpPr>
          <p:nvPr>
            <p:ph sz="quarter" idx="16" hasCustomPrompt="1"/>
          </p:nvPr>
        </p:nvSpPr>
        <p:spPr>
          <a:xfrm>
            <a:off x="365760" y="1038225"/>
            <a:ext cx="7230576" cy="5470525"/>
          </a:xfrm>
          <a:prstGeom prst="rect">
            <a:avLst/>
          </a:prstGeom>
        </p:spPr>
        <p:txBody>
          <a:bodyPr vert="horz"/>
          <a:lstStyle>
            <a:lvl1pPr marL="0" indent="0">
              <a:buNone/>
              <a:defRPr sz="2000" baseline="0">
                <a:latin typeface="Roboto Light"/>
                <a:cs typeface="Roboto Light"/>
              </a:defRPr>
            </a:lvl1pPr>
            <a:lvl2pPr>
              <a:defRPr sz="2000">
                <a:latin typeface="Roboto Light"/>
                <a:cs typeface="Roboto Light"/>
              </a:defRPr>
            </a:lvl2pPr>
            <a:lvl3pPr>
              <a:defRPr sz="2000">
                <a:latin typeface="Roboto Light"/>
                <a:cs typeface="Roboto Light"/>
              </a:defRPr>
            </a:lvl3pPr>
            <a:lvl4pPr>
              <a:defRPr sz="2000">
                <a:latin typeface="Roboto Light"/>
                <a:cs typeface="Roboto Light"/>
              </a:defRPr>
            </a:lvl4pPr>
            <a:lvl5pPr>
              <a:defRPr sz="2000">
                <a:latin typeface="Roboto Light"/>
                <a:cs typeface="Roboto Light"/>
              </a:defRPr>
            </a:lvl5pPr>
          </a:lstStyle>
          <a:p>
            <a:pPr lvl="0"/>
            <a:r>
              <a:rPr lang="en-US" dirty="0" smtClean="0"/>
              <a:t>Click to add text or images related to this workshop</a:t>
            </a:r>
          </a:p>
        </p:txBody>
      </p:sp>
    </p:spTree>
    <p:extLst>
      <p:ext uri="{BB962C8B-B14F-4D97-AF65-F5344CB8AC3E}">
        <p14:creationId xmlns:p14="http://schemas.microsoft.com/office/powerpoint/2010/main" xmlns="" val="22489505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sp>
        <p:nvSpPr>
          <p:cNvPr id="2" name="Rectangle 1"/>
          <p:cNvSpPr/>
          <p:nvPr userDrawn="1"/>
        </p:nvSpPr>
        <p:spPr>
          <a:xfrm>
            <a:off x="0" y="0"/>
            <a:ext cx="9154160" cy="6868160"/>
          </a:xfrm>
          <a:prstGeom prst="rect">
            <a:avLst/>
          </a:prstGeom>
          <a:solidFill>
            <a:srgbClr val="332D2A"/>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11"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3" name="TextBox 2"/>
          <p:cNvSpPr txBox="1"/>
          <p:nvPr userDrawn="1"/>
        </p:nvSpPr>
        <p:spPr>
          <a:xfrm>
            <a:off x="3378344" y="1927880"/>
            <a:ext cx="2496597" cy="1200329"/>
          </a:xfrm>
          <a:prstGeom prst="rect">
            <a:avLst/>
          </a:prstGeom>
          <a:noFill/>
        </p:spPr>
        <p:txBody>
          <a:bodyPr wrap="none" rtlCol="0">
            <a:spAutoFit/>
          </a:bodyPr>
          <a:lstStyle/>
          <a:p>
            <a:r>
              <a:rPr lang="en-US" sz="7200" dirty="0" smtClean="0">
                <a:solidFill>
                  <a:schemeClr val="tx2">
                    <a:lumMod val="10000"/>
                    <a:lumOff val="90000"/>
                  </a:schemeClr>
                </a:solidFill>
                <a:latin typeface="Roboto Light"/>
                <a:cs typeface="Roboto Light"/>
              </a:rPr>
              <a:t>Break</a:t>
            </a:r>
            <a:endParaRPr lang="en-US" sz="7200" dirty="0">
              <a:solidFill>
                <a:schemeClr val="tx2">
                  <a:lumMod val="10000"/>
                  <a:lumOff val="90000"/>
                </a:schemeClr>
              </a:solidFill>
              <a:latin typeface="Roboto Light"/>
              <a:cs typeface="Roboto Light"/>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spTree>
    <p:extLst>
      <p:ext uri="{BB962C8B-B14F-4D97-AF65-F5344CB8AC3E}">
        <p14:creationId xmlns:p14="http://schemas.microsoft.com/office/powerpoint/2010/main" xmlns="" val="14439302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2" name="Rectangle 1"/>
          <p:cNvSpPr/>
          <p:nvPr userDrawn="1"/>
        </p:nvSpPr>
        <p:spPr>
          <a:xfrm>
            <a:off x="0" y="0"/>
            <a:ext cx="9154160" cy="6868160"/>
          </a:xfrm>
          <a:prstGeom prst="rect">
            <a:avLst/>
          </a:prstGeom>
          <a:solidFill>
            <a:srgbClr val="332D2A"/>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11"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6" name="TextBox 5"/>
          <p:cNvSpPr txBox="1"/>
          <p:nvPr userDrawn="1"/>
        </p:nvSpPr>
        <p:spPr>
          <a:xfrm>
            <a:off x="357188" y="1927880"/>
            <a:ext cx="8439150" cy="1200329"/>
          </a:xfrm>
          <a:prstGeom prst="rect">
            <a:avLst/>
          </a:prstGeom>
          <a:noFill/>
        </p:spPr>
        <p:txBody>
          <a:bodyPr wrap="square" rtlCol="0">
            <a:spAutoFit/>
          </a:bodyPr>
          <a:lstStyle/>
          <a:p>
            <a:pPr algn="ctr"/>
            <a:r>
              <a:rPr lang="en-US" sz="7200" dirty="0" smtClean="0">
                <a:solidFill>
                  <a:schemeClr val="tx2">
                    <a:lumMod val="10000"/>
                    <a:lumOff val="90000"/>
                  </a:schemeClr>
                </a:solidFill>
                <a:latin typeface="Roboto Light"/>
                <a:cs typeface="Roboto Light"/>
              </a:rPr>
              <a:t>Next Steps?</a:t>
            </a:r>
            <a:endParaRPr lang="en-US" sz="7200" dirty="0">
              <a:solidFill>
                <a:schemeClr val="tx2">
                  <a:lumMod val="10000"/>
                  <a:lumOff val="90000"/>
                </a:schemeClr>
              </a:solidFill>
              <a:latin typeface="Roboto Light"/>
              <a:cs typeface="Roboto Light"/>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spTree>
    <p:extLst>
      <p:ext uri="{BB962C8B-B14F-4D97-AF65-F5344CB8AC3E}">
        <p14:creationId xmlns:p14="http://schemas.microsoft.com/office/powerpoint/2010/main" xmlns="" val="4888344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Rectangle 1"/>
          <p:cNvSpPr/>
          <p:nvPr userDrawn="1"/>
        </p:nvSpPr>
        <p:spPr>
          <a:xfrm>
            <a:off x="0" y="0"/>
            <a:ext cx="9154160" cy="6868160"/>
          </a:xfrm>
          <a:prstGeom prst="rect">
            <a:avLst/>
          </a:prstGeom>
          <a:solidFill>
            <a:srgbClr val="332D2A"/>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11"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6" name="TextBox 5"/>
          <p:cNvSpPr txBox="1"/>
          <p:nvPr userDrawn="1"/>
        </p:nvSpPr>
        <p:spPr>
          <a:xfrm>
            <a:off x="547788" y="5652060"/>
            <a:ext cx="3480118" cy="800219"/>
          </a:xfrm>
          <a:prstGeom prst="rect">
            <a:avLst/>
          </a:prstGeom>
          <a:noFill/>
        </p:spPr>
        <p:txBody>
          <a:bodyPr wrap="none" rtlCol="0">
            <a:spAutoFit/>
          </a:bodyPr>
          <a:lstStyle/>
          <a:p>
            <a:pPr algn="ctr"/>
            <a:r>
              <a:rPr lang="en-US" sz="2300" dirty="0" smtClean="0">
                <a:solidFill>
                  <a:schemeClr val="tx1">
                    <a:lumMod val="50000"/>
                    <a:lumOff val="50000"/>
                  </a:schemeClr>
                </a:solidFill>
                <a:latin typeface="Roboto Light"/>
                <a:cs typeface="Roboto Light"/>
                <a:hlinkClick r:id="rId2"/>
              </a:rPr>
              <a:t>www.backbase.com</a:t>
            </a:r>
            <a:endParaRPr lang="en-US" sz="2300" dirty="0">
              <a:solidFill>
                <a:schemeClr val="tx1">
                  <a:lumMod val="50000"/>
                  <a:lumOff val="50000"/>
                </a:schemeClr>
              </a:solidFill>
              <a:latin typeface="Roboto Light"/>
              <a:cs typeface="Roboto Light"/>
            </a:endParaRPr>
          </a:p>
          <a:p>
            <a:r>
              <a:rPr lang="en-US" sz="2300" dirty="0" smtClean="0">
                <a:solidFill>
                  <a:schemeClr val="tx1">
                    <a:lumMod val="50000"/>
                    <a:lumOff val="50000"/>
                  </a:schemeClr>
                </a:solidFill>
                <a:latin typeface="Roboto Light"/>
                <a:cs typeface="Roboto Light"/>
                <a:hlinkClick r:id="rId3"/>
              </a:rPr>
              <a:t>sales-eu@backbase.com</a:t>
            </a:r>
            <a:r>
              <a:rPr lang="en-US" sz="2300" dirty="0" smtClean="0">
                <a:solidFill>
                  <a:schemeClr val="tx1">
                    <a:lumMod val="50000"/>
                    <a:lumOff val="50000"/>
                  </a:schemeClr>
                </a:solidFill>
                <a:latin typeface="Roboto Light"/>
                <a:cs typeface="Roboto Light"/>
              </a:rPr>
              <a:t> </a:t>
            </a:r>
            <a:endParaRPr lang="en-US" sz="2300" dirty="0">
              <a:solidFill>
                <a:schemeClr val="tx1">
                  <a:lumMod val="50000"/>
                  <a:lumOff val="50000"/>
                </a:schemeClr>
              </a:solidFill>
              <a:latin typeface="Roboto Light"/>
              <a:cs typeface="Roboto Light"/>
            </a:endParaRPr>
          </a:p>
        </p:txBody>
      </p:sp>
      <p:sp>
        <p:nvSpPr>
          <p:cNvPr id="7" name="TextBox 6"/>
          <p:cNvSpPr txBox="1"/>
          <p:nvPr userDrawn="1"/>
        </p:nvSpPr>
        <p:spPr>
          <a:xfrm>
            <a:off x="4770440" y="5652060"/>
            <a:ext cx="4047421" cy="800219"/>
          </a:xfrm>
          <a:prstGeom prst="rect">
            <a:avLst/>
          </a:prstGeom>
          <a:noFill/>
        </p:spPr>
        <p:txBody>
          <a:bodyPr wrap="none" rtlCol="0">
            <a:spAutoFit/>
          </a:bodyPr>
          <a:lstStyle/>
          <a:p>
            <a:pPr algn="ctr"/>
            <a:r>
              <a:rPr lang="en-US" sz="2300" b="0" dirty="0" smtClean="0">
                <a:solidFill>
                  <a:schemeClr val="tx1">
                    <a:lumMod val="50000"/>
                    <a:lumOff val="50000"/>
                  </a:schemeClr>
                </a:solidFill>
                <a:latin typeface="Roboto Regular"/>
                <a:cs typeface="Roboto Regular"/>
              </a:rPr>
              <a:t>New </a:t>
            </a:r>
            <a:r>
              <a:rPr lang="en-US" sz="2300" b="0" dirty="0" smtClean="0">
                <a:solidFill>
                  <a:srgbClr val="9E9088"/>
                </a:solidFill>
                <a:latin typeface="Roboto Regular"/>
                <a:cs typeface="Roboto Regular"/>
              </a:rPr>
              <a:t>York:</a:t>
            </a:r>
            <a:r>
              <a:rPr lang="en-US" sz="2300" b="0" dirty="0" smtClean="0">
                <a:solidFill>
                  <a:schemeClr val="tx1">
                    <a:lumMod val="50000"/>
                    <a:lumOff val="50000"/>
                  </a:schemeClr>
                </a:solidFill>
                <a:latin typeface="Roboto Regular"/>
                <a:cs typeface="Roboto Regular"/>
              </a:rPr>
              <a:t> </a:t>
            </a:r>
            <a:r>
              <a:rPr lang="en-US" sz="2300" dirty="0" smtClean="0">
                <a:solidFill>
                  <a:schemeClr val="tx1">
                    <a:lumMod val="50000"/>
                    <a:lumOff val="50000"/>
                  </a:schemeClr>
                </a:solidFill>
                <a:latin typeface="Roboto Light"/>
                <a:cs typeface="Roboto Light"/>
              </a:rPr>
              <a:t>+1 646 478 7538</a:t>
            </a:r>
          </a:p>
          <a:p>
            <a:pPr algn="ctr"/>
            <a:r>
              <a:rPr lang="en-US" sz="2300" b="0" dirty="0" smtClean="0">
                <a:solidFill>
                  <a:schemeClr val="tx1">
                    <a:lumMod val="50000"/>
                    <a:lumOff val="50000"/>
                  </a:schemeClr>
                </a:solidFill>
                <a:latin typeface="Roboto Regular"/>
                <a:cs typeface="Roboto Regular"/>
              </a:rPr>
              <a:t>Amsterdam: </a:t>
            </a:r>
            <a:r>
              <a:rPr lang="en-US" sz="2300" dirty="0" smtClean="0">
                <a:solidFill>
                  <a:schemeClr val="tx1">
                    <a:lumMod val="50000"/>
                    <a:lumOff val="50000"/>
                  </a:schemeClr>
                </a:solidFill>
                <a:latin typeface="Roboto Light"/>
                <a:cs typeface="Roboto Light"/>
              </a:rPr>
              <a:t>+31 20 465 8888</a:t>
            </a:r>
            <a:endParaRPr lang="en-US" sz="2300" dirty="0">
              <a:solidFill>
                <a:schemeClr val="tx1">
                  <a:lumMod val="50000"/>
                  <a:lumOff val="50000"/>
                </a:schemeClr>
              </a:solidFill>
              <a:latin typeface="Roboto Light"/>
              <a:cs typeface="Roboto Light"/>
            </a:endParaRPr>
          </a:p>
        </p:txBody>
      </p:sp>
      <p:pic>
        <p:nvPicPr>
          <p:cNvPr id="9" name="Picture 8"/>
          <p:cNvPicPr>
            <a:picLocks noChangeAspect="1"/>
          </p:cNvPicPr>
          <p:nvPr userDrawn="1"/>
        </p:nvPicPr>
        <p:blipFill>
          <a:blip r:embed="rId4">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sp>
        <p:nvSpPr>
          <p:cNvPr id="12" name="TextBox 11"/>
          <p:cNvSpPr txBox="1"/>
          <p:nvPr userDrawn="1"/>
        </p:nvSpPr>
        <p:spPr>
          <a:xfrm>
            <a:off x="357188" y="1927880"/>
            <a:ext cx="8439150" cy="1200329"/>
          </a:xfrm>
          <a:prstGeom prst="rect">
            <a:avLst/>
          </a:prstGeom>
          <a:noFill/>
        </p:spPr>
        <p:txBody>
          <a:bodyPr wrap="square" rtlCol="0">
            <a:spAutoFit/>
          </a:bodyPr>
          <a:lstStyle/>
          <a:p>
            <a:pPr algn="ctr"/>
            <a:r>
              <a:rPr lang="en-US" sz="7200" dirty="0" smtClean="0">
                <a:solidFill>
                  <a:schemeClr val="tx2">
                    <a:lumMod val="10000"/>
                    <a:lumOff val="90000"/>
                  </a:schemeClr>
                </a:solidFill>
                <a:latin typeface="Roboto Light"/>
                <a:cs typeface="Roboto Light"/>
              </a:rPr>
              <a:t>Thank you!</a:t>
            </a:r>
            <a:endParaRPr lang="en-US" sz="7200" dirty="0">
              <a:solidFill>
                <a:schemeClr val="tx2">
                  <a:lumMod val="10000"/>
                  <a:lumOff val="90000"/>
                </a:schemeClr>
              </a:solidFill>
              <a:latin typeface="Roboto Light"/>
              <a:cs typeface="Roboto Light"/>
            </a:endParaRPr>
          </a:p>
        </p:txBody>
      </p:sp>
      <p:sp>
        <p:nvSpPr>
          <p:cNvPr id="4" name="Text Placeholder 3"/>
          <p:cNvSpPr>
            <a:spLocks noGrp="1"/>
          </p:cNvSpPr>
          <p:nvPr>
            <p:ph type="body" sz="quarter" idx="10" hasCustomPrompt="1"/>
          </p:nvPr>
        </p:nvSpPr>
        <p:spPr>
          <a:xfrm>
            <a:off x="357188" y="3178175"/>
            <a:ext cx="8461375" cy="826889"/>
          </a:xfrm>
          <a:prstGeom prst="rect">
            <a:avLst/>
          </a:prstGeom>
        </p:spPr>
        <p:txBody>
          <a:bodyPr vert="horz"/>
          <a:lstStyle>
            <a:lvl1pPr marL="0" indent="0" algn="ctr">
              <a:buNone/>
              <a:defRPr sz="2000" baseline="0">
                <a:solidFill>
                  <a:schemeClr val="tx1">
                    <a:lumMod val="50000"/>
                    <a:lumOff val="50000"/>
                  </a:schemeClr>
                </a:solidFill>
                <a:latin typeface="Roboto Light"/>
                <a:cs typeface="Roboto Light"/>
              </a:defRPr>
            </a:lvl1pPr>
          </a:lstStyle>
          <a:p>
            <a:pPr lvl="0"/>
            <a:r>
              <a:rPr lang="en-US" dirty="0" smtClean="0"/>
              <a:t>Author Name (Optional)</a:t>
            </a:r>
          </a:p>
          <a:p>
            <a:pPr lvl="0"/>
            <a:r>
              <a:rPr lang="en-US" dirty="0" err="1" smtClean="0"/>
              <a:t>author@backbase.com</a:t>
            </a:r>
            <a:endParaRPr lang="en-US" dirty="0"/>
          </a:p>
        </p:txBody>
      </p:sp>
    </p:spTree>
    <p:extLst>
      <p:ext uri="{BB962C8B-B14F-4D97-AF65-F5344CB8AC3E}">
        <p14:creationId xmlns:p14="http://schemas.microsoft.com/office/powerpoint/2010/main" xmlns="" val="219934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No Devices)">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xmlns="" val="0"/>
              </a:ext>
            </a:extLst>
          </a:blip>
          <a:srcRect l="5497" t="-22" r="5786"/>
          <a:stretch/>
        </p:blipFill>
        <p:spPr>
          <a:xfrm>
            <a:off x="0" y="-1510"/>
            <a:ext cx="9154160" cy="6886893"/>
          </a:xfrm>
          <a:prstGeom prst="rect">
            <a:avLst/>
          </a:prstGeom>
        </p:spPr>
      </p:pic>
      <p:sp>
        <p:nvSpPr>
          <p:cNvPr id="8" name="Rectangle 7"/>
          <p:cNvSpPr/>
          <p:nvPr userDrawn="1"/>
        </p:nvSpPr>
        <p:spPr bwMode="auto">
          <a:xfrm>
            <a:off x="-10161" y="-1510"/>
            <a:ext cx="9163231" cy="2278381"/>
          </a:xfrm>
          <a:prstGeom prst="rect">
            <a:avLst/>
          </a:prstGeom>
          <a:solidFill>
            <a:schemeClr val="tx1"/>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sp>
        <p:nvSpPr>
          <p:cNvPr id="11" name="Text Placeholder 11"/>
          <p:cNvSpPr>
            <a:spLocks noGrp="1"/>
          </p:cNvSpPr>
          <p:nvPr>
            <p:ph type="body" sz="quarter" idx="10" hasCustomPrompt="1"/>
          </p:nvPr>
        </p:nvSpPr>
        <p:spPr>
          <a:xfrm>
            <a:off x="357188" y="675114"/>
            <a:ext cx="8535370" cy="923925"/>
          </a:xfrm>
          <a:prstGeom prst="rect">
            <a:avLst/>
          </a:prstGeom>
        </p:spPr>
        <p:txBody>
          <a:bodyPr vert="horz"/>
          <a:lstStyle>
            <a:lvl1pPr marL="0" indent="0" algn="r">
              <a:buNone/>
              <a:defRPr sz="5400" baseline="0">
                <a:solidFill>
                  <a:schemeClr val="tx1">
                    <a:lumMod val="10000"/>
                    <a:lumOff val="90000"/>
                  </a:schemeClr>
                </a:solidFill>
                <a:latin typeface="Roboto Light"/>
                <a:cs typeface="Roboto Light"/>
              </a:defRPr>
            </a:lvl1pPr>
          </a:lstStyle>
          <a:p>
            <a:pPr lvl="0"/>
            <a:r>
              <a:rPr lang="en-US" dirty="0" smtClean="0"/>
              <a:t>Presentation Title</a:t>
            </a:r>
            <a:endParaRPr lang="en-US" dirty="0"/>
          </a:p>
        </p:txBody>
      </p:sp>
      <p:sp>
        <p:nvSpPr>
          <p:cNvPr id="13" name="Text Placeholder 13"/>
          <p:cNvSpPr>
            <a:spLocks noGrp="1"/>
          </p:cNvSpPr>
          <p:nvPr>
            <p:ph type="body" sz="quarter" idx="11" hasCustomPrompt="1"/>
          </p:nvPr>
        </p:nvSpPr>
        <p:spPr>
          <a:xfrm>
            <a:off x="357188" y="1465689"/>
            <a:ext cx="8535370" cy="461963"/>
          </a:xfrm>
          <a:prstGeom prst="rect">
            <a:avLst/>
          </a:prstGeom>
        </p:spPr>
        <p:txBody>
          <a:bodyPr vert="horz"/>
          <a:lstStyle>
            <a:lvl1pPr marL="0" indent="0" algn="r">
              <a:buNone/>
              <a:defRPr sz="2400" baseline="0">
                <a:solidFill>
                  <a:schemeClr val="tx2">
                    <a:lumMod val="50000"/>
                    <a:lumOff val="50000"/>
                  </a:schemeClr>
                </a:solidFill>
                <a:latin typeface="Roboto Light"/>
                <a:cs typeface="Roboto Light"/>
              </a:defRPr>
            </a:lvl1pPr>
          </a:lstStyle>
          <a:p>
            <a:pPr lvl="0"/>
            <a:r>
              <a:rPr lang="en-US" dirty="0" smtClean="0"/>
              <a:t>Customer Name - Date</a:t>
            </a:r>
            <a:endParaRPr lang="en-US" dirty="0"/>
          </a:p>
        </p:txBody>
      </p:sp>
    </p:spTree>
    <p:extLst>
      <p:ext uri="{BB962C8B-B14F-4D97-AF65-F5344CB8AC3E}">
        <p14:creationId xmlns:p14="http://schemas.microsoft.com/office/powerpoint/2010/main" xmlns="" val="3488934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No Devices) - Custom Picture">
    <p:spTree>
      <p:nvGrpSpPr>
        <p:cNvPr id="1" name=""/>
        <p:cNvGrpSpPr/>
        <p:nvPr/>
      </p:nvGrpSpPr>
      <p:grpSpPr>
        <a:xfrm>
          <a:off x="0" y="0"/>
          <a:ext cx="0" cy="0"/>
          <a:chOff x="0" y="0"/>
          <a:chExt cx="0" cy="0"/>
        </a:xfrm>
      </p:grpSpPr>
      <p:sp>
        <p:nvSpPr>
          <p:cNvPr id="8" name="Picture Placeholder 10"/>
          <p:cNvSpPr>
            <a:spLocks noGrp="1"/>
          </p:cNvSpPr>
          <p:nvPr>
            <p:ph type="pic" sz="quarter" idx="12"/>
          </p:nvPr>
        </p:nvSpPr>
        <p:spPr>
          <a:xfrm>
            <a:off x="0" y="0"/>
            <a:ext cx="9150350" cy="6858000"/>
          </a:xfrm>
          <a:prstGeom prst="rect">
            <a:avLst/>
          </a:prstGeom>
        </p:spPr>
        <p:txBody>
          <a:bodyPr vert="horz"/>
          <a:lstStyle>
            <a:lvl1pPr marL="0" indent="0" algn="ctr">
              <a:lnSpc>
                <a:spcPct val="100000"/>
              </a:lnSpc>
              <a:buNone/>
              <a:defRPr sz="2000" baseline="0">
                <a:solidFill>
                  <a:srgbClr val="9E9088"/>
                </a:solidFill>
                <a:latin typeface="Roboto Light"/>
                <a:cs typeface="Roboto Light"/>
              </a:defRPr>
            </a:lvl1p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Click to insert an image</a:t>
            </a:r>
            <a:endParaRPr lang="en-US" dirty="0"/>
          </a:p>
        </p:txBody>
      </p:sp>
      <p:sp>
        <p:nvSpPr>
          <p:cNvPr id="10" name="Rectangle 9"/>
          <p:cNvSpPr/>
          <p:nvPr userDrawn="1"/>
        </p:nvSpPr>
        <p:spPr bwMode="auto">
          <a:xfrm>
            <a:off x="-10161" y="-1510"/>
            <a:ext cx="9163231" cy="2278381"/>
          </a:xfrm>
          <a:prstGeom prst="rect">
            <a:avLst/>
          </a:prstGeom>
          <a:solidFill>
            <a:schemeClr val="tx1"/>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sp>
        <p:nvSpPr>
          <p:cNvPr id="13" name="Text Placeholder 11"/>
          <p:cNvSpPr>
            <a:spLocks noGrp="1"/>
          </p:cNvSpPr>
          <p:nvPr>
            <p:ph type="body" sz="quarter" idx="10" hasCustomPrompt="1"/>
          </p:nvPr>
        </p:nvSpPr>
        <p:spPr>
          <a:xfrm>
            <a:off x="357188" y="675114"/>
            <a:ext cx="8535370" cy="923925"/>
          </a:xfrm>
          <a:prstGeom prst="rect">
            <a:avLst/>
          </a:prstGeom>
        </p:spPr>
        <p:txBody>
          <a:bodyPr vert="horz"/>
          <a:lstStyle>
            <a:lvl1pPr marL="0" indent="0" algn="r">
              <a:buNone/>
              <a:defRPr sz="5400" baseline="0">
                <a:solidFill>
                  <a:schemeClr val="tx1">
                    <a:lumMod val="10000"/>
                    <a:lumOff val="90000"/>
                  </a:schemeClr>
                </a:solidFill>
                <a:latin typeface="Roboto Light"/>
                <a:cs typeface="Roboto Light"/>
              </a:defRPr>
            </a:lvl1pPr>
          </a:lstStyle>
          <a:p>
            <a:pPr lvl="0"/>
            <a:r>
              <a:rPr lang="en-US" dirty="0" smtClean="0"/>
              <a:t>Presentation Title</a:t>
            </a:r>
            <a:endParaRPr lang="en-US" dirty="0"/>
          </a:p>
        </p:txBody>
      </p:sp>
      <p:sp>
        <p:nvSpPr>
          <p:cNvPr id="15" name="Text Placeholder 13"/>
          <p:cNvSpPr>
            <a:spLocks noGrp="1"/>
          </p:cNvSpPr>
          <p:nvPr>
            <p:ph type="body" sz="quarter" idx="11" hasCustomPrompt="1"/>
          </p:nvPr>
        </p:nvSpPr>
        <p:spPr>
          <a:xfrm>
            <a:off x="357188" y="1465689"/>
            <a:ext cx="8535370" cy="461963"/>
          </a:xfrm>
          <a:prstGeom prst="rect">
            <a:avLst/>
          </a:prstGeom>
        </p:spPr>
        <p:txBody>
          <a:bodyPr vert="horz"/>
          <a:lstStyle>
            <a:lvl1pPr marL="0" indent="0" algn="r">
              <a:buNone/>
              <a:defRPr sz="2400" baseline="0">
                <a:solidFill>
                  <a:schemeClr val="tx2">
                    <a:lumMod val="50000"/>
                    <a:lumOff val="50000"/>
                  </a:schemeClr>
                </a:solidFill>
                <a:latin typeface="Roboto Light"/>
                <a:cs typeface="Roboto Light"/>
              </a:defRPr>
            </a:lvl1pPr>
          </a:lstStyle>
          <a:p>
            <a:pPr lvl="0"/>
            <a:r>
              <a:rPr lang="en-US" dirty="0" smtClean="0"/>
              <a:t>Customer Name - Date</a:t>
            </a:r>
            <a:endParaRPr lang="en-US" dirty="0"/>
          </a:p>
        </p:txBody>
      </p:sp>
    </p:spTree>
    <p:extLst>
      <p:ext uri="{BB962C8B-B14F-4D97-AF65-F5344CB8AC3E}">
        <p14:creationId xmlns:p14="http://schemas.microsoft.com/office/powerpoint/2010/main" xmlns="" val="3369295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bjectives / Agenda">
    <p:spTree>
      <p:nvGrpSpPr>
        <p:cNvPr id="1" name=""/>
        <p:cNvGrpSpPr/>
        <p:nvPr/>
      </p:nvGrpSpPr>
      <p:grpSpPr>
        <a:xfrm>
          <a:off x="0" y="0"/>
          <a:ext cx="0" cy="0"/>
          <a:chOff x="0" y="0"/>
          <a:chExt cx="0" cy="0"/>
        </a:xfrm>
      </p:grpSpPr>
      <p:sp>
        <p:nvSpPr>
          <p:cNvPr id="2" name="Rectangle 1"/>
          <p:cNvSpPr/>
          <p:nvPr userDrawn="1"/>
        </p:nvSpPr>
        <p:spPr>
          <a:xfrm>
            <a:off x="0" y="0"/>
            <a:ext cx="9154160" cy="6868160"/>
          </a:xfrm>
          <a:prstGeom prst="rect">
            <a:avLst/>
          </a:prstGeom>
          <a:solidFill>
            <a:srgbClr val="332D2A"/>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7"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a:solidFill>
                  <a:srgbClr val="E5DEDC"/>
                </a:solidFill>
                <a:latin typeface="Roboto Light"/>
                <a:cs typeface="Roboto Light"/>
              </a:defRPr>
            </a:lvl1pPr>
          </a:lstStyle>
          <a:p>
            <a:pPr lvl="0"/>
            <a:r>
              <a:rPr lang="en-US" dirty="0" smtClean="0"/>
              <a:t>Objectives Slide Title</a:t>
            </a:r>
            <a:endParaRPr lang="en-US" dirty="0"/>
          </a:p>
        </p:txBody>
      </p:sp>
      <p:sp>
        <p:nvSpPr>
          <p:cNvPr id="11"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14" name="Text Placeholder 13"/>
          <p:cNvSpPr>
            <a:spLocks noGrp="1"/>
          </p:cNvSpPr>
          <p:nvPr>
            <p:ph type="body" sz="quarter" idx="14"/>
          </p:nvPr>
        </p:nvSpPr>
        <p:spPr>
          <a:xfrm>
            <a:off x="539552" y="1109664"/>
            <a:ext cx="8350448" cy="5400674"/>
          </a:xfrm>
          <a:prstGeom prst="rect">
            <a:avLst/>
          </a:prstGeom>
        </p:spPr>
        <p:txBody>
          <a:bodyPr vert="horz"/>
          <a:lstStyle>
            <a:lvl1pPr marL="514350" indent="-514350">
              <a:buFont typeface="+mj-lt"/>
              <a:buAutoNum type="arabicPeriod"/>
              <a:defRPr sz="4000">
                <a:solidFill>
                  <a:schemeClr val="tx1">
                    <a:lumMod val="10000"/>
                    <a:lumOff val="90000"/>
                  </a:schemeClr>
                </a:solidFill>
                <a:latin typeface="Roboto Thin"/>
                <a:cs typeface="Roboto Thin"/>
              </a:defRPr>
            </a:lvl1pPr>
            <a:lvl2pPr marL="457200" indent="0">
              <a:buNone/>
              <a:defRPr/>
            </a:lvl2pPr>
            <a:lvl3pPr marL="914400" indent="0">
              <a:buNone/>
              <a:defRPr/>
            </a:lvl3pPr>
            <a:lvl4pPr marL="1371600" indent="0">
              <a:buNone/>
              <a:defRPr/>
            </a:lvl4pPr>
            <a:lvl5pPr marL="1828800" indent="0">
              <a:buNone/>
              <a:defRPr/>
            </a:lvl5pPr>
          </a:lstStyle>
          <a:p>
            <a:pPr lvl="0"/>
            <a:endParaRPr lang="en-US" dirty="0" smtClean="0"/>
          </a:p>
          <a:p>
            <a:pPr lvl="0"/>
            <a:r>
              <a:rPr lang="en-US" dirty="0" smtClean="0"/>
              <a:t>Item first</a:t>
            </a:r>
          </a:p>
          <a:p>
            <a:pPr lvl="0"/>
            <a:r>
              <a:rPr lang="en-US" dirty="0" smtClean="0"/>
              <a:t>Item second</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spTree>
    <p:extLst>
      <p:ext uri="{BB962C8B-B14F-4D97-AF65-F5344CB8AC3E}">
        <p14:creationId xmlns:p14="http://schemas.microsoft.com/office/powerpoint/2010/main" xmlns="" val="3302435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Cover - Picture 1">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xmlns="" val="0"/>
              </a:ext>
            </a:extLst>
          </a:blip>
          <a:srcRect l="5497" t="-22" r="5786"/>
          <a:stretch/>
        </p:blipFill>
        <p:spPr>
          <a:xfrm>
            <a:off x="0" y="-1510"/>
            <a:ext cx="9154160" cy="6886893"/>
          </a:xfrm>
          <a:prstGeom prst="rect">
            <a:avLst/>
          </a:prstGeom>
        </p:spPr>
      </p:pic>
      <p:sp>
        <p:nvSpPr>
          <p:cNvPr id="3" name="Slide Number Placeholder 2"/>
          <p:cNvSpPr>
            <a:spLocks noGrp="1"/>
          </p:cNvSpPr>
          <p:nvPr>
            <p:ph type="sldNum" sz="quarter" idx="10"/>
          </p:nvPr>
        </p:nvSpPr>
        <p:spPr/>
        <p:txBody>
          <a:bodyPr/>
          <a:lstStyle/>
          <a:p>
            <a:fld id="{6FF59741-7650-A046-95B5-8D31235C520E}" type="slidenum">
              <a:rPr lang="en-US" smtClean="0"/>
              <a:pPr/>
              <a:t>‹#›</a:t>
            </a:fld>
            <a:endParaRPr lang="en-US" dirty="0"/>
          </a:p>
        </p:txBody>
      </p:sp>
      <p:sp>
        <p:nvSpPr>
          <p:cNvPr id="8" name="Rectangle 7"/>
          <p:cNvSpPr/>
          <p:nvPr userDrawn="1"/>
        </p:nvSpPr>
        <p:spPr>
          <a:xfrm rot="10800000" flipV="1">
            <a:off x="-10160" y="3473235"/>
            <a:ext cx="9174480" cy="1613888"/>
          </a:xfrm>
          <a:prstGeom prst="rect">
            <a:avLst/>
          </a:prstGeom>
          <a:solidFill>
            <a:schemeClr val="tx2"/>
          </a:solidFill>
          <a:ln>
            <a:no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pic>
        <p:nvPicPr>
          <p:cNvPr id="11" name="Picture 10" descr="Untitled-1.png"/>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324788" y="287861"/>
            <a:ext cx="1870948" cy="153826"/>
          </a:xfrm>
          <a:prstGeom prst="rect">
            <a:avLst/>
          </a:prstGeom>
        </p:spPr>
      </p:pic>
      <p:sp>
        <p:nvSpPr>
          <p:cNvPr id="14" name="Text Placeholder 11"/>
          <p:cNvSpPr>
            <a:spLocks noGrp="1"/>
          </p:cNvSpPr>
          <p:nvPr>
            <p:ph type="body" sz="quarter" idx="11" hasCustomPrompt="1"/>
          </p:nvPr>
        </p:nvSpPr>
        <p:spPr>
          <a:xfrm>
            <a:off x="333411" y="3726103"/>
            <a:ext cx="8535370" cy="720080"/>
          </a:xfrm>
          <a:prstGeom prst="rect">
            <a:avLst/>
          </a:prstGeom>
        </p:spPr>
        <p:txBody>
          <a:bodyPr vert="horz"/>
          <a:lstStyle>
            <a:lvl1pPr marL="0" indent="0" algn="ctr">
              <a:buNone/>
              <a:defRPr sz="3600" baseline="0">
                <a:solidFill>
                  <a:schemeClr val="tx1">
                    <a:lumMod val="10000"/>
                    <a:lumOff val="90000"/>
                  </a:schemeClr>
                </a:solidFill>
                <a:latin typeface="Roboto Light"/>
                <a:cs typeface="Roboto Light"/>
              </a:defRPr>
            </a:lvl1pPr>
          </a:lstStyle>
          <a:p>
            <a:pPr lvl="0"/>
            <a:r>
              <a:rPr lang="en-US" dirty="0" smtClean="0"/>
              <a:t>Section Cover Title</a:t>
            </a:r>
            <a:endParaRPr lang="en-US" dirty="0"/>
          </a:p>
        </p:txBody>
      </p:sp>
      <p:sp>
        <p:nvSpPr>
          <p:cNvPr id="15" name="Text Placeholder 13"/>
          <p:cNvSpPr>
            <a:spLocks noGrp="1"/>
          </p:cNvSpPr>
          <p:nvPr>
            <p:ph type="body" sz="quarter" idx="12" hasCustomPrompt="1"/>
          </p:nvPr>
        </p:nvSpPr>
        <p:spPr>
          <a:xfrm>
            <a:off x="332599" y="4451992"/>
            <a:ext cx="8535370" cy="461963"/>
          </a:xfrm>
          <a:prstGeom prst="rect">
            <a:avLst/>
          </a:prstGeom>
        </p:spPr>
        <p:txBody>
          <a:bodyPr vert="horz"/>
          <a:lstStyle>
            <a:lvl1pPr marL="0" indent="0" algn="ctr">
              <a:buNone/>
              <a:defRPr sz="1800" baseline="0">
                <a:solidFill>
                  <a:schemeClr val="tx2">
                    <a:lumMod val="50000"/>
                    <a:lumOff val="50000"/>
                  </a:schemeClr>
                </a:solidFill>
                <a:latin typeface="Roboto Light"/>
                <a:cs typeface="Roboto Light"/>
              </a:defRPr>
            </a:lvl1pPr>
          </a:lstStyle>
          <a:p>
            <a:pPr lvl="0"/>
            <a:r>
              <a:rPr lang="en-US" dirty="0" smtClean="0"/>
              <a:t>Section Cover Subtitle</a:t>
            </a:r>
            <a:endParaRPr lang="en-US" dirty="0"/>
          </a:p>
        </p:txBody>
      </p:sp>
    </p:spTree>
    <p:extLst>
      <p:ext uri="{BB962C8B-B14F-4D97-AF65-F5344CB8AC3E}">
        <p14:creationId xmlns:p14="http://schemas.microsoft.com/office/powerpoint/2010/main" xmlns="" val="995580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Cover - Picture 2">
    <p:spTree>
      <p:nvGrpSpPr>
        <p:cNvPr id="1" name=""/>
        <p:cNvGrpSpPr/>
        <p:nvPr/>
      </p:nvGrpSpPr>
      <p:grpSpPr>
        <a:xfrm>
          <a:off x="0" y="0"/>
          <a:ext cx="0" cy="0"/>
          <a:chOff x="0" y="0"/>
          <a:chExt cx="0" cy="0"/>
        </a:xfrm>
      </p:grpSpPr>
      <p:pic>
        <p:nvPicPr>
          <p:cNvPr id="4" name="Picture 3" descr="iStock_000020433245Large BLURRY.jpg"/>
          <p:cNvPicPr>
            <a:picLocks noChangeAspect="1"/>
          </p:cNvPicPr>
          <p:nvPr userDrawn="1"/>
        </p:nvPicPr>
        <p:blipFill rotWithShape="1">
          <a:blip r:embed="rId2">
            <a:extLst>
              <a:ext uri="{28A0092B-C50C-407E-A947-70E740481C1C}">
                <a14:useLocalDpi xmlns:a14="http://schemas.microsoft.com/office/drawing/2010/main" xmlns="" val="0"/>
              </a:ext>
            </a:extLst>
          </a:blip>
          <a:srcRect l="9635" t="11807" r="11976" b="-27"/>
          <a:stretch/>
        </p:blipFill>
        <p:spPr>
          <a:xfrm>
            <a:off x="0" y="0"/>
            <a:ext cx="9144000" cy="6858000"/>
          </a:xfrm>
          <a:prstGeom prst="rect">
            <a:avLst/>
          </a:prstGeom>
        </p:spPr>
      </p:pic>
      <p:sp>
        <p:nvSpPr>
          <p:cNvPr id="3" name="Slide Number Placeholder 2"/>
          <p:cNvSpPr>
            <a:spLocks noGrp="1"/>
          </p:cNvSpPr>
          <p:nvPr>
            <p:ph type="sldNum" sz="quarter" idx="10"/>
          </p:nvPr>
        </p:nvSpPr>
        <p:spPr/>
        <p:txBody>
          <a:bodyPr/>
          <a:lstStyle/>
          <a:p>
            <a:fld id="{6FF59741-7650-A046-95B5-8D31235C520E}" type="slidenum">
              <a:rPr lang="en-US" smtClean="0"/>
              <a:pPr/>
              <a:t>‹#›</a:t>
            </a:fld>
            <a:endParaRPr lang="en-US" dirty="0"/>
          </a:p>
        </p:txBody>
      </p:sp>
      <p:sp>
        <p:nvSpPr>
          <p:cNvPr id="7" name="Rectangle 6"/>
          <p:cNvSpPr/>
          <p:nvPr userDrawn="1"/>
        </p:nvSpPr>
        <p:spPr>
          <a:xfrm rot="10800000" flipV="1">
            <a:off x="-10160" y="3473235"/>
            <a:ext cx="9174480" cy="1613888"/>
          </a:xfrm>
          <a:prstGeom prst="rect">
            <a:avLst/>
          </a:prstGeom>
          <a:solidFill>
            <a:schemeClr val="tx2"/>
          </a:solidFill>
          <a:ln>
            <a:no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pic>
        <p:nvPicPr>
          <p:cNvPr id="8" name="Picture 7" descr="Untitled-1.png"/>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324788" y="287861"/>
            <a:ext cx="1870948" cy="153826"/>
          </a:xfrm>
          <a:prstGeom prst="rect">
            <a:avLst/>
          </a:prstGeom>
        </p:spPr>
      </p:pic>
      <p:sp>
        <p:nvSpPr>
          <p:cNvPr id="9" name="Text Placeholder 11"/>
          <p:cNvSpPr>
            <a:spLocks noGrp="1"/>
          </p:cNvSpPr>
          <p:nvPr>
            <p:ph type="body" sz="quarter" idx="11" hasCustomPrompt="1"/>
          </p:nvPr>
        </p:nvSpPr>
        <p:spPr>
          <a:xfrm>
            <a:off x="333411" y="3726103"/>
            <a:ext cx="8535370" cy="720080"/>
          </a:xfrm>
          <a:prstGeom prst="rect">
            <a:avLst/>
          </a:prstGeom>
        </p:spPr>
        <p:txBody>
          <a:bodyPr vert="horz"/>
          <a:lstStyle>
            <a:lvl1pPr marL="0" indent="0" algn="ctr">
              <a:buNone/>
              <a:defRPr sz="3600" baseline="0">
                <a:solidFill>
                  <a:schemeClr val="tx1">
                    <a:lumMod val="10000"/>
                    <a:lumOff val="90000"/>
                  </a:schemeClr>
                </a:solidFill>
                <a:latin typeface="Roboto Light"/>
                <a:cs typeface="Roboto Light"/>
              </a:defRPr>
            </a:lvl1pPr>
          </a:lstStyle>
          <a:p>
            <a:pPr lvl="0"/>
            <a:r>
              <a:rPr lang="en-US" dirty="0" smtClean="0"/>
              <a:t>Section Cover Title</a:t>
            </a:r>
            <a:endParaRPr lang="en-US" dirty="0"/>
          </a:p>
        </p:txBody>
      </p:sp>
      <p:sp>
        <p:nvSpPr>
          <p:cNvPr id="10" name="Text Placeholder 13"/>
          <p:cNvSpPr>
            <a:spLocks noGrp="1"/>
          </p:cNvSpPr>
          <p:nvPr>
            <p:ph type="body" sz="quarter" idx="12" hasCustomPrompt="1"/>
          </p:nvPr>
        </p:nvSpPr>
        <p:spPr>
          <a:xfrm>
            <a:off x="332599" y="4451992"/>
            <a:ext cx="8535370" cy="461963"/>
          </a:xfrm>
          <a:prstGeom prst="rect">
            <a:avLst/>
          </a:prstGeom>
        </p:spPr>
        <p:txBody>
          <a:bodyPr vert="horz"/>
          <a:lstStyle>
            <a:lvl1pPr marL="0" indent="0" algn="ctr">
              <a:buNone/>
              <a:defRPr sz="1800" baseline="0">
                <a:solidFill>
                  <a:schemeClr val="tx2">
                    <a:lumMod val="50000"/>
                    <a:lumOff val="50000"/>
                  </a:schemeClr>
                </a:solidFill>
                <a:latin typeface="Roboto Light"/>
                <a:cs typeface="Roboto Light"/>
              </a:defRPr>
            </a:lvl1pPr>
          </a:lstStyle>
          <a:p>
            <a:pPr lvl="0"/>
            <a:r>
              <a:rPr lang="en-US" dirty="0" smtClean="0"/>
              <a:t>Section Cover Subtitle</a:t>
            </a:r>
            <a:endParaRPr lang="en-US" dirty="0"/>
          </a:p>
        </p:txBody>
      </p:sp>
    </p:spTree>
    <p:extLst>
      <p:ext uri="{BB962C8B-B14F-4D97-AF65-F5344CB8AC3E}">
        <p14:creationId xmlns:p14="http://schemas.microsoft.com/office/powerpoint/2010/main" xmlns="" val="2813190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Cover - Picture 3">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xmlns="" val="0"/>
              </a:ext>
            </a:extLst>
          </a:blip>
          <a:srcRect l="5155" t="6793" r="12357" b="124"/>
          <a:stretch/>
        </p:blipFill>
        <p:spPr>
          <a:xfrm>
            <a:off x="0" y="0"/>
            <a:ext cx="9144000" cy="6885384"/>
          </a:xfrm>
          <a:prstGeom prst="rect">
            <a:avLst/>
          </a:prstGeom>
        </p:spPr>
      </p:pic>
      <p:sp>
        <p:nvSpPr>
          <p:cNvPr id="3" name="Slide Number Placeholder 2"/>
          <p:cNvSpPr>
            <a:spLocks noGrp="1"/>
          </p:cNvSpPr>
          <p:nvPr>
            <p:ph type="sldNum" sz="quarter" idx="10"/>
          </p:nvPr>
        </p:nvSpPr>
        <p:spPr/>
        <p:txBody>
          <a:bodyPr/>
          <a:lstStyle/>
          <a:p>
            <a:fld id="{6FF59741-7650-A046-95B5-8D31235C520E}" type="slidenum">
              <a:rPr lang="en-US" smtClean="0"/>
              <a:pPr/>
              <a:t>‹#›</a:t>
            </a:fld>
            <a:endParaRPr lang="en-US" dirty="0"/>
          </a:p>
        </p:txBody>
      </p:sp>
      <p:pic>
        <p:nvPicPr>
          <p:cNvPr id="6" name="Picture 5" descr="Untitled-1.png"/>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324788" y="287861"/>
            <a:ext cx="1870948" cy="153826"/>
          </a:xfrm>
          <a:prstGeom prst="rect">
            <a:avLst/>
          </a:prstGeom>
        </p:spPr>
      </p:pic>
      <p:sp>
        <p:nvSpPr>
          <p:cNvPr id="7" name="Rectangle 6"/>
          <p:cNvSpPr/>
          <p:nvPr userDrawn="1"/>
        </p:nvSpPr>
        <p:spPr>
          <a:xfrm rot="10800000" flipV="1">
            <a:off x="-10160" y="3473235"/>
            <a:ext cx="9174480" cy="1613888"/>
          </a:xfrm>
          <a:prstGeom prst="rect">
            <a:avLst/>
          </a:prstGeom>
          <a:solidFill>
            <a:schemeClr val="tx2"/>
          </a:solidFill>
          <a:ln>
            <a:no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8" name="Text Placeholder 11"/>
          <p:cNvSpPr>
            <a:spLocks noGrp="1"/>
          </p:cNvSpPr>
          <p:nvPr>
            <p:ph type="body" sz="quarter" idx="11" hasCustomPrompt="1"/>
          </p:nvPr>
        </p:nvSpPr>
        <p:spPr>
          <a:xfrm>
            <a:off x="333411" y="3726103"/>
            <a:ext cx="8535370" cy="720080"/>
          </a:xfrm>
          <a:prstGeom prst="rect">
            <a:avLst/>
          </a:prstGeom>
        </p:spPr>
        <p:txBody>
          <a:bodyPr vert="horz"/>
          <a:lstStyle>
            <a:lvl1pPr marL="0" indent="0" algn="ctr">
              <a:buNone/>
              <a:defRPr sz="3600" baseline="0">
                <a:solidFill>
                  <a:schemeClr val="tx1">
                    <a:lumMod val="10000"/>
                    <a:lumOff val="90000"/>
                  </a:schemeClr>
                </a:solidFill>
                <a:latin typeface="Roboto Light"/>
                <a:cs typeface="Roboto Light"/>
              </a:defRPr>
            </a:lvl1pPr>
          </a:lstStyle>
          <a:p>
            <a:pPr lvl="0"/>
            <a:r>
              <a:rPr lang="en-US" dirty="0" smtClean="0"/>
              <a:t>Section Cover Title</a:t>
            </a:r>
            <a:endParaRPr lang="en-US" dirty="0"/>
          </a:p>
        </p:txBody>
      </p:sp>
      <p:sp>
        <p:nvSpPr>
          <p:cNvPr id="9" name="Text Placeholder 13"/>
          <p:cNvSpPr>
            <a:spLocks noGrp="1"/>
          </p:cNvSpPr>
          <p:nvPr>
            <p:ph type="body" sz="quarter" idx="12" hasCustomPrompt="1"/>
          </p:nvPr>
        </p:nvSpPr>
        <p:spPr>
          <a:xfrm>
            <a:off x="332599" y="4451992"/>
            <a:ext cx="8535370" cy="461963"/>
          </a:xfrm>
          <a:prstGeom prst="rect">
            <a:avLst/>
          </a:prstGeom>
        </p:spPr>
        <p:txBody>
          <a:bodyPr vert="horz"/>
          <a:lstStyle>
            <a:lvl1pPr marL="0" indent="0" algn="ctr">
              <a:buNone/>
              <a:defRPr sz="1800" baseline="0">
                <a:solidFill>
                  <a:schemeClr val="tx2">
                    <a:lumMod val="50000"/>
                    <a:lumOff val="50000"/>
                  </a:schemeClr>
                </a:solidFill>
                <a:latin typeface="Roboto Light"/>
                <a:cs typeface="Roboto Light"/>
              </a:defRPr>
            </a:lvl1pPr>
          </a:lstStyle>
          <a:p>
            <a:pPr lvl="0"/>
            <a:r>
              <a:rPr lang="en-US" dirty="0" smtClean="0"/>
              <a:t>Section Cover Subtitle</a:t>
            </a:r>
            <a:endParaRPr lang="en-US" dirty="0"/>
          </a:p>
        </p:txBody>
      </p:sp>
    </p:spTree>
    <p:extLst>
      <p:ext uri="{BB962C8B-B14F-4D97-AF65-F5344CB8AC3E}">
        <p14:creationId xmlns:p14="http://schemas.microsoft.com/office/powerpoint/2010/main" xmlns="" val="995580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Cover - Custom Picture">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0" y="0"/>
            <a:ext cx="9150350" cy="6858000"/>
          </a:xfrm>
          <a:prstGeom prst="rect">
            <a:avLst/>
          </a:prstGeom>
        </p:spPr>
        <p:txBody>
          <a:bodyPr vert="horz"/>
          <a:lstStyle>
            <a:lvl1pPr marL="0" indent="0" algn="ctr">
              <a:lnSpc>
                <a:spcPct val="100000"/>
              </a:lnSpc>
              <a:buNone/>
              <a:defRPr sz="2000" baseline="0">
                <a:solidFill>
                  <a:srgbClr val="9E9088"/>
                </a:solidFill>
                <a:latin typeface="Roboto Light"/>
                <a:cs typeface="Roboto Light"/>
              </a:defRPr>
            </a:lvl1p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Click to insert an image</a:t>
            </a:r>
            <a:endParaRPr lang="en-US" dirty="0"/>
          </a:p>
        </p:txBody>
      </p:sp>
      <p:sp>
        <p:nvSpPr>
          <p:cNvPr id="12"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25000"/>
                    <a:lumOff val="75000"/>
                  </a:schemeClr>
                </a:solidFill>
                <a:latin typeface="Helvetica Neue Light"/>
                <a:cs typeface="Helvetica Neue Light"/>
              </a:defRPr>
            </a:lvl1pPr>
          </a:lstStyle>
          <a:p>
            <a:fld id="{6FF59741-7650-A046-95B5-8D31235C520E}" type="slidenum">
              <a:rPr lang="en-US" smtClean="0"/>
              <a:pPr/>
              <a:t>‹#›</a:t>
            </a:fld>
            <a:endParaRPr lang="en-US" dirty="0"/>
          </a:p>
        </p:txBody>
      </p:sp>
    </p:spTree>
    <p:extLst>
      <p:ext uri="{BB962C8B-B14F-4D97-AF65-F5344CB8AC3E}">
        <p14:creationId xmlns:p14="http://schemas.microsoft.com/office/powerpoint/2010/main" xmlns="" val="118364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8"/>
          <a:stretch>
            <a:fillRect/>
          </a:stretch>
        </p:blipFill>
        <p:spPr>
          <a:xfrm>
            <a:off x="3797300" y="3340100"/>
            <a:ext cx="1536700" cy="177800"/>
          </a:xfrm>
          <a:prstGeom prst="rect">
            <a:avLst/>
          </a:prstGeom>
        </p:spPr>
      </p:pic>
      <p:sp>
        <p:nvSpPr>
          <p:cNvPr id="5"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Tree>
    <p:extLst>
      <p:ext uri="{BB962C8B-B14F-4D97-AF65-F5344CB8AC3E}">
        <p14:creationId xmlns:p14="http://schemas.microsoft.com/office/powerpoint/2010/main" xmlns="" val="967417408"/>
      </p:ext>
    </p:extLst>
  </p:cSld>
  <p:clrMap bg1="lt1" tx1="dk1" bg2="lt2" tx2="dk2" accent1="accent1" accent2="accent2" accent3="accent3" accent4="accent4" accent5="accent5" accent6="accent6" hlink="hlink" folHlink="folHlink"/>
  <p:sldLayoutIdLst>
    <p:sldLayoutId id="2147483701" r:id="rId1"/>
    <p:sldLayoutId id="2147483710" r:id="rId2"/>
    <p:sldLayoutId id="2147483711" r:id="rId3"/>
    <p:sldLayoutId id="2147483722" r:id="rId4"/>
    <p:sldLayoutId id="2147483702" r:id="rId5"/>
    <p:sldLayoutId id="2147483724" r:id="rId6"/>
    <p:sldLayoutId id="2147483723" r:id="rId7"/>
    <p:sldLayoutId id="2147483725" r:id="rId8"/>
    <p:sldLayoutId id="2147483703" r:id="rId9"/>
    <p:sldLayoutId id="2147483676" r:id="rId10"/>
    <p:sldLayoutId id="2147483652" r:id="rId11"/>
    <p:sldLayoutId id="2147483726" r:id="rId12"/>
    <p:sldLayoutId id="2147483727" r:id="rId13"/>
    <p:sldLayoutId id="2147483700" r:id="rId14"/>
    <p:sldLayoutId id="2147483705" r:id="rId15"/>
    <p:sldLayoutId id="2147483708" r:id="rId16"/>
    <p:sldLayoutId id="2147483714" r:id="rId17"/>
    <p:sldLayoutId id="2147483712" r:id="rId18"/>
    <p:sldLayoutId id="2147483713" r:id="rId19"/>
    <p:sldLayoutId id="2147483707" r:id="rId20"/>
    <p:sldLayoutId id="2147483719" r:id="rId21"/>
    <p:sldLayoutId id="2147483721" r:id="rId22"/>
    <p:sldLayoutId id="2147483720" r:id="rId23"/>
    <p:sldLayoutId id="2147483715" r:id="rId24"/>
    <p:sldLayoutId id="2147483716" r:id="rId25"/>
    <p:sldLayoutId id="2147483717" r:id="rId26"/>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smtClean="0"/>
              <a:t>Appendix: Structured Content</a:t>
            </a:r>
            <a:endParaRPr lang="en-US" dirty="0"/>
          </a:p>
        </p:txBody>
      </p:sp>
      <p:sp>
        <p:nvSpPr>
          <p:cNvPr id="4" name="Text Placeholder 3"/>
          <p:cNvSpPr>
            <a:spLocks noGrp="1"/>
          </p:cNvSpPr>
          <p:nvPr>
            <p:ph type="body" sz="quarter" idx="10"/>
          </p:nvPr>
        </p:nvSpPr>
        <p:spPr/>
        <p:txBody>
          <a:bodyPr/>
          <a:lstStyle/>
          <a:p>
            <a:r>
              <a:rPr lang="en-US" dirty="0" smtClean="0"/>
              <a:t>Widget Extras</a:t>
            </a:r>
            <a:endParaRPr lang="en-US" dirty="0"/>
          </a:p>
        </p:txBody>
      </p:sp>
    </p:spTree>
    <p:extLst>
      <p:ext uri="{BB962C8B-B14F-4D97-AF65-F5344CB8AC3E}">
        <p14:creationId xmlns:p14="http://schemas.microsoft.com/office/powerpoint/2010/main" xmlns="" val="1195366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FF59741-7650-A046-95B5-8D31235C520E}" type="slidenum">
              <a:rPr lang="en-US" smtClean="0"/>
              <a:pPr/>
              <a:t>10</a:t>
            </a:fld>
            <a:endParaRPr lang="en-US" dirty="0"/>
          </a:p>
        </p:txBody>
      </p:sp>
      <p:sp>
        <p:nvSpPr>
          <p:cNvPr id="5" name="Text Placeholder 4"/>
          <p:cNvSpPr>
            <a:spLocks noGrp="1"/>
          </p:cNvSpPr>
          <p:nvPr>
            <p:ph type="body" sz="quarter" idx="13"/>
          </p:nvPr>
        </p:nvSpPr>
        <p:spPr/>
        <p:txBody>
          <a:bodyPr/>
          <a:lstStyle/>
          <a:p>
            <a:r>
              <a:rPr lang="en-US" dirty="0" err="1" smtClean="0"/>
              <a:t>JSONSchema</a:t>
            </a:r>
            <a:r>
              <a:rPr lang="en-US" dirty="0" smtClean="0"/>
              <a:t> Demo</a:t>
            </a:r>
            <a:endParaRPr lang="en-US" dirty="0"/>
          </a:p>
        </p:txBody>
      </p:sp>
      <p:sp>
        <p:nvSpPr>
          <p:cNvPr id="6" name="Content Placeholder 5"/>
          <p:cNvSpPr>
            <a:spLocks noGrp="1"/>
          </p:cNvSpPr>
          <p:nvPr>
            <p:ph sz="quarter" idx="16"/>
          </p:nvPr>
        </p:nvSpPr>
        <p:spPr>
          <a:xfrm>
            <a:off x="365760" y="2780928"/>
            <a:ext cx="8454712" cy="3727822"/>
          </a:xfrm>
        </p:spPr>
        <p:txBody>
          <a:bodyPr/>
          <a:lstStyle/>
          <a:p>
            <a:r>
              <a:rPr lang="en-US" sz="3600" dirty="0" smtClean="0"/>
              <a:t>Let’s demo how to use </a:t>
            </a:r>
            <a:r>
              <a:rPr lang="en-US" sz="3600" dirty="0" err="1" smtClean="0"/>
              <a:t>jsonschema.net</a:t>
            </a:r>
            <a:r>
              <a:rPr lang="en-US" sz="3600" dirty="0" smtClean="0"/>
              <a:t> to generate valid content types</a:t>
            </a:r>
            <a:endParaRPr lang="en-US" sz="3600" dirty="0"/>
          </a:p>
        </p:txBody>
      </p:sp>
    </p:spTree>
    <p:extLst>
      <p:ext uri="{BB962C8B-B14F-4D97-AF65-F5344CB8AC3E}">
        <p14:creationId xmlns:p14="http://schemas.microsoft.com/office/powerpoint/2010/main" xmlns="" val="3835437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FF59741-7650-A046-95B5-8D31235C520E}" type="slidenum">
              <a:rPr lang="en-US" smtClean="0"/>
              <a:pPr/>
              <a:t>11</a:t>
            </a:fld>
            <a:endParaRPr lang="en-US" dirty="0"/>
          </a:p>
        </p:txBody>
      </p:sp>
      <p:sp>
        <p:nvSpPr>
          <p:cNvPr id="5" name="Text Placeholder 4"/>
          <p:cNvSpPr>
            <a:spLocks noGrp="1"/>
          </p:cNvSpPr>
          <p:nvPr>
            <p:ph type="body" sz="quarter" idx="13"/>
          </p:nvPr>
        </p:nvSpPr>
        <p:spPr/>
        <p:txBody>
          <a:bodyPr/>
          <a:lstStyle/>
          <a:p>
            <a:r>
              <a:rPr lang="en-US" dirty="0" smtClean="0"/>
              <a:t>JSON Schema Creation</a:t>
            </a:r>
            <a:endParaRPr lang="en-US" dirty="0"/>
          </a:p>
        </p:txBody>
      </p:sp>
      <p:sp>
        <p:nvSpPr>
          <p:cNvPr id="6" name="Content Placeholder 5"/>
          <p:cNvSpPr>
            <a:spLocks noGrp="1"/>
          </p:cNvSpPr>
          <p:nvPr>
            <p:ph sz="quarter" idx="16"/>
          </p:nvPr>
        </p:nvSpPr>
        <p:spPr/>
        <p:txBody>
          <a:bodyPr/>
          <a:lstStyle/>
          <a:p>
            <a:r>
              <a:rPr lang="en-US" sz="4000" dirty="0" smtClean="0"/>
              <a:t>Follow this how-to guide to learn how to create your first custom Content Type:</a:t>
            </a:r>
          </a:p>
          <a:p>
            <a:endParaRPr lang="en-US" sz="4000" dirty="0"/>
          </a:p>
          <a:p>
            <a:r>
              <a:rPr lang="en-US" sz="4000" dirty="0">
                <a:solidFill>
                  <a:schemeClr val="accent1"/>
                </a:solidFill>
              </a:rPr>
              <a:t>https://</a:t>
            </a:r>
            <a:r>
              <a:rPr lang="en-US" sz="4000" dirty="0" err="1">
                <a:solidFill>
                  <a:schemeClr val="accent1"/>
                </a:solidFill>
              </a:rPr>
              <a:t>my.backbase.com</a:t>
            </a:r>
            <a:r>
              <a:rPr lang="en-US" sz="4000" dirty="0">
                <a:solidFill>
                  <a:schemeClr val="accent1"/>
                </a:solidFill>
              </a:rPr>
              <a:t>/docs/how-to-guides/article//give-your-custom-content-some-backbone-with-</a:t>
            </a:r>
            <a:r>
              <a:rPr lang="en-US" sz="4000" dirty="0" err="1">
                <a:solidFill>
                  <a:schemeClr val="accent1"/>
                </a:solidFill>
              </a:rPr>
              <a:t>json</a:t>
            </a:r>
            <a:r>
              <a:rPr lang="en-US" sz="4000" dirty="0">
                <a:solidFill>
                  <a:schemeClr val="accent1"/>
                </a:solidFill>
              </a:rPr>
              <a:t>-schema</a:t>
            </a:r>
          </a:p>
        </p:txBody>
      </p:sp>
    </p:spTree>
    <p:extLst>
      <p:ext uri="{BB962C8B-B14F-4D97-AF65-F5344CB8AC3E}">
        <p14:creationId xmlns:p14="http://schemas.microsoft.com/office/powerpoint/2010/main" xmlns="" val="3720126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Creating Content Items</a:t>
            </a:r>
            <a:endParaRPr lang="en-US" dirty="0"/>
          </a:p>
        </p:txBody>
      </p:sp>
      <p:sp>
        <p:nvSpPr>
          <p:cNvPr id="6" name="Content Placeholder 5"/>
          <p:cNvSpPr>
            <a:spLocks noGrp="1"/>
          </p:cNvSpPr>
          <p:nvPr>
            <p:ph sz="quarter" idx="14"/>
          </p:nvPr>
        </p:nvSpPr>
        <p:spPr>
          <a:xfrm>
            <a:off x="357188" y="2348880"/>
            <a:ext cx="8439150" cy="4159870"/>
          </a:xfrm>
        </p:spPr>
        <p:txBody>
          <a:bodyPr/>
          <a:lstStyle/>
          <a:p>
            <a:pPr marL="0" indent="0">
              <a:buNone/>
            </a:pPr>
            <a:r>
              <a:rPr lang="en-US" dirty="0" smtClean="0"/>
              <a:t>Once you created a custom Content Type, it</a:t>
            </a:r>
            <a:r>
              <a:rPr lang="fr-FR" dirty="0" smtClean="0"/>
              <a:t>’</a:t>
            </a:r>
            <a:r>
              <a:rPr lang="en-US" dirty="0" smtClean="0"/>
              <a:t>s very easy to create Content Items based on your custom type via the Content Management interface of CXP Manager.</a:t>
            </a:r>
          </a:p>
          <a:p>
            <a:pPr marL="0" indent="0">
              <a:buNone/>
            </a:pPr>
            <a:endParaRPr lang="en-US" dirty="0"/>
          </a:p>
          <a:p>
            <a:pPr marL="0" indent="0">
              <a:buNone/>
            </a:pPr>
            <a:r>
              <a:rPr lang="en-US" dirty="0" smtClean="0"/>
              <a:t>You have the possibility to create Content Items on the server level (so the item can be shared across portals) or for a specific portal.</a:t>
            </a:r>
          </a:p>
        </p:txBody>
      </p:sp>
      <p:sp>
        <p:nvSpPr>
          <p:cNvPr id="2" name="Slide Number Placeholder 1"/>
          <p:cNvSpPr>
            <a:spLocks noGrp="1"/>
          </p:cNvSpPr>
          <p:nvPr>
            <p:ph type="sldNum" sz="quarter" idx="4"/>
          </p:nvPr>
        </p:nvSpPr>
        <p:spPr/>
        <p:txBody>
          <a:bodyPr/>
          <a:lstStyle/>
          <a:p>
            <a:fld id="{6FF59741-7650-A046-95B5-8D31235C520E}" type="slidenum">
              <a:rPr lang="en-US" smtClean="0"/>
              <a:pPr/>
              <a:t>12</a:t>
            </a:fld>
            <a:endParaRPr lang="en-US" dirty="0"/>
          </a:p>
        </p:txBody>
      </p:sp>
    </p:spTree>
    <p:extLst>
      <p:ext uri="{BB962C8B-B14F-4D97-AF65-F5344CB8AC3E}">
        <p14:creationId xmlns:p14="http://schemas.microsoft.com/office/powerpoint/2010/main" xmlns="" val="2250713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FF59741-7650-A046-95B5-8D31235C520E}" type="slidenum">
              <a:rPr lang="en-US" smtClean="0"/>
              <a:pPr/>
              <a:t>13</a:t>
            </a:fld>
            <a:endParaRPr lang="en-US" dirty="0"/>
          </a:p>
        </p:txBody>
      </p:sp>
      <p:sp>
        <p:nvSpPr>
          <p:cNvPr id="5" name="Text Placeholder 4"/>
          <p:cNvSpPr>
            <a:spLocks noGrp="1"/>
          </p:cNvSpPr>
          <p:nvPr>
            <p:ph type="body" sz="quarter" idx="13"/>
          </p:nvPr>
        </p:nvSpPr>
        <p:spPr/>
        <p:txBody>
          <a:bodyPr/>
          <a:lstStyle/>
          <a:p>
            <a:r>
              <a:rPr lang="en-US" dirty="0" smtClean="0"/>
              <a:t>Content Item Demo</a:t>
            </a:r>
            <a:endParaRPr lang="en-US" dirty="0"/>
          </a:p>
        </p:txBody>
      </p:sp>
      <p:sp>
        <p:nvSpPr>
          <p:cNvPr id="6" name="Content Placeholder 5"/>
          <p:cNvSpPr>
            <a:spLocks noGrp="1"/>
          </p:cNvSpPr>
          <p:nvPr>
            <p:ph sz="quarter" idx="16"/>
          </p:nvPr>
        </p:nvSpPr>
        <p:spPr>
          <a:xfrm>
            <a:off x="365760" y="2492896"/>
            <a:ext cx="8524240" cy="4015854"/>
          </a:xfrm>
        </p:spPr>
        <p:txBody>
          <a:bodyPr/>
          <a:lstStyle/>
          <a:p>
            <a:r>
              <a:rPr lang="en-US" sz="3600" dirty="0" smtClean="0"/>
              <a:t>Let’s demo how to create a Credit Card content item based on the custom Content Type we created earlier.</a:t>
            </a:r>
            <a:endParaRPr lang="en-US" sz="3600" dirty="0"/>
          </a:p>
        </p:txBody>
      </p:sp>
    </p:spTree>
    <p:extLst>
      <p:ext uri="{BB962C8B-B14F-4D97-AF65-F5344CB8AC3E}">
        <p14:creationId xmlns:p14="http://schemas.microsoft.com/office/powerpoint/2010/main" xmlns="" val="380695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Structured Content Widget</a:t>
            </a:r>
            <a:endParaRPr lang="en-US" dirty="0"/>
          </a:p>
        </p:txBody>
      </p:sp>
      <p:sp>
        <p:nvSpPr>
          <p:cNvPr id="6" name="Content Placeholder 5"/>
          <p:cNvSpPr>
            <a:spLocks noGrp="1"/>
          </p:cNvSpPr>
          <p:nvPr>
            <p:ph sz="quarter" idx="14"/>
          </p:nvPr>
        </p:nvSpPr>
        <p:spPr>
          <a:xfrm>
            <a:off x="357188" y="2420888"/>
            <a:ext cx="8439150" cy="4087862"/>
          </a:xfrm>
        </p:spPr>
        <p:txBody>
          <a:bodyPr/>
          <a:lstStyle/>
          <a:p>
            <a:pPr marL="0" indent="0">
              <a:buNone/>
            </a:pPr>
            <a:r>
              <a:rPr lang="en-US" dirty="0" smtClean="0"/>
              <a:t>The Structured Content Widget allows you to display content items created via the Content Management interface.</a:t>
            </a:r>
          </a:p>
          <a:p>
            <a:pPr marL="0" indent="0">
              <a:buNone/>
            </a:pPr>
            <a:endParaRPr lang="en-US" dirty="0"/>
          </a:p>
          <a:p>
            <a:pPr marL="0" indent="0">
              <a:buNone/>
            </a:pPr>
            <a:r>
              <a:rPr lang="en-US" dirty="0" smtClean="0"/>
              <a:t>Via the new extension system in CXP 5.6, it is very easy to extend this Structured Content Widget to add your own custom templates.</a:t>
            </a:r>
            <a:endParaRPr lang="en-US" dirty="0"/>
          </a:p>
        </p:txBody>
      </p:sp>
      <p:sp>
        <p:nvSpPr>
          <p:cNvPr id="2" name="Slide Number Placeholder 1"/>
          <p:cNvSpPr>
            <a:spLocks noGrp="1"/>
          </p:cNvSpPr>
          <p:nvPr>
            <p:ph type="sldNum" sz="quarter" idx="4"/>
          </p:nvPr>
        </p:nvSpPr>
        <p:spPr/>
        <p:txBody>
          <a:bodyPr/>
          <a:lstStyle/>
          <a:p>
            <a:fld id="{6FF59741-7650-A046-95B5-8D31235C520E}" type="slidenum">
              <a:rPr lang="en-US" smtClean="0"/>
              <a:pPr/>
              <a:t>14</a:t>
            </a:fld>
            <a:endParaRPr lang="en-US" dirty="0"/>
          </a:p>
        </p:txBody>
      </p:sp>
    </p:spTree>
    <p:extLst>
      <p:ext uri="{BB962C8B-B14F-4D97-AF65-F5344CB8AC3E}">
        <p14:creationId xmlns:p14="http://schemas.microsoft.com/office/powerpoint/2010/main" xmlns="" val="264040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FF59741-7650-A046-95B5-8D31235C520E}" type="slidenum">
              <a:rPr lang="en-US" smtClean="0"/>
              <a:pPr/>
              <a:t>15</a:t>
            </a:fld>
            <a:endParaRPr lang="en-US" dirty="0"/>
          </a:p>
        </p:txBody>
      </p:sp>
      <p:sp>
        <p:nvSpPr>
          <p:cNvPr id="5" name="Text Placeholder 4"/>
          <p:cNvSpPr>
            <a:spLocks noGrp="1"/>
          </p:cNvSpPr>
          <p:nvPr>
            <p:ph type="body" sz="quarter" idx="13"/>
          </p:nvPr>
        </p:nvSpPr>
        <p:spPr/>
        <p:txBody>
          <a:bodyPr/>
          <a:lstStyle/>
          <a:p>
            <a:r>
              <a:rPr lang="en-US" dirty="0" smtClean="0"/>
              <a:t>Structured Content </a:t>
            </a:r>
            <a:r>
              <a:rPr lang="en-US" dirty="0"/>
              <a:t>W</a:t>
            </a:r>
            <a:r>
              <a:rPr lang="en-US" dirty="0" smtClean="0"/>
              <a:t>idget Demo</a:t>
            </a:r>
            <a:endParaRPr lang="en-US" dirty="0"/>
          </a:p>
        </p:txBody>
      </p:sp>
      <p:sp>
        <p:nvSpPr>
          <p:cNvPr id="6" name="Content Placeholder 5"/>
          <p:cNvSpPr>
            <a:spLocks noGrp="1"/>
          </p:cNvSpPr>
          <p:nvPr>
            <p:ph sz="quarter" idx="16"/>
          </p:nvPr>
        </p:nvSpPr>
        <p:spPr>
          <a:xfrm>
            <a:off x="365760" y="2636912"/>
            <a:ext cx="8524240" cy="3871838"/>
          </a:xfrm>
        </p:spPr>
        <p:txBody>
          <a:bodyPr/>
          <a:lstStyle/>
          <a:p>
            <a:r>
              <a:rPr lang="en-US" sz="4000" dirty="0" smtClean="0"/>
              <a:t>Let’s see how we can use the Structured Content Widget to display a Credit Card content item.</a:t>
            </a:r>
            <a:endParaRPr lang="en-US" sz="4000" dirty="0"/>
          </a:p>
        </p:txBody>
      </p:sp>
    </p:spTree>
    <p:extLst>
      <p:ext uri="{BB962C8B-B14F-4D97-AF65-F5344CB8AC3E}">
        <p14:creationId xmlns:p14="http://schemas.microsoft.com/office/powerpoint/2010/main" xmlns="" val="3758489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FF59741-7650-A046-95B5-8D31235C520E}" type="slidenum">
              <a:rPr lang="en-US" smtClean="0"/>
              <a:pPr/>
              <a:t>16</a:t>
            </a:fld>
            <a:endParaRPr lang="en-US" dirty="0"/>
          </a:p>
        </p:txBody>
      </p:sp>
      <p:sp>
        <p:nvSpPr>
          <p:cNvPr id="5" name="Text Placeholder 4"/>
          <p:cNvSpPr>
            <a:spLocks noGrp="1"/>
          </p:cNvSpPr>
          <p:nvPr>
            <p:ph type="body" sz="quarter" idx="13"/>
          </p:nvPr>
        </p:nvSpPr>
        <p:spPr/>
        <p:txBody>
          <a:bodyPr/>
          <a:lstStyle/>
          <a:p>
            <a:r>
              <a:rPr lang="en-US" dirty="0" smtClean="0"/>
              <a:t>Exercise: Extending the Structured Content Widget</a:t>
            </a:r>
            <a:endParaRPr lang="en-US" dirty="0"/>
          </a:p>
        </p:txBody>
      </p:sp>
      <p:sp>
        <p:nvSpPr>
          <p:cNvPr id="6" name="Content Placeholder 5"/>
          <p:cNvSpPr>
            <a:spLocks noGrp="1"/>
          </p:cNvSpPr>
          <p:nvPr>
            <p:ph sz="quarter" idx="16"/>
          </p:nvPr>
        </p:nvSpPr>
        <p:spPr>
          <a:xfrm>
            <a:off x="365760" y="1038225"/>
            <a:ext cx="8454712" cy="5470525"/>
          </a:xfrm>
        </p:spPr>
        <p:txBody>
          <a:bodyPr/>
          <a:lstStyle/>
          <a:p>
            <a:r>
              <a:rPr lang="en-US" sz="4000" dirty="0" smtClean="0"/>
              <a:t>Follow this how-to guide to learn how to create custom templates and extend the Structured Content Widget</a:t>
            </a:r>
          </a:p>
          <a:p>
            <a:endParaRPr lang="en-US" sz="4000" dirty="0"/>
          </a:p>
          <a:p>
            <a:r>
              <a:rPr lang="en-US" sz="4000" dirty="0">
                <a:solidFill>
                  <a:srgbClr val="BD2727"/>
                </a:solidFill>
              </a:rPr>
              <a:t>https://</a:t>
            </a:r>
            <a:r>
              <a:rPr lang="en-US" sz="4000" dirty="0" err="1">
                <a:solidFill>
                  <a:srgbClr val="BD2727"/>
                </a:solidFill>
              </a:rPr>
              <a:t>my.backbase.com</a:t>
            </a:r>
            <a:r>
              <a:rPr lang="en-US" sz="4000" dirty="0">
                <a:solidFill>
                  <a:srgbClr val="BD2727"/>
                </a:solidFill>
              </a:rPr>
              <a:t>/docs/how-to-guides/article//bring-some-structure-to-your-content</a:t>
            </a:r>
          </a:p>
        </p:txBody>
      </p:sp>
    </p:spTree>
    <p:extLst>
      <p:ext uri="{BB962C8B-B14F-4D97-AF65-F5344CB8AC3E}">
        <p14:creationId xmlns:p14="http://schemas.microsoft.com/office/powerpoint/2010/main" xmlns="" val="2294674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FF59741-7650-A046-95B5-8D31235C520E}" type="slidenum">
              <a:rPr lang="en-US" smtClean="0"/>
              <a:pPr/>
              <a:t>17</a:t>
            </a:fld>
            <a:endParaRPr lang="en-US" dirty="0"/>
          </a:p>
        </p:txBody>
      </p:sp>
    </p:spTree>
    <p:extLst>
      <p:ext uri="{BB962C8B-B14F-4D97-AF65-F5344CB8AC3E}">
        <p14:creationId xmlns:p14="http://schemas.microsoft.com/office/powerpoint/2010/main" xmlns="" val="3768444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Training Overview</a:t>
            </a:r>
            <a:endParaRPr lang="en-US" dirty="0"/>
          </a:p>
        </p:txBody>
      </p:sp>
      <p:sp>
        <p:nvSpPr>
          <p:cNvPr id="3" name="Slide Number Placeholder 2"/>
          <p:cNvSpPr>
            <a:spLocks noGrp="1"/>
          </p:cNvSpPr>
          <p:nvPr>
            <p:ph type="sldNum" sz="quarter" idx="4"/>
          </p:nvPr>
        </p:nvSpPr>
        <p:spPr/>
        <p:txBody>
          <a:bodyPr/>
          <a:lstStyle/>
          <a:p>
            <a:fld id="{6FF59741-7650-A046-95B5-8D31235C520E}" type="slidenum">
              <a:rPr lang="en-US" smtClean="0"/>
              <a:pPr/>
              <a:t>2</a:t>
            </a:fld>
            <a:endParaRPr lang="en-US" dirty="0"/>
          </a:p>
        </p:txBody>
      </p:sp>
      <p:sp>
        <p:nvSpPr>
          <p:cNvPr id="22" name="Rectangle 21"/>
          <p:cNvSpPr/>
          <p:nvPr/>
        </p:nvSpPr>
        <p:spPr bwMode="auto">
          <a:xfrm>
            <a:off x="395537" y="1196752"/>
            <a:ext cx="8453840" cy="5014892"/>
          </a:xfrm>
          <a:custGeom>
            <a:avLst/>
            <a:gdLst>
              <a:gd name="connsiteX0" fmla="*/ 0 w 8197858"/>
              <a:gd name="connsiteY0" fmla="*/ 0 h 5256584"/>
              <a:gd name="connsiteX1" fmla="*/ 8197858 w 8197858"/>
              <a:gd name="connsiteY1" fmla="*/ 0 h 5256584"/>
              <a:gd name="connsiteX2" fmla="*/ 8197858 w 8197858"/>
              <a:gd name="connsiteY2" fmla="*/ 5256584 h 5256584"/>
              <a:gd name="connsiteX3" fmla="*/ 0 w 8197858"/>
              <a:gd name="connsiteY3" fmla="*/ 5256584 h 5256584"/>
              <a:gd name="connsiteX4" fmla="*/ 0 w 8197858"/>
              <a:gd name="connsiteY4" fmla="*/ 0 h 5256584"/>
              <a:gd name="connsiteX0" fmla="*/ 0 w 8309825"/>
              <a:gd name="connsiteY0" fmla="*/ 130629 h 5387213"/>
              <a:gd name="connsiteX1" fmla="*/ 8309825 w 8309825"/>
              <a:gd name="connsiteY1" fmla="*/ 0 h 5387213"/>
              <a:gd name="connsiteX2" fmla="*/ 8197858 w 8309825"/>
              <a:gd name="connsiteY2" fmla="*/ 5387213 h 5387213"/>
              <a:gd name="connsiteX3" fmla="*/ 0 w 8309825"/>
              <a:gd name="connsiteY3" fmla="*/ 5387213 h 5387213"/>
              <a:gd name="connsiteX4" fmla="*/ 0 w 8309825"/>
              <a:gd name="connsiteY4" fmla="*/ 130629 h 5387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9825" h="5387213">
                <a:moveTo>
                  <a:pt x="0" y="130629"/>
                </a:moveTo>
                <a:lnTo>
                  <a:pt x="8309825" y="0"/>
                </a:lnTo>
                <a:lnTo>
                  <a:pt x="8197858" y="5387213"/>
                </a:lnTo>
                <a:lnTo>
                  <a:pt x="0" y="5387213"/>
                </a:lnTo>
                <a:lnTo>
                  <a:pt x="0" y="130629"/>
                </a:lnTo>
                <a:close/>
              </a:path>
            </a:pathLst>
          </a:custGeom>
          <a:solidFill>
            <a:schemeClr val="tx1">
              <a:lumMod val="90000"/>
              <a:lumOff val="10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sp>
        <p:nvSpPr>
          <p:cNvPr id="24" name="Rectangle 23"/>
          <p:cNvSpPr/>
          <p:nvPr/>
        </p:nvSpPr>
        <p:spPr bwMode="auto">
          <a:xfrm>
            <a:off x="632202" y="4725144"/>
            <a:ext cx="7840286" cy="1220037"/>
          </a:xfrm>
          <a:custGeom>
            <a:avLst/>
            <a:gdLst>
              <a:gd name="connsiteX0" fmla="*/ 0 w 7709657"/>
              <a:gd name="connsiteY0" fmla="*/ 0 h 1191492"/>
              <a:gd name="connsiteX1" fmla="*/ 7709657 w 7709657"/>
              <a:gd name="connsiteY1" fmla="*/ 0 h 1191492"/>
              <a:gd name="connsiteX2" fmla="*/ 7709657 w 7709657"/>
              <a:gd name="connsiteY2" fmla="*/ 1191492 h 1191492"/>
              <a:gd name="connsiteX3" fmla="*/ 0 w 7709657"/>
              <a:gd name="connsiteY3" fmla="*/ 1191492 h 1191492"/>
              <a:gd name="connsiteX4" fmla="*/ 0 w 7709657"/>
              <a:gd name="connsiteY4" fmla="*/ 0 h 1191492"/>
              <a:gd name="connsiteX0" fmla="*/ 0 w 7840286"/>
              <a:gd name="connsiteY0" fmla="*/ 0 h 1275467"/>
              <a:gd name="connsiteX1" fmla="*/ 7709657 w 7840286"/>
              <a:gd name="connsiteY1" fmla="*/ 0 h 1275467"/>
              <a:gd name="connsiteX2" fmla="*/ 7840286 w 7840286"/>
              <a:gd name="connsiteY2" fmla="*/ 1275467 h 1275467"/>
              <a:gd name="connsiteX3" fmla="*/ 0 w 7840286"/>
              <a:gd name="connsiteY3" fmla="*/ 1191492 h 1275467"/>
              <a:gd name="connsiteX4" fmla="*/ 0 w 7840286"/>
              <a:gd name="connsiteY4" fmla="*/ 0 h 1275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0286" h="1275467">
                <a:moveTo>
                  <a:pt x="0" y="0"/>
                </a:moveTo>
                <a:lnTo>
                  <a:pt x="7709657" y="0"/>
                </a:lnTo>
                <a:lnTo>
                  <a:pt x="7840286" y="1275467"/>
                </a:lnTo>
                <a:lnTo>
                  <a:pt x="0" y="1191492"/>
                </a:lnTo>
                <a:lnTo>
                  <a:pt x="0" y="0"/>
                </a:lnTo>
                <a:close/>
              </a:path>
            </a:pathLst>
          </a:custGeom>
          <a:solidFill>
            <a:schemeClr val="tx1">
              <a:lumMod val="75000"/>
              <a:lumOff val="25000"/>
            </a:schemeClr>
          </a:solidFill>
          <a:ln w="317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a:endParaRPr lang="nl-NL" sz="500" dirty="0"/>
          </a:p>
          <a:p>
            <a:pPr algn="ctr"/>
            <a:r>
              <a:rPr lang="nl-NL" sz="1000" dirty="0" smtClean="0">
                <a:solidFill>
                  <a:schemeClr val="bg1"/>
                </a:solidFill>
                <a:latin typeface="Roboto Regular" panose="02000000000000000000" pitchFamily="2" charset="0"/>
                <a:ea typeface="Roboto Regular" panose="02000000000000000000" pitchFamily="2" charset="0"/>
              </a:rPr>
              <a:t>Foundation</a:t>
            </a:r>
            <a:endParaRPr lang="en-US" sz="1000" dirty="0">
              <a:solidFill>
                <a:schemeClr val="bg1"/>
              </a:solidFill>
              <a:latin typeface="Roboto Regular" panose="02000000000000000000" pitchFamily="2" charset="0"/>
              <a:ea typeface="Roboto Regular" panose="02000000000000000000" pitchFamily="2" charset="0"/>
            </a:endParaRPr>
          </a:p>
        </p:txBody>
      </p:sp>
      <p:sp>
        <p:nvSpPr>
          <p:cNvPr id="23" name="Rectangle 20"/>
          <p:cNvSpPr/>
          <p:nvPr/>
        </p:nvSpPr>
        <p:spPr bwMode="auto">
          <a:xfrm>
            <a:off x="4680972" y="2286728"/>
            <a:ext cx="3924916" cy="2150383"/>
          </a:xfrm>
          <a:custGeom>
            <a:avLst/>
            <a:gdLst>
              <a:gd name="connsiteX0" fmla="*/ 0 w 4032448"/>
              <a:gd name="connsiteY0" fmla="*/ 0 h 1944216"/>
              <a:gd name="connsiteX1" fmla="*/ 4032448 w 4032448"/>
              <a:gd name="connsiteY1" fmla="*/ 0 h 1944216"/>
              <a:gd name="connsiteX2" fmla="*/ 4032448 w 4032448"/>
              <a:gd name="connsiteY2" fmla="*/ 1944216 h 1944216"/>
              <a:gd name="connsiteX3" fmla="*/ 0 w 4032448"/>
              <a:gd name="connsiteY3" fmla="*/ 1944216 h 1944216"/>
              <a:gd name="connsiteX4" fmla="*/ 0 w 4032448"/>
              <a:gd name="connsiteY4" fmla="*/ 0 h 1944216"/>
              <a:gd name="connsiteX0" fmla="*/ 0 w 4032448"/>
              <a:gd name="connsiteY0" fmla="*/ 0 h 1944216"/>
              <a:gd name="connsiteX1" fmla="*/ 3845835 w 4032448"/>
              <a:gd name="connsiteY1" fmla="*/ 83975 h 1944216"/>
              <a:gd name="connsiteX2" fmla="*/ 4032448 w 4032448"/>
              <a:gd name="connsiteY2" fmla="*/ 1944216 h 1944216"/>
              <a:gd name="connsiteX3" fmla="*/ 0 w 4032448"/>
              <a:gd name="connsiteY3" fmla="*/ 1944216 h 1944216"/>
              <a:gd name="connsiteX4" fmla="*/ 0 w 4032448"/>
              <a:gd name="connsiteY4" fmla="*/ 0 h 1944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2448" h="1944216">
                <a:moveTo>
                  <a:pt x="0" y="0"/>
                </a:moveTo>
                <a:lnTo>
                  <a:pt x="3845835" y="83975"/>
                </a:lnTo>
                <a:lnTo>
                  <a:pt x="4032448" y="1944216"/>
                </a:lnTo>
                <a:lnTo>
                  <a:pt x="0" y="1944216"/>
                </a:lnTo>
                <a:lnTo>
                  <a:pt x="0" y="0"/>
                </a:lnTo>
                <a:close/>
              </a:path>
            </a:pathLst>
          </a:custGeom>
          <a:solidFill>
            <a:schemeClr val="tx2">
              <a:lumMod val="75000"/>
              <a:lumOff val="25000"/>
            </a:schemeClr>
          </a:solidFill>
          <a:ln w="317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a:endParaRPr lang="nl-NL" sz="1000" dirty="0" smtClean="0">
              <a:solidFill>
                <a:schemeClr val="bg1"/>
              </a:solidFill>
              <a:latin typeface="Roboto Regular" panose="02000000000000000000" pitchFamily="2" charset="0"/>
              <a:ea typeface="Roboto Regular" panose="02000000000000000000" pitchFamily="2" charset="0"/>
            </a:endParaRPr>
          </a:p>
          <a:p>
            <a:pPr algn="ctr"/>
            <a:r>
              <a:rPr lang="nl-NL" sz="1000" dirty="0" smtClean="0">
                <a:solidFill>
                  <a:schemeClr val="bg1"/>
                </a:solidFill>
                <a:latin typeface="Roboto Regular" panose="02000000000000000000" pitchFamily="2" charset="0"/>
                <a:ea typeface="Roboto Regular" panose="02000000000000000000" pitchFamily="2" charset="0"/>
              </a:rPr>
              <a:t>Front-end</a:t>
            </a:r>
            <a:endParaRPr lang="en-US" sz="1000" dirty="0">
              <a:solidFill>
                <a:schemeClr val="bg1"/>
              </a:solidFill>
              <a:latin typeface="Roboto Regular" panose="02000000000000000000" pitchFamily="2" charset="0"/>
              <a:ea typeface="Roboto Regular" panose="02000000000000000000" pitchFamily="2" charset="0"/>
            </a:endParaRPr>
          </a:p>
        </p:txBody>
      </p:sp>
      <p:sp>
        <p:nvSpPr>
          <p:cNvPr id="21" name="Rectangle 20"/>
          <p:cNvSpPr/>
          <p:nvPr/>
        </p:nvSpPr>
        <p:spPr bwMode="auto">
          <a:xfrm>
            <a:off x="607720" y="2286728"/>
            <a:ext cx="3924916" cy="2150383"/>
          </a:xfrm>
          <a:custGeom>
            <a:avLst/>
            <a:gdLst>
              <a:gd name="connsiteX0" fmla="*/ 0 w 4032448"/>
              <a:gd name="connsiteY0" fmla="*/ 0 h 1944216"/>
              <a:gd name="connsiteX1" fmla="*/ 4032448 w 4032448"/>
              <a:gd name="connsiteY1" fmla="*/ 0 h 1944216"/>
              <a:gd name="connsiteX2" fmla="*/ 4032448 w 4032448"/>
              <a:gd name="connsiteY2" fmla="*/ 1944216 h 1944216"/>
              <a:gd name="connsiteX3" fmla="*/ 0 w 4032448"/>
              <a:gd name="connsiteY3" fmla="*/ 1944216 h 1944216"/>
              <a:gd name="connsiteX4" fmla="*/ 0 w 4032448"/>
              <a:gd name="connsiteY4" fmla="*/ 0 h 1944216"/>
              <a:gd name="connsiteX0" fmla="*/ 0 w 4032448"/>
              <a:gd name="connsiteY0" fmla="*/ 0 h 1944216"/>
              <a:gd name="connsiteX1" fmla="*/ 3845835 w 4032448"/>
              <a:gd name="connsiteY1" fmla="*/ 83975 h 1944216"/>
              <a:gd name="connsiteX2" fmla="*/ 4032448 w 4032448"/>
              <a:gd name="connsiteY2" fmla="*/ 1944216 h 1944216"/>
              <a:gd name="connsiteX3" fmla="*/ 0 w 4032448"/>
              <a:gd name="connsiteY3" fmla="*/ 1944216 h 1944216"/>
              <a:gd name="connsiteX4" fmla="*/ 0 w 4032448"/>
              <a:gd name="connsiteY4" fmla="*/ 0 h 1944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2448" h="1944216">
                <a:moveTo>
                  <a:pt x="0" y="0"/>
                </a:moveTo>
                <a:lnTo>
                  <a:pt x="3845835" y="83975"/>
                </a:lnTo>
                <a:lnTo>
                  <a:pt x="4032448" y="1944216"/>
                </a:lnTo>
                <a:lnTo>
                  <a:pt x="0" y="1944216"/>
                </a:lnTo>
                <a:lnTo>
                  <a:pt x="0" y="0"/>
                </a:lnTo>
                <a:close/>
              </a:path>
            </a:pathLst>
          </a:custGeom>
          <a:solidFill>
            <a:schemeClr val="tx2">
              <a:lumMod val="75000"/>
              <a:lumOff val="25000"/>
            </a:schemeClr>
          </a:solidFill>
          <a:ln w="317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a:endParaRPr lang="nl-NL" sz="1000" dirty="0" smtClean="0">
              <a:latin typeface="Roboto Regular" panose="02000000000000000000" pitchFamily="2" charset="0"/>
              <a:ea typeface="Roboto Regular" panose="02000000000000000000" pitchFamily="2" charset="0"/>
            </a:endParaRPr>
          </a:p>
          <a:p>
            <a:pPr algn="ctr"/>
            <a:r>
              <a:rPr lang="nl-NL" sz="1000" dirty="0" smtClean="0">
                <a:solidFill>
                  <a:schemeClr val="bg1"/>
                </a:solidFill>
                <a:latin typeface="Roboto Regular" panose="02000000000000000000" pitchFamily="2" charset="0"/>
                <a:ea typeface="Roboto Regular" panose="02000000000000000000" pitchFamily="2" charset="0"/>
              </a:rPr>
              <a:t>Back-end</a:t>
            </a:r>
            <a:endParaRPr lang="en-US" sz="1000" dirty="0">
              <a:solidFill>
                <a:schemeClr val="bg1"/>
              </a:solidFill>
              <a:latin typeface="Roboto Regular" panose="02000000000000000000" pitchFamily="2" charset="0"/>
              <a:ea typeface="Roboto Regular" panose="02000000000000000000" pitchFamily="2" charset="0"/>
            </a:endParaRPr>
          </a:p>
        </p:txBody>
      </p:sp>
      <p:sp>
        <p:nvSpPr>
          <p:cNvPr id="5" name="Rectangle 4"/>
          <p:cNvSpPr/>
          <p:nvPr/>
        </p:nvSpPr>
        <p:spPr bwMode="auto">
          <a:xfrm>
            <a:off x="817983" y="2780928"/>
            <a:ext cx="1051317"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Services</a:t>
            </a:r>
          </a:p>
          <a:p>
            <a:pPr algn="ctr"/>
            <a:r>
              <a:rPr lang="nl-NL" sz="1000" dirty="0" smtClean="0">
                <a:latin typeface="Roboto Regular" panose="02000000000000000000" pitchFamily="2" charset="0"/>
                <a:ea typeface="Roboto Regular" panose="02000000000000000000" pitchFamily="2" charset="0"/>
              </a:rPr>
              <a:t>Integration</a:t>
            </a:r>
            <a:endParaRPr lang="en-US" sz="1000" dirty="0">
              <a:latin typeface="Roboto Regular" panose="02000000000000000000" pitchFamily="2" charset="0"/>
              <a:ea typeface="Roboto Regular" panose="02000000000000000000" pitchFamily="2" charset="0"/>
            </a:endParaRPr>
          </a:p>
        </p:txBody>
      </p:sp>
      <p:sp>
        <p:nvSpPr>
          <p:cNvPr id="6" name="Rectangle 4"/>
          <p:cNvSpPr/>
          <p:nvPr/>
        </p:nvSpPr>
        <p:spPr bwMode="auto">
          <a:xfrm>
            <a:off x="2017636" y="2780928"/>
            <a:ext cx="1051317"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a:latin typeface="Roboto Regular" panose="02000000000000000000" pitchFamily="2" charset="0"/>
                <a:ea typeface="Roboto Regular" panose="02000000000000000000" pitchFamily="2" charset="0"/>
              </a:rPr>
              <a:t>Content</a:t>
            </a:r>
          </a:p>
          <a:p>
            <a:pPr algn="ctr"/>
            <a:r>
              <a:rPr lang="nl-NL" sz="1000" dirty="0">
                <a:latin typeface="Roboto Regular" panose="02000000000000000000" pitchFamily="2" charset="0"/>
                <a:ea typeface="Roboto Regular" panose="02000000000000000000" pitchFamily="2" charset="0"/>
              </a:rPr>
              <a:t>Services</a:t>
            </a:r>
            <a:endParaRPr lang="en-US" sz="1000" dirty="0">
              <a:latin typeface="Roboto Regular" panose="02000000000000000000" pitchFamily="2" charset="0"/>
              <a:ea typeface="Roboto Regular" panose="02000000000000000000" pitchFamily="2" charset="0"/>
            </a:endParaRPr>
          </a:p>
        </p:txBody>
      </p:sp>
      <p:sp>
        <p:nvSpPr>
          <p:cNvPr id="7" name="Rectangle 4"/>
          <p:cNvSpPr/>
          <p:nvPr/>
        </p:nvSpPr>
        <p:spPr bwMode="auto">
          <a:xfrm>
            <a:off x="3217289" y="2780928"/>
            <a:ext cx="1051317"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Advanced</a:t>
            </a:r>
          </a:p>
          <a:p>
            <a:pPr algn="ctr"/>
            <a:r>
              <a:rPr lang="nl-NL" sz="1000" dirty="0" smtClean="0">
                <a:latin typeface="Roboto Regular" panose="02000000000000000000" pitchFamily="2" charset="0"/>
                <a:ea typeface="Roboto Regular" panose="02000000000000000000" pitchFamily="2" charset="0"/>
              </a:rPr>
              <a:t>Security</a:t>
            </a:r>
            <a:endParaRPr lang="en-US" sz="1000" dirty="0">
              <a:latin typeface="Roboto Regular" panose="02000000000000000000" pitchFamily="2" charset="0"/>
              <a:ea typeface="Roboto Regular" panose="02000000000000000000" pitchFamily="2" charset="0"/>
            </a:endParaRPr>
          </a:p>
        </p:txBody>
      </p:sp>
      <p:sp>
        <p:nvSpPr>
          <p:cNvPr id="8" name="Rectangle 4"/>
          <p:cNvSpPr/>
          <p:nvPr/>
        </p:nvSpPr>
        <p:spPr bwMode="auto">
          <a:xfrm>
            <a:off x="1378685" y="3588378"/>
            <a:ext cx="1051317"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Targeting</a:t>
            </a:r>
            <a:endParaRPr lang="en-US" sz="1000" dirty="0">
              <a:latin typeface="Roboto Regular" panose="02000000000000000000" pitchFamily="2" charset="0"/>
              <a:ea typeface="Roboto Regular" panose="02000000000000000000" pitchFamily="2" charset="0"/>
            </a:endParaRPr>
          </a:p>
        </p:txBody>
      </p:sp>
      <p:sp>
        <p:nvSpPr>
          <p:cNvPr id="9" name="Rectangle 4"/>
          <p:cNvSpPr/>
          <p:nvPr/>
        </p:nvSpPr>
        <p:spPr bwMode="auto">
          <a:xfrm>
            <a:off x="2691630" y="3588378"/>
            <a:ext cx="1051317"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Publishing</a:t>
            </a:r>
            <a:endParaRPr lang="en-US" sz="1000" dirty="0">
              <a:latin typeface="Roboto Regular" panose="02000000000000000000" pitchFamily="2" charset="0"/>
              <a:ea typeface="Roboto Regular" panose="02000000000000000000" pitchFamily="2" charset="0"/>
            </a:endParaRPr>
          </a:p>
        </p:txBody>
      </p:sp>
      <p:sp>
        <p:nvSpPr>
          <p:cNvPr id="10" name="Rectangle 4"/>
          <p:cNvSpPr/>
          <p:nvPr/>
        </p:nvSpPr>
        <p:spPr bwMode="auto">
          <a:xfrm>
            <a:off x="1020086" y="5125901"/>
            <a:ext cx="1409916"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Portal Essentials</a:t>
            </a:r>
            <a:endParaRPr lang="en-US" sz="1000" dirty="0">
              <a:latin typeface="Roboto Regular" panose="02000000000000000000" pitchFamily="2" charset="0"/>
              <a:ea typeface="Roboto Regular" panose="02000000000000000000" pitchFamily="2" charset="0"/>
            </a:endParaRPr>
          </a:p>
        </p:txBody>
      </p:sp>
      <p:sp>
        <p:nvSpPr>
          <p:cNvPr id="11" name="Rectangle 4"/>
          <p:cNvSpPr/>
          <p:nvPr/>
        </p:nvSpPr>
        <p:spPr bwMode="auto">
          <a:xfrm>
            <a:off x="2900135" y="5125901"/>
            <a:ext cx="1409916"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Portal Technologies</a:t>
            </a:r>
            <a:endParaRPr lang="en-US" sz="1000" dirty="0">
              <a:latin typeface="Roboto Regular" panose="02000000000000000000" pitchFamily="2" charset="0"/>
              <a:ea typeface="Roboto Regular" panose="02000000000000000000" pitchFamily="2" charset="0"/>
            </a:endParaRPr>
          </a:p>
        </p:txBody>
      </p:sp>
      <p:sp>
        <p:nvSpPr>
          <p:cNvPr id="12" name="Rectangle 4"/>
          <p:cNvSpPr/>
          <p:nvPr/>
        </p:nvSpPr>
        <p:spPr bwMode="auto">
          <a:xfrm>
            <a:off x="4780184" y="5125901"/>
            <a:ext cx="1409916"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Portal Tools</a:t>
            </a:r>
            <a:endParaRPr lang="en-US" sz="1000" dirty="0">
              <a:latin typeface="Roboto Regular" panose="02000000000000000000" pitchFamily="2" charset="0"/>
              <a:ea typeface="Roboto Regular" panose="02000000000000000000" pitchFamily="2" charset="0"/>
            </a:endParaRPr>
          </a:p>
        </p:txBody>
      </p:sp>
      <p:sp>
        <p:nvSpPr>
          <p:cNvPr id="13" name="Rectangle 4"/>
          <p:cNvSpPr/>
          <p:nvPr/>
        </p:nvSpPr>
        <p:spPr bwMode="auto">
          <a:xfrm>
            <a:off x="6660232" y="5125901"/>
            <a:ext cx="1409916"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Portal APIs</a:t>
            </a:r>
            <a:endParaRPr lang="en-US" sz="1000" dirty="0">
              <a:latin typeface="Roboto Regular" panose="02000000000000000000" pitchFamily="2" charset="0"/>
              <a:ea typeface="Roboto Regular" panose="02000000000000000000" pitchFamily="2" charset="0"/>
            </a:endParaRPr>
          </a:p>
        </p:txBody>
      </p:sp>
      <p:sp>
        <p:nvSpPr>
          <p:cNvPr id="15" name="Rectangle 4"/>
          <p:cNvSpPr/>
          <p:nvPr/>
        </p:nvSpPr>
        <p:spPr bwMode="auto">
          <a:xfrm>
            <a:off x="5117060" y="2796290"/>
            <a:ext cx="1411200"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Widget</a:t>
            </a:r>
          </a:p>
          <a:p>
            <a:pPr algn="ctr"/>
            <a:r>
              <a:rPr lang="nl-NL" sz="1000" dirty="0" smtClean="0">
                <a:latin typeface="Roboto Regular" panose="02000000000000000000" pitchFamily="2" charset="0"/>
                <a:ea typeface="Roboto Regular" panose="02000000000000000000" pitchFamily="2" charset="0"/>
              </a:rPr>
              <a:t>Development</a:t>
            </a:r>
            <a:endParaRPr lang="en-US" sz="1000" dirty="0">
              <a:latin typeface="Roboto Regular" panose="02000000000000000000" pitchFamily="2" charset="0"/>
              <a:ea typeface="Roboto Regular" panose="02000000000000000000" pitchFamily="2" charset="0"/>
            </a:endParaRPr>
          </a:p>
        </p:txBody>
      </p:sp>
      <p:sp>
        <p:nvSpPr>
          <p:cNvPr id="16" name="Rectangle 4"/>
          <p:cNvSpPr/>
          <p:nvPr/>
        </p:nvSpPr>
        <p:spPr bwMode="auto">
          <a:xfrm>
            <a:off x="6758601" y="2796290"/>
            <a:ext cx="1411200"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rgbClr val="C00000"/>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solidFill>
                  <a:schemeClr val="bg1"/>
                </a:solidFill>
                <a:latin typeface="Roboto Regular" panose="02000000000000000000" pitchFamily="2" charset="0"/>
                <a:ea typeface="Roboto Regular" panose="02000000000000000000" pitchFamily="2" charset="0"/>
              </a:rPr>
              <a:t>Widget Extras</a:t>
            </a:r>
            <a:endParaRPr lang="en-US" sz="1000" dirty="0">
              <a:solidFill>
                <a:schemeClr val="bg1"/>
              </a:solidFill>
              <a:latin typeface="Roboto Regular" panose="02000000000000000000" pitchFamily="2" charset="0"/>
              <a:ea typeface="Roboto Regular" panose="02000000000000000000" pitchFamily="2" charset="0"/>
            </a:endParaRPr>
          </a:p>
        </p:txBody>
      </p:sp>
      <p:sp>
        <p:nvSpPr>
          <p:cNvPr id="18" name="Rectangle 4"/>
          <p:cNvSpPr/>
          <p:nvPr/>
        </p:nvSpPr>
        <p:spPr bwMode="auto">
          <a:xfrm>
            <a:off x="5937830" y="3588378"/>
            <a:ext cx="1411200"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Container</a:t>
            </a:r>
          </a:p>
          <a:p>
            <a:pPr algn="ctr"/>
            <a:r>
              <a:rPr lang="nl-NL" sz="1000" dirty="0" smtClean="0">
                <a:latin typeface="Roboto Regular" panose="02000000000000000000" pitchFamily="2" charset="0"/>
                <a:ea typeface="Roboto Regular" panose="02000000000000000000" pitchFamily="2" charset="0"/>
              </a:rPr>
              <a:t>Development</a:t>
            </a:r>
            <a:endParaRPr lang="en-US" sz="1000" dirty="0">
              <a:latin typeface="Roboto Regular" panose="02000000000000000000" pitchFamily="2" charset="0"/>
              <a:ea typeface="Roboto Regular" panose="02000000000000000000" pitchFamily="2" charset="0"/>
            </a:endParaRPr>
          </a:p>
        </p:txBody>
      </p:sp>
      <p:sp>
        <p:nvSpPr>
          <p:cNvPr id="26" name="Rectangle 25"/>
          <p:cNvSpPr/>
          <p:nvPr/>
        </p:nvSpPr>
        <p:spPr bwMode="auto">
          <a:xfrm>
            <a:off x="651268" y="1544824"/>
            <a:ext cx="7821219" cy="516024"/>
          </a:xfrm>
          <a:custGeom>
            <a:avLst/>
            <a:gdLst>
              <a:gd name="connsiteX0" fmla="*/ 0 w 7523875"/>
              <a:gd name="connsiteY0" fmla="*/ 0 h 432048"/>
              <a:gd name="connsiteX1" fmla="*/ 7523875 w 7523875"/>
              <a:gd name="connsiteY1" fmla="*/ 0 h 432048"/>
              <a:gd name="connsiteX2" fmla="*/ 7523875 w 7523875"/>
              <a:gd name="connsiteY2" fmla="*/ 432048 h 432048"/>
              <a:gd name="connsiteX3" fmla="*/ 0 w 7523875"/>
              <a:gd name="connsiteY3" fmla="*/ 432048 h 432048"/>
              <a:gd name="connsiteX4" fmla="*/ 0 w 7523875"/>
              <a:gd name="connsiteY4" fmla="*/ 0 h 432048"/>
              <a:gd name="connsiteX0" fmla="*/ 0 w 7607850"/>
              <a:gd name="connsiteY0" fmla="*/ 83976 h 516024"/>
              <a:gd name="connsiteX1" fmla="*/ 7607850 w 7607850"/>
              <a:gd name="connsiteY1" fmla="*/ 0 h 516024"/>
              <a:gd name="connsiteX2" fmla="*/ 7523875 w 7607850"/>
              <a:gd name="connsiteY2" fmla="*/ 516024 h 516024"/>
              <a:gd name="connsiteX3" fmla="*/ 0 w 7607850"/>
              <a:gd name="connsiteY3" fmla="*/ 516024 h 516024"/>
              <a:gd name="connsiteX4" fmla="*/ 0 w 7607850"/>
              <a:gd name="connsiteY4" fmla="*/ 83976 h 516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7850" h="516024">
                <a:moveTo>
                  <a:pt x="0" y="83976"/>
                </a:moveTo>
                <a:lnTo>
                  <a:pt x="7607850" y="0"/>
                </a:lnTo>
                <a:lnTo>
                  <a:pt x="7523875" y="516024"/>
                </a:lnTo>
                <a:lnTo>
                  <a:pt x="0" y="516024"/>
                </a:lnTo>
                <a:lnTo>
                  <a:pt x="0" y="83976"/>
                </a:lnTo>
                <a:close/>
              </a:path>
            </a:pathLst>
          </a:custGeom>
          <a:solidFill>
            <a:schemeClr val="tx1">
              <a:lumMod val="50000"/>
              <a:lumOff val="50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Group Workshop</a:t>
            </a:r>
            <a:endParaRPr lang="en-US" sz="1000" dirty="0">
              <a:latin typeface="Roboto Regular" panose="02000000000000000000" pitchFamily="2" charset="0"/>
              <a:ea typeface="Roboto Regular" panose="02000000000000000000" pitchFamily="2" charset="0"/>
            </a:endParaRPr>
          </a:p>
        </p:txBody>
      </p:sp>
    </p:spTree>
    <p:extLst>
      <p:ext uri="{BB962C8B-B14F-4D97-AF65-F5344CB8AC3E}">
        <p14:creationId xmlns:p14="http://schemas.microsoft.com/office/powerpoint/2010/main" xmlns="" val="5120485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Objectives</a:t>
            </a:r>
            <a:endParaRPr lang="en-GB" dirty="0"/>
          </a:p>
        </p:txBody>
      </p:sp>
      <p:sp>
        <p:nvSpPr>
          <p:cNvPr id="3" name="Slide Number Placeholder 2"/>
          <p:cNvSpPr>
            <a:spLocks noGrp="1"/>
          </p:cNvSpPr>
          <p:nvPr>
            <p:ph type="sldNum" sz="quarter" idx="4"/>
          </p:nvPr>
        </p:nvSpPr>
        <p:spPr/>
        <p:txBody>
          <a:bodyPr/>
          <a:lstStyle/>
          <a:p>
            <a:fld id="{6FF59741-7650-A046-95B5-8D31235C520E}" type="slidenum">
              <a:rPr lang="en-US" smtClean="0"/>
              <a:pPr/>
              <a:t>3</a:t>
            </a:fld>
            <a:endParaRPr lang="en-US" dirty="0"/>
          </a:p>
        </p:txBody>
      </p:sp>
      <p:sp>
        <p:nvSpPr>
          <p:cNvPr id="5" name="Text Placeholder 4"/>
          <p:cNvSpPr>
            <a:spLocks noGrp="1"/>
          </p:cNvSpPr>
          <p:nvPr>
            <p:ph type="body" sz="quarter" idx="14"/>
          </p:nvPr>
        </p:nvSpPr>
        <p:spPr/>
        <p:txBody>
          <a:bodyPr/>
          <a:lstStyle/>
          <a:p>
            <a:r>
              <a:rPr lang="en-US" dirty="0" smtClean="0"/>
              <a:t>Structured Content Types</a:t>
            </a:r>
            <a:endParaRPr lang="en-US" dirty="0"/>
          </a:p>
          <a:p>
            <a:r>
              <a:rPr lang="en-US" dirty="0" smtClean="0"/>
              <a:t>Structured Content Items</a:t>
            </a:r>
            <a:endParaRPr lang="en-US" dirty="0"/>
          </a:p>
          <a:p>
            <a:r>
              <a:rPr lang="en-US" dirty="0" smtClean="0"/>
              <a:t>Structured Content Widget</a:t>
            </a:r>
            <a:endParaRPr lang="en-US" dirty="0"/>
          </a:p>
        </p:txBody>
      </p:sp>
    </p:spTree>
    <p:extLst>
      <p:ext uri="{BB962C8B-B14F-4D97-AF65-F5344CB8AC3E}">
        <p14:creationId xmlns:p14="http://schemas.microsoft.com/office/powerpoint/2010/main" xmlns="" val="21273213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FF59741-7650-A046-95B5-8D31235C520E}" type="slidenum">
              <a:rPr lang="en-US" smtClean="0"/>
              <a:pPr/>
              <a:t>4</a:t>
            </a:fld>
            <a:endParaRPr lang="en-US" dirty="0"/>
          </a:p>
        </p:txBody>
      </p:sp>
      <p:sp>
        <p:nvSpPr>
          <p:cNvPr id="5" name="Text Placeholder 4"/>
          <p:cNvSpPr>
            <a:spLocks noGrp="1"/>
          </p:cNvSpPr>
          <p:nvPr>
            <p:ph type="body" sz="quarter" idx="11"/>
          </p:nvPr>
        </p:nvSpPr>
        <p:spPr/>
        <p:txBody>
          <a:bodyPr/>
          <a:lstStyle/>
          <a:p>
            <a:r>
              <a:rPr lang="en-US" dirty="0" smtClean="0"/>
              <a:t>Structured Content</a:t>
            </a:r>
            <a:endParaRPr lang="en-US" dirty="0"/>
          </a:p>
        </p:txBody>
      </p:sp>
      <p:sp>
        <p:nvSpPr>
          <p:cNvPr id="6" name="Text Placeholder 5"/>
          <p:cNvSpPr>
            <a:spLocks noGrp="1"/>
          </p:cNvSpPr>
          <p:nvPr>
            <p:ph type="body" sz="quarter" idx="12"/>
          </p:nvPr>
        </p:nvSpPr>
        <p:spPr/>
        <p:txBody>
          <a:bodyPr/>
          <a:lstStyle/>
          <a:p>
            <a:r>
              <a:rPr lang="en-US" dirty="0" smtClean="0"/>
              <a:t>The Basics</a:t>
            </a:r>
          </a:p>
          <a:p>
            <a:endParaRPr lang="en-US" dirty="0"/>
          </a:p>
        </p:txBody>
      </p:sp>
    </p:spTree>
    <p:extLst>
      <p:ext uri="{BB962C8B-B14F-4D97-AF65-F5344CB8AC3E}">
        <p14:creationId xmlns:p14="http://schemas.microsoft.com/office/powerpoint/2010/main" xmlns="" val="7666880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Overview</a:t>
            </a:r>
            <a:endParaRPr lang="en-US" dirty="0"/>
          </a:p>
        </p:txBody>
      </p:sp>
      <p:sp>
        <p:nvSpPr>
          <p:cNvPr id="2" name="Slide Number Placeholder 1"/>
          <p:cNvSpPr>
            <a:spLocks noGrp="1"/>
          </p:cNvSpPr>
          <p:nvPr>
            <p:ph type="sldNum" sz="quarter" idx="4"/>
          </p:nvPr>
        </p:nvSpPr>
        <p:spPr/>
        <p:txBody>
          <a:bodyPr/>
          <a:lstStyle/>
          <a:p>
            <a:fld id="{6FF59741-7650-A046-95B5-8D31235C520E}" type="slidenum">
              <a:rPr lang="en-US" smtClean="0"/>
              <a:pPr/>
              <a:t>5</a:t>
            </a:fld>
            <a:endParaRPr lang="en-US" dirty="0"/>
          </a:p>
        </p:txBody>
      </p:sp>
      <p:sp>
        <p:nvSpPr>
          <p:cNvPr id="8" name="Rectangle 7"/>
          <p:cNvSpPr/>
          <p:nvPr/>
        </p:nvSpPr>
        <p:spPr bwMode="auto">
          <a:xfrm>
            <a:off x="1619672" y="1052736"/>
            <a:ext cx="2952328" cy="1656184"/>
          </a:xfrm>
          <a:prstGeom prst="rect">
            <a:avLst/>
          </a:pr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sp>
        <p:nvSpPr>
          <p:cNvPr id="9" name="Rectangle 8"/>
          <p:cNvSpPr/>
          <p:nvPr/>
        </p:nvSpPr>
        <p:spPr bwMode="auto">
          <a:xfrm>
            <a:off x="1619672" y="2924944"/>
            <a:ext cx="2952328" cy="1656184"/>
          </a:xfrm>
          <a:prstGeom prst="rect">
            <a:avLst/>
          </a:pr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sp>
        <p:nvSpPr>
          <p:cNvPr id="10" name="Rectangle 9"/>
          <p:cNvSpPr/>
          <p:nvPr/>
        </p:nvSpPr>
        <p:spPr bwMode="auto">
          <a:xfrm>
            <a:off x="1619672" y="4797152"/>
            <a:ext cx="2952328" cy="1656184"/>
          </a:xfrm>
          <a:prstGeom prst="rect">
            <a:avLst/>
          </a:pr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sp>
        <p:nvSpPr>
          <p:cNvPr id="11" name="Rectangle 10"/>
          <p:cNvSpPr/>
          <p:nvPr/>
        </p:nvSpPr>
        <p:spPr bwMode="auto">
          <a:xfrm>
            <a:off x="4788024" y="2924944"/>
            <a:ext cx="2952328" cy="1656184"/>
          </a:xfrm>
          <a:prstGeom prst="rect">
            <a:avLst/>
          </a:pr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sp>
        <p:nvSpPr>
          <p:cNvPr id="12" name="TextBox 11"/>
          <p:cNvSpPr txBox="1"/>
          <p:nvPr/>
        </p:nvSpPr>
        <p:spPr>
          <a:xfrm>
            <a:off x="1653247" y="1052736"/>
            <a:ext cx="2054657" cy="369332"/>
          </a:xfrm>
          <a:prstGeom prst="rect">
            <a:avLst/>
          </a:prstGeom>
          <a:noFill/>
        </p:spPr>
        <p:txBody>
          <a:bodyPr wrap="none" rtlCol="0">
            <a:spAutoFit/>
          </a:bodyPr>
          <a:lstStyle/>
          <a:p>
            <a:r>
              <a:rPr lang="en-US" dirty="0" smtClean="0">
                <a:latin typeface="Roboto Light"/>
                <a:cs typeface="Roboto Light"/>
              </a:rPr>
              <a:t>Enterprise Catalog</a:t>
            </a:r>
          </a:p>
        </p:txBody>
      </p:sp>
      <p:sp>
        <p:nvSpPr>
          <p:cNvPr id="14" name="TextBox 13"/>
          <p:cNvSpPr txBox="1"/>
          <p:nvPr/>
        </p:nvSpPr>
        <p:spPr>
          <a:xfrm>
            <a:off x="4788024" y="2987660"/>
            <a:ext cx="1649460" cy="369332"/>
          </a:xfrm>
          <a:prstGeom prst="rect">
            <a:avLst/>
          </a:prstGeom>
          <a:noFill/>
        </p:spPr>
        <p:txBody>
          <a:bodyPr wrap="none" rtlCol="0">
            <a:spAutoFit/>
          </a:bodyPr>
          <a:lstStyle/>
          <a:p>
            <a:r>
              <a:rPr lang="en-US" dirty="0" smtClean="0">
                <a:latin typeface="Roboto Light"/>
                <a:cs typeface="Roboto Light"/>
              </a:rPr>
              <a:t>Portal Content</a:t>
            </a:r>
          </a:p>
        </p:txBody>
      </p:sp>
      <p:sp>
        <p:nvSpPr>
          <p:cNvPr id="15" name="TextBox 14"/>
          <p:cNvSpPr txBox="1"/>
          <p:nvPr/>
        </p:nvSpPr>
        <p:spPr>
          <a:xfrm>
            <a:off x="1640672" y="4797152"/>
            <a:ext cx="699080" cy="369332"/>
          </a:xfrm>
          <a:prstGeom prst="rect">
            <a:avLst/>
          </a:prstGeom>
          <a:noFill/>
        </p:spPr>
        <p:txBody>
          <a:bodyPr wrap="none" rtlCol="0">
            <a:spAutoFit/>
          </a:bodyPr>
          <a:lstStyle/>
          <a:p>
            <a:r>
              <a:rPr lang="en-US" dirty="0" smtClean="0">
                <a:latin typeface="Roboto Light"/>
                <a:cs typeface="Roboto Light"/>
              </a:rPr>
              <a:t>Page</a:t>
            </a:r>
          </a:p>
        </p:txBody>
      </p:sp>
      <p:sp>
        <p:nvSpPr>
          <p:cNvPr id="18" name="Oval 17"/>
          <p:cNvSpPr/>
          <p:nvPr/>
        </p:nvSpPr>
        <p:spPr bwMode="auto">
          <a:xfrm>
            <a:off x="4932040" y="3429000"/>
            <a:ext cx="1080120" cy="1080120"/>
          </a:xfrm>
          <a:prstGeom prst="ellipse">
            <a:avLst/>
          </a:prstGeom>
          <a:solidFill>
            <a:schemeClr val="accent5">
              <a:lumMod val="40000"/>
              <a:lumOff val="60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400" b="1" dirty="0" err="1" smtClean="0">
                <a:latin typeface="Roboto Light"/>
              </a:rPr>
              <a:t>Struct</a:t>
            </a:r>
            <a:r>
              <a:rPr lang="en-US" sz="1400" b="1" dirty="0" smtClean="0">
                <a:latin typeface="Roboto Light"/>
              </a:rPr>
              <a:t>.</a:t>
            </a:r>
          </a:p>
          <a:p>
            <a:pPr algn="ctr"/>
            <a:r>
              <a:rPr lang="en-US" sz="1400" b="1" dirty="0" smtClean="0">
                <a:latin typeface="Roboto Light"/>
              </a:rPr>
              <a:t>Content</a:t>
            </a:r>
          </a:p>
          <a:p>
            <a:pPr algn="ctr"/>
            <a:r>
              <a:rPr lang="en-US" sz="1400" b="1" dirty="0" smtClean="0">
                <a:latin typeface="Roboto Light"/>
              </a:rPr>
              <a:t>Item</a:t>
            </a:r>
            <a:endParaRPr lang="en-US" sz="1400" b="1" dirty="0">
              <a:latin typeface="Roboto Light"/>
            </a:endParaRPr>
          </a:p>
        </p:txBody>
      </p:sp>
      <p:sp>
        <p:nvSpPr>
          <p:cNvPr id="19" name="Oval 18"/>
          <p:cNvSpPr/>
          <p:nvPr/>
        </p:nvSpPr>
        <p:spPr bwMode="auto">
          <a:xfrm>
            <a:off x="1979712" y="1556792"/>
            <a:ext cx="1080120" cy="1080120"/>
          </a:xfrm>
          <a:prstGeom prst="ellipse">
            <a:avLst/>
          </a:prstGeom>
          <a:solidFill>
            <a:schemeClr val="bg1">
              <a:lumMod val="6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400" b="1" dirty="0" err="1" smtClean="0">
                <a:latin typeface="Roboto Light"/>
              </a:rPr>
              <a:t>Struct</a:t>
            </a:r>
            <a:r>
              <a:rPr lang="en-US" sz="1400" b="1" dirty="0" smtClean="0">
                <a:latin typeface="Roboto Light"/>
              </a:rPr>
              <a:t>.</a:t>
            </a:r>
          </a:p>
          <a:p>
            <a:pPr algn="ctr"/>
            <a:r>
              <a:rPr lang="en-US" sz="1400" b="1" dirty="0" smtClean="0">
                <a:latin typeface="Roboto Light"/>
              </a:rPr>
              <a:t>Content</a:t>
            </a:r>
          </a:p>
          <a:p>
            <a:pPr algn="ctr"/>
            <a:r>
              <a:rPr lang="en-US" sz="1400" b="1" dirty="0" smtClean="0">
                <a:latin typeface="Roboto Light"/>
              </a:rPr>
              <a:t>Widget</a:t>
            </a:r>
            <a:endParaRPr lang="en-US" sz="1400" b="1" dirty="0">
              <a:latin typeface="Roboto Light"/>
            </a:endParaRPr>
          </a:p>
        </p:txBody>
      </p:sp>
      <p:sp>
        <p:nvSpPr>
          <p:cNvPr id="20" name="Oval 19"/>
          <p:cNvSpPr/>
          <p:nvPr/>
        </p:nvSpPr>
        <p:spPr bwMode="auto">
          <a:xfrm>
            <a:off x="3203848" y="1556792"/>
            <a:ext cx="1080120" cy="1080120"/>
          </a:xfrm>
          <a:prstGeom prst="ellipse">
            <a:avLst/>
          </a:prstGeom>
          <a:solidFill>
            <a:schemeClr val="accent5">
              <a:lumMod val="60000"/>
              <a:lumOff val="40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400" b="1" dirty="0" err="1" smtClean="0">
                <a:latin typeface="Roboto Light"/>
              </a:rPr>
              <a:t>Struct</a:t>
            </a:r>
            <a:r>
              <a:rPr lang="en-US" sz="1400" b="1" dirty="0" smtClean="0">
                <a:latin typeface="Roboto Light"/>
              </a:rPr>
              <a:t>.</a:t>
            </a:r>
          </a:p>
          <a:p>
            <a:pPr algn="ctr"/>
            <a:r>
              <a:rPr lang="en-US" sz="1400" b="1" dirty="0" smtClean="0">
                <a:latin typeface="Roboto Light"/>
              </a:rPr>
              <a:t>Content</a:t>
            </a:r>
          </a:p>
          <a:p>
            <a:pPr algn="ctr"/>
            <a:r>
              <a:rPr lang="en-US" sz="1400" b="1" dirty="0" smtClean="0">
                <a:latin typeface="Roboto Light"/>
              </a:rPr>
              <a:t>Type</a:t>
            </a:r>
            <a:endParaRPr lang="en-US" sz="1400" b="1" dirty="0">
              <a:latin typeface="Roboto Light"/>
            </a:endParaRPr>
          </a:p>
        </p:txBody>
      </p:sp>
      <p:sp>
        <p:nvSpPr>
          <p:cNvPr id="21" name="Oval 20"/>
          <p:cNvSpPr/>
          <p:nvPr/>
        </p:nvSpPr>
        <p:spPr bwMode="auto">
          <a:xfrm>
            <a:off x="1979712" y="3429000"/>
            <a:ext cx="1080120" cy="1080120"/>
          </a:xfrm>
          <a:prstGeom prst="ellipse">
            <a:avLst/>
          </a:prstGeom>
          <a:solidFill>
            <a:schemeClr val="bg1">
              <a:lumMod val="6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400" b="1" dirty="0" err="1" smtClean="0">
                <a:latin typeface="Roboto Light"/>
              </a:rPr>
              <a:t>Struct</a:t>
            </a:r>
            <a:r>
              <a:rPr lang="en-US" sz="1400" b="1" dirty="0" smtClean="0">
                <a:latin typeface="Roboto Light"/>
              </a:rPr>
              <a:t>.</a:t>
            </a:r>
          </a:p>
          <a:p>
            <a:pPr algn="ctr"/>
            <a:r>
              <a:rPr lang="en-US" sz="1400" b="1" dirty="0" smtClean="0">
                <a:latin typeface="Roboto Light"/>
              </a:rPr>
              <a:t>Content</a:t>
            </a:r>
          </a:p>
          <a:p>
            <a:pPr algn="ctr"/>
            <a:r>
              <a:rPr lang="en-US" sz="1400" b="1" dirty="0" smtClean="0">
                <a:latin typeface="Roboto Light"/>
              </a:rPr>
              <a:t>Widget</a:t>
            </a:r>
            <a:endParaRPr lang="en-US" sz="1400" b="1" dirty="0">
              <a:latin typeface="Roboto Light"/>
            </a:endParaRPr>
          </a:p>
        </p:txBody>
      </p:sp>
      <p:sp>
        <p:nvSpPr>
          <p:cNvPr id="22" name="Oval 21"/>
          <p:cNvSpPr/>
          <p:nvPr/>
        </p:nvSpPr>
        <p:spPr bwMode="auto">
          <a:xfrm>
            <a:off x="3203848" y="3429000"/>
            <a:ext cx="1080120" cy="1080120"/>
          </a:xfrm>
          <a:prstGeom prst="ellipse">
            <a:avLst/>
          </a:prstGeom>
          <a:solidFill>
            <a:schemeClr val="accent5">
              <a:lumMod val="60000"/>
              <a:lumOff val="40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400" b="1" dirty="0" err="1" smtClean="0">
                <a:latin typeface="Roboto Light"/>
              </a:rPr>
              <a:t>Struct</a:t>
            </a:r>
            <a:r>
              <a:rPr lang="en-US" sz="1400" b="1" dirty="0" smtClean="0">
                <a:latin typeface="Roboto Light"/>
              </a:rPr>
              <a:t>.</a:t>
            </a:r>
          </a:p>
          <a:p>
            <a:pPr algn="ctr"/>
            <a:r>
              <a:rPr lang="en-US" sz="1400" b="1" dirty="0" smtClean="0">
                <a:latin typeface="Roboto Light"/>
              </a:rPr>
              <a:t>Content</a:t>
            </a:r>
          </a:p>
          <a:p>
            <a:pPr algn="ctr"/>
            <a:r>
              <a:rPr lang="en-US" sz="1400" b="1" dirty="0" smtClean="0">
                <a:latin typeface="Roboto Light"/>
              </a:rPr>
              <a:t>Type</a:t>
            </a:r>
            <a:endParaRPr lang="en-US" sz="1400" b="1" dirty="0">
              <a:latin typeface="Roboto Light"/>
            </a:endParaRPr>
          </a:p>
        </p:txBody>
      </p:sp>
      <p:sp>
        <p:nvSpPr>
          <p:cNvPr id="23" name="Oval 22"/>
          <p:cNvSpPr/>
          <p:nvPr/>
        </p:nvSpPr>
        <p:spPr bwMode="auto">
          <a:xfrm>
            <a:off x="1979712" y="5301208"/>
            <a:ext cx="1080120" cy="1080120"/>
          </a:xfrm>
          <a:prstGeom prst="ellipse">
            <a:avLst/>
          </a:prstGeom>
          <a:solidFill>
            <a:schemeClr val="bg1">
              <a:lumMod val="6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400" b="1" dirty="0" err="1" smtClean="0">
                <a:latin typeface="Roboto Light"/>
              </a:rPr>
              <a:t>Struct</a:t>
            </a:r>
            <a:r>
              <a:rPr lang="en-US" sz="1400" b="1" dirty="0" smtClean="0">
                <a:latin typeface="Roboto Light"/>
              </a:rPr>
              <a:t>.</a:t>
            </a:r>
          </a:p>
          <a:p>
            <a:pPr algn="ctr"/>
            <a:r>
              <a:rPr lang="en-US" sz="1400" b="1" dirty="0" smtClean="0">
                <a:latin typeface="Roboto Light"/>
              </a:rPr>
              <a:t>Content</a:t>
            </a:r>
          </a:p>
          <a:p>
            <a:pPr algn="ctr"/>
            <a:r>
              <a:rPr lang="en-US" sz="1400" b="1" dirty="0" smtClean="0">
                <a:latin typeface="Roboto Light"/>
              </a:rPr>
              <a:t>Widget</a:t>
            </a:r>
            <a:endParaRPr lang="en-US" sz="1400" b="1" dirty="0">
              <a:latin typeface="Roboto Light"/>
            </a:endParaRPr>
          </a:p>
        </p:txBody>
      </p:sp>
      <p:sp>
        <p:nvSpPr>
          <p:cNvPr id="13" name="TextBox 12"/>
          <p:cNvSpPr txBox="1"/>
          <p:nvPr/>
        </p:nvSpPr>
        <p:spPr>
          <a:xfrm>
            <a:off x="1649727" y="2987660"/>
            <a:ext cx="1626129" cy="369332"/>
          </a:xfrm>
          <a:prstGeom prst="rect">
            <a:avLst/>
          </a:prstGeom>
          <a:noFill/>
        </p:spPr>
        <p:txBody>
          <a:bodyPr wrap="none" rtlCol="0">
            <a:spAutoFit/>
          </a:bodyPr>
          <a:lstStyle/>
          <a:p>
            <a:r>
              <a:rPr lang="en-US" dirty="0" smtClean="0">
                <a:latin typeface="Roboto Light"/>
                <a:cs typeface="Roboto Light"/>
              </a:rPr>
              <a:t>Portal Catalog</a:t>
            </a:r>
          </a:p>
        </p:txBody>
      </p:sp>
      <p:cxnSp>
        <p:nvCxnSpPr>
          <p:cNvPr id="33" name="Curved Connector 32"/>
          <p:cNvCxnSpPr>
            <a:stCxn id="18" idx="4"/>
            <a:endCxn id="23" idx="6"/>
          </p:cNvCxnSpPr>
          <p:nvPr/>
        </p:nvCxnSpPr>
        <p:spPr>
          <a:xfrm rot="5400000">
            <a:off x="3599892" y="3969060"/>
            <a:ext cx="1332148" cy="2412268"/>
          </a:xfrm>
          <a:prstGeom prst="curvedConnector2">
            <a:avLst/>
          </a:prstGeom>
          <a:ln>
            <a:solidFill>
              <a:srgbClr val="474747"/>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19" idx="4"/>
            <a:endCxn id="21" idx="0"/>
          </p:cNvCxnSpPr>
          <p:nvPr/>
        </p:nvCxnSpPr>
        <p:spPr>
          <a:xfrm>
            <a:off x="2519772" y="2636912"/>
            <a:ext cx="0" cy="792088"/>
          </a:xfrm>
          <a:prstGeom prst="straightConnector1">
            <a:avLst/>
          </a:prstGeom>
          <a:ln>
            <a:solidFill>
              <a:srgbClr val="474747"/>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20" idx="4"/>
            <a:endCxn id="22" idx="0"/>
          </p:cNvCxnSpPr>
          <p:nvPr/>
        </p:nvCxnSpPr>
        <p:spPr>
          <a:xfrm>
            <a:off x="3743908" y="2636912"/>
            <a:ext cx="0" cy="792088"/>
          </a:xfrm>
          <a:prstGeom prst="straightConnector1">
            <a:avLst/>
          </a:prstGeom>
          <a:ln>
            <a:solidFill>
              <a:srgbClr val="474747"/>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21" idx="4"/>
            <a:endCxn id="23" idx="0"/>
          </p:cNvCxnSpPr>
          <p:nvPr/>
        </p:nvCxnSpPr>
        <p:spPr>
          <a:xfrm>
            <a:off x="2519772" y="4509120"/>
            <a:ext cx="0" cy="792088"/>
          </a:xfrm>
          <a:prstGeom prst="straightConnector1">
            <a:avLst/>
          </a:prstGeom>
          <a:ln>
            <a:solidFill>
              <a:srgbClr val="474747"/>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79300928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Overview</a:t>
            </a:r>
            <a:endParaRPr lang="en-US" dirty="0"/>
          </a:p>
        </p:txBody>
      </p:sp>
      <p:sp>
        <p:nvSpPr>
          <p:cNvPr id="2" name="Slide Number Placeholder 1"/>
          <p:cNvSpPr>
            <a:spLocks noGrp="1"/>
          </p:cNvSpPr>
          <p:nvPr>
            <p:ph type="sldNum" sz="quarter" idx="4"/>
          </p:nvPr>
        </p:nvSpPr>
        <p:spPr/>
        <p:txBody>
          <a:bodyPr/>
          <a:lstStyle/>
          <a:p>
            <a:fld id="{6FF59741-7650-A046-95B5-8D31235C520E}" type="slidenum">
              <a:rPr lang="en-US" smtClean="0"/>
              <a:pPr/>
              <a:t>6</a:t>
            </a:fld>
            <a:endParaRPr lang="en-US" dirty="0"/>
          </a:p>
        </p:txBody>
      </p:sp>
      <p:sp>
        <p:nvSpPr>
          <p:cNvPr id="24" name="Rectangle 61"/>
          <p:cNvSpPr/>
          <p:nvPr/>
        </p:nvSpPr>
        <p:spPr bwMode="auto">
          <a:xfrm>
            <a:off x="289942" y="980728"/>
            <a:ext cx="8625459" cy="5579912"/>
          </a:xfrm>
          <a:custGeom>
            <a:avLst/>
            <a:gdLst>
              <a:gd name="connsiteX0" fmla="*/ 0 w 8577834"/>
              <a:gd name="connsiteY0" fmla="*/ 0 h 3567237"/>
              <a:gd name="connsiteX1" fmla="*/ 8577834 w 8577834"/>
              <a:gd name="connsiteY1" fmla="*/ 0 h 3567237"/>
              <a:gd name="connsiteX2" fmla="*/ 8577834 w 8577834"/>
              <a:gd name="connsiteY2" fmla="*/ 3567237 h 3567237"/>
              <a:gd name="connsiteX3" fmla="*/ 0 w 8577834"/>
              <a:gd name="connsiteY3" fmla="*/ 3567237 h 3567237"/>
              <a:gd name="connsiteX4" fmla="*/ 0 w 8577834"/>
              <a:gd name="connsiteY4" fmla="*/ 0 h 3567237"/>
              <a:gd name="connsiteX0" fmla="*/ 0 w 8625459"/>
              <a:gd name="connsiteY0" fmla="*/ 47625 h 3614862"/>
              <a:gd name="connsiteX1" fmla="*/ 8625459 w 8625459"/>
              <a:gd name="connsiteY1" fmla="*/ 0 h 3614862"/>
              <a:gd name="connsiteX2" fmla="*/ 8577834 w 8625459"/>
              <a:gd name="connsiteY2" fmla="*/ 3614862 h 3614862"/>
              <a:gd name="connsiteX3" fmla="*/ 0 w 8625459"/>
              <a:gd name="connsiteY3" fmla="*/ 3614862 h 3614862"/>
              <a:gd name="connsiteX4" fmla="*/ 0 w 8625459"/>
              <a:gd name="connsiteY4" fmla="*/ 47625 h 3614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25459" h="3614862">
                <a:moveTo>
                  <a:pt x="0" y="47625"/>
                </a:moveTo>
                <a:lnTo>
                  <a:pt x="8625459" y="0"/>
                </a:lnTo>
                <a:lnTo>
                  <a:pt x="8577834" y="3614862"/>
                </a:lnTo>
                <a:lnTo>
                  <a:pt x="0" y="3614862"/>
                </a:lnTo>
                <a:lnTo>
                  <a:pt x="0" y="47625"/>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sp>
        <p:nvSpPr>
          <p:cNvPr id="25" name="Rectangle 24"/>
          <p:cNvSpPr/>
          <p:nvPr/>
        </p:nvSpPr>
        <p:spPr bwMode="auto">
          <a:xfrm>
            <a:off x="410559" y="3033136"/>
            <a:ext cx="5213304" cy="1620000"/>
          </a:xfrm>
          <a:prstGeom prst="rect">
            <a:avLst/>
          </a:prstGeom>
          <a:solidFill>
            <a:schemeClr val="tx2">
              <a:lumMod val="10000"/>
              <a:lumOff val="90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sp>
        <p:nvSpPr>
          <p:cNvPr id="26" name="Rectangle 25"/>
          <p:cNvSpPr/>
          <p:nvPr/>
        </p:nvSpPr>
        <p:spPr bwMode="auto">
          <a:xfrm>
            <a:off x="410558" y="4797152"/>
            <a:ext cx="8336601" cy="1620000"/>
          </a:xfrm>
          <a:prstGeom prst="rect">
            <a:avLst/>
          </a:prstGeom>
          <a:solidFill>
            <a:schemeClr val="tx2">
              <a:lumMod val="10000"/>
              <a:lumOff val="90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sp>
        <p:nvSpPr>
          <p:cNvPr id="27" name="Rectangle 26"/>
          <p:cNvSpPr/>
          <p:nvPr/>
        </p:nvSpPr>
        <p:spPr bwMode="auto">
          <a:xfrm>
            <a:off x="410558" y="1268760"/>
            <a:ext cx="8336601" cy="1620000"/>
          </a:xfrm>
          <a:prstGeom prst="rect">
            <a:avLst/>
          </a:prstGeom>
          <a:solidFill>
            <a:schemeClr val="tx2">
              <a:lumMod val="10000"/>
              <a:lumOff val="90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sp>
        <p:nvSpPr>
          <p:cNvPr id="28" name="Rectangle 27"/>
          <p:cNvSpPr/>
          <p:nvPr/>
        </p:nvSpPr>
        <p:spPr bwMode="auto">
          <a:xfrm>
            <a:off x="1475656" y="5055173"/>
            <a:ext cx="1474211" cy="666214"/>
          </a:xfrm>
          <a:prstGeom prst="rect">
            <a:avLst/>
          </a:prstGeom>
          <a:solidFill>
            <a:schemeClr val="accent4"/>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pt-PT" sz="1200" dirty="0" err="1">
                <a:solidFill>
                  <a:schemeClr val="bg1"/>
                </a:solidFill>
                <a:latin typeface="Roboto Light" panose="02000000000000000000" pitchFamily="2" charset="0"/>
                <a:ea typeface="Roboto Light" panose="02000000000000000000" pitchFamily="2" charset="0"/>
              </a:rPr>
              <a:t>Structured</a:t>
            </a:r>
            <a:endParaRPr lang="pt-PT" sz="1200" dirty="0">
              <a:solidFill>
                <a:schemeClr val="bg1"/>
              </a:solidFill>
              <a:latin typeface="Roboto Light" panose="02000000000000000000" pitchFamily="2" charset="0"/>
              <a:ea typeface="Roboto Light" panose="02000000000000000000" pitchFamily="2" charset="0"/>
            </a:endParaRPr>
          </a:p>
          <a:p>
            <a:pPr algn="ctr"/>
            <a:r>
              <a:rPr lang="pt-PT" sz="1200" b="1" dirty="0" err="1">
                <a:solidFill>
                  <a:schemeClr val="bg1"/>
                </a:solidFill>
                <a:latin typeface="Roboto Light" panose="02000000000000000000" pitchFamily="2" charset="0"/>
                <a:ea typeface="Roboto Light" panose="02000000000000000000" pitchFamily="2" charset="0"/>
              </a:rPr>
              <a:t>Content</a:t>
            </a:r>
            <a:endParaRPr lang="pt-PT" sz="1200" b="1" dirty="0">
              <a:solidFill>
                <a:schemeClr val="bg1"/>
              </a:solidFill>
              <a:latin typeface="Roboto Light" panose="02000000000000000000" pitchFamily="2" charset="0"/>
              <a:ea typeface="Roboto Light" panose="02000000000000000000" pitchFamily="2" charset="0"/>
            </a:endParaRPr>
          </a:p>
          <a:p>
            <a:pPr algn="ctr"/>
            <a:r>
              <a:rPr lang="pt-PT" sz="1200" b="1" dirty="0" err="1" smtClean="0">
                <a:solidFill>
                  <a:schemeClr val="bg1"/>
                </a:solidFill>
                <a:latin typeface="Roboto Light" panose="02000000000000000000" pitchFamily="2" charset="0"/>
                <a:ea typeface="Roboto Light" panose="02000000000000000000" pitchFamily="2" charset="0"/>
              </a:rPr>
              <a:t>Widget</a:t>
            </a:r>
            <a:endParaRPr lang="en-US" sz="1200" b="1" dirty="0">
              <a:solidFill>
                <a:schemeClr val="bg1"/>
              </a:solidFill>
              <a:latin typeface="Roboto Light"/>
            </a:endParaRPr>
          </a:p>
        </p:txBody>
      </p:sp>
      <p:sp>
        <p:nvSpPr>
          <p:cNvPr id="29" name="Rectangle 9"/>
          <p:cNvSpPr/>
          <p:nvPr/>
        </p:nvSpPr>
        <p:spPr bwMode="auto">
          <a:xfrm>
            <a:off x="1496432" y="3356992"/>
            <a:ext cx="1525443" cy="696954"/>
          </a:xfrm>
          <a:custGeom>
            <a:avLst/>
            <a:gdLst>
              <a:gd name="connsiteX0" fmla="*/ 0 w 1512168"/>
              <a:gd name="connsiteY0" fmla="*/ 0 h 683368"/>
              <a:gd name="connsiteX1" fmla="*/ 1512168 w 1512168"/>
              <a:gd name="connsiteY1" fmla="*/ 0 h 683368"/>
              <a:gd name="connsiteX2" fmla="*/ 1512168 w 1512168"/>
              <a:gd name="connsiteY2" fmla="*/ 683368 h 683368"/>
              <a:gd name="connsiteX3" fmla="*/ 0 w 1512168"/>
              <a:gd name="connsiteY3" fmla="*/ 683368 h 683368"/>
              <a:gd name="connsiteX4" fmla="*/ 0 w 1512168"/>
              <a:gd name="connsiteY4" fmla="*/ 0 h 683368"/>
              <a:gd name="connsiteX0" fmla="*/ 0 w 1564720"/>
              <a:gd name="connsiteY0" fmla="*/ 0 h 714899"/>
              <a:gd name="connsiteX1" fmla="*/ 1512168 w 1564720"/>
              <a:gd name="connsiteY1" fmla="*/ 0 h 714899"/>
              <a:gd name="connsiteX2" fmla="*/ 1564720 w 1564720"/>
              <a:gd name="connsiteY2" fmla="*/ 714899 h 714899"/>
              <a:gd name="connsiteX3" fmla="*/ 0 w 1564720"/>
              <a:gd name="connsiteY3" fmla="*/ 683368 h 714899"/>
              <a:gd name="connsiteX4" fmla="*/ 0 w 1564720"/>
              <a:gd name="connsiteY4" fmla="*/ 0 h 714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4720" h="714899">
                <a:moveTo>
                  <a:pt x="0" y="0"/>
                </a:moveTo>
                <a:lnTo>
                  <a:pt x="1512168" y="0"/>
                </a:lnTo>
                <a:lnTo>
                  <a:pt x="1564720" y="714899"/>
                </a:lnTo>
                <a:lnTo>
                  <a:pt x="0" y="683368"/>
                </a:lnTo>
                <a:lnTo>
                  <a:pt x="0" y="0"/>
                </a:lnTo>
                <a:close/>
              </a:path>
            </a:pathLst>
          </a:custGeom>
          <a:solidFill>
            <a:schemeClr val="accent4"/>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pt-PT" sz="1200" dirty="0" err="1">
                <a:solidFill>
                  <a:schemeClr val="bg1"/>
                </a:solidFill>
                <a:latin typeface="Roboto Light" panose="02000000000000000000" pitchFamily="2" charset="0"/>
                <a:ea typeface="Roboto Light" panose="02000000000000000000" pitchFamily="2" charset="0"/>
              </a:rPr>
              <a:t>Structured</a:t>
            </a:r>
            <a:endParaRPr lang="pt-PT" sz="1200" dirty="0">
              <a:solidFill>
                <a:schemeClr val="bg1"/>
              </a:solidFill>
              <a:latin typeface="Roboto Light" panose="02000000000000000000" pitchFamily="2" charset="0"/>
              <a:ea typeface="Roboto Light" panose="02000000000000000000" pitchFamily="2" charset="0"/>
            </a:endParaRPr>
          </a:p>
          <a:p>
            <a:pPr algn="ctr"/>
            <a:r>
              <a:rPr lang="pt-PT" sz="1200" b="1" dirty="0" err="1">
                <a:solidFill>
                  <a:schemeClr val="bg1"/>
                </a:solidFill>
                <a:latin typeface="Roboto Light" panose="02000000000000000000" pitchFamily="2" charset="0"/>
                <a:ea typeface="Roboto Light" panose="02000000000000000000" pitchFamily="2" charset="0"/>
              </a:rPr>
              <a:t>Content</a:t>
            </a:r>
            <a:endParaRPr lang="pt-PT" sz="1200" b="1" dirty="0">
              <a:solidFill>
                <a:schemeClr val="bg1"/>
              </a:solidFill>
              <a:latin typeface="Roboto Light" panose="02000000000000000000" pitchFamily="2" charset="0"/>
              <a:ea typeface="Roboto Light" panose="02000000000000000000" pitchFamily="2" charset="0"/>
            </a:endParaRPr>
          </a:p>
          <a:p>
            <a:pPr algn="ctr"/>
            <a:r>
              <a:rPr lang="pt-PT" sz="1200" b="1" dirty="0" err="1" smtClean="0">
                <a:solidFill>
                  <a:schemeClr val="bg1"/>
                </a:solidFill>
                <a:latin typeface="Roboto Light" panose="02000000000000000000" pitchFamily="2" charset="0"/>
                <a:ea typeface="Roboto Light" panose="02000000000000000000" pitchFamily="2" charset="0"/>
              </a:rPr>
              <a:t>Widget</a:t>
            </a:r>
            <a:endParaRPr lang="en-US" sz="1200" b="1" dirty="0">
              <a:solidFill>
                <a:schemeClr val="bg1"/>
              </a:solidFill>
              <a:latin typeface="Roboto Light"/>
            </a:endParaRPr>
          </a:p>
        </p:txBody>
      </p:sp>
      <p:sp>
        <p:nvSpPr>
          <p:cNvPr id="30" name="Rectangle 10"/>
          <p:cNvSpPr/>
          <p:nvPr/>
        </p:nvSpPr>
        <p:spPr bwMode="auto">
          <a:xfrm>
            <a:off x="1509707" y="1628800"/>
            <a:ext cx="1474211" cy="666214"/>
          </a:xfrm>
          <a:custGeom>
            <a:avLst/>
            <a:gdLst>
              <a:gd name="connsiteX0" fmla="*/ 0 w 1512168"/>
              <a:gd name="connsiteY0" fmla="*/ 0 h 683368"/>
              <a:gd name="connsiteX1" fmla="*/ 1512168 w 1512168"/>
              <a:gd name="connsiteY1" fmla="*/ 0 h 683368"/>
              <a:gd name="connsiteX2" fmla="*/ 1512168 w 1512168"/>
              <a:gd name="connsiteY2" fmla="*/ 683368 h 683368"/>
              <a:gd name="connsiteX3" fmla="*/ 0 w 1512168"/>
              <a:gd name="connsiteY3" fmla="*/ 683368 h 683368"/>
              <a:gd name="connsiteX4" fmla="*/ 0 w 1512168"/>
              <a:gd name="connsiteY4" fmla="*/ 0 h 683368"/>
              <a:gd name="connsiteX0" fmla="*/ 0 w 1512168"/>
              <a:gd name="connsiteY0" fmla="*/ 0 h 683368"/>
              <a:gd name="connsiteX1" fmla="*/ 1438596 w 1512168"/>
              <a:gd name="connsiteY1" fmla="*/ 63062 h 683368"/>
              <a:gd name="connsiteX2" fmla="*/ 1512168 w 1512168"/>
              <a:gd name="connsiteY2" fmla="*/ 683368 h 683368"/>
              <a:gd name="connsiteX3" fmla="*/ 0 w 1512168"/>
              <a:gd name="connsiteY3" fmla="*/ 683368 h 683368"/>
              <a:gd name="connsiteX4" fmla="*/ 0 w 1512168"/>
              <a:gd name="connsiteY4" fmla="*/ 0 h 683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2168" h="683368">
                <a:moveTo>
                  <a:pt x="0" y="0"/>
                </a:moveTo>
                <a:lnTo>
                  <a:pt x="1438596" y="63062"/>
                </a:lnTo>
                <a:lnTo>
                  <a:pt x="1512168" y="683368"/>
                </a:lnTo>
                <a:lnTo>
                  <a:pt x="0" y="683368"/>
                </a:lnTo>
                <a:lnTo>
                  <a:pt x="0" y="0"/>
                </a:lnTo>
                <a:close/>
              </a:path>
            </a:pathLst>
          </a:custGeom>
          <a:solidFill>
            <a:srgbClr val="71962D"/>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pt-PT" sz="1200" dirty="0" err="1" smtClean="0">
                <a:solidFill>
                  <a:schemeClr val="bg1"/>
                </a:solidFill>
                <a:latin typeface="Roboto Light" panose="02000000000000000000" pitchFamily="2" charset="0"/>
                <a:ea typeface="Roboto Light" panose="02000000000000000000" pitchFamily="2" charset="0"/>
              </a:rPr>
              <a:t>Structured</a:t>
            </a:r>
            <a:endParaRPr lang="pt-PT" sz="1200" dirty="0" smtClean="0">
              <a:solidFill>
                <a:schemeClr val="bg1"/>
              </a:solidFill>
              <a:latin typeface="Roboto Light" panose="02000000000000000000" pitchFamily="2" charset="0"/>
              <a:ea typeface="Roboto Light" panose="02000000000000000000" pitchFamily="2" charset="0"/>
            </a:endParaRPr>
          </a:p>
          <a:p>
            <a:pPr algn="ctr"/>
            <a:r>
              <a:rPr lang="pt-PT" sz="1200" b="1" dirty="0" err="1" smtClean="0">
                <a:solidFill>
                  <a:schemeClr val="bg1"/>
                </a:solidFill>
                <a:latin typeface="Roboto Light" panose="02000000000000000000" pitchFamily="2" charset="0"/>
                <a:ea typeface="Roboto Light" panose="02000000000000000000" pitchFamily="2" charset="0"/>
              </a:rPr>
              <a:t>Content</a:t>
            </a:r>
            <a:endParaRPr lang="pt-PT" sz="1200" b="1" dirty="0" smtClean="0">
              <a:solidFill>
                <a:schemeClr val="bg1"/>
              </a:solidFill>
              <a:latin typeface="Roboto Light" panose="02000000000000000000" pitchFamily="2" charset="0"/>
              <a:ea typeface="Roboto Light" panose="02000000000000000000" pitchFamily="2" charset="0"/>
            </a:endParaRPr>
          </a:p>
          <a:p>
            <a:pPr algn="ctr"/>
            <a:r>
              <a:rPr lang="pt-PT" sz="1200" b="1" dirty="0" err="1" smtClean="0">
                <a:solidFill>
                  <a:schemeClr val="bg1"/>
                </a:solidFill>
                <a:latin typeface="Roboto Light" panose="02000000000000000000" pitchFamily="2" charset="0"/>
                <a:ea typeface="Roboto Light" panose="02000000000000000000" pitchFamily="2" charset="0"/>
              </a:rPr>
              <a:t>Widget</a:t>
            </a:r>
            <a:endParaRPr lang="en-US" sz="1200" b="1" dirty="0">
              <a:solidFill>
                <a:schemeClr val="bg1"/>
              </a:solidFill>
              <a:latin typeface="Roboto Light"/>
            </a:endParaRPr>
          </a:p>
        </p:txBody>
      </p:sp>
      <p:sp>
        <p:nvSpPr>
          <p:cNvPr id="31" name="TextBox 30"/>
          <p:cNvSpPr txBox="1"/>
          <p:nvPr/>
        </p:nvSpPr>
        <p:spPr>
          <a:xfrm>
            <a:off x="467544" y="3227133"/>
            <a:ext cx="772206" cy="461665"/>
          </a:xfrm>
          <a:prstGeom prst="rect">
            <a:avLst/>
          </a:prstGeom>
          <a:noFill/>
        </p:spPr>
        <p:txBody>
          <a:bodyPr wrap="square" rtlCol="0">
            <a:spAutoFit/>
          </a:bodyPr>
          <a:lstStyle/>
          <a:p>
            <a:r>
              <a:rPr lang="en-US" sz="1200" dirty="0" smtClean="0">
                <a:solidFill>
                  <a:schemeClr val="tx2">
                    <a:lumMod val="75000"/>
                    <a:lumOff val="25000"/>
                  </a:schemeClr>
                </a:solidFill>
                <a:latin typeface="Roboto Light"/>
                <a:cs typeface="Roboto Light"/>
              </a:rPr>
              <a:t>Portal Catalog</a:t>
            </a:r>
          </a:p>
        </p:txBody>
      </p:sp>
      <p:sp>
        <p:nvSpPr>
          <p:cNvPr id="32" name="TextBox 31"/>
          <p:cNvSpPr txBox="1"/>
          <p:nvPr/>
        </p:nvSpPr>
        <p:spPr>
          <a:xfrm>
            <a:off x="477790" y="1558472"/>
            <a:ext cx="772206" cy="461665"/>
          </a:xfrm>
          <a:prstGeom prst="rect">
            <a:avLst/>
          </a:prstGeom>
          <a:noFill/>
        </p:spPr>
        <p:txBody>
          <a:bodyPr wrap="square" rtlCol="0">
            <a:spAutoFit/>
          </a:bodyPr>
          <a:lstStyle/>
          <a:p>
            <a:r>
              <a:rPr lang="en-US" sz="1200" dirty="0" smtClean="0">
                <a:solidFill>
                  <a:schemeClr val="tx2">
                    <a:lumMod val="75000"/>
                    <a:lumOff val="25000"/>
                  </a:schemeClr>
                </a:solidFill>
                <a:latin typeface="Roboto Light"/>
                <a:cs typeface="Roboto Light"/>
              </a:rPr>
              <a:t>Page Instance</a:t>
            </a:r>
          </a:p>
        </p:txBody>
      </p:sp>
      <p:sp>
        <p:nvSpPr>
          <p:cNvPr id="34" name="TextBox 33"/>
          <p:cNvSpPr txBox="1"/>
          <p:nvPr/>
        </p:nvSpPr>
        <p:spPr>
          <a:xfrm>
            <a:off x="467544" y="4983559"/>
            <a:ext cx="772206" cy="461665"/>
          </a:xfrm>
          <a:prstGeom prst="rect">
            <a:avLst/>
          </a:prstGeom>
          <a:noFill/>
        </p:spPr>
        <p:txBody>
          <a:bodyPr wrap="square" rtlCol="0">
            <a:spAutoFit/>
          </a:bodyPr>
          <a:lstStyle/>
          <a:p>
            <a:r>
              <a:rPr lang="en-US" sz="1200" dirty="0" smtClean="0">
                <a:solidFill>
                  <a:schemeClr val="tx2">
                    <a:lumMod val="75000"/>
                    <a:lumOff val="25000"/>
                  </a:schemeClr>
                </a:solidFill>
                <a:latin typeface="Roboto Light"/>
                <a:cs typeface="Roboto Light"/>
              </a:rPr>
              <a:t>Server Catalog</a:t>
            </a:r>
          </a:p>
        </p:txBody>
      </p:sp>
      <p:cxnSp>
        <p:nvCxnSpPr>
          <p:cNvPr id="36" name="Straight Arrow Connector 35"/>
          <p:cNvCxnSpPr/>
          <p:nvPr/>
        </p:nvCxnSpPr>
        <p:spPr>
          <a:xfrm flipH="1" flipV="1">
            <a:off x="2243141" y="2401116"/>
            <a:ext cx="3671" cy="955876"/>
          </a:xfrm>
          <a:prstGeom prst="straightConnector1">
            <a:avLst/>
          </a:prstGeom>
          <a:ln>
            <a:solidFill>
              <a:schemeClr val="tx2">
                <a:lumMod val="90000"/>
                <a:lumOff val="10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38" name="Isosceles Triangle 60"/>
          <p:cNvSpPr/>
          <p:nvPr/>
        </p:nvSpPr>
        <p:spPr bwMode="auto">
          <a:xfrm>
            <a:off x="2192764" y="2314084"/>
            <a:ext cx="100754" cy="87032"/>
          </a:xfrm>
          <a:prstGeom prst="triangle">
            <a:avLst/>
          </a:prstGeom>
          <a:noFill/>
          <a:ln w="25400" cap="flat" cmpd="sng" algn="ctr">
            <a:solidFill>
              <a:schemeClr val="tx2">
                <a:lumMod val="90000"/>
                <a:lumOff val="10000"/>
              </a:schemeClr>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sp>
        <p:nvSpPr>
          <p:cNvPr id="40" name="Rectangle 39"/>
          <p:cNvSpPr/>
          <p:nvPr/>
        </p:nvSpPr>
        <p:spPr bwMode="auto">
          <a:xfrm>
            <a:off x="5796136" y="3033136"/>
            <a:ext cx="2946992" cy="1620000"/>
          </a:xfrm>
          <a:prstGeom prst="rect">
            <a:avLst/>
          </a:prstGeom>
          <a:solidFill>
            <a:schemeClr val="tx2">
              <a:lumMod val="10000"/>
              <a:lumOff val="90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sp>
        <p:nvSpPr>
          <p:cNvPr id="41" name="TextBox 40"/>
          <p:cNvSpPr txBox="1"/>
          <p:nvPr/>
        </p:nvSpPr>
        <p:spPr>
          <a:xfrm>
            <a:off x="5888026" y="3212976"/>
            <a:ext cx="772206" cy="461665"/>
          </a:xfrm>
          <a:prstGeom prst="rect">
            <a:avLst/>
          </a:prstGeom>
          <a:noFill/>
        </p:spPr>
        <p:txBody>
          <a:bodyPr wrap="square" rtlCol="0">
            <a:spAutoFit/>
          </a:bodyPr>
          <a:lstStyle/>
          <a:p>
            <a:r>
              <a:rPr lang="en-US" sz="1200" dirty="0" smtClean="0">
                <a:solidFill>
                  <a:schemeClr val="tx2">
                    <a:lumMod val="75000"/>
                    <a:lumOff val="25000"/>
                  </a:schemeClr>
                </a:solidFill>
                <a:latin typeface="Roboto Light"/>
                <a:cs typeface="Roboto Light"/>
              </a:rPr>
              <a:t>Portal Content</a:t>
            </a:r>
          </a:p>
        </p:txBody>
      </p:sp>
      <p:sp>
        <p:nvSpPr>
          <p:cNvPr id="42" name="Rectangle 7"/>
          <p:cNvSpPr/>
          <p:nvPr/>
        </p:nvSpPr>
        <p:spPr bwMode="auto">
          <a:xfrm>
            <a:off x="7020272" y="3362837"/>
            <a:ext cx="1512311" cy="685264"/>
          </a:xfrm>
          <a:custGeom>
            <a:avLst/>
            <a:gdLst>
              <a:gd name="connsiteX0" fmla="*/ 0 w 1474211"/>
              <a:gd name="connsiteY0" fmla="*/ 0 h 666214"/>
              <a:gd name="connsiteX1" fmla="*/ 1474211 w 1474211"/>
              <a:gd name="connsiteY1" fmla="*/ 0 h 666214"/>
              <a:gd name="connsiteX2" fmla="*/ 1474211 w 1474211"/>
              <a:gd name="connsiteY2" fmla="*/ 666214 h 666214"/>
              <a:gd name="connsiteX3" fmla="*/ 0 w 1474211"/>
              <a:gd name="connsiteY3" fmla="*/ 666214 h 666214"/>
              <a:gd name="connsiteX4" fmla="*/ 0 w 1474211"/>
              <a:gd name="connsiteY4" fmla="*/ 0 h 666214"/>
              <a:gd name="connsiteX0" fmla="*/ 0 w 1512311"/>
              <a:gd name="connsiteY0" fmla="*/ 0 h 685264"/>
              <a:gd name="connsiteX1" fmla="*/ 1512311 w 1512311"/>
              <a:gd name="connsiteY1" fmla="*/ 19050 h 685264"/>
              <a:gd name="connsiteX2" fmla="*/ 1512311 w 1512311"/>
              <a:gd name="connsiteY2" fmla="*/ 685264 h 685264"/>
              <a:gd name="connsiteX3" fmla="*/ 38100 w 1512311"/>
              <a:gd name="connsiteY3" fmla="*/ 685264 h 685264"/>
              <a:gd name="connsiteX4" fmla="*/ 0 w 1512311"/>
              <a:gd name="connsiteY4" fmla="*/ 0 h 68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2311" h="685264">
                <a:moveTo>
                  <a:pt x="0" y="0"/>
                </a:moveTo>
                <a:lnTo>
                  <a:pt x="1512311" y="19050"/>
                </a:lnTo>
                <a:lnTo>
                  <a:pt x="1512311" y="685264"/>
                </a:lnTo>
                <a:lnTo>
                  <a:pt x="38100" y="685264"/>
                </a:lnTo>
                <a:lnTo>
                  <a:pt x="0" y="0"/>
                </a:lnTo>
                <a:close/>
              </a:path>
            </a:pathLst>
          </a:custGeom>
          <a:solidFill>
            <a:schemeClr val="accent4">
              <a:lumMod val="50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pt-PT" sz="1200" dirty="0" err="1" smtClean="0">
                <a:solidFill>
                  <a:schemeClr val="bg1"/>
                </a:solidFill>
                <a:latin typeface="Roboto Light"/>
              </a:rPr>
              <a:t>Structured</a:t>
            </a:r>
            <a:endParaRPr lang="pt-PT" sz="1200" dirty="0" smtClean="0">
              <a:solidFill>
                <a:schemeClr val="bg1"/>
              </a:solidFill>
              <a:latin typeface="Roboto Light"/>
            </a:endParaRPr>
          </a:p>
          <a:p>
            <a:pPr algn="ctr"/>
            <a:r>
              <a:rPr lang="pt-PT" sz="1200" dirty="0" err="1" smtClean="0">
                <a:solidFill>
                  <a:schemeClr val="bg1"/>
                </a:solidFill>
                <a:latin typeface="Roboto Light"/>
              </a:rPr>
              <a:t>Content</a:t>
            </a:r>
            <a:endParaRPr lang="pt-PT" sz="1200" dirty="0" smtClean="0">
              <a:solidFill>
                <a:schemeClr val="bg1"/>
              </a:solidFill>
              <a:latin typeface="Roboto Light"/>
            </a:endParaRPr>
          </a:p>
          <a:p>
            <a:pPr algn="ctr"/>
            <a:r>
              <a:rPr lang="pt-PT" sz="1200" dirty="0" smtClean="0">
                <a:solidFill>
                  <a:schemeClr val="bg1"/>
                </a:solidFill>
                <a:latin typeface="Roboto Light"/>
              </a:rPr>
              <a:t>Item</a:t>
            </a:r>
            <a:endParaRPr lang="en-US" sz="1200" dirty="0">
              <a:solidFill>
                <a:schemeClr val="bg1"/>
              </a:solidFill>
              <a:latin typeface="Roboto Light"/>
            </a:endParaRPr>
          </a:p>
        </p:txBody>
      </p:sp>
      <p:sp>
        <p:nvSpPr>
          <p:cNvPr id="43" name="Rectangle 9"/>
          <p:cNvSpPr/>
          <p:nvPr/>
        </p:nvSpPr>
        <p:spPr bwMode="auto">
          <a:xfrm>
            <a:off x="3694629" y="3368861"/>
            <a:ext cx="1525443" cy="696954"/>
          </a:xfrm>
          <a:custGeom>
            <a:avLst/>
            <a:gdLst>
              <a:gd name="connsiteX0" fmla="*/ 0 w 1512168"/>
              <a:gd name="connsiteY0" fmla="*/ 0 h 683368"/>
              <a:gd name="connsiteX1" fmla="*/ 1512168 w 1512168"/>
              <a:gd name="connsiteY1" fmla="*/ 0 h 683368"/>
              <a:gd name="connsiteX2" fmla="*/ 1512168 w 1512168"/>
              <a:gd name="connsiteY2" fmla="*/ 683368 h 683368"/>
              <a:gd name="connsiteX3" fmla="*/ 0 w 1512168"/>
              <a:gd name="connsiteY3" fmla="*/ 683368 h 683368"/>
              <a:gd name="connsiteX4" fmla="*/ 0 w 1512168"/>
              <a:gd name="connsiteY4" fmla="*/ 0 h 683368"/>
              <a:gd name="connsiteX0" fmla="*/ 0 w 1564720"/>
              <a:gd name="connsiteY0" fmla="*/ 0 h 714899"/>
              <a:gd name="connsiteX1" fmla="*/ 1512168 w 1564720"/>
              <a:gd name="connsiteY1" fmla="*/ 0 h 714899"/>
              <a:gd name="connsiteX2" fmla="*/ 1564720 w 1564720"/>
              <a:gd name="connsiteY2" fmla="*/ 714899 h 714899"/>
              <a:gd name="connsiteX3" fmla="*/ 0 w 1564720"/>
              <a:gd name="connsiteY3" fmla="*/ 683368 h 714899"/>
              <a:gd name="connsiteX4" fmla="*/ 0 w 1564720"/>
              <a:gd name="connsiteY4" fmla="*/ 0 h 714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4720" h="714899">
                <a:moveTo>
                  <a:pt x="0" y="0"/>
                </a:moveTo>
                <a:lnTo>
                  <a:pt x="1512168" y="0"/>
                </a:lnTo>
                <a:lnTo>
                  <a:pt x="1564720" y="714899"/>
                </a:lnTo>
                <a:lnTo>
                  <a:pt x="0" y="683368"/>
                </a:lnTo>
                <a:lnTo>
                  <a:pt x="0" y="0"/>
                </a:lnTo>
                <a:close/>
              </a:path>
            </a:pathLst>
          </a:custGeom>
          <a:solidFill>
            <a:schemeClr val="accent4">
              <a:lumMod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pt-PT" sz="1200" dirty="0" err="1">
                <a:solidFill>
                  <a:schemeClr val="bg1"/>
                </a:solidFill>
                <a:latin typeface="Roboto Light" panose="02000000000000000000" pitchFamily="2" charset="0"/>
                <a:ea typeface="Roboto Light" panose="02000000000000000000" pitchFamily="2" charset="0"/>
              </a:rPr>
              <a:t>Structured</a:t>
            </a:r>
            <a:endParaRPr lang="pt-PT" sz="1200" dirty="0">
              <a:solidFill>
                <a:schemeClr val="bg1"/>
              </a:solidFill>
              <a:latin typeface="Roboto Light" panose="02000000000000000000" pitchFamily="2" charset="0"/>
              <a:ea typeface="Roboto Light" panose="02000000000000000000" pitchFamily="2" charset="0"/>
            </a:endParaRPr>
          </a:p>
          <a:p>
            <a:pPr algn="ctr"/>
            <a:r>
              <a:rPr lang="pt-PT" sz="1200" b="1" dirty="0" err="1">
                <a:solidFill>
                  <a:schemeClr val="bg1"/>
                </a:solidFill>
                <a:latin typeface="Roboto Light" panose="02000000000000000000" pitchFamily="2" charset="0"/>
                <a:ea typeface="Roboto Light" panose="02000000000000000000" pitchFamily="2" charset="0"/>
              </a:rPr>
              <a:t>Content</a:t>
            </a:r>
            <a:endParaRPr lang="pt-PT" sz="1200" b="1" dirty="0">
              <a:solidFill>
                <a:schemeClr val="bg1"/>
              </a:solidFill>
              <a:latin typeface="Roboto Light" panose="02000000000000000000" pitchFamily="2" charset="0"/>
              <a:ea typeface="Roboto Light" panose="02000000000000000000" pitchFamily="2" charset="0"/>
            </a:endParaRPr>
          </a:p>
          <a:p>
            <a:pPr algn="ctr"/>
            <a:r>
              <a:rPr lang="pt-PT" sz="1200" b="1" dirty="0" err="1" smtClean="0">
                <a:solidFill>
                  <a:schemeClr val="bg1"/>
                </a:solidFill>
                <a:latin typeface="Roboto Light" panose="02000000000000000000" pitchFamily="2" charset="0"/>
                <a:ea typeface="Roboto Light" panose="02000000000000000000" pitchFamily="2" charset="0"/>
              </a:rPr>
              <a:t>Type</a:t>
            </a:r>
            <a:endParaRPr lang="en-US" sz="1200" b="1" dirty="0">
              <a:solidFill>
                <a:schemeClr val="bg1"/>
              </a:solidFill>
              <a:latin typeface="Roboto Light"/>
            </a:endParaRPr>
          </a:p>
        </p:txBody>
      </p:sp>
      <p:sp>
        <p:nvSpPr>
          <p:cNvPr id="44" name="Rectangle 10"/>
          <p:cNvSpPr/>
          <p:nvPr/>
        </p:nvSpPr>
        <p:spPr bwMode="auto">
          <a:xfrm>
            <a:off x="3707904" y="5055173"/>
            <a:ext cx="1474211" cy="666214"/>
          </a:xfrm>
          <a:custGeom>
            <a:avLst/>
            <a:gdLst>
              <a:gd name="connsiteX0" fmla="*/ 0 w 1512168"/>
              <a:gd name="connsiteY0" fmla="*/ 0 h 683368"/>
              <a:gd name="connsiteX1" fmla="*/ 1512168 w 1512168"/>
              <a:gd name="connsiteY1" fmla="*/ 0 h 683368"/>
              <a:gd name="connsiteX2" fmla="*/ 1512168 w 1512168"/>
              <a:gd name="connsiteY2" fmla="*/ 683368 h 683368"/>
              <a:gd name="connsiteX3" fmla="*/ 0 w 1512168"/>
              <a:gd name="connsiteY3" fmla="*/ 683368 h 683368"/>
              <a:gd name="connsiteX4" fmla="*/ 0 w 1512168"/>
              <a:gd name="connsiteY4" fmla="*/ 0 h 683368"/>
              <a:gd name="connsiteX0" fmla="*/ 0 w 1512168"/>
              <a:gd name="connsiteY0" fmla="*/ 0 h 683368"/>
              <a:gd name="connsiteX1" fmla="*/ 1438596 w 1512168"/>
              <a:gd name="connsiteY1" fmla="*/ 63062 h 683368"/>
              <a:gd name="connsiteX2" fmla="*/ 1512168 w 1512168"/>
              <a:gd name="connsiteY2" fmla="*/ 683368 h 683368"/>
              <a:gd name="connsiteX3" fmla="*/ 0 w 1512168"/>
              <a:gd name="connsiteY3" fmla="*/ 683368 h 683368"/>
              <a:gd name="connsiteX4" fmla="*/ 0 w 1512168"/>
              <a:gd name="connsiteY4" fmla="*/ 0 h 683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2168" h="683368">
                <a:moveTo>
                  <a:pt x="0" y="0"/>
                </a:moveTo>
                <a:lnTo>
                  <a:pt x="1438596" y="63062"/>
                </a:lnTo>
                <a:lnTo>
                  <a:pt x="1512168" y="683368"/>
                </a:lnTo>
                <a:lnTo>
                  <a:pt x="0" y="683368"/>
                </a:lnTo>
                <a:lnTo>
                  <a:pt x="0" y="0"/>
                </a:lnTo>
                <a:close/>
              </a:path>
            </a:pathLst>
          </a:custGeom>
          <a:solidFill>
            <a:schemeClr val="accent4">
              <a:lumMod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pt-PT" sz="1200" dirty="0" err="1" smtClean="0">
                <a:solidFill>
                  <a:schemeClr val="bg1"/>
                </a:solidFill>
                <a:latin typeface="Roboto Light" panose="02000000000000000000" pitchFamily="2" charset="0"/>
                <a:ea typeface="Roboto Light" panose="02000000000000000000" pitchFamily="2" charset="0"/>
              </a:rPr>
              <a:t>Structured</a:t>
            </a:r>
            <a:endParaRPr lang="pt-PT" sz="1200" dirty="0" smtClean="0">
              <a:solidFill>
                <a:schemeClr val="bg1"/>
              </a:solidFill>
              <a:latin typeface="Roboto Light" panose="02000000000000000000" pitchFamily="2" charset="0"/>
              <a:ea typeface="Roboto Light" panose="02000000000000000000" pitchFamily="2" charset="0"/>
            </a:endParaRPr>
          </a:p>
          <a:p>
            <a:pPr algn="ctr"/>
            <a:r>
              <a:rPr lang="pt-PT" sz="1200" b="1" dirty="0" err="1" smtClean="0">
                <a:solidFill>
                  <a:schemeClr val="bg1"/>
                </a:solidFill>
                <a:latin typeface="Roboto Light" panose="02000000000000000000" pitchFamily="2" charset="0"/>
                <a:ea typeface="Roboto Light" panose="02000000000000000000" pitchFamily="2" charset="0"/>
              </a:rPr>
              <a:t>Content</a:t>
            </a:r>
            <a:endParaRPr lang="pt-PT" sz="1200" b="1" dirty="0" smtClean="0">
              <a:solidFill>
                <a:schemeClr val="bg1"/>
              </a:solidFill>
              <a:latin typeface="Roboto Light" panose="02000000000000000000" pitchFamily="2" charset="0"/>
              <a:ea typeface="Roboto Light" panose="02000000000000000000" pitchFamily="2" charset="0"/>
            </a:endParaRPr>
          </a:p>
          <a:p>
            <a:pPr algn="ctr"/>
            <a:r>
              <a:rPr lang="pt-PT" sz="1200" b="1" dirty="0" err="1" smtClean="0">
                <a:solidFill>
                  <a:schemeClr val="bg1"/>
                </a:solidFill>
                <a:latin typeface="Roboto Light" panose="02000000000000000000" pitchFamily="2" charset="0"/>
                <a:ea typeface="Roboto Light" panose="02000000000000000000" pitchFamily="2" charset="0"/>
              </a:rPr>
              <a:t>Type</a:t>
            </a:r>
            <a:endParaRPr lang="en-US" sz="1200" b="1" dirty="0">
              <a:solidFill>
                <a:schemeClr val="bg1"/>
              </a:solidFill>
              <a:latin typeface="Roboto Light"/>
            </a:endParaRPr>
          </a:p>
        </p:txBody>
      </p:sp>
      <p:cxnSp>
        <p:nvCxnSpPr>
          <p:cNvPr id="45" name="Straight Arrow Connector 44"/>
          <p:cNvCxnSpPr/>
          <p:nvPr/>
        </p:nvCxnSpPr>
        <p:spPr>
          <a:xfrm flipV="1">
            <a:off x="4427984" y="4158789"/>
            <a:ext cx="29366" cy="926395"/>
          </a:xfrm>
          <a:prstGeom prst="straightConnector1">
            <a:avLst/>
          </a:prstGeom>
          <a:ln>
            <a:solidFill>
              <a:schemeClr val="tx2">
                <a:lumMod val="90000"/>
                <a:lumOff val="10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46" name="Isosceles Triangle 60"/>
          <p:cNvSpPr/>
          <p:nvPr/>
        </p:nvSpPr>
        <p:spPr bwMode="auto">
          <a:xfrm>
            <a:off x="4406973" y="4071756"/>
            <a:ext cx="100754" cy="87032"/>
          </a:xfrm>
          <a:prstGeom prst="triangle">
            <a:avLst/>
          </a:prstGeom>
          <a:noFill/>
          <a:ln w="25400" cap="flat" cmpd="sng" algn="ctr">
            <a:solidFill>
              <a:schemeClr val="tx2">
                <a:lumMod val="90000"/>
                <a:lumOff val="10000"/>
              </a:schemeClr>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cxnSp>
        <p:nvCxnSpPr>
          <p:cNvPr id="47" name="Straight Arrow Connector 46"/>
          <p:cNvCxnSpPr/>
          <p:nvPr/>
        </p:nvCxnSpPr>
        <p:spPr>
          <a:xfrm flipV="1">
            <a:off x="2243141" y="4150568"/>
            <a:ext cx="3671" cy="904605"/>
          </a:xfrm>
          <a:prstGeom prst="straightConnector1">
            <a:avLst/>
          </a:prstGeom>
          <a:ln>
            <a:solidFill>
              <a:schemeClr val="tx2">
                <a:lumMod val="90000"/>
                <a:lumOff val="10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48" name="Isosceles Triangle 60"/>
          <p:cNvSpPr/>
          <p:nvPr/>
        </p:nvSpPr>
        <p:spPr bwMode="auto">
          <a:xfrm>
            <a:off x="2196435" y="4063535"/>
            <a:ext cx="100754" cy="87032"/>
          </a:xfrm>
          <a:prstGeom prst="triangle">
            <a:avLst/>
          </a:prstGeom>
          <a:noFill/>
          <a:ln w="25400" cap="flat" cmpd="sng" algn="ctr">
            <a:solidFill>
              <a:schemeClr val="tx2">
                <a:lumMod val="90000"/>
                <a:lumOff val="10000"/>
              </a:schemeClr>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cxnSp>
        <p:nvCxnSpPr>
          <p:cNvPr id="49" name="Straight Arrow Connector 48"/>
          <p:cNvCxnSpPr/>
          <p:nvPr/>
        </p:nvCxnSpPr>
        <p:spPr>
          <a:xfrm flipH="1" flipV="1">
            <a:off x="2983918" y="2020137"/>
            <a:ext cx="4396395" cy="1336856"/>
          </a:xfrm>
          <a:prstGeom prst="straightConnector1">
            <a:avLst/>
          </a:prstGeom>
          <a:ln>
            <a:solidFill>
              <a:schemeClr val="tx2">
                <a:lumMod val="90000"/>
                <a:lumOff val="10000"/>
              </a:schemeClr>
            </a:solidFill>
            <a:miter lim="800000"/>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4025692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Structured Content Types</a:t>
            </a:r>
            <a:endParaRPr lang="en-US" dirty="0"/>
          </a:p>
        </p:txBody>
      </p:sp>
      <p:sp>
        <p:nvSpPr>
          <p:cNvPr id="3" name="Content Placeholder 2"/>
          <p:cNvSpPr>
            <a:spLocks noGrp="1"/>
          </p:cNvSpPr>
          <p:nvPr>
            <p:ph sz="quarter" idx="14"/>
          </p:nvPr>
        </p:nvSpPr>
        <p:spPr>
          <a:xfrm>
            <a:off x="335815" y="2420888"/>
            <a:ext cx="8439150" cy="1876177"/>
          </a:xfrm>
        </p:spPr>
        <p:txBody>
          <a:bodyPr/>
          <a:lstStyle/>
          <a:p>
            <a:pPr marL="0" indent="0">
              <a:buNone/>
            </a:pPr>
            <a:r>
              <a:rPr lang="en-US" dirty="0" smtClean="0"/>
              <a:t>To start using Structured Content, you will first need to create a custom Content </a:t>
            </a:r>
            <a:r>
              <a:rPr lang="en-US" dirty="0"/>
              <a:t>T</a:t>
            </a:r>
            <a:r>
              <a:rPr lang="en-US" dirty="0" smtClean="0"/>
              <a:t>ype.</a:t>
            </a:r>
          </a:p>
          <a:p>
            <a:pPr marL="0" indent="0">
              <a:buNone/>
            </a:pPr>
            <a:endParaRPr lang="en-US" dirty="0"/>
          </a:p>
          <a:p>
            <a:pPr marL="0" indent="0">
              <a:buNone/>
            </a:pPr>
            <a:r>
              <a:rPr lang="en-US" dirty="0" smtClean="0"/>
              <a:t>Content Types are created using the JSON Schema Standard.</a:t>
            </a:r>
            <a:endParaRPr lang="en-US" dirty="0"/>
          </a:p>
        </p:txBody>
      </p:sp>
      <p:sp>
        <p:nvSpPr>
          <p:cNvPr id="4" name="Slide Number Placeholder 3"/>
          <p:cNvSpPr>
            <a:spLocks noGrp="1"/>
          </p:cNvSpPr>
          <p:nvPr>
            <p:ph type="sldNum" sz="quarter" idx="4"/>
          </p:nvPr>
        </p:nvSpPr>
        <p:spPr/>
        <p:txBody>
          <a:bodyPr/>
          <a:lstStyle/>
          <a:p>
            <a:fld id="{6FF59741-7650-A046-95B5-8D31235C520E}" type="slidenum">
              <a:rPr lang="en-US" smtClean="0"/>
              <a:pPr/>
              <a:t>7</a:t>
            </a:fld>
            <a:endParaRPr lang="en-US" dirty="0"/>
          </a:p>
        </p:txBody>
      </p:sp>
    </p:spTree>
    <p:extLst>
      <p:ext uri="{BB962C8B-B14F-4D97-AF65-F5344CB8AC3E}">
        <p14:creationId xmlns:p14="http://schemas.microsoft.com/office/powerpoint/2010/main" xmlns="" val="34643736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JSON Schema Example</a:t>
            </a:r>
            <a:endParaRPr lang="en-US" dirty="0"/>
          </a:p>
        </p:txBody>
      </p:sp>
      <p:sp>
        <p:nvSpPr>
          <p:cNvPr id="4" name="Slide Number Placeholder 3"/>
          <p:cNvSpPr>
            <a:spLocks noGrp="1"/>
          </p:cNvSpPr>
          <p:nvPr>
            <p:ph type="sldNum" sz="quarter" idx="4"/>
          </p:nvPr>
        </p:nvSpPr>
        <p:spPr/>
        <p:txBody>
          <a:bodyPr/>
          <a:lstStyle/>
          <a:p>
            <a:fld id="{6FF59741-7650-A046-95B5-8D31235C520E}" type="slidenum">
              <a:rPr lang="en-US" smtClean="0"/>
              <a:pPr/>
              <a:t>8</a:t>
            </a:fld>
            <a:endParaRPr lang="en-US" dirty="0"/>
          </a:p>
        </p:txBody>
      </p:sp>
      <p:sp>
        <p:nvSpPr>
          <p:cNvPr id="5" name="TextBox 4"/>
          <p:cNvSpPr txBox="1"/>
          <p:nvPr/>
        </p:nvSpPr>
        <p:spPr>
          <a:xfrm>
            <a:off x="395536" y="1052736"/>
            <a:ext cx="8494464" cy="5632310"/>
          </a:xfrm>
          <a:prstGeom prst="rect">
            <a:avLst/>
          </a:prstGeom>
          <a:noFill/>
        </p:spPr>
        <p:txBody>
          <a:bodyPr wrap="square" rtlCol="0">
            <a:spAutoFit/>
          </a:bodyPr>
          <a:lstStyle/>
          <a:p>
            <a:r>
              <a:rPr lang="en-US" sz="1200" dirty="0">
                <a:latin typeface="Consolas"/>
              </a:rPr>
              <a:t>{</a:t>
            </a:r>
          </a:p>
          <a:p>
            <a:r>
              <a:rPr lang="en-US" sz="1200" dirty="0">
                <a:latin typeface="Consolas"/>
              </a:rPr>
              <a:t>    </a:t>
            </a:r>
            <a:r>
              <a:rPr lang="en-US" sz="1200" b="1" dirty="0">
                <a:solidFill>
                  <a:srgbClr val="008000"/>
                </a:solidFill>
                <a:latin typeface="Consolas"/>
              </a:rPr>
              <a:t>"$schema": </a:t>
            </a:r>
            <a:r>
              <a:rPr lang="en-US" sz="1200" b="1" dirty="0">
                <a:solidFill>
                  <a:srgbClr val="BA2121"/>
                </a:solidFill>
                <a:latin typeface="Consolas"/>
              </a:rPr>
              <a:t>"http://</a:t>
            </a:r>
            <a:r>
              <a:rPr lang="en-US" sz="1200" b="1" dirty="0" err="1">
                <a:solidFill>
                  <a:srgbClr val="BA2121"/>
                </a:solidFill>
                <a:latin typeface="Consolas"/>
              </a:rPr>
              <a:t>json-schema.org</a:t>
            </a:r>
            <a:r>
              <a:rPr lang="en-US" sz="1200" b="1" dirty="0">
                <a:solidFill>
                  <a:srgbClr val="BA2121"/>
                </a:solidFill>
                <a:latin typeface="Consolas"/>
              </a:rPr>
              <a:t>/draft-04/schema#",</a:t>
            </a:r>
          </a:p>
          <a:p>
            <a:r>
              <a:rPr lang="en-US" sz="1200" dirty="0">
                <a:latin typeface="Consolas"/>
              </a:rPr>
              <a:t>    </a:t>
            </a:r>
            <a:r>
              <a:rPr lang="en-US" sz="1200" b="1" dirty="0">
                <a:solidFill>
                  <a:srgbClr val="008000"/>
                </a:solidFill>
                <a:latin typeface="Consolas"/>
              </a:rPr>
              <a:t>"title": </a:t>
            </a:r>
            <a:r>
              <a:rPr lang="en-US" sz="1200" b="1" dirty="0">
                <a:solidFill>
                  <a:srgbClr val="BA2121"/>
                </a:solidFill>
                <a:latin typeface="Consolas"/>
              </a:rPr>
              <a:t>"Buying Reason",</a:t>
            </a:r>
          </a:p>
          <a:p>
            <a:r>
              <a:rPr lang="en-US" sz="1200" dirty="0">
                <a:latin typeface="Consolas"/>
              </a:rPr>
              <a:t>    </a:t>
            </a:r>
            <a:r>
              <a:rPr lang="en-US" sz="1200" b="1" dirty="0">
                <a:solidFill>
                  <a:srgbClr val="008000"/>
                </a:solidFill>
                <a:latin typeface="Consolas"/>
              </a:rPr>
              <a:t>"description": </a:t>
            </a:r>
            <a:r>
              <a:rPr lang="en-US" sz="1200" b="1" dirty="0">
                <a:solidFill>
                  <a:srgbClr val="BA2121"/>
                </a:solidFill>
                <a:latin typeface="Consolas"/>
              </a:rPr>
              <a:t>"Buying Reason Structured Content.",</a:t>
            </a:r>
          </a:p>
          <a:p>
            <a:r>
              <a:rPr lang="en-US" sz="1200" dirty="0">
                <a:latin typeface="Consolas"/>
              </a:rPr>
              <a:t>    </a:t>
            </a:r>
            <a:r>
              <a:rPr lang="en-US" sz="1200" b="1" dirty="0">
                <a:solidFill>
                  <a:srgbClr val="008000"/>
                </a:solidFill>
                <a:latin typeface="Consolas"/>
              </a:rPr>
              <a:t>"type": </a:t>
            </a:r>
            <a:r>
              <a:rPr lang="en-US" sz="1200" b="1" dirty="0">
                <a:solidFill>
                  <a:srgbClr val="BA2121"/>
                </a:solidFill>
                <a:latin typeface="Consolas"/>
              </a:rPr>
              <a:t>"object",</a:t>
            </a:r>
          </a:p>
          <a:p>
            <a:r>
              <a:rPr lang="en-US" sz="1200" dirty="0">
                <a:latin typeface="Consolas"/>
              </a:rPr>
              <a:t>    </a:t>
            </a:r>
            <a:r>
              <a:rPr lang="en-US" sz="1200" b="1" dirty="0">
                <a:solidFill>
                  <a:srgbClr val="008000"/>
                </a:solidFill>
                <a:latin typeface="Consolas"/>
              </a:rPr>
              <a:t>"properties": {</a:t>
            </a:r>
          </a:p>
          <a:p>
            <a:r>
              <a:rPr lang="it-IT" sz="1200" dirty="0">
                <a:latin typeface="Consolas"/>
              </a:rPr>
              <a:t>        </a:t>
            </a:r>
            <a:r>
              <a:rPr lang="it-IT" sz="1200" b="1" dirty="0">
                <a:solidFill>
                  <a:srgbClr val="008000"/>
                </a:solidFill>
                <a:latin typeface="Consolas"/>
              </a:rPr>
              <a:t>"</a:t>
            </a:r>
            <a:r>
              <a:rPr lang="it-IT" sz="1200" b="1" dirty="0" err="1">
                <a:solidFill>
                  <a:srgbClr val="008000"/>
                </a:solidFill>
                <a:latin typeface="Consolas"/>
              </a:rPr>
              <a:t>icon</a:t>
            </a:r>
            <a:r>
              <a:rPr lang="it-IT" sz="1200" b="1" dirty="0">
                <a:solidFill>
                  <a:srgbClr val="008000"/>
                </a:solidFill>
                <a:latin typeface="Consolas"/>
              </a:rPr>
              <a:t>": {</a:t>
            </a:r>
          </a:p>
          <a:p>
            <a:r>
              <a:rPr lang="it-IT" sz="1200" dirty="0">
                <a:latin typeface="Consolas"/>
              </a:rPr>
              <a:t>            </a:t>
            </a:r>
            <a:r>
              <a:rPr lang="it-IT" sz="1200" b="1" dirty="0">
                <a:solidFill>
                  <a:srgbClr val="008000"/>
                </a:solidFill>
                <a:latin typeface="Consolas"/>
              </a:rPr>
              <a:t>"</a:t>
            </a:r>
            <a:r>
              <a:rPr lang="it-IT" sz="1200" b="1" dirty="0" err="1">
                <a:solidFill>
                  <a:srgbClr val="008000"/>
                </a:solidFill>
                <a:latin typeface="Consolas"/>
              </a:rPr>
              <a:t>title</a:t>
            </a:r>
            <a:r>
              <a:rPr lang="it-IT" sz="1200" b="1" dirty="0">
                <a:solidFill>
                  <a:srgbClr val="008000"/>
                </a:solidFill>
                <a:latin typeface="Consolas"/>
              </a:rPr>
              <a:t>": </a:t>
            </a:r>
            <a:r>
              <a:rPr lang="it-IT" sz="1200" b="1" dirty="0">
                <a:solidFill>
                  <a:srgbClr val="BA2121"/>
                </a:solidFill>
                <a:latin typeface="Consolas"/>
              </a:rPr>
              <a:t>"</a:t>
            </a:r>
            <a:r>
              <a:rPr lang="it-IT" sz="1200" b="1" dirty="0" err="1">
                <a:solidFill>
                  <a:srgbClr val="BA2121"/>
                </a:solidFill>
                <a:latin typeface="Consolas"/>
              </a:rPr>
              <a:t>Icon</a:t>
            </a:r>
            <a:r>
              <a:rPr lang="it-IT" sz="1200" b="1" dirty="0">
                <a:solidFill>
                  <a:srgbClr val="BA2121"/>
                </a:solidFill>
                <a:latin typeface="Consolas"/>
              </a:rPr>
              <a:t>",</a:t>
            </a:r>
          </a:p>
          <a:p>
            <a:r>
              <a:rPr lang="it-IT" sz="1200" dirty="0">
                <a:latin typeface="Consolas"/>
              </a:rPr>
              <a:t>            </a:t>
            </a:r>
            <a:r>
              <a:rPr lang="it-IT" sz="1200" b="1" dirty="0">
                <a:solidFill>
                  <a:srgbClr val="008000"/>
                </a:solidFill>
                <a:latin typeface="Consolas"/>
              </a:rPr>
              <a:t>"</a:t>
            </a:r>
            <a:r>
              <a:rPr lang="it-IT" sz="1200" b="1" dirty="0" err="1">
                <a:solidFill>
                  <a:srgbClr val="008000"/>
                </a:solidFill>
                <a:latin typeface="Consolas"/>
              </a:rPr>
              <a:t>type</a:t>
            </a:r>
            <a:r>
              <a:rPr lang="it-IT" sz="1200" b="1" dirty="0">
                <a:solidFill>
                  <a:srgbClr val="008000"/>
                </a:solidFill>
                <a:latin typeface="Consolas"/>
              </a:rPr>
              <a:t>": </a:t>
            </a:r>
            <a:r>
              <a:rPr lang="it-IT" sz="1200" b="1" dirty="0">
                <a:solidFill>
                  <a:srgbClr val="BA2121"/>
                </a:solidFill>
                <a:latin typeface="Consolas"/>
              </a:rPr>
              <a:t>"</a:t>
            </a:r>
            <a:r>
              <a:rPr lang="it-IT" sz="1200" b="1" dirty="0" err="1">
                <a:solidFill>
                  <a:srgbClr val="BA2121"/>
                </a:solidFill>
                <a:latin typeface="Consolas"/>
              </a:rPr>
              <a:t>string</a:t>
            </a:r>
            <a:r>
              <a:rPr lang="it-IT" sz="1200" b="1" dirty="0">
                <a:solidFill>
                  <a:srgbClr val="BA2121"/>
                </a:solidFill>
                <a:latin typeface="Consolas"/>
              </a:rPr>
              <a:t>",</a:t>
            </a:r>
          </a:p>
          <a:p>
            <a:r>
              <a:rPr lang="es-ES_tradnl" sz="1200" dirty="0">
                <a:latin typeface="Consolas"/>
              </a:rPr>
              <a:t>            </a:t>
            </a:r>
            <a:r>
              <a:rPr lang="es-ES_tradnl" sz="1200" b="1" dirty="0">
                <a:solidFill>
                  <a:srgbClr val="008000"/>
                </a:solidFill>
                <a:latin typeface="Consolas"/>
              </a:rPr>
              <a:t>"</a:t>
            </a:r>
            <a:r>
              <a:rPr lang="es-ES_tradnl" sz="1200" b="1" dirty="0" err="1">
                <a:solidFill>
                  <a:srgbClr val="008000"/>
                </a:solidFill>
                <a:latin typeface="Consolas"/>
              </a:rPr>
              <a:t>metadata</a:t>
            </a:r>
            <a:r>
              <a:rPr lang="es-ES_tradnl" sz="1200" b="1" dirty="0">
                <a:solidFill>
                  <a:srgbClr val="008000"/>
                </a:solidFill>
                <a:latin typeface="Consolas"/>
              </a:rPr>
              <a:t>": {</a:t>
            </a:r>
          </a:p>
          <a:p>
            <a:r>
              <a:rPr lang="en-US" sz="1200" dirty="0">
                <a:latin typeface="Consolas"/>
              </a:rPr>
              <a:t>                </a:t>
            </a:r>
            <a:r>
              <a:rPr lang="en-US" sz="1200" b="1" dirty="0">
                <a:solidFill>
                  <a:srgbClr val="008000"/>
                </a:solidFill>
                <a:latin typeface="Consolas"/>
              </a:rPr>
              <a:t>"</a:t>
            </a:r>
            <a:r>
              <a:rPr lang="en-US" sz="1200" b="1" dirty="0" err="1">
                <a:solidFill>
                  <a:srgbClr val="008000"/>
                </a:solidFill>
                <a:latin typeface="Consolas"/>
              </a:rPr>
              <a:t>infoText</a:t>
            </a:r>
            <a:r>
              <a:rPr lang="en-US" sz="1200" b="1" dirty="0">
                <a:solidFill>
                  <a:srgbClr val="008000"/>
                </a:solidFill>
                <a:latin typeface="Consolas"/>
              </a:rPr>
              <a:t>": </a:t>
            </a:r>
            <a:r>
              <a:rPr lang="en-US" sz="1200" b="1" dirty="0">
                <a:solidFill>
                  <a:srgbClr val="BA2121"/>
                </a:solidFill>
                <a:latin typeface="Consolas"/>
              </a:rPr>
              <a:t>"Drag on an icon image",</a:t>
            </a:r>
          </a:p>
          <a:p>
            <a:r>
              <a:rPr lang="nl-NL" sz="1200" dirty="0">
                <a:latin typeface="Consolas"/>
              </a:rPr>
              <a:t>                </a:t>
            </a:r>
            <a:r>
              <a:rPr lang="nl-NL" sz="1200" b="1" dirty="0">
                <a:solidFill>
                  <a:srgbClr val="008000"/>
                </a:solidFill>
                <a:latin typeface="Consolas"/>
              </a:rPr>
              <a:t>"</a:t>
            </a:r>
            <a:r>
              <a:rPr lang="nl-NL" sz="1200" b="1" dirty="0" err="1">
                <a:solidFill>
                  <a:srgbClr val="008000"/>
                </a:solidFill>
                <a:latin typeface="Consolas"/>
              </a:rPr>
              <a:t>renderingHint</a:t>
            </a:r>
            <a:r>
              <a:rPr lang="nl-NL" sz="1200" b="1" dirty="0">
                <a:solidFill>
                  <a:srgbClr val="008000"/>
                </a:solidFill>
                <a:latin typeface="Consolas"/>
              </a:rPr>
              <a:t>": </a:t>
            </a:r>
            <a:r>
              <a:rPr lang="nl-NL" sz="1200" b="1" dirty="0">
                <a:solidFill>
                  <a:srgbClr val="BA2121"/>
                </a:solidFill>
                <a:latin typeface="Consolas"/>
              </a:rPr>
              <a:t>"image"</a:t>
            </a:r>
          </a:p>
          <a:p>
            <a:r>
              <a:rPr lang="nl-NL" sz="1200" dirty="0">
                <a:latin typeface="Consolas"/>
              </a:rPr>
              <a:t>            }</a:t>
            </a:r>
          </a:p>
          <a:p>
            <a:r>
              <a:rPr lang="nl-NL" sz="1200" dirty="0">
                <a:latin typeface="Consolas"/>
              </a:rPr>
              <a:t>        },</a:t>
            </a:r>
          </a:p>
          <a:p>
            <a:r>
              <a:rPr lang="nl-NL" sz="1200" dirty="0">
                <a:latin typeface="Consolas"/>
              </a:rPr>
              <a:t>        </a:t>
            </a:r>
            <a:r>
              <a:rPr lang="nl-NL" sz="1200" b="1" dirty="0">
                <a:solidFill>
                  <a:srgbClr val="008000"/>
                </a:solidFill>
                <a:latin typeface="Consolas"/>
              </a:rPr>
              <a:t>"</a:t>
            </a:r>
            <a:r>
              <a:rPr lang="nl-NL" sz="1200" b="1" dirty="0" err="1">
                <a:solidFill>
                  <a:srgbClr val="008000"/>
                </a:solidFill>
                <a:latin typeface="Consolas"/>
              </a:rPr>
              <a:t>title</a:t>
            </a:r>
            <a:r>
              <a:rPr lang="nl-NL" sz="1200" b="1" dirty="0">
                <a:solidFill>
                  <a:srgbClr val="008000"/>
                </a:solidFill>
                <a:latin typeface="Consolas"/>
              </a:rPr>
              <a:t>": {</a:t>
            </a:r>
          </a:p>
          <a:p>
            <a:r>
              <a:rPr lang="nl-NL" sz="1200" dirty="0">
                <a:latin typeface="Consolas"/>
              </a:rPr>
              <a:t>            </a:t>
            </a:r>
            <a:r>
              <a:rPr lang="nl-NL" sz="1200" b="1" dirty="0">
                <a:solidFill>
                  <a:srgbClr val="008000"/>
                </a:solidFill>
                <a:latin typeface="Consolas"/>
              </a:rPr>
              <a:t>"</a:t>
            </a:r>
            <a:r>
              <a:rPr lang="nl-NL" sz="1200" b="1" dirty="0" err="1">
                <a:solidFill>
                  <a:srgbClr val="008000"/>
                </a:solidFill>
                <a:latin typeface="Consolas"/>
              </a:rPr>
              <a:t>title</a:t>
            </a:r>
            <a:r>
              <a:rPr lang="nl-NL" sz="1200" b="1" dirty="0">
                <a:solidFill>
                  <a:srgbClr val="008000"/>
                </a:solidFill>
                <a:latin typeface="Consolas"/>
              </a:rPr>
              <a:t>": </a:t>
            </a:r>
            <a:r>
              <a:rPr lang="nl-NL" sz="1200" b="1" dirty="0">
                <a:solidFill>
                  <a:srgbClr val="BA2121"/>
                </a:solidFill>
                <a:latin typeface="Consolas"/>
              </a:rPr>
              <a:t>"</a:t>
            </a:r>
            <a:r>
              <a:rPr lang="nl-NL" sz="1200" b="1" dirty="0" err="1">
                <a:solidFill>
                  <a:srgbClr val="BA2121"/>
                </a:solidFill>
                <a:latin typeface="Consolas"/>
              </a:rPr>
              <a:t>Title</a:t>
            </a:r>
            <a:r>
              <a:rPr lang="nl-NL" sz="1200" b="1" dirty="0">
                <a:solidFill>
                  <a:srgbClr val="BA2121"/>
                </a:solidFill>
                <a:latin typeface="Consolas"/>
              </a:rPr>
              <a:t>",</a:t>
            </a:r>
          </a:p>
          <a:p>
            <a:r>
              <a:rPr lang="nl-NL" sz="1200" dirty="0">
                <a:latin typeface="Consolas"/>
              </a:rPr>
              <a:t>            </a:t>
            </a:r>
            <a:r>
              <a:rPr lang="nl-NL" sz="1200" b="1" dirty="0">
                <a:solidFill>
                  <a:srgbClr val="008000"/>
                </a:solidFill>
                <a:latin typeface="Consolas"/>
              </a:rPr>
              <a:t>"type": </a:t>
            </a:r>
            <a:r>
              <a:rPr lang="nl-NL" sz="1200" b="1" dirty="0">
                <a:solidFill>
                  <a:srgbClr val="BA2121"/>
                </a:solidFill>
                <a:latin typeface="Consolas"/>
              </a:rPr>
              <a:t>"string",</a:t>
            </a:r>
          </a:p>
          <a:p>
            <a:r>
              <a:rPr lang="es-ES_tradnl" sz="1200" dirty="0">
                <a:latin typeface="Consolas"/>
              </a:rPr>
              <a:t>            </a:t>
            </a:r>
            <a:r>
              <a:rPr lang="es-ES_tradnl" sz="1200" b="1" dirty="0">
                <a:solidFill>
                  <a:srgbClr val="008000"/>
                </a:solidFill>
                <a:latin typeface="Consolas"/>
              </a:rPr>
              <a:t>"</a:t>
            </a:r>
            <a:r>
              <a:rPr lang="es-ES_tradnl" sz="1200" b="1" dirty="0" err="1">
                <a:solidFill>
                  <a:srgbClr val="008000"/>
                </a:solidFill>
                <a:latin typeface="Consolas"/>
              </a:rPr>
              <a:t>metadata</a:t>
            </a:r>
            <a:r>
              <a:rPr lang="es-ES_tradnl" sz="1200" b="1" dirty="0">
                <a:solidFill>
                  <a:srgbClr val="008000"/>
                </a:solidFill>
                <a:latin typeface="Consolas"/>
              </a:rPr>
              <a:t>": {</a:t>
            </a:r>
          </a:p>
          <a:p>
            <a:r>
              <a:rPr lang="es-ES_tradnl" sz="1200" dirty="0">
                <a:latin typeface="Consolas"/>
              </a:rPr>
              <a:t>                </a:t>
            </a:r>
            <a:r>
              <a:rPr lang="es-ES_tradnl" sz="1200" b="1" dirty="0">
                <a:solidFill>
                  <a:srgbClr val="008000"/>
                </a:solidFill>
                <a:latin typeface="Consolas"/>
              </a:rPr>
              <a:t>"</a:t>
            </a:r>
            <a:r>
              <a:rPr lang="es-ES_tradnl" sz="1200" b="1" dirty="0" err="1">
                <a:solidFill>
                  <a:srgbClr val="008000"/>
                </a:solidFill>
                <a:latin typeface="Consolas"/>
              </a:rPr>
              <a:t>placeholderText</a:t>
            </a:r>
            <a:r>
              <a:rPr lang="es-ES_tradnl" sz="1200" b="1" dirty="0">
                <a:solidFill>
                  <a:srgbClr val="008000"/>
                </a:solidFill>
                <a:latin typeface="Consolas"/>
              </a:rPr>
              <a:t>": </a:t>
            </a:r>
            <a:r>
              <a:rPr lang="es-ES_tradnl" sz="1200" b="1" dirty="0">
                <a:solidFill>
                  <a:srgbClr val="BA2121"/>
                </a:solidFill>
                <a:latin typeface="Consolas"/>
              </a:rPr>
              <a:t>"</a:t>
            </a:r>
            <a:r>
              <a:rPr lang="es-ES_tradnl" sz="1200" b="1" dirty="0" err="1">
                <a:solidFill>
                  <a:srgbClr val="BA2121"/>
                </a:solidFill>
                <a:latin typeface="Consolas"/>
              </a:rPr>
              <a:t>Enter</a:t>
            </a:r>
            <a:r>
              <a:rPr lang="es-ES_tradnl" sz="1200" b="1" dirty="0">
                <a:solidFill>
                  <a:srgbClr val="BA2121"/>
                </a:solidFill>
                <a:latin typeface="Consolas"/>
              </a:rPr>
              <a:t> </a:t>
            </a:r>
            <a:r>
              <a:rPr lang="es-ES_tradnl" sz="1200" b="1" dirty="0" err="1">
                <a:solidFill>
                  <a:srgbClr val="BA2121"/>
                </a:solidFill>
                <a:latin typeface="Consolas"/>
              </a:rPr>
              <a:t>the</a:t>
            </a:r>
            <a:r>
              <a:rPr lang="es-ES_tradnl" sz="1200" b="1" dirty="0">
                <a:solidFill>
                  <a:srgbClr val="BA2121"/>
                </a:solidFill>
                <a:latin typeface="Consolas"/>
              </a:rPr>
              <a:t> </a:t>
            </a:r>
            <a:r>
              <a:rPr lang="es-ES_tradnl" sz="1200" b="1" dirty="0" err="1">
                <a:solidFill>
                  <a:srgbClr val="BA2121"/>
                </a:solidFill>
                <a:latin typeface="Consolas"/>
              </a:rPr>
              <a:t>reason</a:t>
            </a:r>
            <a:r>
              <a:rPr lang="es-ES_tradnl" sz="1200" b="1" dirty="0">
                <a:solidFill>
                  <a:srgbClr val="BA2121"/>
                </a:solidFill>
                <a:latin typeface="Consolas"/>
              </a:rPr>
              <a:t> </a:t>
            </a:r>
            <a:r>
              <a:rPr lang="es-ES_tradnl" sz="1200" b="1" dirty="0" err="1">
                <a:solidFill>
                  <a:srgbClr val="BA2121"/>
                </a:solidFill>
                <a:latin typeface="Consolas"/>
              </a:rPr>
              <a:t>title</a:t>
            </a:r>
            <a:r>
              <a:rPr lang="es-ES_tradnl" sz="1200" b="1" dirty="0">
                <a:solidFill>
                  <a:srgbClr val="BA2121"/>
                </a:solidFill>
                <a:latin typeface="Consolas"/>
              </a:rPr>
              <a:t>"</a:t>
            </a:r>
          </a:p>
          <a:p>
            <a:r>
              <a:rPr lang="es-ES_tradnl" sz="1200" dirty="0">
                <a:latin typeface="Consolas"/>
              </a:rPr>
              <a:t>            }</a:t>
            </a:r>
          </a:p>
          <a:p>
            <a:r>
              <a:rPr lang="es-ES_tradnl" sz="1200" dirty="0">
                <a:latin typeface="Consolas"/>
              </a:rPr>
              <a:t>        },</a:t>
            </a:r>
          </a:p>
          <a:p>
            <a:r>
              <a:rPr lang="en-US" sz="1200" dirty="0">
                <a:latin typeface="Consolas"/>
              </a:rPr>
              <a:t>        </a:t>
            </a:r>
            <a:r>
              <a:rPr lang="en-US" sz="1200" b="1" dirty="0">
                <a:solidFill>
                  <a:srgbClr val="008000"/>
                </a:solidFill>
                <a:latin typeface="Consolas"/>
              </a:rPr>
              <a:t>"description": {</a:t>
            </a:r>
          </a:p>
          <a:p>
            <a:r>
              <a:rPr lang="en-US" sz="1200" dirty="0">
                <a:latin typeface="Consolas"/>
              </a:rPr>
              <a:t>            </a:t>
            </a:r>
            <a:r>
              <a:rPr lang="en-US" sz="1200" b="1" dirty="0">
                <a:solidFill>
                  <a:srgbClr val="008000"/>
                </a:solidFill>
                <a:latin typeface="Consolas"/>
              </a:rPr>
              <a:t>"title": </a:t>
            </a:r>
            <a:r>
              <a:rPr lang="en-US" sz="1200" b="1" dirty="0">
                <a:solidFill>
                  <a:srgbClr val="BA2121"/>
                </a:solidFill>
                <a:latin typeface="Consolas"/>
              </a:rPr>
              <a:t>"Description",</a:t>
            </a:r>
          </a:p>
          <a:p>
            <a:r>
              <a:rPr lang="en-US" sz="1200" dirty="0">
                <a:latin typeface="Consolas"/>
              </a:rPr>
              <a:t>            </a:t>
            </a:r>
            <a:r>
              <a:rPr lang="en-US" sz="1200" b="1" dirty="0">
                <a:solidFill>
                  <a:srgbClr val="008000"/>
                </a:solidFill>
                <a:latin typeface="Consolas"/>
              </a:rPr>
              <a:t>"type": </a:t>
            </a:r>
            <a:r>
              <a:rPr lang="en-US" sz="1200" b="1" dirty="0">
                <a:solidFill>
                  <a:srgbClr val="BA2121"/>
                </a:solidFill>
                <a:latin typeface="Consolas"/>
              </a:rPr>
              <a:t>"string",</a:t>
            </a:r>
          </a:p>
          <a:p>
            <a:r>
              <a:rPr lang="es-ES_tradnl" sz="1200" dirty="0">
                <a:latin typeface="Consolas"/>
              </a:rPr>
              <a:t>            </a:t>
            </a:r>
            <a:r>
              <a:rPr lang="es-ES_tradnl" sz="1200" b="1" dirty="0">
                <a:solidFill>
                  <a:srgbClr val="008000"/>
                </a:solidFill>
                <a:latin typeface="Consolas"/>
              </a:rPr>
              <a:t>"</a:t>
            </a:r>
            <a:r>
              <a:rPr lang="es-ES_tradnl" sz="1200" b="1" dirty="0" err="1">
                <a:solidFill>
                  <a:srgbClr val="008000"/>
                </a:solidFill>
                <a:latin typeface="Consolas"/>
              </a:rPr>
              <a:t>metadata</a:t>
            </a:r>
            <a:r>
              <a:rPr lang="es-ES_tradnl" sz="1200" b="1" dirty="0">
                <a:solidFill>
                  <a:srgbClr val="008000"/>
                </a:solidFill>
                <a:latin typeface="Consolas"/>
              </a:rPr>
              <a:t>": {</a:t>
            </a:r>
          </a:p>
          <a:p>
            <a:r>
              <a:rPr lang="es-ES_tradnl" sz="1200" dirty="0">
                <a:latin typeface="Consolas"/>
              </a:rPr>
              <a:t>                </a:t>
            </a:r>
            <a:r>
              <a:rPr lang="es-ES_tradnl" sz="1200" b="1" dirty="0">
                <a:solidFill>
                  <a:srgbClr val="008000"/>
                </a:solidFill>
                <a:latin typeface="Consolas"/>
              </a:rPr>
              <a:t>"</a:t>
            </a:r>
            <a:r>
              <a:rPr lang="es-ES_tradnl" sz="1200" b="1" dirty="0" err="1">
                <a:solidFill>
                  <a:srgbClr val="008000"/>
                </a:solidFill>
                <a:latin typeface="Consolas"/>
              </a:rPr>
              <a:t>placeholderText</a:t>
            </a:r>
            <a:r>
              <a:rPr lang="es-ES_tradnl" sz="1200" b="1" dirty="0">
                <a:solidFill>
                  <a:srgbClr val="008000"/>
                </a:solidFill>
                <a:latin typeface="Consolas"/>
              </a:rPr>
              <a:t>": </a:t>
            </a:r>
            <a:r>
              <a:rPr lang="es-ES_tradnl" sz="1200" b="1" dirty="0">
                <a:solidFill>
                  <a:srgbClr val="BA2121"/>
                </a:solidFill>
                <a:latin typeface="Consolas"/>
              </a:rPr>
              <a:t>"Describe </a:t>
            </a:r>
            <a:r>
              <a:rPr lang="es-ES_tradnl" sz="1200" b="1" dirty="0" err="1">
                <a:solidFill>
                  <a:srgbClr val="BA2121"/>
                </a:solidFill>
                <a:latin typeface="Consolas"/>
              </a:rPr>
              <a:t>the</a:t>
            </a:r>
            <a:r>
              <a:rPr lang="es-ES_tradnl" sz="1200" b="1" dirty="0">
                <a:solidFill>
                  <a:srgbClr val="BA2121"/>
                </a:solidFill>
                <a:latin typeface="Consolas"/>
              </a:rPr>
              <a:t> </a:t>
            </a:r>
            <a:r>
              <a:rPr lang="es-ES_tradnl" sz="1200" b="1" dirty="0" err="1">
                <a:solidFill>
                  <a:srgbClr val="BA2121"/>
                </a:solidFill>
                <a:latin typeface="Consolas"/>
              </a:rPr>
              <a:t>essence</a:t>
            </a:r>
            <a:r>
              <a:rPr lang="es-ES_tradnl" sz="1200" b="1" dirty="0">
                <a:solidFill>
                  <a:srgbClr val="BA2121"/>
                </a:solidFill>
                <a:latin typeface="Consolas"/>
              </a:rPr>
              <a:t> of </a:t>
            </a:r>
            <a:r>
              <a:rPr lang="es-ES_tradnl" sz="1200" b="1" dirty="0" err="1">
                <a:solidFill>
                  <a:srgbClr val="BA2121"/>
                </a:solidFill>
                <a:latin typeface="Consolas"/>
              </a:rPr>
              <a:t>this</a:t>
            </a:r>
            <a:r>
              <a:rPr lang="es-ES_tradnl" sz="1200" b="1" dirty="0">
                <a:solidFill>
                  <a:srgbClr val="BA2121"/>
                </a:solidFill>
                <a:latin typeface="Consolas"/>
              </a:rPr>
              <a:t> </a:t>
            </a:r>
            <a:r>
              <a:rPr lang="es-ES_tradnl" sz="1200" b="1" dirty="0" err="1">
                <a:solidFill>
                  <a:srgbClr val="BA2121"/>
                </a:solidFill>
                <a:latin typeface="Consolas"/>
              </a:rPr>
              <a:t>reason</a:t>
            </a:r>
            <a:r>
              <a:rPr lang="es-ES_tradnl" sz="1200" b="1" dirty="0">
                <a:solidFill>
                  <a:srgbClr val="BA2121"/>
                </a:solidFill>
                <a:latin typeface="Consolas"/>
              </a:rPr>
              <a:t>"</a:t>
            </a:r>
          </a:p>
          <a:p>
            <a:r>
              <a:rPr lang="es-ES_tradnl" sz="1200" dirty="0">
                <a:latin typeface="Consolas"/>
              </a:rPr>
              <a:t>            }</a:t>
            </a:r>
          </a:p>
          <a:p>
            <a:r>
              <a:rPr lang="es-ES_tradnl" sz="1200" dirty="0">
                <a:latin typeface="Consolas"/>
              </a:rPr>
              <a:t>        }        </a:t>
            </a:r>
          </a:p>
          <a:p>
            <a:r>
              <a:rPr lang="es-ES_tradnl" sz="1200" dirty="0">
                <a:latin typeface="Consolas"/>
              </a:rPr>
              <a:t>    }    </a:t>
            </a:r>
          </a:p>
          <a:p>
            <a:r>
              <a:rPr lang="es-ES_tradnl" sz="1200" dirty="0" smtClean="0">
                <a:latin typeface="Consolas"/>
              </a:rPr>
              <a:t>}</a:t>
            </a:r>
            <a:endParaRPr lang="es-ES_tradnl" sz="1200" dirty="0">
              <a:latin typeface="Consolas"/>
            </a:endParaRPr>
          </a:p>
        </p:txBody>
      </p:sp>
    </p:spTree>
    <p:extLst>
      <p:ext uri="{BB962C8B-B14F-4D97-AF65-F5344CB8AC3E}">
        <p14:creationId xmlns:p14="http://schemas.microsoft.com/office/powerpoint/2010/main" xmlns="" val="34395305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err="1" smtClean="0"/>
              <a:t>JSONSchema.net</a:t>
            </a:r>
            <a:endParaRPr lang="en-US" dirty="0"/>
          </a:p>
        </p:txBody>
      </p:sp>
      <p:pic>
        <p:nvPicPr>
          <p:cNvPr id="5" name="Content Placeholder 4" descr="Screen Shot 2015-09-04 at 12.24.30.png"/>
          <p:cNvPicPr>
            <a:picLocks noGrp="1" noChangeAspect="1"/>
          </p:cNvPicPr>
          <p:nvPr>
            <p:ph sz="quarter" idx="14"/>
          </p:nvPr>
        </p:nvPicPr>
        <p:blipFill>
          <a:blip r:embed="rId3">
            <a:extLst>
              <a:ext uri="{28A0092B-C50C-407E-A947-70E740481C1C}">
                <a14:useLocalDpi xmlns:a14="http://schemas.microsoft.com/office/drawing/2010/main" xmlns="" val="0"/>
              </a:ext>
            </a:extLst>
          </a:blip>
          <a:srcRect l="-1122" r="-1122"/>
          <a:stretch>
            <a:fillRect/>
          </a:stretch>
        </p:blipFill>
        <p:spPr/>
      </p:pic>
      <p:sp>
        <p:nvSpPr>
          <p:cNvPr id="4" name="Slide Number Placeholder 3"/>
          <p:cNvSpPr>
            <a:spLocks noGrp="1"/>
          </p:cNvSpPr>
          <p:nvPr>
            <p:ph type="sldNum" sz="quarter" idx="4"/>
          </p:nvPr>
        </p:nvSpPr>
        <p:spPr/>
        <p:txBody>
          <a:bodyPr/>
          <a:lstStyle/>
          <a:p>
            <a:fld id="{6FF59741-7650-A046-95B5-8D31235C520E}" type="slidenum">
              <a:rPr lang="en-US" smtClean="0"/>
              <a:pPr/>
              <a:t>9</a:t>
            </a:fld>
            <a:endParaRPr lang="en-US" dirty="0"/>
          </a:p>
        </p:txBody>
      </p:sp>
    </p:spTree>
    <p:extLst>
      <p:ext uri="{BB962C8B-B14F-4D97-AF65-F5344CB8AC3E}">
        <p14:creationId xmlns:p14="http://schemas.microsoft.com/office/powerpoint/2010/main" xmlns="" val="15097353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ACKBASE 1">
      <a:dk1>
        <a:srgbClr val="2B2623"/>
      </a:dk1>
      <a:lt1>
        <a:srgbClr val="FFFFFF"/>
      </a:lt1>
      <a:dk2>
        <a:srgbClr val="2B2623"/>
      </a:dk2>
      <a:lt2>
        <a:srgbClr val="FFFFFF"/>
      </a:lt2>
      <a:accent1>
        <a:srgbClr val="BD2727"/>
      </a:accent1>
      <a:accent2>
        <a:srgbClr val="E5540F"/>
      </a:accent2>
      <a:accent3>
        <a:srgbClr val="ECAC03"/>
      </a:accent3>
      <a:accent4>
        <a:srgbClr val="71962D"/>
      </a:accent4>
      <a:accent5>
        <a:srgbClr val="215BA7"/>
      </a:accent5>
      <a:accent6>
        <a:srgbClr val="602D61"/>
      </a:accent6>
      <a:hlink>
        <a:srgbClr val="9E9088"/>
      </a:hlink>
      <a:folHlink>
        <a:srgbClr val="9E908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lumMod val="25000"/>
            <a:lumOff val="75000"/>
          </a:schemeClr>
        </a:solidFill>
        <a:ln w="3175" cap="flat" cmpd="sng" algn="ctr">
          <a:no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algn="ctr">
          <a:defRPr sz="900" b="1" dirty="0">
            <a:solidFill>
              <a:schemeClr val="bg1"/>
            </a:solidFill>
            <a:latin typeface="Roboto Light"/>
          </a:defRPr>
        </a:defPPr>
      </a:lstStyle>
    </a:spDef>
    <a:lnDef>
      <a:spPr>
        <a:ln>
          <a:solidFill>
            <a:srgbClr val="474747"/>
          </a:solidFill>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latin typeface="Roboto Light"/>
            <a:cs typeface="Roboto Ligh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13753</TotalTime>
  <Words>1206</Words>
  <Application>Microsoft Office PowerPoint</Application>
  <PresentationFormat>On-screen Show (4:3)</PresentationFormat>
  <Paragraphs>232</Paragraphs>
  <Slides>17</Slides>
  <Notes>14</Notes>
  <HiddenSlides>1</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BC</dc:creator>
  <cp:lastModifiedBy>zsheth</cp:lastModifiedBy>
  <cp:revision>442</cp:revision>
  <cp:lastPrinted>2016-10-31T09:06:45Z</cp:lastPrinted>
  <dcterms:created xsi:type="dcterms:W3CDTF">2013-06-24T07:33:57Z</dcterms:created>
  <dcterms:modified xsi:type="dcterms:W3CDTF">2017-02-19T15:29:45Z</dcterms:modified>
</cp:coreProperties>
</file>