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85" r:id="rId2"/>
    <p:sldId id="313" r:id="rId3"/>
    <p:sldId id="286" r:id="rId4"/>
    <p:sldId id="290" r:id="rId5"/>
    <p:sldId id="287" r:id="rId6"/>
    <p:sldId id="288" r:id="rId7"/>
    <p:sldId id="312" r:id="rId8"/>
    <p:sldId id="289" r:id="rId9"/>
    <p:sldId id="291" r:id="rId10"/>
    <p:sldId id="292" r:id="rId11"/>
    <p:sldId id="293" r:id="rId12"/>
    <p:sldId id="294" r:id="rId13"/>
    <p:sldId id="295" r:id="rId14"/>
    <p:sldId id="296" r:id="rId15"/>
    <p:sldId id="297" r:id="rId16"/>
    <p:sldId id="298" r:id="rId17"/>
    <p:sldId id="300" r:id="rId18"/>
    <p:sldId id="299" r:id="rId19"/>
    <p:sldId id="301" r:id="rId20"/>
    <p:sldId id="302" r:id="rId21"/>
    <p:sldId id="306" r:id="rId22"/>
    <p:sldId id="304" r:id="rId23"/>
    <p:sldId id="307" r:id="rId24"/>
    <p:sldId id="309" r:id="rId25"/>
    <p:sldId id="311" r:id="rId26"/>
    <p:sldId id="310" r:id="rId27"/>
    <p:sldId id="305"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27">
          <p15:clr>
            <a:srgbClr val="A4A3A4"/>
          </p15:clr>
        </p15:guide>
        <p15:guide id="2" orient="horz" pos="4101">
          <p15:clr>
            <a:srgbClr val="A4A3A4"/>
          </p15:clr>
        </p15:guide>
        <p15:guide id="3" pos="5541">
          <p15:clr>
            <a:srgbClr val="A4A3A4"/>
          </p15:clr>
        </p15:guide>
        <p15:guide id="4" pos="417">
          <p15:clr>
            <a:srgbClr val="A4A3A4"/>
          </p15:clr>
        </p15:guide>
        <p15:guide id="5" pos="22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6A61"/>
    <a:srgbClr val="88796E"/>
    <a:srgbClr val="928378"/>
    <a:srgbClr val="7D6F65"/>
    <a:srgbClr val="72655C"/>
    <a:srgbClr val="6C6058"/>
    <a:srgbClr val="7B8063"/>
    <a:srgbClr val="7B6D63"/>
    <a:srgbClr val="695D55"/>
    <a:srgbClr val="51474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05" autoAdjust="0"/>
    <p:restoredTop sz="72762" autoAdjust="0"/>
  </p:normalViewPr>
  <p:slideViewPr>
    <p:cSldViewPr snapToObjects="1">
      <p:cViewPr varScale="1">
        <p:scale>
          <a:sx n="50" d="100"/>
          <a:sy n="50" d="100"/>
        </p:scale>
        <p:origin x="-1900" y="-56"/>
      </p:cViewPr>
      <p:guideLst>
        <p:guide orient="horz" pos="427"/>
        <p:guide orient="horz" pos="4101"/>
        <p:guide pos="5541"/>
        <p:guide pos="417"/>
        <p:guide pos="225"/>
      </p:guideLst>
    </p:cSldViewPr>
  </p:slideViewPr>
  <p:notesTextViewPr>
    <p:cViewPr>
      <p:scale>
        <a:sx n="100" d="100"/>
        <a:sy n="100" d="100"/>
      </p:scale>
      <p:origin x="0" y="128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36B549-A41A-CA45-B8D0-B4113A2E7E13}" type="datetimeFigureOut">
              <a:rPr lang="en-US" smtClean="0"/>
              <a:pPr/>
              <a:t>2/19/2017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3A7AC30-51E5-CC4C-8B5F-CCE3D4FEA7F5}" type="slidenum">
              <a:rPr lang="en-US" smtClean="0"/>
              <a:pPr/>
              <a:t>‹#›</a:t>
            </a:fld>
            <a:endParaRPr lang="en-US"/>
          </a:p>
        </p:txBody>
      </p:sp>
    </p:spTree>
    <p:extLst>
      <p:ext uri="{BB962C8B-B14F-4D97-AF65-F5344CB8AC3E}">
        <p14:creationId xmlns="" xmlns:p14="http://schemas.microsoft.com/office/powerpoint/2010/main" val="37954658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757C15-C29C-1A45-B627-B2E0973708FC}" type="datetimeFigureOut">
              <a:rPr lang="en-US" smtClean="0"/>
              <a:pPr/>
              <a:t>2/19/2017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1E29FC-A785-1D40-BBA7-278D4149D253}" type="slidenum">
              <a:rPr lang="en-US" smtClean="0"/>
              <a:pPr/>
              <a:t>‹#›</a:t>
            </a:fld>
            <a:endParaRPr lang="en-US"/>
          </a:p>
        </p:txBody>
      </p:sp>
    </p:spTree>
    <p:extLst>
      <p:ext uri="{BB962C8B-B14F-4D97-AF65-F5344CB8AC3E}">
        <p14:creationId xmlns="" xmlns:p14="http://schemas.microsoft.com/office/powerpoint/2010/main" val="163140779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1</a:t>
            </a:fld>
            <a:endParaRPr lang="en-US"/>
          </a:p>
        </p:txBody>
      </p:sp>
    </p:spTree>
    <p:extLst>
      <p:ext uri="{BB962C8B-B14F-4D97-AF65-F5344CB8AC3E}">
        <p14:creationId xmlns="" xmlns:p14="http://schemas.microsoft.com/office/powerpoint/2010/main" val="1197582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bb:resources</a:t>
            </a:r>
            <a:r>
              <a:rPr lang="en-US" dirty="0" smtClean="0"/>
              <a:t> you</a:t>
            </a:r>
            <a:r>
              <a:rPr lang="en-US" baseline="0" dirty="0" smtClean="0"/>
              <a:t> can have &lt;script&gt; and &lt;link&gt; tags, with the standard html syntax</a:t>
            </a:r>
          </a:p>
          <a:p>
            <a:endParaRPr lang="en-US" baseline="0" dirty="0" smtClean="0"/>
          </a:p>
          <a:p>
            <a:r>
              <a:rPr lang="en-US" baseline="0" dirty="0" smtClean="0"/>
              <a:t>paths are relative to config.xml </a:t>
            </a:r>
            <a:endParaRPr lang="en-GB"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12</a:t>
            </a:fld>
            <a:endParaRPr lang="en-US"/>
          </a:p>
        </p:txBody>
      </p:sp>
    </p:spTree>
    <p:extLst>
      <p:ext uri="{BB962C8B-B14F-4D97-AF65-F5344CB8AC3E}">
        <p14:creationId xmlns="" xmlns:p14="http://schemas.microsoft.com/office/powerpoint/2010/main" val="2006359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a:t>
            </a:r>
            <a:r>
              <a:rPr lang="en-GB" dirty="0" err="1" smtClean="0"/>
              <a:t>my.backbase.com</a:t>
            </a:r>
            <a:r>
              <a:rPr lang="en-GB" dirty="0" smtClean="0"/>
              <a:t>/docs/product-documentation/documentation//portal/5.6.2/</a:t>
            </a:r>
            <a:r>
              <a:rPr lang="en-GB" dirty="0" err="1" smtClean="0"/>
              <a:t>containers_containertemplate.html</a:t>
            </a:r>
            <a:endParaRPr lang="en-GB" dirty="0" smtClean="0"/>
          </a:p>
          <a:p>
            <a:endParaRPr lang="en-GB" dirty="0" smtClean="0"/>
          </a:p>
          <a:p>
            <a:r>
              <a:rPr lang="en-GB" dirty="0" smtClean="0"/>
              <a:t>https://</a:t>
            </a:r>
            <a:r>
              <a:rPr lang="en-GB" dirty="0" err="1" smtClean="0"/>
              <a:t>my.backbase.com</a:t>
            </a:r>
            <a:r>
              <a:rPr lang="en-GB" dirty="0" smtClean="0"/>
              <a:t>/docs/product-documentation/documentation//portal/5.6.2/</a:t>
            </a:r>
            <a:r>
              <a:rPr lang="en-GB" dirty="0" err="1" smtClean="0"/>
              <a:t>containers_container.html</a:t>
            </a:r>
            <a:endParaRPr lang="en-GB" dirty="0" smtClean="0"/>
          </a:p>
          <a:p>
            <a:endParaRPr lang="en-GB" dirty="0" smtClean="0"/>
          </a:p>
          <a:p>
            <a:r>
              <a:rPr lang="en-GB" dirty="0" smtClean="0"/>
              <a:t>https://</a:t>
            </a:r>
            <a:r>
              <a:rPr lang="en-GB" dirty="0" err="1" smtClean="0"/>
              <a:t>my.backbase.com</a:t>
            </a:r>
            <a:r>
              <a:rPr lang="en-GB" dirty="0" smtClean="0"/>
              <a:t>/docs/product-documentation/documentation//portal/5.6.2/</a:t>
            </a:r>
            <a:r>
              <a:rPr lang="en-GB" dirty="0" err="1" smtClean="0"/>
              <a:t>containers_import.html</a:t>
            </a:r>
            <a:endParaRPr lang="en-GB" dirty="0" smtClean="0"/>
          </a:p>
          <a:p>
            <a:endParaRPr lang="en-GB" dirty="0" smtClean="0"/>
          </a:p>
          <a:p>
            <a:endParaRPr lang="en-GB" dirty="0" smtClean="0"/>
          </a:p>
          <a:p>
            <a:pPr rtl="0" eaLnBrk="1" fontAlgn="ctr" latinLnBrk="0" hangingPunct="1"/>
            <a:r>
              <a:rPr lang="en-GB" sz="1200" b="0" i="0" u="none" strike="noStrike" kern="1200" dirty="0" smtClean="0">
                <a:solidFill>
                  <a:schemeClr val="tx1"/>
                </a:solidFill>
                <a:effectLst/>
                <a:latin typeface="+mn-lt"/>
                <a:ea typeface="+mn-ea"/>
                <a:cs typeface="+mn-cs"/>
              </a:rPr>
              <a:t>Template</a:t>
            </a:r>
          </a:p>
          <a:p>
            <a:pPr rtl="0" eaLnBrk="1" fontAlgn="ctr" latinLnBrk="0" hangingPunct="1"/>
            <a:r>
              <a:rPr lang="en-GB" sz="1200" b="0" i="0" u="none" strike="noStrike" kern="1200" dirty="0" smtClean="0">
                <a:solidFill>
                  <a:schemeClr val="tx1"/>
                </a:solidFill>
                <a:effectLst/>
                <a:latin typeface="+mn-lt"/>
                <a:ea typeface="+mn-ea"/>
                <a:cs typeface="+mn-cs"/>
              </a:rPr>
              <a:t>bb generate template </a:t>
            </a:r>
          </a:p>
          <a:p>
            <a:pPr rtl="0" eaLnBrk="1" fontAlgn="ctr" latinLnBrk="0" hangingPunct="1"/>
            <a:r>
              <a:rPr lang="en-GB" sz="1200" b="0" i="0" u="none" strike="noStrike" kern="1200" dirty="0" smtClean="0">
                <a:solidFill>
                  <a:schemeClr val="tx1"/>
                </a:solidFill>
                <a:effectLst/>
                <a:latin typeface="+mn-lt"/>
                <a:ea typeface="+mn-ea"/>
                <a:cs typeface="+mn-cs"/>
              </a:rPr>
              <a:t>Template title – Accordion Template</a:t>
            </a:r>
          </a:p>
          <a:p>
            <a:pPr rtl="0" eaLnBrk="1" fontAlgn="ctr" latinLnBrk="0" hangingPunct="1"/>
            <a:r>
              <a:rPr lang="en-GB" sz="1200" b="0" i="0" u="none" strike="noStrike" kern="1200" dirty="0" smtClean="0">
                <a:solidFill>
                  <a:schemeClr val="tx1"/>
                </a:solidFill>
                <a:effectLst/>
                <a:latin typeface="+mn-lt"/>
                <a:ea typeface="+mn-ea"/>
                <a:cs typeface="+mn-cs"/>
              </a:rPr>
              <a:t>Template</a:t>
            </a:r>
            <a:r>
              <a:rPr lang="en-GB" sz="1200" b="0" i="0" u="none" strike="noStrike" kern="1200" baseline="0" dirty="0" smtClean="0">
                <a:solidFill>
                  <a:schemeClr val="tx1"/>
                </a:solidFill>
                <a:effectLst/>
                <a:latin typeface="+mn-lt"/>
                <a:ea typeface="+mn-ea"/>
                <a:cs typeface="+mn-cs"/>
              </a:rPr>
              <a:t> name – </a:t>
            </a:r>
            <a:r>
              <a:rPr lang="en-GB" sz="1200" b="0" i="0" u="none" strike="noStrike" kern="1200" baseline="0" dirty="0" err="1" smtClean="0">
                <a:solidFill>
                  <a:schemeClr val="tx1"/>
                </a:solidFill>
                <a:effectLst/>
                <a:latin typeface="+mn-lt"/>
                <a:ea typeface="+mn-ea"/>
                <a:cs typeface="+mn-cs"/>
              </a:rPr>
              <a:t>accordionTemplate</a:t>
            </a:r>
            <a:endParaRPr lang="en-GB" sz="1200" b="0" i="0" u="none" strike="noStrike" kern="1200" dirty="0" smtClean="0">
              <a:solidFill>
                <a:schemeClr val="tx1"/>
              </a:solidFill>
              <a:effectLst/>
              <a:latin typeface="+mn-lt"/>
              <a:ea typeface="+mn-ea"/>
              <a:cs typeface="+mn-cs"/>
            </a:endParaRPr>
          </a:p>
          <a:p>
            <a:pPr rtl="0" eaLnBrk="1" fontAlgn="ctr" latinLnBrk="0" hangingPunct="1"/>
            <a:r>
              <a:rPr lang="en-GB" sz="1200" b="0" i="0" u="none" strike="noStrike" kern="1200" baseline="0" dirty="0" smtClean="0">
                <a:solidFill>
                  <a:schemeClr val="tx1"/>
                </a:solidFill>
                <a:effectLst/>
                <a:latin typeface="+mn-lt"/>
                <a:ea typeface="+mn-ea"/>
                <a:cs typeface="+mn-cs"/>
              </a:rPr>
              <a:t>Bundle name – Training Collection</a:t>
            </a:r>
            <a:endParaRPr lang="en-GB" sz="1200" b="0" i="0" u="none" strike="noStrike" kern="1200" dirty="0" smtClean="0">
              <a:solidFill>
                <a:schemeClr val="tx1"/>
              </a:solidFill>
              <a:effectLst/>
              <a:latin typeface="+mn-lt"/>
              <a:ea typeface="+mn-ea"/>
              <a:cs typeface="+mn-cs"/>
            </a:endParaRPr>
          </a:p>
          <a:p>
            <a:pPr rtl="0" eaLnBrk="1" fontAlgn="ctr" latinLnBrk="0" hangingPunct="1"/>
            <a:r>
              <a:rPr lang="en-GB" sz="1200" b="0" i="0" u="none" strike="noStrike" kern="1200" baseline="0" dirty="0" smtClean="0">
                <a:solidFill>
                  <a:schemeClr val="tx1"/>
                </a:solidFill>
                <a:effectLst/>
                <a:latin typeface="+mn-lt"/>
                <a:ea typeface="+mn-ea"/>
                <a:cs typeface="+mn-cs"/>
              </a:rPr>
              <a:t>Bundle prefix - </a:t>
            </a:r>
            <a:r>
              <a:rPr lang="en-GB" sz="1200" b="0" i="0" u="none" strike="noStrike" kern="1200" baseline="0" dirty="0" err="1" smtClean="0">
                <a:solidFill>
                  <a:schemeClr val="tx1"/>
                </a:solidFill>
                <a:effectLst/>
                <a:latin typeface="+mn-lt"/>
                <a:ea typeface="+mn-ea"/>
                <a:cs typeface="+mn-cs"/>
              </a:rPr>
              <a:t>tc</a:t>
            </a:r>
            <a:endParaRPr lang="en-GB" sz="1200" b="0" i="0" u="none" strike="noStrike" kern="1200" dirty="0" smtClean="0">
              <a:solidFill>
                <a:schemeClr val="tx1"/>
              </a:solidFill>
              <a:effectLst/>
              <a:latin typeface="+mn-lt"/>
              <a:ea typeface="+mn-ea"/>
              <a:cs typeface="+mn-cs"/>
            </a:endParaRPr>
          </a:p>
          <a:p>
            <a:pPr rtl="0" eaLnBrk="1" fontAlgn="ctr" latinLnBrk="0" hangingPunct="1"/>
            <a:r>
              <a:rPr lang="en-GB" sz="1200" b="0" i="0" u="none" strike="noStrike" kern="1200" dirty="0" smtClean="0">
                <a:solidFill>
                  <a:schemeClr val="tx1"/>
                </a:solidFill>
                <a:effectLst/>
                <a:latin typeface="+mn-lt"/>
                <a:ea typeface="+mn-ea"/>
                <a:cs typeface="+mn-cs"/>
              </a:rPr>
              <a:t>cd</a:t>
            </a:r>
            <a:r>
              <a:rPr lang="en-GB" sz="1200" b="0" i="0" u="none" strike="noStrike" kern="1200" baseline="0" dirty="0" smtClean="0">
                <a:solidFill>
                  <a:schemeClr val="tx1"/>
                </a:solidFill>
                <a:effectLst/>
                <a:latin typeface="+mn-lt"/>
                <a:ea typeface="+mn-ea"/>
                <a:cs typeface="+mn-cs"/>
              </a:rPr>
              <a:t> accordion-template</a:t>
            </a:r>
            <a:endParaRPr lang="en-GB" sz="1200" b="0" i="0" u="none" strike="noStrike" kern="1200" dirty="0" smtClean="0">
              <a:solidFill>
                <a:schemeClr val="tx1"/>
              </a:solidFill>
              <a:effectLst/>
              <a:latin typeface="+mn-lt"/>
              <a:ea typeface="+mn-ea"/>
              <a:cs typeface="+mn-cs"/>
            </a:endParaRPr>
          </a:p>
          <a:p>
            <a:pPr rtl="0" eaLnBrk="1" fontAlgn="auto" latinLnBrk="0" hangingPunct="1"/>
            <a:r>
              <a:rPr lang="en-GB" sz="1200" b="0" i="0" u="none" strike="noStrike" kern="1200" dirty="0" smtClean="0">
                <a:solidFill>
                  <a:schemeClr val="tx1"/>
                </a:solidFill>
                <a:effectLst/>
                <a:latin typeface="+mn-lt"/>
                <a:ea typeface="+mn-ea"/>
                <a:cs typeface="+mn-cs"/>
              </a:rPr>
              <a:t>bb import-item</a:t>
            </a:r>
          </a:p>
          <a:p>
            <a:pPr rtl="0" eaLnBrk="1" fontAlgn="auto" latinLnBrk="0" hangingPunct="1"/>
            <a:endParaRPr lang="en-GB" sz="1200" b="0" i="0" u="none" strike="noStrike"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sz="1200" b="0" i="0" u="none" strike="noStrike" kern="1200" dirty="0" smtClean="0">
                <a:solidFill>
                  <a:schemeClr val="tx1"/>
                </a:solidFill>
                <a:effectLst/>
                <a:latin typeface="+mn-lt"/>
                <a:ea typeface="+mn-ea"/>
                <a:cs typeface="+mn-cs"/>
              </a:rPr>
              <a:t>Container</a:t>
            </a:r>
          </a:p>
          <a:p>
            <a:pPr rtl="0" eaLnBrk="1" fontAlgn="t" latinLnBrk="0" hangingPunct="1"/>
            <a:r>
              <a:rPr lang="en-GB" sz="1200" b="0" i="0" u="none" strike="noStrike" kern="1200" dirty="0" smtClean="0">
                <a:solidFill>
                  <a:schemeClr val="tx1"/>
                </a:solidFill>
                <a:effectLst/>
                <a:latin typeface="+mn-lt"/>
                <a:ea typeface="+mn-ea"/>
                <a:cs typeface="+mn-cs"/>
              </a:rPr>
              <a:t>bb generate container</a:t>
            </a:r>
          </a:p>
          <a:p>
            <a:pPr rtl="0" eaLnBrk="1" fontAlgn="t" latinLnBrk="0" hangingPunct="1"/>
            <a:r>
              <a:rPr lang="en-GB" sz="1200" b="0" i="0" u="none" strike="noStrike" kern="1200" dirty="0" smtClean="0">
                <a:solidFill>
                  <a:schemeClr val="tx1"/>
                </a:solidFill>
                <a:effectLst/>
                <a:latin typeface="+mn-lt"/>
                <a:ea typeface="+mn-ea"/>
                <a:cs typeface="+mn-cs"/>
              </a:rPr>
              <a:t>Container title – Accordion Container</a:t>
            </a:r>
          </a:p>
          <a:p>
            <a:pPr rtl="0" eaLnBrk="1" fontAlgn="t" latinLnBrk="0" hangingPunct="1"/>
            <a:r>
              <a:rPr lang="en-GB" sz="1200" b="0" i="0" u="none" strike="noStrike" kern="1200" dirty="0" smtClean="0">
                <a:solidFill>
                  <a:schemeClr val="tx1"/>
                </a:solidFill>
                <a:effectLst/>
                <a:latin typeface="+mn-lt"/>
                <a:ea typeface="+mn-ea"/>
                <a:cs typeface="+mn-cs"/>
              </a:rPr>
              <a:t>Render type</a:t>
            </a:r>
            <a:r>
              <a:rPr lang="en-GB" sz="1200" b="0" i="0" u="none" strike="noStrike" kern="1200" baseline="0" dirty="0" smtClean="0">
                <a:solidFill>
                  <a:schemeClr val="tx1"/>
                </a:solidFill>
                <a:effectLst/>
                <a:latin typeface="+mn-lt"/>
                <a:ea typeface="+mn-ea"/>
                <a:cs typeface="+mn-cs"/>
              </a:rPr>
              <a:t> – </a:t>
            </a:r>
            <a:r>
              <a:rPr lang="en-GB" sz="1200" b="0" i="0" u="none" strike="noStrike" kern="1200" baseline="0" dirty="0" err="1" smtClean="0">
                <a:solidFill>
                  <a:schemeClr val="tx1"/>
                </a:solidFill>
                <a:effectLst/>
                <a:latin typeface="+mn-lt"/>
                <a:ea typeface="+mn-ea"/>
                <a:cs typeface="+mn-cs"/>
              </a:rPr>
              <a:t>ssr</a:t>
            </a:r>
            <a:endParaRPr lang="en-GB" sz="1200" b="0" i="0" u="none" strike="noStrike" kern="1200" dirty="0" smtClean="0">
              <a:solidFill>
                <a:schemeClr val="tx1"/>
              </a:solidFill>
              <a:effectLst/>
              <a:latin typeface="+mn-lt"/>
              <a:ea typeface="+mn-ea"/>
              <a:cs typeface="+mn-cs"/>
            </a:endParaRPr>
          </a:p>
          <a:p>
            <a:pPr rtl="0" eaLnBrk="1" fontAlgn="t" latinLnBrk="0" hangingPunct="1"/>
            <a:r>
              <a:rPr lang="en-GB" sz="1200" b="0" i="0" u="none" strike="noStrike" kern="1200" baseline="0" dirty="0" smtClean="0">
                <a:solidFill>
                  <a:schemeClr val="tx1"/>
                </a:solidFill>
                <a:effectLst/>
                <a:latin typeface="+mn-lt"/>
                <a:ea typeface="+mn-ea"/>
                <a:cs typeface="+mn-cs"/>
              </a:rPr>
              <a:t>Container name – accordion-container</a:t>
            </a:r>
            <a:endParaRPr lang="en-GB" sz="1200" b="0" i="0" u="none" strike="noStrike" kern="1200" dirty="0" smtClean="0">
              <a:solidFill>
                <a:schemeClr val="tx1"/>
              </a:solidFill>
              <a:effectLst/>
              <a:latin typeface="+mn-lt"/>
              <a:ea typeface="+mn-ea"/>
              <a:cs typeface="+mn-cs"/>
            </a:endParaRPr>
          </a:p>
          <a:p>
            <a:pPr rtl="0" eaLnBrk="1" fontAlgn="t" latinLnBrk="0" hangingPunct="1"/>
            <a:r>
              <a:rPr lang="en-GB" sz="1200" b="0" i="0" u="none" strike="noStrike" kern="1200" baseline="0" dirty="0" smtClean="0">
                <a:solidFill>
                  <a:schemeClr val="tx1"/>
                </a:solidFill>
                <a:effectLst/>
                <a:latin typeface="+mn-lt"/>
                <a:ea typeface="+mn-ea"/>
                <a:cs typeface="+mn-cs"/>
              </a:rPr>
              <a:t>Template name – </a:t>
            </a:r>
            <a:r>
              <a:rPr lang="en-GB" sz="1200" b="0" i="0" u="none" strike="noStrike" kern="1200" baseline="0" dirty="0" err="1" smtClean="0">
                <a:solidFill>
                  <a:schemeClr val="tx1"/>
                </a:solidFill>
                <a:effectLst/>
                <a:latin typeface="+mn-lt"/>
                <a:ea typeface="+mn-ea"/>
                <a:cs typeface="+mn-cs"/>
              </a:rPr>
              <a:t>accordionTemplate</a:t>
            </a:r>
            <a:endParaRPr lang="en-GB" sz="1200" b="0" i="0" u="none" strike="noStrike" kern="1200" dirty="0" smtClean="0">
              <a:solidFill>
                <a:schemeClr val="tx1"/>
              </a:solidFill>
              <a:effectLst/>
              <a:latin typeface="+mn-lt"/>
              <a:ea typeface="+mn-ea"/>
              <a:cs typeface="+mn-cs"/>
            </a:endParaRPr>
          </a:p>
          <a:p>
            <a:pPr rtl="0" eaLnBrk="1" fontAlgn="t" latinLnBrk="0" hangingPunct="1"/>
            <a:r>
              <a:rPr lang="en-GB" sz="1200" b="0" i="0" u="none" strike="noStrike" kern="1200" baseline="0" dirty="0" smtClean="0">
                <a:solidFill>
                  <a:schemeClr val="tx1"/>
                </a:solidFill>
                <a:effectLst/>
                <a:latin typeface="+mn-lt"/>
                <a:ea typeface="+mn-ea"/>
                <a:cs typeface="+mn-cs"/>
              </a:rPr>
              <a:t>Section tag– Training</a:t>
            </a:r>
            <a:endParaRPr lang="en-GB" sz="1200" b="0" i="0" u="none" strike="noStrike" kern="1200" dirty="0" smtClean="0">
              <a:solidFill>
                <a:schemeClr val="tx1"/>
              </a:solidFill>
              <a:effectLst/>
              <a:latin typeface="+mn-lt"/>
              <a:ea typeface="+mn-ea"/>
              <a:cs typeface="+mn-cs"/>
            </a:endParaRPr>
          </a:p>
          <a:p>
            <a:pPr rtl="0" eaLnBrk="1" fontAlgn="t" latinLnBrk="0" hangingPunct="1"/>
            <a:r>
              <a:rPr lang="en-GB" sz="1200" b="0" i="0" u="none" strike="noStrike" kern="1200" baseline="0" dirty="0" smtClean="0">
                <a:solidFill>
                  <a:schemeClr val="tx1"/>
                </a:solidFill>
                <a:effectLst/>
                <a:latin typeface="+mn-lt"/>
                <a:ea typeface="+mn-ea"/>
                <a:cs typeface="+mn-cs"/>
              </a:rPr>
              <a:t>Regular tags – Training</a:t>
            </a:r>
            <a:endParaRPr lang="en-GB" sz="1200" b="0" i="0" u="none" strike="noStrike" kern="1200" dirty="0" smtClean="0">
              <a:solidFill>
                <a:schemeClr val="tx1"/>
              </a:solidFill>
              <a:effectLst/>
              <a:latin typeface="+mn-lt"/>
              <a:ea typeface="+mn-ea"/>
              <a:cs typeface="+mn-cs"/>
            </a:endParaRPr>
          </a:p>
          <a:p>
            <a:pPr rtl="0" eaLnBrk="1" fontAlgn="t" latinLnBrk="0" hangingPunct="1"/>
            <a:r>
              <a:rPr lang="en-GB" sz="1200" b="0" i="0" u="none" strike="noStrike" kern="1200" baseline="0" dirty="0" smtClean="0">
                <a:solidFill>
                  <a:schemeClr val="tx1"/>
                </a:solidFill>
                <a:effectLst/>
                <a:latin typeface="+mn-lt"/>
                <a:ea typeface="+mn-ea"/>
                <a:cs typeface="+mn-cs"/>
              </a:rPr>
              <a:t>Bundle name - Training Collection</a:t>
            </a:r>
            <a:endParaRPr lang="en-GB" sz="1200" b="0" i="0" u="none" strike="noStrike" kern="1200" dirty="0" smtClean="0">
              <a:solidFill>
                <a:schemeClr val="tx1"/>
              </a:solidFill>
              <a:effectLst/>
              <a:latin typeface="+mn-lt"/>
              <a:ea typeface="+mn-ea"/>
              <a:cs typeface="+mn-cs"/>
            </a:endParaRPr>
          </a:p>
          <a:p>
            <a:pPr rtl="0" eaLnBrk="1" fontAlgn="auto" latinLnBrk="0" hangingPunct="1"/>
            <a:r>
              <a:rPr lang="en-GB" sz="1200" b="0" i="0" u="none" strike="noStrike" kern="1200" baseline="0" dirty="0" smtClean="0">
                <a:solidFill>
                  <a:schemeClr val="tx1"/>
                </a:solidFill>
                <a:effectLst/>
                <a:latin typeface="+mn-lt"/>
                <a:ea typeface="+mn-ea"/>
                <a:cs typeface="+mn-cs"/>
              </a:rPr>
              <a:t>Bundle prefix – </a:t>
            </a:r>
            <a:r>
              <a:rPr lang="en-GB" sz="1200" b="0" i="0" u="none" strike="noStrike" kern="1200" baseline="0" dirty="0" err="1" smtClean="0">
                <a:solidFill>
                  <a:schemeClr val="tx1"/>
                </a:solidFill>
                <a:effectLst/>
                <a:latin typeface="+mn-lt"/>
                <a:ea typeface="+mn-ea"/>
                <a:cs typeface="+mn-cs"/>
              </a:rPr>
              <a:t>tc</a:t>
            </a:r>
            <a:endParaRPr lang="en-GB" sz="1200" b="0" i="0" u="none" strike="noStrike" kern="1200" dirty="0" smtClean="0">
              <a:solidFill>
                <a:schemeClr val="tx1"/>
              </a:solidFill>
              <a:effectLst/>
              <a:latin typeface="+mn-lt"/>
              <a:ea typeface="+mn-ea"/>
              <a:cs typeface="+mn-cs"/>
            </a:endParaRPr>
          </a:p>
          <a:p>
            <a:pPr rtl="0" eaLnBrk="1" fontAlgn="auto" latinLnBrk="0" hangingPunct="1"/>
            <a:r>
              <a:rPr lang="en-GB" sz="1200" b="0" i="0" u="none" strike="noStrike" kern="1200" baseline="0" dirty="0" smtClean="0">
                <a:solidFill>
                  <a:schemeClr val="tx1"/>
                </a:solidFill>
                <a:effectLst/>
                <a:latin typeface="+mn-lt"/>
                <a:ea typeface="+mn-ea"/>
                <a:cs typeface="+mn-cs"/>
              </a:rPr>
              <a:t>cd accordion-container</a:t>
            </a:r>
            <a:endParaRPr lang="en-GB" sz="1200" b="0" i="0" u="none" strike="noStrike" kern="1200" dirty="0" smtClean="0">
              <a:solidFill>
                <a:schemeClr val="tx1"/>
              </a:solidFill>
              <a:effectLst/>
              <a:latin typeface="+mn-lt"/>
              <a:ea typeface="+mn-ea"/>
              <a:cs typeface="+mn-cs"/>
            </a:endParaRPr>
          </a:p>
          <a:p>
            <a:pPr rtl="0" eaLnBrk="1" fontAlgn="auto" latinLnBrk="0" hangingPunct="1"/>
            <a:r>
              <a:rPr lang="en-GB" sz="1200" b="0" i="0" u="none" strike="noStrike" kern="1200" dirty="0" smtClean="0">
                <a:solidFill>
                  <a:schemeClr val="tx1"/>
                </a:solidFill>
                <a:effectLst/>
                <a:latin typeface="+mn-lt"/>
                <a:ea typeface="+mn-ea"/>
                <a:cs typeface="+mn-cs"/>
              </a:rPr>
              <a:t>bb import-item</a:t>
            </a:r>
          </a:p>
          <a:p>
            <a:endParaRPr lang="en-GB" dirty="0" smtClean="0"/>
          </a:p>
        </p:txBody>
      </p:sp>
      <p:sp>
        <p:nvSpPr>
          <p:cNvPr id="4" name="Slide Number Placeholder 3"/>
          <p:cNvSpPr>
            <a:spLocks noGrp="1"/>
          </p:cNvSpPr>
          <p:nvPr>
            <p:ph type="sldNum" sz="quarter" idx="10"/>
          </p:nvPr>
        </p:nvSpPr>
        <p:spPr/>
        <p:txBody>
          <a:bodyPr/>
          <a:lstStyle/>
          <a:p>
            <a:fld id="{961E29FC-A785-1D40-BBA7-278D4149D253}" type="slidenum">
              <a:rPr lang="en-US" smtClean="0"/>
              <a:pPr/>
              <a:t>13</a:t>
            </a:fld>
            <a:endParaRPr lang="en-US"/>
          </a:p>
        </p:txBody>
      </p:sp>
    </p:spTree>
    <p:extLst>
      <p:ext uri="{BB962C8B-B14F-4D97-AF65-F5344CB8AC3E}">
        <p14:creationId xmlns="" xmlns:p14="http://schemas.microsoft.com/office/powerpoint/2010/main" val="472350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base container object in the portal client, and all containers</a:t>
            </a:r>
            <a:r>
              <a:rPr lang="en-US" baseline="0" dirty="0" smtClean="0"/>
              <a:t> are created by extending it.</a:t>
            </a:r>
          </a:p>
          <a:p>
            <a:endParaRPr lang="en-US" baseline="0" dirty="0" smtClean="0"/>
          </a:p>
          <a:p>
            <a:endParaRPr lang="en-US" baseline="0" dirty="0" smtClean="0"/>
          </a:p>
          <a:p>
            <a:r>
              <a:rPr lang="en-US" baseline="0" dirty="0" smtClean="0"/>
              <a:t>We need </a:t>
            </a:r>
            <a:r>
              <a:rPr lang="en-US" baseline="0" dirty="0" err="1" smtClean="0"/>
              <a:t>js</a:t>
            </a:r>
            <a:r>
              <a:rPr lang="en-US" baseline="0" dirty="0" smtClean="0"/>
              <a:t> for 2 reasons: </a:t>
            </a:r>
          </a:p>
          <a:p>
            <a:pPr marL="228600" indent="-228600">
              <a:buAutoNum type="arabicParenR"/>
            </a:pPr>
            <a:r>
              <a:rPr lang="en-US" baseline="0" dirty="0" smtClean="0"/>
              <a:t>to add functionality, just like in the case of a window. </a:t>
            </a:r>
            <a:r>
              <a:rPr lang="en-US" baseline="0" dirty="0" err="1" smtClean="0"/>
              <a:t>eg</a:t>
            </a:r>
            <a:r>
              <a:rPr lang="en-US" baseline="0" dirty="0" smtClean="0"/>
              <a:t>. to make the accordion areas slide up and down</a:t>
            </a:r>
          </a:p>
          <a:p>
            <a:pPr marL="228600" indent="-228600">
              <a:buAutoNum type="arabicParenR"/>
            </a:pPr>
            <a:r>
              <a:rPr lang="en-US" baseline="0" dirty="0" smtClean="0"/>
              <a:t>to allow drag and drop and interaction within the portal manager. </a:t>
            </a:r>
            <a:r>
              <a:rPr lang="en-US" baseline="0" dirty="0" err="1" smtClean="0"/>
              <a:t>Eg</a:t>
            </a:r>
            <a:r>
              <a:rPr lang="en-US" baseline="0" dirty="0" smtClean="0"/>
              <a:t>. to allow dropping of items in an area. That’s why we need to extend the base container object.</a:t>
            </a:r>
            <a:br>
              <a:rPr lang="en-US" baseline="0" dirty="0" smtClean="0"/>
            </a:br>
            <a:r>
              <a:rPr lang="en-US" baseline="0" dirty="0" smtClean="0"/>
              <a:t/>
            </a:r>
            <a:br>
              <a:rPr lang="en-US" baseline="0" dirty="0" smtClean="0"/>
            </a:br>
            <a:r>
              <a:rPr lang="en-US" b="1" baseline="0" dirty="0" smtClean="0"/>
              <a:t>https://</a:t>
            </a:r>
            <a:r>
              <a:rPr lang="en-US" b="1" baseline="0" dirty="0" err="1" smtClean="0"/>
              <a:t>my.backbase.com</a:t>
            </a:r>
            <a:r>
              <a:rPr lang="en-US" b="1" baseline="0" dirty="0" smtClean="0"/>
              <a:t>/docs/product-documentation/documentation//portal/5.6.2/</a:t>
            </a:r>
            <a:r>
              <a:rPr lang="en-US" b="1" baseline="0" dirty="0" err="1" smtClean="0"/>
              <a:t>events_containerevents.html</a:t>
            </a:r>
            <a:r>
              <a:rPr lang="en-US" b="1" baseline="0" dirty="0" smtClean="0"/>
              <a:t>#/list</a:t>
            </a:r>
          </a:p>
          <a:p>
            <a:pPr marL="228600" indent="-228600">
              <a:buAutoNum type="arabicParenR"/>
            </a:pPr>
            <a:endParaRPr lang="en-US" baseline="0" dirty="0" smtClean="0"/>
          </a:p>
          <a:p>
            <a:pPr marL="0" indent="0">
              <a:buNone/>
            </a:pPr>
            <a:endParaRPr lang="en-US" baseline="0" dirty="0" smtClean="0"/>
          </a:p>
          <a:p>
            <a:pPr marL="0" indent="0">
              <a:buNone/>
            </a:pPr>
            <a:r>
              <a:rPr lang="en-US" baseline="0" dirty="0" smtClean="0"/>
              <a:t>We also have the option of declaring a specific client side template (don’t focus on this too much)</a:t>
            </a:r>
          </a:p>
          <a:p>
            <a:endParaRPr lang="en-US" dirty="0" smtClean="0"/>
          </a:p>
          <a:p>
            <a:r>
              <a:rPr lang="en-US" dirty="0" smtClean="0"/>
              <a:t>(smiley face slide)</a:t>
            </a:r>
            <a:endParaRPr lang="en-GB"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15</a:t>
            </a:fld>
            <a:endParaRPr lang="en-US"/>
          </a:p>
        </p:txBody>
      </p:sp>
    </p:spTree>
    <p:extLst>
      <p:ext uri="{BB962C8B-B14F-4D97-AF65-F5344CB8AC3E}">
        <p14:creationId xmlns="" xmlns:p14="http://schemas.microsoft.com/office/powerpoint/2010/main" val="1442677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Thing</a:t>
            </a:r>
            <a:r>
              <a:rPr lang="en-US" baseline="0" dirty="0" smtClean="0"/>
              <a:t>s to focus on:</a:t>
            </a:r>
          </a:p>
          <a:p>
            <a:endParaRPr lang="en-US" baseline="0" dirty="0" smtClean="0"/>
          </a:p>
          <a:p>
            <a:pPr marL="171450" indent="-171450">
              <a:buFontTx/>
              <a:buChar char="-"/>
            </a:pPr>
            <a:r>
              <a:rPr lang="en-US" baseline="0" dirty="0" smtClean="0"/>
              <a:t>getting the container class from the namespace (same for every container)</a:t>
            </a:r>
          </a:p>
          <a:p>
            <a:pPr marL="171450" indent="-171450">
              <a:buFontTx/>
              <a:buChar char="-"/>
            </a:pPr>
            <a:r>
              <a:rPr lang="en-US" baseline="0" dirty="0" smtClean="0"/>
              <a:t>Extending the container class (same for every container again)</a:t>
            </a:r>
          </a:p>
          <a:p>
            <a:pPr marL="171450" indent="-171450">
              <a:buFontTx/>
              <a:buChar char="-"/>
            </a:pPr>
            <a:r>
              <a:rPr lang="en-US" baseline="0" dirty="0" err="1" smtClean="0"/>
              <a:t>localName</a:t>
            </a:r>
            <a:r>
              <a:rPr lang="en-US" baseline="0" dirty="0" smtClean="0"/>
              <a:t> (needs to be the same as the template name) and </a:t>
            </a:r>
            <a:r>
              <a:rPr lang="en-US" baseline="0" dirty="0" err="1" smtClean="0"/>
              <a:t>namespaceURI</a:t>
            </a:r>
            <a:r>
              <a:rPr lang="en-US" baseline="0" dirty="0" smtClean="0"/>
              <a:t> </a:t>
            </a:r>
          </a:p>
          <a:p>
            <a:pPr marL="0" indent="0">
              <a:buFontTx/>
              <a:buNone/>
            </a:pPr>
            <a:r>
              <a:rPr lang="en-US" baseline="0" dirty="0" err="1" smtClean="0"/>
              <a:t>Container.extend</a:t>
            </a:r>
            <a:r>
              <a:rPr lang="en-US" baseline="0" dirty="0" smtClean="0"/>
              <a:t> gets 3 </a:t>
            </a:r>
            <a:r>
              <a:rPr lang="en-US" baseline="0" dirty="0" err="1" smtClean="0"/>
              <a:t>params</a:t>
            </a:r>
            <a:r>
              <a:rPr lang="en-US" baseline="0" dirty="0" smtClean="0"/>
              <a:t>:</a:t>
            </a:r>
          </a:p>
          <a:p>
            <a:pPr marL="171450" indent="-171450">
              <a:buFontTx/>
              <a:buChar char="-"/>
            </a:pPr>
            <a:r>
              <a:rPr lang="en-US" baseline="0" dirty="0" smtClean="0"/>
              <a:t>function that does the </a:t>
            </a:r>
            <a:r>
              <a:rPr lang="en-US" baseline="0" dirty="0" err="1" smtClean="0"/>
              <a:t>mixin</a:t>
            </a:r>
            <a:endParaRPr lang="en-US" baseline="0" dirty="0" smtClean="0"/>
          </a:p>
          <a:p>
            <a:pPr marL="171450" indent="-171450">
              <a:buFontTx/>
              <a:buChar char="-"/>
            </a:pPr>
            <a:r>
              <a:rPr lang="en-US" baseline="0" dirty="0" smtClean="0"/>
              <a:t>object with properties to override (</a:t>
            </a:r>
            <a:r>
              <a:rPr lang="en-US" baseline="0" dirty="0" err="1" smtClean="0"/>
              <a:t>eg</a:t>
            </a:r>
            <a:r>
              <a:rPr lang="en-US" baseline="0" dirty="0" smtClean="0"/>
              <a:t>. </a:t>
            </a:r>
            <a:r>
              <a:rPr lang="en-US" baseline="0" dirty="0" err="1" smtClean="0"/>
              <a:t>localName</a:t>
            </a:r>
            <a:r>
              <a:rPr lang="en-US" baseline="0" dirty="0" smtClean="0"/>
              <a:t>)</a:t>
            </a:r>
          </a:p>
          <a:p>
            <a:pPr marL="171450" indent="-171450">
              <a:buFontTx/>
              <a:buChar char="-"/>
            </a:pPr>
            <a:r>
              <a:rPr lang="en-US" baseline="0" dirty="0" smtClean="0"/>
              <a:t>object with extra functionality (</a:t>
            </a:r>
            <a:r>
              <a:rPr lang="en-US" baseline="0" dirty="0" err="1" smtClean="0"/>
              <a:t>eg</a:t>
            </a:r>
            <a:r>
              <a:rPr lang="en-US" baseline="0" dirty="0" smtClean="0"/>
              <a:t>. handlers)</a:t>
            </a:r>
          </a:p>
          <a:p>
            <a:pPr marL="171450" indent="-171450">
              <a:buFontTx/>
              <a:buChar char="-"/>
            </a:pPr>
            <a:endParaRPr lang="en-US" baseline="0" dirty="0" smtClean="0"/>
          </a:p>
          <a:p>
            <a:pPr marL="0" indent="0">
              <a:buFontTx/>
              <a:buNone/>
            </a:pPr>
            <a:r>
              <a:rPr lang="en-US" baseline="0" dirty="0" smtClean="0"/>
              <a:t>Mention that a lot of the practices are the same like the </a:t>
            </a:r>
            <a:r>
              <a:rPr lang="en-US" baseline="0" dirty="0" err="1" smtClean="0"/>
              <a:t>wigdet</a:t>
            </a:r>
            <a:r>
              <a:rPr lang="en-US" baseline="0" dirty="0" smtClean="0"/>
              <a:t>… </a:t>
            </a:r>
            <a:r>
              <a:rPr lang="en-US" baseline="0" dirty="0" err="1" smtClean="0"/>
              <a:t>eg</a:t>
            </a:r>
            <a:r>
              <a:rPr lang="en-US" baseline="0" dirty="0" smtClean="0"/>
              <a:t>. how to select elements within the context of the instance</a:t>
            </a:r>
          </a:p>
          <a:p>
            <a:pPr marL="171450" indent="-171450">
              <a:buFontTx/>
              <a:buChar char="-"/>
            </a:pPr>
            <a:endParaRPr lang="en-GB"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16</a:t>
            </a:fld>
            <a:endParaRPr lang="en-US"/>
          </a:p>
        </p:txBody>
      </p:sp>
    </p:spTree>
    <p:extLst>
      <p:ext uri="{BB962C8B-B14F-4D97-AF65-F5344CB8AC3E}">
        <p14:creationId xmlns="" xmlns:p14="http://schemas.microsoft.com/office/powerpoint/2010/main" val="4093847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Always remember that</a:t>
            </a:r>
            <a:r>
              <a:rPr lang="en-US" baseline="0" dirty="0" smtClean="0"/>
              <a:t> the paths are relative to </a:t>
            </a:r>
            <a:r>
              <a:rPr lang="en-US" baseline="0" dirty="0" err="1" smtClean="0"/>
              <a:t>config.xml</a:t>
            </a:r>
            <a:r>
              <a:rPr lang="en-US" baseline="0" dirty="0" smtClean="0"/>
              <a:t> </a:t>
            </a:r>
            <a:endParaRPr lang="en-GB" dirty="0" smtClean="0"/>
          </a:p>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17</a:t>
            </a:fld>
            <a:endParaRPr lang="en-US"/>
          </a:p>
        </p:txBody>
      </p:sp>
    </p:spTree>
    <p:extLst>
      <p:ext uri="{BB962C8B-B14F-4D97-AF65-F5344CB8AC3E}">
        <p14:creationId xmlns="" xmlns:p14="http://schemas.microsoft.com/office/powerpoint/2010/main" val="1375023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should be quite easy if they finished the previous with success (hardest part with containers is getting started)</a:t>
            </a:r>
          </a:p>
          <a:p>
            <a:endParaRPr lang="en-US" baseline="0" dirty="0" smtClean="0"/>
          </a:p>
          <a:p>
            <a:r>
              <a:rPr lang="en-US" baseline="0" dirty="0" smtClean="0"/>
              <a:t>This doesn’t have much to do with BB Portal, but it will be a good exercise to finish it.</a:t>
            </a:r>
          </a:p>
          <a:p>
            <a:r>
              <a:rPr lang="en-US" baseline="0" dirty="0" smtClean="0"/>
              <a:t>Careful not to write any styles at this point.</a:t>
            </a:r>
          </a:p>
          <a:p>
            <a:r>
              <a:rPr lang="en-US" baseline="0" dirty="0" smtClean="0"/>
              <a:t>Just use the Twitter Bootstrap “hidden” class.</a:t>
            </a:r>
          </a:p>
          <a:p>
            <a:r>
              <a:rPr lang="en-US" baseline="0" dirty="0" smtClean="0"/>
              <a:t>Make sure you follow the general practices from the cookbook</a:t>
            </a:r>
          </a:p>
          <a:p>
            <a:endParaRPr lang="en-US" baseline="0" dirty="0" smtClean="0"/>
          </a:p>
          <a:p>
            <a:r>
              <a:rPr lang="en-US" baseline="0" dirty="0" smtClean="0"/>
              <a:t>TODO - Feedback from Trainees</a:t>
            </a:r>
          </a:p>
          <a:p>
            <a:r>
              <a:rPr lang="en-US" baseline="0" dirty="0" err="1" smtClean="0"/>
              <a:t>Ppl</a:t>
            </a:r>
            <a:r>
              <a:rPr lang="en-US" baseline="0" dirty="0" smtClean="0"/>
              <a:t> need to have more information about what to do in here with.</a:t>
            </a:r>
          </a:p>
        </p:txBody>
      </p:sp>
      <p:sp>
        <p:nvSpPr>
          <p:cNvPr id="4" name="Slide Number Placeholder 3"/>
          <p:cNvSpPr>
            <a:spLocks noGrp="1"/>
          </p:cNvSpPr>
          <p:nvPr>
            <p:ph type="sldNum" sz="quarter" idx="10"/>
          </p:nvPr>
        </p:nvSpPr>
        <p:spPr/>
        <p:txBody>
          <a:bodyPr/>
          <a:lstStyle/>
          <a:p>
            <a:fld id="{961E29FC-A785-1D40-BBA7-278D4149D253}" type="slidenum">
              <a:rPr lang="en-US" smtClean="0"/>
              <a:pPr/>
              <a:t>18</a:t>
            </a:fld>
            <a:endParaRPr lang="en-US"/>
          </a:p>
        </p:txBody>
      </p:sp>
    </p:spTree>
    <p:extLst>
      <p:ext uri="{BB962C8B-B14F-4D97-AF65-F5344CB8AC3E}">
        <p14:creationId xmlns="" xmlns:p14="http://schemas.microsoft.com/office/powerpoint/2010/main" val="472350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It’s the same slide as the</a:t>
            </a:r>
            <a:r>
              <a:rPr lang="en-US" i="1" baseline="0" dirty="0" smtClean="0"/>
              <a:t> widget training, same things apply for the containers. Same notes follow: </a:t>
            </a:r>
            <a:endParaRPr lang="en-US" i="1" dirty="0" smtClean="0"/>
          </a:p>
          <a:p>
            <a:endParaRPr lang="en-US" dirty="0" smtClean="0"/>
          </a:p>
          <a:p>
            <a:r>
              <a:rPr lang="en-US" dirty="0" smtClean="0"/>
              <a:t>Before going into</a:t>
            </a:r>
            <a:r>
              <a:rPr lang="en-US" baseline="0" dirty="0" smtClean="0"/>
              <a:t> styling, you need to explain a couple of things:</a:t>
            </a:r>
          </a:p>
          <a:p>
            <a:endParaRPr lang="en-US" baseline="0" dirty="0" smtClean="0"/>
          </a:p>
          <a:p>
            <a:pPr marL="228600" indent="-228600">
              <a:buAutoNum type="arabicParenR"/>
            </a:pPr>
            <a:r>
              <a:rPr lang="en-US" baseline="0" dirty="0" smtClean="0"/>
              <a:t>Backbase Themes</a:t>
            </a:r>
          </a:p>
          <a:p>
            <a:pPr marL="0" indent="0">
              <a:buNone/>
            </a:pPr>
            <a:r>
              <a:rPr lang="en-US" baseline="0" dirty="0" smtClean="0"/>
              <a:t>What the server is, and how our themes are based on Bootstrap/LESS, but they can be built with any other preprocessor or plain CSS</a:t>
            </a:r>
          </a:p>
          <a:p>
            <a:pPr marL="0" indent="0">
              <a:buNone/>
            </a:pPr>
            <a:endParaRPr lang="en-US" baseline="0" dirty="0" smtClean="0"/>
          </a:p>
          <a:p>
            <a:pPr marL="0" indent="0">
              <a:buNone/>
            </a:pPr>
            <a:r>
              <a:rPr lang="en-US" baseline="0" dirty="0" smtClean="0"/>
              <a:t>2) What to put in theme, and what in the widget itself</a:t>
            </a:r>
          </a:p>
          <a:p>
            <a:pPr marL="0" indent="0">
              <a:buNone/>
            </a:pPr>
            <a:r>
              <a:rPr lang="en-US" baseline="0" dirty="0" smtClean="0"/>
              <a:t>Talk about OOCSS, reusable components. </a:t>
            </a:r>
          </a:p>
          <a:p>
            <a:pPr marL="0" indent="0">
              <a:buNone/>
            </a:pPr>
            <a:endParaRPr lang="en-US" baseline="0" dirty="0" smtClean="0"/>
          </a:p>
          <a:p>
            <a:pPr marL="0" indent="0">
              <a:buNone/>
            </a:pPr>
            <a:r>
              <a:rPr lang="en-US" baseline="0" dirty="0" smtClean="0"/>
              <a:t>As a rule of the thumb, any of the following is theme related:</a:t>
            </a:r>
          </a:p>
          <a:p>
            <a:pPr marL="171450" indent="-171450">
              <a:buFont typeface="Arial" panose="020B0604020202020204" pitchFamily="34" charset="0"/>
              <a:buChar char="•"/>
            </a:pPr>
            <a:r>
              <a:rPr lang="en-GB" dirty="0" smtClean="0"/>
              <a:t>typography (font styles on headings and paragraphs, related </a:t>
            </a:r>
            <a:r>
              <a:rPr lang="en-GB" dirty="0" err="1" smtClean="0"/>
              <a:t>colors</a:t>
            </a:r>
            <a:r>
              <a:rPr lang="en-GB" dirty="0" smtClean="0"/>
              <a:t>)</a:t>
            </a:r>
          </a:p>
          <a:p>
            <a:pPr marL="171450" indent="-171450">
              <a:buFont typeface="Arial" panose="020B0604020202020204" pitchFamily="34" charset="0"/>
              <a:buChar char="•"/>
            </a:pPr>
            <a:r>
              <a:rPr lang="en-GB" dirty="0" smtClean="0"/>
              <a:t>form elements (any styles on inputs, dropdowns, checkboxes </a:t>
            </a:r>
            <a:r>
              <a:rPr lang="en-GB" dirty="0" err="1" smtClean="0"/>
              <a:t>etc</a:t>
            </a:r>
            <a:r>
              <a:rPr lang="en-GB" dirty="0" smtClean="0"/>
              <a:t>)</a:t>
            </a:r>
          </a:p>
          <a:p>
            <a:pPr marL="171450" indent="-171450">
              <a:buFont typeface="Arial" panose="020B0604020202020204" pitchFamily="34" charset="0"/>
              <a:buChar char="•"/>
            </a:pPr>
            <a:r>
              <a:rPr lang="en-GB" dirty="0" smtClean="0"/>
              <a:t>links and buttons</a:t>
            </a:r>
          </a:p>
          <a:p>
            <a:pPr marL="171450" indent="-171450">
              <a:buFont typeface="Arial" panose="020B0604020202020204" pitchFamily="34" charset="0"/>
              <a:buChar char="•"/>
            </a:pPr>
            <a:r>
              <a:rPr lang="en-GB" dirty="0" smtClean="0"/>
              <a:t>navigation elements, breadcrumbs</a:t>
            </a:r>
          </a:p>
          <a:p>
            <a:pPr marL="171450" indent="-171450">
              <a:buFont typeface="Arial" panose="020B0604020202020204" pitchFamily="34" charset="0"/>
              <a:buChar char="•"/>
            </a:pPr>
            <a:r>
              <a:rPr lang="en-GB" dirty="0" smtClean="0"/>
              <a:t>grid system</a:t>
            </a:r>
          </a:p>
          <a:p>
            <a:pPr marL="171450" indent="-171450">
              <a:buFont typeface="Arial" panose="020B0604020202020204" pitchFamily="34" charset="0"/>
              <a:buChar char="•"/>
            </a:pPr>
            <a:r>
              <a:rPr lang="en-GB" dirty="0" smtClean="0"/>
              <a:t>specific helper classes (</a:t>
            </a:r>
            <a:r>
              <a:rPr lang="en-GB" dirty="0" err="1" smtClean="0"/>
              <a:t>eg</a:t>
            </a:r>
            <a:r>
              <a:rPr lang="en-GB" dirty="0" smtClean="0"/>
              <a:t>. </a:t>
            </a:r>
            <a:r>
              <a:rPr lang="en-GB" dirty="0" err="1" smtClean="0"/>
              <a:t>clearfix</a:t>
            </a:r>
            <a:r>
              <a:rPr lang="en-GB" dirty="0" smtClean="0"/>
              <a:t>, hidden </a:t>
            </a:r>
            <a:r>
              <a:rPr lang="en-GB" dirty="0" err="1" smtClean="0"/>
              <a:t>etc</a:t>
            </a:r>
            <a:r>
              <a:rPr lang="en-GB" dirty="0" smtClean="0"/>
              <a:t>)</a:t>
            </a:r>
          </a:p>
          <a:p>
            <a:pPr marL="0" indent="0">
              <a:buNone/>
            </a:pPr>
            <a:endParaRPr lang="en-GB"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20</a:t>
            </a:fld>
            <a:endParaRPr lang="en-US"/>
          </a:p>
        </p:txBody>
      </p:sp>
    </p:spTree>
    <p:extLst>
      <p:ext uri="{BB962C8B-B14F-4D97-AF65-F5344CB8AC3E}">
        <p14:creationId xmlns="" xmlns:p14="http://schemas.microsoft.com/office/powerpoint/2010/main" val="2214160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the TAB Container</a:t>
            </a:r>
          </a:p>
          <a:p>
            <a:endParaRPr lang="en-US" baseline="0" dirty="0" smtClean="0"/>
          </a:p>
          <a:p>
            <a:r>
              <a:rPr lang="en-US" baseline="0" dirty="0" smtClean="0"/>
              <a:t>https://</a:t>
            </a:r>
            <a:r>
              <a:rPr lang="en-US" baseline="0" dirty="0" err="1" smtClean="0"/>
              <a:t>my.backbase.com</a:t>
            </a:r>
            <a:r>
              <a:rPr lang="en-US" baseline="0" dirty="0" smtClean="0"/>
              <a:t>/docs/how-to-guides/writing-your-first-container-with-closure#/list</a:t>
            </a:r>
          </a:p>
          <a:p>
            <a:endParaRPr lang="en-US" baseline="0" dirty="0" smtClean="0"/>
          </a:p>
          <a:p>
            <a:r>
              <a:rPr lang="en-US" b="1" baseline="0" dirty="0" smtClean="0"/>
              <a:t>https://</a:t>
            </a:r>
            <a:r>
              <a:rPr lang="en-US" b="1" baseline="0" dirty="0" err="1" smtClean="0"/>
              <a:t>my.backbase.com</a:t>
            </a:r>
            <a:r>
              <a:rPr lang="en-US" b="1" baseline="0" dirty="0" smtClean="0"/>
              <a:t>/docs/how-to-guides/article//writing-your-first-container-with-closure#/list</a:t>
            </a:r>
          </a:p>
          <a:p>
            <a:endParaRPr lang="en-US" baseline="0" dirty="0" smtClean="0"/>
          </a:p>
          <a:p>
            <a:endParaRPr lang="en-US" baseline="0" dirty="0" smtClean="0"/>
          </a:p>
          <a:p>
            <a:r>
              <a:rPr lang="en-US" baseline="0" smtClean="0"/>
              <a:t>Optional 2 ???</a:t>
            </a:r>
            <a:endParaRPr lang="en-US" baseline="0" dirty="0" smtClean="0"/>
          </a:p>
        </p:txBody>
      </p:sp>
      <p:sp>
        <p:nvSpPr>
          <p:cNvPr id="4" name="Slide Number Placeholder 3"/>
          <p:cNvSpPr>
            <a:spLocks noGrp="1"/>
          </p:cNvSpPr>
          <p:nvPr>
            <p:ph type="sldNum" sz="quarter" idx="10"/>
          </p:nvPr>
        </p:nvSpPr>
        <p:spPr/>
        <p:txBody>
          <a:bodyPr/>
          <a:lstStyle/>
          <a:p>
            <a:fld id="{961E29FC-A785-1D40-BBA7-278D4149D253}" type="slidenum">
              <a:rPr lang="en-US" smtClean="0"/>
              <a:pPr/>
              <a:t>22</a:t>
            </a:fld>
            <a:endParaRPr lang="en-US"/>
          </a:p>
        </p:txBody>
      </p:sp>
    </p:spTree>
    <p:extLst>
      <p:ext uri="{BB962C8B-B14F-4D97-AF65-F5344CB8AC3E}">
        <p14:creationId xmlns="" xmlns:p14="http://schemas.microsoft.com/office/powerpoint/2010/main" val="3781045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23</a:t>
            </a:fld>
            <a:endParaRPr lang="en-US"/>
          </a:p>
        </p:txBody>
      </p:sp>
    </p:spTree>
    <p:extLst>
      <p:ext uri="{BB962C8B-B14F-4D97-AF65-F5344CB8AC3E}">
        <p14:creationId xmlns="" xmlns:p14="http://schemas.microsoft.com/office/powerpoint/2010/main" val="1018301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24</a:t>
            </a:fld>
            <a:endParaRPr lang="en-US"/>
          </a:p>
        </p:txBody>
      </p:sp>
    </p:spTree>
    <p:extLst>
      <p:ext uri="{BB962C8B-B14F-4D97-AF65-F5344CB8AC3E}">
        <p14:creationId xmlns="" xmlns:p14="http://schemas.microsoft.com/office/powerpoint/2010/main" val="1708686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end of this</a:t>
            </a:r>
            <a:r>
              <a:rPr lang="en-US" baseline="0" dirty="0" smtClean="0"/>
              <a:t> module, the trainee should be able to understand what a container is, and be able to develop his own container, add functionality, style it, import and use it in the portal manager.</a:t>
            </a:r>
          </a:p>
          <a:p>
            <a:endParaRPr lang="en-US" baseline="0" dirty="0" smtClean="0"/>
          </a:p>
          <a:p>
            <a:pPr lvl="0">
              <a:defRPr>
                <a:solidFill>
                  <a:srgbClr val="000000"/>
                </a:solidFill>
              </a:defRPr>
            </a:pPr>
            <a:r>
              <a:rPr lang="en-US" sz="1200" dirty="0" smtClean="0">
                <a:solidFill>
                  <a:srgbClr val="DDDDDD"/>
                </a:solidFill>
                <a:latin typeface="Roboto Thin"/>
                <a:ea typeface="Roboto Thin"/>
                <a:cs typeface="Roboto Thin"/>
                <a:sym typeface="Roboto Thin"/>
              </a:rPr>
              <a:t>In order to follow the various exercises in this training, you will need to refer to the training material available here:</a:t>
            </a:r>
          </a:p>
          <a:p>
            <a:pPr lvl="0">
              <a:defRPr>
                <a:solidFill>
                  <a:srgbClr val="000000"/>
                </a:solidFill>
              </a:defRPr>
            </a:pPr>
            <a:r>
              <a:rPr lang="en-US" sz="1200" u="none" smtClean="0">
                <a:solidFill>
                  <a:srgbClr val="9E9088"/>
                </a:solidFill>
                <a:uFill>
                  <a:solidFill>
                    <a:srgbClr val="9E9088"/>
                  </a:solidFill>
                </a:uFill>
                <a:latin typeface="Roboto Thin"/>
                <a:ea typeface="Roboto Thin"/>
                <a:cs typeface="Roboto Thin"/>
                <a:sym typeface="Roboto Thin"/>
              </a:rPr>
              <a:t>https://github.com/Backbase/training-fe-module-03</a:t>
            </a:r>
            <a:endParaRPr lang="en-US" sz="1200" u="none" smtClean="0">
              <a:solidFill>
                <a:srgbClr val="DDDDDD"/>
              </a:solidFill>
              <a:latin typeface="Roboto Thin"/>
              <a:ea typeface="Roboto Thin"/>
              <a:cs typeface="Roboto Thin"/>
              <a:sym typeface="Roboto Thin"/>
            </a:endParaRPr>
          </a:p>
          <a:p>
            <a:endParaRPr lang="en-US" baseline="0" dirty="0" smtClean="0"/>
          </a:p>
        </p:txBody>
      </p:sp>
      <p:sp>
        <p:nvSpPr>
          <p:cNvPr id="4" name="Slide Number Placeholder 3"/>
          <p:cNvSpPr>
            <a:spLocks noGrp="1"/>
          </p:cNvSpPr>
          <p:nvPr>
            <p:ph type="sldNum" sz="quarter" idx="10"/>
          </p:nvPr>
        </p:nvSpPr>
        <p:spPr/>
        <p:txBody>
          <a:bodyPr/>
          <a:lstStyle/>
          <a:p>
            <a:fld id="{961E29FC-A785-1D40-BBA7-278D4149D253}" type="slidenum">
              <a:rPr lang="en-US" smtClean="0"/>
              <a:pPr/>
              <a:t>3</a:t>
            </a:fld>
            <a:endParaRPr lang="en-US"/>
          </a:p>
        </p:txBody>
      </p:sp>
    </p:spTree>
    <p:extLst>
      <p:ext uri="{BB962C8B-B14F-4D97-AF65-F5344CB8AC3E}">
        <p14:creationId xmlns="" xmlns:p14="http://schemas.microsoft.com/office/powerpoint/2010/main" val="2308425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25</a:t>
            </a:fld>
            <a:endParaRPr lang="en-US"/>
          </a:p>
        </p:txBody>
      </p:sp>
    </p:spTree>
    <p:extLst>
      <p:ext uri="{BB962C8B-B14F-4D97-AF65-F5344CB8AC3E}">
        <p14:creationId xmlns="" xmlns:p14="http://schemas.microsoft.com/office/powerpoint/2010/main" val="4093847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61E29FC-A785-1D40-BBA7-278D4149D253}" type="slidenum">
              <a:rPr lang="en-US" smtClean="0"/>
              <a:pPr/>
              <a:t>26</a:t>
            </a:fld>
            <a:endParaRPr lang="en-US"/>
          </a:p>
        </p:txBody>
      </p:sp>
    </p:spTree>
    <p:extLst>
      <p:ext uri="{BB962C8B-B14F-4D97-AF65-F5344CB8AC3E}">
        <p14:creationId xmlns="" xmlns:p14="http://schemas.microsoft.com/office/powerpoint/2010/main" val="3781045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27</a:t>
            </a:fld>
            <a:endParaRPr lang="en-US"/>
          </a:p>
        </p:txBody>
      </p:sp>
    </p:spTree>
    <p:extLst>
      <p:ext uri="{BB962C8B-B14F-4D97-AF65-F5344CB8AC3E}">
        <p14:creationId xmlns="" xmlns:p14="http://schemas.microsoft.com/office/powerpoint/2010/main" val="207656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developing a container, trainees need to understand</a:t>
            </a:r>
            <a:r>
              <a:rPr lang="en-US" baseline="0" dirty="0" smtClean="0"/>
              <a:t> what a container is and remove any confusion with things like templates etc.</a:t>
            </a:r>
            <a:endParaRPr lang="en-GB"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4</a:t>
            </a:fld>
            <a:endParaRPr lang="en-US"/>
          </a:p>
        </p:txBody>
      </p:sp>
    </p:spTree>
    <p:extLst>
      <p:ext uri="{BB962C8B-B14F-4D97-AF65-F5344CB8AC3E}">
        <p14:creationId xmlns="" xmlns:p14="http://schemas.microsoft.com/office/powerpoint/2010/main" val="2193537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3 terms that are</a:t>
            </a:r>
            <a:r>
              <a:rPr lang="en-US" baseline="0" dirty="0" smtClean="0"/>
              <a:t> somehow related with each other and you need to define what each one is, before going further.</a:t>
            </a:r>
          </a:p>
          <a:p>
            <a:endParaRPr lang="en-US" baseline="0" dirty="0" smtClean="0"/>
          </a:p>
          <a:p>
            <a:pPr marL="228600" indent="-228600">
              <a:buAutoNum type="arabicParenR"/>
            </a:pPr>
            <a:r>
              <a:rPr lang="en-US" baseline="0" dirty="0" smtClean="0"/>
              <a:t>Containers (umbrella term*) are Backbase items, much like widgets. They are used to implement the UI logic of your application. Examples of UI logic include: tabs, accordion, modals, grid/columns. Examples for the containers include: Tab Container, Columns Container.</a:t>
            </a:r>
          </a:p>
          <a:p>
            <a:pPr marL="228600" indent="-228600">
              <a:buAutoNum type="arabicParenR"/>
            </a:pPr>
            <a:r>
              <a:rPr lang="en-US" baseline="0" dirty="0" smtClean="0"/>
              <a:t>Layouts is just a label for a specific subset of the containers. Those that are used to layout your webpage. Example of containers that belong to that category are Columns Container, Page Layout Container</a:t>
            </a:r>
          </a:p>
          <a:p>
            <a:pPr marL="228600" indent="-228600">
              <a:buAutoNum type="arabicParenR"/>
            </a:pPr>
            <a:r>
              <a:rPr lang="en-US" baseline="0" dirty="0" smtClean="0"/>
              <a:t>Template can refer to 2 things:</a:t>
            </a:r>
          </a:p>
          <a:p>
            <a:pPr marL="0" indent="0">
              <a:buNone/>
            </a:pPr>
            <a:endParaRPr lang="en-US" baseline="0" dirty="0" smtClean="0"/>
          </a:p>
          <a:p>
            <a:pPr marL="228600" indent="-228600">
              <a:buAutoNum type="alphaLcParenR"/>
            </a:pPr>
            <a:r>
              <a:rPr lang="en-US" baseline="0" dirty="0" smtClean="0"/>
              <a:t>The physical file that is used to render a container</a:t>
            </a:r>
          </a:p>
          <a:p>
            <a:pPr marL="228600" indent="-228600">
              <a:buAutoNum type="alphaLcParenR"/>
            </a:pPr>
            <a:r>
              <a:rPr lang="en-US" baseline="0" dirty="0" smtClean="0"/>
              <a:t>The entry in the portal model, pointing to that file</a:t>
            </a:r>
          </a:p>
          <a:p>
            <a:pPr marL="0" indent="0">
              <a:buNone/>
            </a:pPr>
            <a:endParaRPr lang="en-US" dirty="0" smtClean="0"/>
          </a:p>
          <a:p>
            <a:pPr marL="0" indent="0">
              <a:buNone/>
            </a:pPr>
            <a:endParaRPr lang="en-US" dirty="0" smtClean="0"/>
          </a:p>
          <a:p>
            <a:pPr marL="0" indent="0">
              <a:buNone/>
            </a:pPr>
            <a:r>
              <a:rPr lang="en-US" dirty="0" smtClean="0"/>
              <a:t>*umbrella term,</a:t>
            </a:r>
            <a:r>
              <a:rPr lang="en-US" baseline="0" dirty="0" smtClean="0"/>
              <a:t> because usually when people refer to a container they mean both the template and the catalog item. And containers include layouts as well</a:t>
            </a:r>
            <a:endParaRPr lang="en-GB"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5</a:t>
            </a:fld>
            <a:endParaRPr lang="en-US"/>
          </a:p>
        </p:txBody>
      </p:sp>
    </p:spTree>
    <p:extLst>
      <p:ext uri="{BB962C8B-B14F-4D97-AF65-F5344CB8AC3E}">
        <p14:creationId xmlns="" xmlns:p14="http://schemas.microsoft.com/office/powerpoint/2010/main" val="1000993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the slide to explain 2 concepts:</a:t>
            </a:r>
          </a:p>
          <a:p>
            <a:endParaRPr lang="en-US" baseline="0" dirty="0" smtClean="0"/>
          </a:p>
          <a:p>
            <a:pPr marL="228600" indent="-228600">
              <a:buAutoNum type="alphaLcParenR"/>
            </a:pPr>
            <a:r>
              <a:rPr lang="en-US" baseline="0" dirty="0" smtClean="0"/>
              <a:t>How the area / order properties work</a:t>
            </a:r>
          </a:p>
          <a:p>
            <a:pPr marL="228600" indent="-228600">
              <a:buNone/>
            </a:pPr>
            <a:r>
              <a:rPr lang="en-US" baseline="0" dirty="0" smtClean="0"/>
              <a:t>	- Each item in BB has properties like name, title, description in same manner containers do have some extra properties like area and order.</a:t>
            </a:r>
          </a:p>
          <a:p>
            <a:pPr marL="228600" indent="-228600">
              <a:buNone/>
            </a:pPr>
            <a:r>
              <a:rPr lang="en-US" baseline="0" dirty="0" smtClean="0"/>
              <a:t>	- Here we are viewing example of column container with 3 columns</a:t>
            </a:r>
          </a:p>
          <a:p>
            <a:pPr marL="228600" indent="-228600">
              <a:buNone/>
            </a:pPr>
            <a:r>
              <a:rPr lang="en-US" baseline="0" dirty="0" smtClean="0"/>
              <a:t>	- area is directly associated with its parent</a:t>
            </a:r>
          </a:p>
          <a:p>
            <a:pPr marL="228600" indent="-228600">
              <a:buAutoNum type="alphaLcParenR"/>
            </a:pPr>
            <a:endParaRPr lang="en-US" baseline="0" dirty="0" smtClean="0"/>
          </a:p>
          <a:p>
            <a:pPr marL="228600" indent="-228600">
              <a:buAutoNum type="alphaLcParenR"/>
            </a:pPr>
            <a:r>
              <a:rPr lang="en-US" baseline="0" dirty="0" smtClean="0"/>
              <a:t>How containers are </a:t>
            </a:r>
            <a:r>
              <a:rPr lang="en-US" baseline="0" dirty="0" err="1" smtClean="0"/>
              <a:t>nestable</a:t>
            </a:r>
            <a:r>
              <a:rPr lang="en-US" baseline="0" dirty="0" smtClean="0"/>
              <a:t>, and how widget are only “leaves” in the tree</a:t>
            </a:r>
          </a:p>
          <a:p>
            <a:pPr marL="228600" indent="-228600">
              <a:buAutoNum type="alphaLcParenR"/>
            </a:pPr>
            <a:endParaRPr lang="en-US" baseline="0" dirty="0" smtClean="0"/>
          </a:p>
          <a:p>
            <a:pPr marL="228600" indent="-228600">
              <a:buAutoNum type="alphaLcParenR"/>
            </a:pPr>
            <a:endParaRPr lang="en-GB"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6</a:t>
            </a:fld>
            <a:endParaRPr lang="en-US"/>
          </a:p>
        </p:txBody>
      </p:sp>
    </p:spTree>
    <p:extLst>
      <p:ext uri="{BB962C8B-B14F-4D97-AF65-F5344CB8AC3E}">
        <p14:creationId xmlns="" xmlns:p14="http://schemas.microsoft.com/office/powerpoint/2010/main" val="3592593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Template is abstract object in the portal model pointing its resources (template files). We</a:t>
            </a:r>
            <a:r>
              <a:rPr lang="en-US" baseline="0" dirty="0" smtClean="0"/>
              <a:t> use Google Closure .soy files .</a:t>
            </a:r>
          </a:p>
          <a:p>
            <a:endParaRPr lang="en-US" baseline="0" dirty="0" smtClean="0"/>
          </a:p>
          <a:p>
            <a:pPr marL="228600" indent="-228600">
              <a:buAutoNum type="arabicParenR"/>
            </a:pPr>
            <a:r>
              <a:rPr lang="en-US" baseline="0" dirty="0" smtClean="0"/>
              <a:t>Google closure template (soy file). This will be what is rendered for the container. This is your markup</a:t>
            </a:r>
          </a:p>
          <a:p>
            <a:pPr marL="228600" indent="-228600">
              <a:buAutoNum type="arabicParenR"/>
            </a:pPr>
            <a:r>
              <a:rPr lang="en-US" baseline="0" dirty="0" smtClean="0"/>
              <a:t>config.xml We need a way to define resource that are included with the container (</a:t>
            </a:r>
            <a:r>
              <a:rPr lang="en-US" baseline="0" dirty="0" err="1" smtClean="0"/>
              <a:t>ie</a:t>
            </a:r>
            <a:r>
              <a:rPr lang="en-US" baseline="0" dirty="0" smtClean="0"/>
              <a:t>. scripts + styles). Since we can’t put &lt;link&gt; and &lt;script&gt; in the soy template, we have config.xml to define our resources. You can rename it, but we use “</a:t>
            </a:r>
            <a:r>
              <a:rPr lang="en-US" baseline="0" dirty="0" err="1" smtClean="0"/>
              <a:t>config</a:t>
            </a:r>
            <a:r>
              <a:rPr lang="en-US" baseline="0" dirty="0" smtClean="0"/>
              <a:t>” by convention</a:t>
            </a:r>
          </a:p>
          <a:p>
            <a:pPr marL="228600" indent="-228600">
              <a:buAutoNum type="arabicParenR"/>
            </a:pPr>
            <a:r>
              <a:rPr lang="en-US" baseline="0" dirty="0" smtClean="0"/>
              <a:t>Java script to handle the event</a:t>
            </a:r>
          </a:p>
          <a:p>
            <a:pPr marL="228600" indent="-228600">
              <a:buAutoNum type="arabicParenR"/>
            </a:pPr>
            <a:r>
              <a:rPr lang="en-US" baseline="0" dirty="0" smtClean="0"/>
              <a:t>CSS for styling of container.</a:t>
            </a:r>
          </a:p>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7</a:t>
            </a:fld>
            <a:endParaRPr lang="en-US"/>
          </a:p>
        </p:txBody>
      </p:sp>
    </p:spTree>
    <p:extLst>
      <p:ext uri="{BB962C8B-B14F-4D97-AF65-F5344CB8AC3E}">
        <p14:creationId xmlns="" xmlns:p14="http://schemas.microsoft.com/office/powerpoint/2010/main" val="828003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Google Closure (soy) as content – it is a markup language.</a:t>
            </a:r>
          </a:p>
          <a:p>
            <a:pPr marL="285750" indent="-285750">
              <a:buFont typeface="Arial" panose="020B0604020202020204" pitchFamily="34" charset="0"/>
              <a:buChar char="•"/>
            </a:pPr>
            <a:r>
              <a:rPr lang="en-US" dirty="0" smtClean="0"/>
              <a:t>JS for functionality</a:t>
            </a:r>
          </a:p>
          <a:p>
            <a:pPr marL="285750" indent="-285750">
              <a:buFont typeface="Arial" panose="020B0604020202020204" pitchFamily="34" charset="0"/>
              <a:buChar char="•"/>
            </a:pPr>
            <a:r>
              <a:rPr lang="en-US" dirty="0" smtClean="0"/>
              <a:t>CSS for styling</a:t>
            </a:r>
          </a:p>
          <a:p>
            <a:pPr marL="285750" indent="-285750">
              <a:buFont typeface="Arial" panose="020B0604020202020204" pitchFamily="34" charset="0"/>
              <a:buChar char="•"/>
            </a:pPr>
            <a:r>
              <a:rPr lang="en-US" dirty="0" smtClean="0"/>
              <a:t>XML for configuration and definition of resources</a:t>
            </a:r>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8</a:t>
            </a:fld>
            <a:endParaRPr lang="en-US"/>
          </a:p>
        </p:txBody>
      </p:sp>
    </p:spTree>
    <p:extLst>
      <p:ext uri="{BB962C8B-B14F-4D97-AF65-F5344CB8AC3E}">
        <p14:creationId xmlns="" xmlns:p14="http://schemas.microsoft.com/office/powerpoint/2010/main" val="816305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define a container you need 2 things:</a:t>
            </a:r>
          </a:p>
          <a:p>
            <a:endParaRPr lang="en-US" baseline="0" dirty="0" smtClean="0"/>
          </a:p>
          <a:p>
            <a:pPr marL="228600" indent="-228600">
              <a:buAutoNum type="arabicParenR"/>
            </a:pPr>
            <a:r>
              <a:rPr lang="en-US" baseline="0" dirty="0" smtClean="0"/>
              <a:t>Google closure template (soy file). This will be what is rendered for the container. This is your markup</a:t>
            </a:r>
          </a:p>
          <a:p>
            <a:pPr marL="228600" indent="-228600">
              <a:buAutoNum type="arabicParenR"/>
            </a:pPr>
            <a:r>
              <a:rPr lang="en-US" baseline="0" dirty="0" smtClean="0"/>
              <a:t>config.xml We need a way to define resource that are included with the container (</a:t>
            </a:r>
            <a:r>
              <a:rPr lang="en-US" baseline="0" dirty="0" err="1" smtClean="0"/>
              <a:t>ie</a:t>
            </a:r>
            <a:r>
              <a:rPr lang="en-US" baseline="0" dirty="0" smtClean="0"/>
              <a:t>. scripts + styles). Since we can’t put &lt;link&gt; and &lt;script&gt; in the soy template, we have config.xml to define our resources. You can rename it, but we use “</a:t>
            </a:r>
            <a:r>
              <a:rPr lang="en-US" baseline="0" dirty="0" err="1" smtClean="0"/>
              <a:t>config</a:t>
            </a:r>
            <a:r>
              <a:rPr lang="en-US" baseline="0" dirty="0" smtClean="0"/>
              <a:t>” by convention</a:t>
            </a:r>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961E29FC-A785-1D40-BBA7-278D4149D253}" type="slidenum">
              <a:rPr lang="en-US" smtClean="0"/>
              <a:pPr/>
              <a:t>10</a:t>
            </a:fld>
            <a:endParaRPr lang="en-US"/>
          </a:p>
        </p:txBody>
      </p:sp>
    </p:spTree>
    <p:extLst>
      <p:ext uri="{BB962C8B-B14F-4D97-AF65-F5344CB8AC3E}">
        <p14:creationId xmlns="" xmlns:p14="http://schemas.microsoft.com/office/powerpoint/2010/main" val="962452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that everyone</a:t>
            </a:r>
            <a:r>
              <a:rPr lang="en-US" baseline="0" dirty="0" smtClean="0"/>
              <a:t> knows what the accordion UI element is</a:t>
            </a:r>
            <a:endParaRPr lang="en-US" dirty="0" smtClean="0"/>
          </a:p>
          <a:p>
            <a:endParaRPr lang="en-US" dirty="0" smtClean="0"/>
          </a:p>
          <a:p>
            <a:r>
              <a:rPr lang="en-US" dirty="0" smtClean="0"/>
              <a:t>Things to explain</a:t>
            </a:r>
            <a:r>
              <a:rPr lang="en-US" baseline="0" dirty="0" smtClean="0"/>
              <a:t> here:</a:t>
            </a:r>
          </a:p>
          <a:p>
            <a:r>
              <a:rPr lang="en-US" baseline="0" dirty="0" smtClean="0"/>
              <a:t>{namespace </a:t>
            </a:r>
            <a:r>
              <a:rPr lang="en-US" baseline="0" dirty="0" err="1" smtClean="0"/>
              <a:t>com.backbase.training</a:t>
            </a:r>
            <a:r>
              <a:rPr lang="en-US" baseline="0" dirty="0" smtClean="0"/>
              <a:t>} the dots and dashes get replaced by underscores by the bb cli.</a:t>
            </a:r>
          </a:p>
          <a:p>
            <a:endParaRPr lang="en-US" baseline="0" dirty="0" smtClean="0"/>
          </a:p>
          <a:p>
            <a:r>
              <a:rPr lang="en-US" baseline="0" dirty="0" smtClean="0"/>
              <a:t>{template .</a:t>
            </a:r>
            <a:r>
              <a:rPr lang="en-US" baseline="0" dirty="0" err="1" smtClean="0"/>
              <a:t>AccordionTemplate</a:t>
            </a:r>
            <a:r>
              <a:rPr lang="en-US" baseline="0" dirty="0" smtClean="0"/>
              <a:t>} -&gt; it’s the name of the template you define in the portal model</a:t>
            </a:r>
          </a:p>
          <a:p>
            <a:r>
              <a:rPr lang="en-GB" sz="1200" dirty="0" smtClean="0">
                <a:solidFill>
                  <a:srgbClr val="AA5500"/>
                </a:solidFill>
                <a:latin typeface="Consolas" panose="020B0609020204030204" pitchFamily="49" charset="0"/>
                <a:ea typeface="Times New Roman"/>
                <a:cs typeface="Consolas" panose="020B0609020204030204" pitchFamily="49" charset="0"/>
              </a:rPr>
              <a:t>.</a:t>
            </a:r>
            <a:r>
              <a:rPr lang="en-GB" sz="1200" dirty="0" err="1" smtClean="0">
                <a:solidFill>
                  <a:srgbClr val="AA5500"/>
                </a:solidFill>
                <a:latin typeface="Consolas" panose="020B0609020204030204" pitchFamily="49" charset="0"/>
                <a:ea typeface="Times New Roman"/>
                <a:cs typeface="Consolas" panose="020B0609020204030204" pitchFamily="49" charset="0"/>
              </a:rPr>
              <a:t>bp</a:t>
            </a:r>
            <a:r>
              <a:rPr lang="en-GB" sz="1200" dirty="0" smtClean="0">
                <a:solidFill>
                  <a:srgbClr val="AA5500"/>
                </a:solidFill>
                <a:latin typeface="Consolas" panose="020B0609020204030204" pitchFamily="49" charset="0"/>
                <a:ea typeface="Times New Roman"/>
                <a:cs typeface="Consolas" panose="020B0609020204030204" pitchFamily="49" charset="0"/>
              </a:rPr>
              <a:t>-container -&gt; needed for the portal to render</a:t>
            </a:r>
            <a:r>
              <a:rPr lang="en-GB" sz="1200" baseline="0" dirty="0" smtClean="0">
                <a:solidFill>
                  <a:srgbClr val="AA5500"/>
                </a:solidFill>
                <a:latin typeface="Consolas" panose="020B0609020204030204" pitchFamily="49" charset="0"/>
                <a:ea typeface="Times New Roman"/>
                <a:cs typeface="Consolas" panose="020B0609020204030204" pitchFamily="49" charset="0"/>
              </a:rPr>
              <a:t> this properly</a:t>
            </a:r>
          </a:p>
          <a:p>
            <a:r>
              <a:rPr lang="en-US" dirty="0" smtClean="0"/>
              <a:t>.</a:t>
            </a:r>
            <a:r>
              <a:rPr lang="en-GB" sz="1200" dirty="0" smtClean="0">
                <a:solidFill>
                  <a:srgbClr val="AA5500"/>
                </a:solidFill>
                <a:latin typeface="Consolas" panose="020B0609020204030204" pitchFamily="49" charset="0"/>
                <a:ea typeface="Times New Roman"/>
                <a:cs typeface="Consolas" panose="020B0609020204030204" pitchFamily="49" charset="0"/>
              </a:rPr>
              <a:t> </a:t>
            </a:r>
            <a:r>
              <a:rPr lang="en-GB" sz="1200" dirty="0" err="1" smtClean="0">
                <a:solidFill>
                  <a:srgbClr val="AA5500"/>
                </a:solidFill>
                <a:latin typeface="Consolas" panose="020B0609020204030204" pitchFamily="49" charset="0"/>
                <a:ea typeface="Times New Roman"/>
                <a:cs typeface="Consolas" panose="020B0609020204030204" pitchFamily="49" charset="0"/>
              </a:rPr>
              <a:t>bp-ui-dragRoot</a:t>
            </a:r>
            <a:r>
              <a:rPr lang="en-GB" sz="1200" dirty="0" smtClean="0">
                <a:solidFill>
                  <a:srgbClr val="AA5500"/>
                </a:solidFill>
                <a:latin typeface="Consolas" panose="020B0609020204030204" pitchFamily="49" charset="0"/>
                <a:ea typeface="Times New Roman"/>
                <a:cs typeface="Consolas" panose="020B0609020204030204" pitchFamily="49" charset="0"/>
              </a:rPr>
              <a:t> -&gt; to allow dragging</a:t>
            </a:r>
            <a:r>
              <a:rPr lang="en-GB" sz="1200" baseline="0" dirty="0" smtClean="0">
                <a:solidFill>
                  <a:srgbClr val="AA5500"/>
                </a:solidFill>
                <a:latin typeface="Consolas" panose="020B0609020204030204" pitchFamily="49" charset="0"/>
                <a:ea typeface="Times New Roman"/>
                <a:cs typeface="Consolas" panose="020B0609020204030204" pitchFamily="49" charset="0"/>
              </a:rPr>
              <a:t> of the container itself</a:t>
            </a:r>
          </a:p>
          <a:p>
            <a:r>
              <a:rPr lang="en-GB" sz="1200" dirty="0" smtClean="0">
                <a:solidFill>
                  <a:srgbClr val="1E90FF"/>
                </a:solidFill>
                <a:latin typeface="Consolas" panose="020B0609020204030204" pitchFamily="49" charset="0"/>
                <a:ea typeface="Times New Roman"/>
                <a:cs typeface="Consolas" panose="020B0609020204030204" pitchFamily="49" charset="0"/>
              </a:rPr>
              <a:t>data-</a:t>
            </a:r>
            <a:r>
              <a:rPr lang="en-GB" sz="1200" dirty="0" err="1" smtClean="0">
                <a:solidFill>
                  <a:srgbClr val="1E90FF"/>
                </a:solidFill>
                <a:latin typeface="Consolas" panose="020B0609020204030204" pitchFamily="49" charset="0"/>
                <a:ea typeface="Times New Roman"/>
                <a:cs typeface="Consolas" panose="020B0609020204030204" pitchFamily="49" charset="0"/>
              </a:rPr>
              <a:t>pid</a:t>
            </a:r>
            <a:r>
              <a:rPr lang="en-GB" sz="1200" dirty="0" smtClean="0">
                <a:solidFill>
                  <a:srgbClr val="1E90FF"/>
                </a:solidFill>
                <a:latin typeface="Consolas" panose="020B0609020204030204" pitchFamily="49" charset="0"/>
                <a:ea typeface="Times New Roman"/>
                <a:cs typeface="Consolas" panose="020B0609020204030204" pitchFamily="49" charset="0"/>
              </a:rPr>
              <a:t>=</a:t>
            </a:r>
            <a:r>
              <a:rPr lang="en-GB" sz="1200" dirty="0" smtClean="0">
                <a:solidFill>
                  <a:srgbClr val="AA5500"/>
                </a:solidFill>
                <a:latin typeface="Consolas" panose="020B0609020204030204" pitchFamily="49" charset="0"/>
                <a:ea typeface="Times New Roman"/>
                <a:cs typeface="Consolas" panose="020B0609020204030204" pitchFamily="49" charset="0"/>
              </a:rPr>
              <a:t>"{$item.name}"</a:t>
            </a:r>
            <a:r>
              <a:rPr lang="en-GB" sz="1200" dirty="0" smtClean="0">
                <a:latin typeface="Consolas" panose="020B0609020204030204" pitchFamily="49" charset="0"/>
                <a:ea typeface="Times New Roman"/>
                <a:cs typeface="Consolas" panose="020B0609020204030204" pitchFamily="49" charset="0"/>
              </a:rPr>
              <a:t>  -&gt; again needed</a:t>
            </a:r>
            <a:r>
              <a:rPr lang="en-GB" sz="1200" baseline="0" dirty="0" smtClean="0">
                <a:latin typeface="Consolas" panose="020B0609020204030204" pitchFamily="49" charset="0"/>
                <a:ea typeface="Times New Roman"/>
                <a:cs typeface="Consolas" panose="020B0609020204030204" pitchFamily="49" charset="0"/>
              </a:rPr>
              <a:t> for the portal to render this properly (no need to say more in the scope of this training)</a:t>
            </a:r>
          </a:p>
          <a:p>
            <a:r>
              <a:rPr lang="en-US" dirty="0" smtClean="0"/>
              <a:t>.accordion--area -&gt; --area suffix is needed,</a:t>
            </a:r>
            <a:r>
              <a:rPr lang="en-US" baseline="0" dirty="0" smtClean="0"/>
              <a:t> but you can attach it to any class… </a:t>
            </a:r>
            <a:r>
              <a:rPr lang="en-US" baseline="0" dirty="0" err="1" smtClean="0"/>
              <a:t>eg</a:t>
            </a:r>
            <a:r>
              <a:rPr lang="en-US" baseline="0" dirty="0" smtClean="0"/>
              <a:t>. anything--area</a:t>
            </a:r>
          </a:p>
          <a:p>
            <a:endParaRPr lang="en-US" dirty="0" smtClean="0"/>
          </a:p>
          <a:p>
            <a:r>
              <a:rPr lang="en-US" dirty="0" smtClean="0"/>
              <a:t>Explain what happens in the loop a bit</a:t>
            </a:r>
          </a:p>
          <a:p>
            <a:endParaRPr lang="en-US" dirty="0" smtClean="0"/>
          </a:p>
          <a:p>
            <a:r>
              <a:rPr lang="en-US" b="1" dirty="0" smtClean="0"/>
              <a:t>CAREFULL</a:t>
            </a:r>
          </a:p>
          <a:p>
            <a:r>
              <a:rPr lang="en-US" b="0" dirty="0" smtClean="0"/>
              <a:t>google</a:t>
            </a:r>
            <a:r>
              <a:rPr lang="en-US" b="0" baseline="0" dirty="0" smtClean="0"/>
              <a:t> closure compiler is grumpy when it comes to whitespaces. An extra space in the beginning of some lines can break rendering. Explain to trainees (explain that is the compiler restriction, not the portal)</a:t>
            </a:r>
            <a:endParaRPr lang="en-GB" b="0" dirty="0"/>
          </a:p>
        </p:txBody>
      </p:sp>
      <p:sp>
        <p:nvSpPr>
          <p:cNvPr id="4" name="Slide Number Placeholder 3"/>
          <p:cNvSpPr>
            <a:spLocks noGrp="1"/>
          </p:cNvSpPr>
          <p:nvPr>
            <p:ph type="sldNum" sz="quarter" idx="10"/>
          </p:nvPr>
        </p:nvSpPr>
        <p:spPr/>
        <p:txBody>
          <a:bodyPr/>
          <a:lstStyle/>
          <a:p>
            <a:fld id="{961E29FC-A785-1D40-BBA7-278D4149D253}" type="slidenum">
              <a:rPr lang="en-US" smtClean="0"/>
              <a:pPr/>
              <a:t>11</a:t>
            </a:fld>
            <a:endParaRPr lang="en-US"/>
          </a:p>
        </p:txBody>
      </p:sp>
    </p:spTree>
    <p:extLst>
      <p:ext uri="{BB962C8B-B14F-4D97-AF65-F5344CB8AC3E}">
        <p14:creationId xmlns="" xmlns:p14="http://schemas.microsoft.com/office/powerpoint/2010/main" val="37180686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mailto:request@backbase.com" TargetMode="External"/><Relationship Id="rId2" Type="http://schemas.openxmlformats.org/officeDocument/2006/relationships/hyperlink" Target="http://www.backbase.com" TargetMode="External"/><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BB Devices)">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 xmlns:a14="http://schemas.microsoft.com/office/drawing/2010/main" val="0"/>
              </a:ext>
            </a:extLst>
          </a:blip>
          <a:srcRect l="5497" t="-22" r="5786"/>
          <a:stretch/>
        </p:blipFill>
        <p:spPr>
          <a:xfrm>
            <a:off x="-10160" y="-1510"/>
            <a:ext cx="9154160" cy="6886893"/>
          </a:xfrm>
          <a:prstGeom prst="rect">
            <a:avLst/>
          </a:prstGeom>
        </p:spPr>
      </p:pic>
      <p:sp>
        <p:nvSpPr>
          <p:cNvPr id="2" name="Rectangle 1"/>
          <p:cNvSpPr/>
          <p:nvPr userDrawn="1"/>
        </p:nvSpPr>
        <p:spPr bwMode="auto">
          <a:xfrm>
            <a:off x="-10161" y="-1510"/>
            <a:ext cx="9163231" cy="2278381"/>
          </a:xfrm>
          <a:prstGeom prst="rect">
            <a:avLst/>
          </a:prstGeom>
          <a:solidFill>
            <a:schemeClr val="tx1"/>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pic>
        <p:nvPicPr>
          <p:cNvPr id="7" name="Picture 6"/>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482090" y="2474754"/>
            <a:ext cx="8314248" cy="4228528"/>
          </a:xfrm>
          <a:prstGeom prst="rect">
            <a:avLst/>
          </a:prstGeom>
          <a:effectLst>
            <a:outerShdw blurRad="50800" dist="38100" dir="5400000" algn="t" rotWithShape="0">
              <a:prstClr val="black">
                <a:alpha val="40000"/>
              </a:prstClr>
            </a:outerShdw>
          </a:effectLst>
        </p:spPr>
      </p:pic>
      <p:pic>
        <p:nvPicPr>
          <p:cNvPr id="10" name="Picture 9"/>
          <p:cNvPicPr>
            <a:picLocks noChangeAspect="1"/>
          </p:cNvPicPr>
          <p:nvPr userDrawn="1"/>
        </p:nvPicPr>
        <p:blipFill>
          <a:blip r:embed="rId4">
            <a:extLst>
              <a:ext uri="{28A0092B-C50C-407E-A947-70E740481C1C}">
                <a14:useLocalDpi xmlns="" xmlns:a14="http://schemas.microsoft.com/office/drawing/2010/main" val="0"/>
              </a:ext>
            </a:extLst>
          </a:blip>
          <a:stretch>
            <a:fillRect/>
          </a:stretch>
        </p:blipFill>
        <p:spPr>
          <a:xfrm>
            <a:off x="331867" y="295648"/>
            <a:ext cx="1886156" cy="155076"/>
          </a:xfrm>
          <a:prstGeom prst="rect">
            <a:avLst/>
          </a:prstGeom>
        </p:spPr>
      </p:pic>
      <p:sp>
        <p:nvSpPr>
          <p:cNvPr id="13" name="Text Placeholder 13"/>
          <p:cNvSpPr>
            <a:spLocks noGrp="1"/>
          </p:cNvSpPr>
          <p:nvPr>
            <p:ph type="body" sz="quarter" idx="11" hasCustomPrompt="1"/>
          </p:nvPr>
        </p:nvSpPr>
        <p:spPr>
          <a:xfrm>
            <a:off x="357188" y="1465689"/>
            <a:ext cx="8535370" cy="461963"/>
          </a:xfrm>
          <a:prstGeom prst="rect">
            <a:avLst/>
          </a:prstGeom>
        </p:spPr>
        <p:txBody>
          <a:bodyPr vert="horz"/>
          <a:lstStyle>
            <a:lvl1pPr marL="0" indent="0" algn="r">
              <a:buNone/>
              <a:defRPr sz="2400" baseline="0">
                <a:solidFill>
                  <a:schemeClr val="tx2">
                    <a:lumMod val="50000"/>
                    <a:lumOff val="50000"/>
                  </a:schemeClr>
                </a:solidFill>
                <a:latin typeface="Roboto Light"/>
                <a:cs typeface="Roboto Light"/>
              </a:defRPr>
            </a:lvl1pPr>
          </a:lstStyle>
          <a:p>
            <a:pPr lvl="0"/>
            <a:r>
              <a:rPr lang="en-US" dirty="0" smtClean="0"/>
              <a:t>Customer Name - Date</a:t>
            </a:r>
            <a:endParaRPr lang="en-US" dirty="0"/>
          </a:p>
        </p:txBody>
      </p:sp>
      <p:sp>
        <p:nvSpPr>
          <p:cNvPr id="15" name="Text Placeholder 11"/>
          <p:cNvSpPr>
            <a:spLocks noGrp="1"/>
          </p:cNvSpPr>
          <p:nvPr>
            <p:ph type="body" sz="quarter" idx="10" hasCustomPrompt="1"/>
          </p:nvPr>
        </p:nvSpPr>
        <p:spPr>
          <a:xfrm>
            <a:off x="357188" y="675114"/>
            <a:ext cx="8535370" cy="923925"/>
          </a:xfrm>
          <a:prstGeom prst="rect">
            <a:avLst/>
          </a:prstGeom>
        </p:spPr>
        <p:txBody>
          <a:bodyPr vert="horz"/>
          <a:lstStyle>
            <a:lvl1pPr marL="0" indent="0" algn="r">
              <a:buNone/>
              <a:defRPr sz="5400" baseline="0">
                <a:solidFill>
                  <a:schemeClr val="tx1">
                    <a:lumMod val="10000"/>
                    <a:lumOff val="90000"/>
                  </a:schemeClr>
                </a:solidFill>
                <a:latin typeface="Roboto Light"/>
                <a:cs typeface="Roboto Light"/>
              </a:defRPr>
            </a:lvl1pPr>
          </a:lstStyle>
          <a:p>
            <a:pPr lvl="0"/>
            <a:r>
              <a:rPr lang="en-US" dirty="0" smtClean="0"/>
              <a:t>Presentation Title</a:t>
            </a:r>
            <a:endParaRPr lang="en-US" dirty="0"/>
          </a:p>
        </p:txBody>
      </p:sp>
    </p:spTree>
    <p:extLst>
      <p:ext uri="{BB962C8B-B14F-4D97-AF65-F5344CB8AC3E}">
        <p14:creationId xmlns="" xmlns:p14="http://schemas.microsoft.com/office/powerpoint/2010/main" val="2234495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6"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Blank slide title</a:t>
            </a:r>
            <a:endParaRPr lang="en-US" dirty="0"/>
          </a:p>
        </p:txBody>
      </p:sp>
      <p:sp>
        <p:nvSpPr>
          <p:cNvPr id="8"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pic>
        <p:nvPicPr>
          <p:cNvPr id="9" name="Picture 8"/>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331867" y="295648"/>
            <a:ext cx="1886156" cy="155076"/>
          </a:xfrm>
          <a:prstGeom prst="rect">
            <a:avLst/>
          </a:prstGeom>
        </p:spPr>
      </p:pic>
    </p:spTree>
    <p:extLst>
      <p:ext uri="{BB962C8B-B14F-4D97-AF65-F5344CB8AC3E}">
        <p14:creationId xmlns="" xmlns:p14="http://schemas.microsoft.com/office/powerpoint/2010/main" val="696572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Width Content">
    <p:spTree>
      <p:nvGrpSpPr>
        <p:cNvPr id="1" name=""/>
        <p:cNvGrpSpPr/>
        <p:nvPr/>
      </p:nvGrpSpPr>
      <p:grpSpPr>
        <a:xfrm>
          <a:off x="0" y="0"/>
          <a:ext cx="0" cy="0"/>
          <a:chOff x="0" y="0"/>
          <a:chExt cx="0" cy="0"/>
        </a:xfrm>
      </p:grpSpPr>
      <p:sp>
        <p:nvSpPr>
          <p:cNvPr id="15" name="Rectangle 14"/>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6"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Full Width Content slide title</a:t>
            </a:r>
            <a:endParaRPr lang="en-US" dirty="0"/>
          </a:p>
        </p:txBody>
      </p:sp>
      <p:sp>
        <p:nvSpPr>
          <p:cNvPr id="5" name="Content Placeholder 4"/>
          <p:cNvSpPr>
            <a:spLocks noGrp="1"/>
          </p:cNvSpPr>
          <p:nvPr>
            <p:ph sz="quarter" idx="14"/>
          </p:nvPr>
        </p:nvSpPr>
        <p:spPr>
          <a:xfrm>
            <a:off x="357188" y="1120775"/>
            <a:ext cx="8439150" cy="5387975"/>
          </a:xfrm>
          <a:prstGeom prst="rect">
            <a:avLst/>
          </a:prstGeom>
        </p:spPr>
        <p:txBody>
          <a:bodyPr vert="horz"/>
          <a:lstStyle>
            <a:lvl1pPr marL="182563" indent="-182563">
              <a:buClr>
                <a:schemeClr val="tx1">
                  <a:lumMod val="50000"/>
                  <a:lumOff val="50000"/>
                </a:schemeClr>
              </a:buClr>
              <a:buSzPct val="80000"/>
              <a:buFont typeface="Wingdings" charset="2"/>
              <a:buChar char="§"/>
              <a:tabLst/>
              <a:defRPr sz="2400">
                <a:latin typeface="Roboto Light"/>
                <a:cs typeface="Roboto Light"/>
              </a:defRPr>
            </a:lvl1pPr>
            <a:lvl2pPr marL="630238" indent="-173038">
              <a:buClr>
                <a:schemeClr val="tx1">
                  <a:lumMod val="50000"/>
                  <a:lumOff val="50000"/>
                </a:schemeClr>
              </a:buClr>
              <a:buSzPct val="80000"/>
              <a:buFont typeface="Wingdings" charset="2"/>
              <a:buChar char="§"/>
              <a:tabLst/>
              <a:defRPr sz="2000">
                <a:latin typeface="Roboto Light"/>
                <a:cs typeface="Roboto Light"/>
              </a:defRPr>
            </a:lvl2pPr>
            <a:lvl3pPr marL="1081088" indent="-187325">
              <a:buClr>
                <a:schemeClr val="tx1">
                  <a:lumMod val="50000"/>
                  <a:lumOff val="50000"/>
                </a:schemeClr>
              </a:buClr>
              <a:buSzPct val="80000"/>
              <a:buFont typeface="Wingdings" charset="2"/>
              <a:buChar char="§"/>
              <a:tabLst/>
              <a:defRPr sz="2000">
                <a:latin typeface="Roboto Light"/>
                <a:cs typeface="Roboto Light"/>
              </a:defRPr>
            </a:lvl3pPr>
            <a:lvl4pPr marL="1524000" indent="-152400">
              <a:buClr>
                <a:schemeClr val="tx1">
                  <a:lumMod val="50000"/>
                  <a:lumOff val="50000"/>
                </a:schemeClr>
              </a:buClr>
              <a:buSzPct val="80000"/>
              <a:buFont typeface="Wingdings" charset="2"/>
              <a:buChar char="§"/>
              <a:tabLst/>
              <a:defRPr sz="2000">
                <a:latin typeface="Roboto Light"/>
                <a:cs typeface="Roboto Light"/>
              </a:defRPr>
            </a:lvl4pPr>
            <a:lvl5pPr marL="1971675" indent="-142875">
              <a:buClr>
                <a:schemeClr val="tx1">
                  <a:lumMod val="50000"/>
                  <a:lumOff val="50000"/>
                </a:schemeClr>
              </a:buClr>
              <a:buSzPct val="80000"/>
              <a:buFont typeface="Wingdings" charset="2"/>
              <a:buChar char="§"/>
              <a:tabLst/>
              <a:defRPr sz="2000">
                <a:latin typeface="Roboto Light"/>
                <a:cs typeface="Roboto Ligh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331867" y="295648"/>
            <a:ext cx="1886156" cy="155076"/>
          </a:xfrm>
          <a:prstGeom prst="rect">
            <a:avLst/>
          </a:prstGeom>
        </p:spPr>
      </p:pic>
    </p:spTree>
    <p:extLst>
      <p:ext uri="{BB962C8B-B14F-4D97-AF65-F5344CB8AC3E}">
        <p14:creationId xmlns="" xmlns:p14="http://schemas.microsoft.com/office/powerpoint/2010/main" val="2497115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Width Content + Subtitle / Statement">
    <p:spTree>
      <p:nvGrpSpPr>
        <p:cNvPr id="1" name=""/>
        <p:cNvGrpSpPr/>
        <p:nvPr/>
      </p:nvGrpSpPr>
      <p:grpSpPr>
        <a:xfrm>
          <a:off x="0" y="0"/>
          <a:ext cx="0" cy="0"/>
          <a:chOff x="0" y="0"/>
          <a:chExt cx="0" cy="0"/>
        </a:xfrm>
      </p:grpSpPr>
      <p:sp>
        <p:nvSpPr>
          <p:cNvPr id="15" name="Rectangle 14"/>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6"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Subtitle / Statement slide title</a:t>
            </a:r>
            <a:endParaRPr lang="en-US" dirty="0"/>
          </a:p>
        </p:txBody>
      </p:sp>
      <p:sp>
        <p:nvSpPr>
          <p:cNvPr id="5" name="Content Placeholder 4"/>
          <p:cNvSpPr>
            <a:spLocks noGrp="1"/>
          </p:cNvSpPr>
          <p:nvPr>
            <p:ph sz="quarter" idx="14"/>
          </p:nvPr>
        </p:nvSpPr>
        <p:spPr>
          <a:xfrm>
            <a:off x="357188" y="1988840"/>
            <a:ext cx="8439150" cy="4519910"/>
          </a:xfrm>
          <a:prstGeom prst="rect">
            <a:avLst/>
          </a:prstGeom>
        </p:spPr>
        <p:txBody>
          <a:bodyPr vert="horz"/>
          <a:lstStyle>
            <a:lvl1pPr marL="182563" indent="-182563">
              <a:buClr>
                <a:schemeClr val="tx1">
                  <a:lumMod val="50000"/>
                  <a:lumOff val="50000"/>
                </a:schemeClr>
              </a:buClr>
              <a:buSzPct val="80000"/>
              <a:buFont typeface="Wingdings" charset="2"/>
              <a:buChar char="§"/>
              <a:tabLst/>
              <a:defRPr sz="2400">
                <a:latin typeface="Roboto Light"/>
                <a:cs typeface="Roboto Light"/>
              </a:defRPr>
            </a:lvl1pPr>
            <a:lvl2pPr marL="630238" indent="-173038">
              <a:buClr>
                <a:schemeClr val="tx1">
                  <a:lumMod val="50000"/>
                  <a:lumOff val="50000"/>
                </a:schemeClr>
              </a:buClr>
              <a:buSzPct val="80000"/>
              <a:buFont typeface="Wingdings" charset="2"/>
              <a:buChar char="§"/>
              <a:tabLst/>
              <a:defRPr sz="2000">
                <a:latin typeface="Roboto Light"/>
                <a:cs typeface="Roboto Light"/>
              </a:defRPr>
            </a:lvl2pPr>
            <a:lvl3pPr marL="1081088" indent="-187325">
              <a:buClr>
                <a:schemeClr val="tx1">
                  <a:lumMod val="50000"/>
                  <a:lumOff val="50000"/>
                </a:schemeClr>
              </a:buClr>
              <a:buSzPct val="80000"/>
              <a:buFont typeface="Wingdings" charset="2"/>
              <a:buChar char="§"/>
              <a:tabLst/>
              <a:defRPr sz="2000">
                <a:latin typeface="Roboto Light"/>
                <a:cs typeface="Roboto Light"/>
              </a:defRPr>
            </a:lvl3pPr>
            <a:lvl4pPr marL="1524000" indent="-152400">
              <a:buClr>
                <a:schemeClr val="tx1">
                  <a:lumMod val="50000"/>
                  <a:lumOff val="50000"/>
                </a:schemeClr>
              </a:buClr>
              <a:buSzPct val="80000"/>
              <a:buFont typeface="Wingdings" charset="2"/>
              <a:buChar char="§"/>
              <a:tabLst/>
              <a:defRPr sz="2000">
                <a:latin typeface="Roboto Light"/>
                <a:cs typeface="Roboto Light"/>
              </a:defRPr>
            </a:lvl4pPr>
            <a:lvl5pPr marL="1971675" indent="-142875">
              <a:buClr>
                <a:schemeClr val="tx1">
                  <a:lumMod val="50000"/>
                  <a:lumOff val="50000"/>
                </a:schemeClr>
              </a:buClr>
              <a:buSzPct val="80000"/>
              <a:buFont typeface="Wingdings" charset="2"/>
              <a:buChar char="§"/>
              <a:tabLst/>
              <a:defRPr sz="2000">
                <a:latin typeface="Roboto Light"/>
                <a:cs typeface="Roboto Ligh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331867" y="295648"/>
            <a:ext cx="1886156" cy="155076"/>
          </a:xfrm>
          <a:prstGeom prst="rect">
            <a:avLst/>
          </a:prstGeom>
        </p:spPr>
      </p:pic>
      <p:sp>
        <p:nvSpPr>
          <p:cNvPr id="3" name="Text Placeholder 2"/>
          <p:cNvSpPr>
            <a:spLocks noGrp="1"/>
          </p:cNvSpPr>
          <p:nvPr>
            <p:ph type="body" sz="quarter" idx="15" hasCustomPrompt="1"/>
          </p:nvPr>
        </p:nvSpPr>
        <p:spPr>
          <a:xfrm>
            <a:off x="357188" y="1038225"/>
            <a:ext cx="8439150" cy="662583"/>
          </a:xfrm>
          <a:prstGeom prst="rect">
            <a:avLst/>
          </a:prstGeom>
        </p:spPr>
        <p:txBody>
          <a:bodyPr vert="horz"/>
          <a:lstStyle>
            <a:lvl1pPr marL="0" indent="0" algn="ctr">
              <a:buNone/>
              <a:defRPr baseline="0">
                <a:solidFill>
                  <a:schemeClr val="tx1">
                    <a:lumMod val="90000"/>
                    <a:lumOff val="10000"/>
                  </a:schemeClr>
                </a:solidFill>
                <a:latin typeface="Roboto Light"/>
                <a:cs typeface="Roboto Light"/>
              </a:defRPr>
            </a:lvl1pPr>
          </a:lstStyle>
          <a:p>
            <a:pPr lvl="0"/>
            <a:r>
              <a:rPr lang="en-US" dirty="0" smtClean="0"/>
              <a:t>Click to add a subtitle or statement</a:t>
            </a:r>
            <a:endParaRPr lang="en-US" dirty="0"/>
          </a:p>
        </p:txBody>
      </p:sp>
    </p:spTree>
    <p:extLst>
      <p:ext uri="{BB962C8B-B14F-4D97-AF65-F5344CB8AC3E}">
        <p14:creationId xmlns="" xmlns:p14="http://schemas.microsoft.com/office/powerpoint/2010/main" val="964118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scription of an image">
    <p:spTree>
      <p:nvGrpSpPr>
        <p:cNvPr id="1" name=""/>
        <p:cNvGrpSpPr/>
        <p:nvPr/>
      </p:nvGrpSpPr>
      <p:grpSpPr>
        <a:xfrm>
          <a:off x="0" y="0"/>
          <a:ext cx="0" cy="0"/>
          <a:chOff x="0" y="0"/>
          <a:chExt cx="0" cy="0"/>
        </a:xfrm>
      </p:grpSpPr>
      <p:sp>
        <p:nvSpPr>
          <p:cNvPr id="15" name="Rectangle 14"/>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6"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a:solidFill>
                  <a:srgbClr val="E5DEDC"/>
                </a:solidFill>
                <a:latin typeface="Roboto Light"/>
                <a:cs typeface="Roboto Light"/>
              </a:defRPr>
            </a:lvl1pPr>
          </a:lstStyle>
          <a:p>
            <a:pPr lvl="0"/>
            <a:r>
              <a:rPr lang="en-US" dirty="0" smtClean="0"/>
              <a:t>Slide title</a:t>
            </a:r>
            <a:endParaRPr lang="en-US" dirty="0"/>
          </a:p>
        </p:txBody>
      </p:sp>
      <p:sp>
        <p:nvSpPr>
          <p:cNvPr id="19"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331867" y="295648"/>
            <a:ext cx="1886156" cy="155076"/>
          </a:xfrm>
          <a:prstGeom prst="rect">
            <a:avLst/>
          </a:prstGeom>
        </p:spPr>
      </p:pic>
      <p:sp>
        <p:nvSpPr>
          <p:cNvPr id="11" name="Text Placeholder 14"/>
          <p:cNvSpPr>
            <a:spLocks noGrp="1"/>
          </p:cNvSpPr>
          <p:nvPr>
            <p:ph type="body" sz="quarter" idx="14"/>
          </p:nvPr>
        </p:nvSpPr>
        <p:spPr>
          <a:xfrm>
            <a:off x="346538" y="5445224"/>
            <a:ext cx="8449799" cy="1065113"/>
          </a:xfrm>
          <a:prstGeom prst="rect">
            <a:avLst/>
          </a:prstGeom>
        </p:spPr>
        <p:txBody>
          <a:bodyPr vert="horz"/>
          <a:lstStyle>
            <a:lvl1pPr marL="0" indent="0">
              <a:buNone/>
              <a:defRPr sz="1800">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endParaRPr lang="en-US" dirty="0"/>
          </a:p>
        </p:txBody>
      </p:sp>
      <p:sp>
        <p:nvSpPr>
          <p:cNvPr id="12" name="Picture Placeholder 10"/>
          <p:cNvSpPr>
            <a:spLocks noGrp="1"/>
          </p:cNvSpPr>
          <p:nvPr>
            <p:ph type="pic" sz="quarter" idx="11"/>
          </p:nvPr>
        </p:nvSpPr>
        <p:spPr>
          <a:xfrm>
            <a:off x="331866" y="1111250"/>
            <a:ext cx="8464471" cy="4045942"/>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Click to insert an image</a:t>
            </a:r>
            <a:endParaRPr lang="en-US" dirty="0"/>
          </a:p>
        </p:txBody>
      </p:sp>
    </p:spTree>
    <p:extLst>
      <p:ext uri="{BB962C8B-B14F-4D97-AF65-F5344CB8AC3E}">
        <p14:creationId xmlns="" xmlns:p14="http://schemas.microsoft.com/office/powerpoint/2010/main" val="196961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s (flexible)">
    <p:spTree>
      <p:nvGrpSpPr>
        <p:cNvPr id="1" name=""/>
        <p:cNvGrpSpPr/>
        <p:nvPr/>
      </p:nvGrpSpPr>
      <p:grpSpPr>
        <a:xfrm>
          <a:off x="0" y="0"/>
          <a:ext cx="0" cy="0"/>
          <a:chOff x="0" y="0"/>
          <a:chExt cx="0" cy="0"/>
        </a:xfrm>
      </p:grpSpPr>
      <p:sp>
        <p:nvSpPr>
          <p:cNvPr id="5"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8" name="Rectangle 7"/>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a:solidFill>
                  <a:srgbClr val="E5DEDC"/>
                </a:solidFill>
                <a:latin typeface="Roboto Light"/>
                <a:cs typeface="Roboto Light"/>
              </a:defRPr>
            </a:lvl1pPr>
          </a:lstStyle>
          <a:p>
            <a:pPr lvl="0"/>
            <a:r>
              <a:rPr lang="en-US" dirty="0" smtClean="0"/>
              <a:t>2 columns slide title</a:t>
            </a:r>
            <a:endParaRPr lang="en-US" dirty="0"/>
          </a:p>
        </p:txBody>
      </p:sp>
      <p:sp>
        <p:nvSpPr>
          <p:cNvPr id="15" name="Text Placeholder 14"/>
          <p:cNvSpPr>
            <a:spLocks noGrp="1"/>
          </p:cNvSpPr>
          <p:nvPr>
            <p:ph type="body" sz="quarter" idx="14" hasCustomPrompt="1"/>
          </p:nvPr>
        </p:nvSpPr>
        <p:spPr>
          <a:xfrm>
            <a:off x="5805663" y="1109663"/>
            <a:ext cx="2990675" cy="5399087"/>
          </a:xfrm>
          <a:prstGeom prst="rect">
            <a:avLst/>
          </a:prstGeom>
        </p:spPr>
        <p:txBody>
          <a:bodyPr vert="horz"/>
          <a:lstStyle>
            <a:lvl1pPr marL="0" indent="0">
              <a:buNone/>
              <a:defRPr sz="2000">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r>
              <a:rPr lang="en-US" dirty="0" smtClean="0"/>
              <a:t>Click to add text</a:t>
            </a:r>
            <a:endParaRPr lang="en-US" dirty="0"/>
          </a:p>
        </p:txBody>
      </p:sp>
      <p:sp>
        <p:nvSpPr>
          <p:cNvPr id="17" name="Content Placeholder 16"/>
          <p:cNvSpPr>
            <a:spLocks noGrp="1"/>
          </p:cNvSpPr>
          <p:nvPr>
            <p:ph sz="quarter" idx="15" hasCustomPrompt="1"/>
          </p:nvPr>
        </p:nvSpPr>
        <p:spPr>
          <a:xfrm>
            <a:off x="357188" y="1109664"/>
            <a:ext cx="5016426" cy="5399086"/>
          </a:xfrm>
          <a:prstGeom prst="rect">
            <a:avLst/>
          </a:prstGeom>
        </p:spPr>
        <p:txBody>
          <a:bodyPr vert="horz"/>
          <a:lstStyle>
            <a:lvl1pPr marL="0" indent="0">
              <a:buNone/>
              <a:defRPr sz="2000">
                <a:latin typeface="Roboto Light"/>
                <a:cs typeface="Roboto Light"/>
              </a:defRPr>
            </a:lvl1pPr>
            <a:lvl2pPr>
              <a:defRPr sz="2000">
                <a:latin typeface="Roboto Light"/>
                <a:cs typeface="Roboto Light"/>
              </a:defRPr>
            </a:lvl2pPr>
            <a:lvl3pPr>
              <a:defRPr sz="2000">
                <a:latin typeface="Roboto Light"/>
                <a:cs typeface="Roboto Light"/>
              </a:defRPr>
            </a:lvl3pPr>
            <a:lvl4pPr>
              <a:defRPr sz="2000">
                <a:latin typeface="Roboto Light"/>
                <a:cs typeface="Roboto Light"/>
              </a:defRPr>
            </a:lvl4pPr>
            <a:lvl5pPr>
              <a:defRPr sz="2000">
                <a:latin typeface="Roboto Light"/>
                <a:cs typeface="Roboto Light"/>
              </a:defRPr>
            </a:lvl5pPr>
          </a:lstStyle>
          <a:p>
            <a:pPr lvl="0"/>
            <a:r>
              <a:rPr lang="en-US" dirty="0" smtClean="0"/>
              <a:t>Click to add content</a:t>
            </a:r>
            <a:endParaRPr lang="en-US" dirty="0"/>
          </a:p>
        </p:txBody>
      </p:sp>
      <p:sp>
        <p:nvSpPr>
          <p:cNvPr id="11"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pic>
        <p:nvPicPr>
          <p:cNvPr id="12" name="Picture 11"/>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331867" y="295648"/>
            <a:ext cx="1886156" cy="155076"/>
          </a:xfrm>
          <a:prstGeom prst="rect">
            <a:avLst/>
          </a:prstGeom>
        </p:spPr>
      </p:pic>
    </p:spTree>
    <p:extLst>
      <p:ext uri="{BB962C8B-B14F-4D97-AF65-F5344CB8AC3E}">
        <p14:creationId xmlns="" xmlns:p14="http://schemas.microsoft.com/office/powerpoint/2010/main" val="2818243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er Cases">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0" y="760426"/>
            <a:ext cx="9150350" cy="6097574"/>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Click to insert an image</a:t>
            </a:r>
            <a:endParaRPr lang="en-US" dirty="0"/>
          </a:p>
        </p:txBody>
      </p:sp>
      <p:sp>
        <p:nvSpPr>
          <p:cNvPr id="5"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8" name="Rectangle 7"/>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a:solidFill>
                  <a:srgbClr val="E5DEDC"/>
                </a:solidFill>
                <a:latin typeface="Roboto Light"/>
                <a:cs typeface="Roboto Light"/>
              </a:defRPr>
            </a:lvl1pPr>
          </a:lstStyle>
          <a:p>
            <a:pPr lvl="0"/>
            <a:r>
              <a:rPr lang="en-US" dirty="0" smtClean="0"/>
              <a:t>Customer Case Slide Title</a:t>
            </a:r>
            <a:endParaRPr lang="en-US" dirty="0"/>
          </a:p>
        </p:txBody>
      </p:sp>
      <p:sp>
        <p:nvSpPr>
          <p:cNvPr id="14"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pic>
        <p:nvPicPr>
          <p:cNvPr id="12" name="Picture 11"/>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331867" y="295648"/>
            <a:ext cx="1886156" cy="155076"/>
          </a:xfrm>
          <a:prstGeom prst="rect">
            <a:avLst/>
          </a:prstGeom>
        </p:spPr>
      </p:pic>
    </p:spTree>
    <p:extLst>
      <p:ext uri="{BB962C8B-B14F-4D97-AF65-F5344CB8AC3E}">
        <p14:creationId xmlns="" xmlns:p14="http://schemas.microsoft.com/office/powerpoint/2010/main" val="7182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sign Showcase (Full height image)">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1" y="760426"/>
            <a:ext cx="5796136" cy="6097574"/>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Click to insert an image</a:t>
            </a:r>
            <a:endParaRPr lang="en-US" dirty="0"/>
          </a:p>
        </p:txBody>
      </p:sp>
      <p:sp>
        <p:nvSpPr>
          <p:cNvPr id="2" name="Rectangle 1"/>
          <p:cNvSpPr/>
          <p:nvPr userDrawn="1"/>
        </p:nvSpPr>
        <p:spPr>
          <a:xfrm>
            <a:off x="5796137" y="650240"/>
            <a:ext cx="3347863" cy="6207760"/>
          </a:xfrm>
          <a:prstGeom prst="rect">
            <a:avLst/>
          </a:prstGeom>
          <a:solidFill>
            <a:schemeClr val="bg2"/>
          </a:solidFill>
          <a:ln>
            <a:noFill/>
          </a:ln>
          <a:effectLst>
            <a:outerShdw blurRad="50800" dist="38100" dir="8100000" algn="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7"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8" name="Rectangle 7"/>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Design Showcase Slide Title</a:t>
            </a:r>
            <a:endParaRPr lang="en-US" dirty="0"/>
          </a:p>
        </p:txBody>
      </p:sp>
      <p:sp>
        <p:nvSpPr>
          <p:cNvPr id="12" name="Text Placeholder 14"/>
          <p:cNvSpPr>
            <a:spLocks noGrp="1"/>
          </p:cNvSpPr>
          <p:nvPr>
            <p:ph type="body" sz="quarter" idx="14" hasCustomPrompt="1"/>
          </p:nvPr>
        </p:nvSpPr>
        <p:spPr>
          <a:xfrm>
            <a:off x="6156176" y="1109663"/>
            <a:ext cx="2640162" cy="5399087"/>
          </a:xfrm>
          <a:prstGeom prst="rect">
            <a:avLst/>
          </a:prstGeom>
        </p:spPr>
        <p:txBody>
          <a:bodyPr vert="horz"/>
          <a:lstStyle>
            <a:lvl1pPr marL="0" indent="0">
              <a:buNone/>
              <a:defRPr sz="1800">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r>
              <a:rPr lang="en-US" dirty="0" smtClean="0"/>
              <a:t>Click to add text</a:t>
            </a:r>
            <a:endParaRPr lang="en-US" dirty="0"/>
          </a:p>
        </p:txBody>
      </p:sp>
      <p:pic>
        <p:nvPicPr>
          <p:cNvPr id="13" name="Picture 12"/>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331867" y="295648"/>
            <a:ext cx="1886156" cy="155076"/>
          </a:xfrm>
          <a:prstGeom prst="rect">
            <a:avLst/>
          </a:prstGeom>
        </p:spPr>
      </p:pic>
    </p:spTree>
    <p:extLst>
      <p:ext uri="{BB962C8B-B14F-4D97-AF65-F5344CB8AC3E}">
        <p14:creationId xmlns="" xmlns:p14="http://schemas.microsoft.com/office/powerpoint/2010/main" val="1598322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sign Showcase (Image on Device, text on top)">
    <p:spTree>
      <p:nvGrpSpPr>
        <p:cNvPr id="1" name=""/>
        <p:cNvGrpSpPr/>
        <p:nvPr/>
      </p:nvGrpSpPr>
      <p:grpSpPr>
        <a:xfrm>
          <a:off x="0" y="0"/>
          <a:ext cx="0" cy="0"/>
          <a:chOff x="0" y="0"/>
          <a:chExt cx="0" cy="0"/>
        </a:xfrm>
      </p:grpSpPr>
      <p:sp>
        <p:nvSpPr>
          <p:cNvPr id="5"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7"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8" name="Rectangle 7"/>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Design Showcase Slide Title</a:t>
            </a:r>
            <a:endParaRPr lang="en-US" dirty="0"/>
          </a:p>
        </p:txBody>
      </p:sp>
      <p:pic>
        <p:nvPicPr>
          <p:cNvPr id="13" name="Picture 4" descr="iMac.pn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2214384" y="2708553"/>
            <a:ext cx="4649738" cy="40681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 name="Text Placeholder 14"/>
          <p:cNvSpPr>
            <a:spLocks noGrp="1"/>
          </p:cNvSpPr>
          <p:nvPr>
            <p:ph type="body" sz="quarter" idx="14" hasCustomPrompt="1"/>
          </p:nvPr>
        </p:nvSpPr>
        <p:spPr>
          <a:xfrm>
            <a:off x="271840" y="1109663"/>
            <a:ext cx="8618160" cy="1383233"/>
          </a:xfrm>
          <a:prstGeom prst="rect">
            <a:avLst/>
          </a:prstGeom>
        </p:spPr>
        <p:txBody>
          <a:bodyPr vert="horz"/>
          <a:lstStyle>
            <a:lvl1pPr marL="0" indent="0">
              <a:buNone/>
              <a:defRPr sz="1800">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r>
              <a:rPr lang="en-US" dirty="0" smtClean="0"/>
              <a:t>Click to add text</a:t>
            </a:r>
          </a:p>
        </p:txBody>
      </p:sp>
      <p:sp>
        <p:nvSpPr>
          <p:cNvPr id="11" name="Picture Placeholder 10"/>
          <p:cNvSpPr>
            <a:spLocks noGrp="1"/>
          </p:cNvSpPr>
          <p:nvPr>
            <p:ph type="pic" sz="quarter" idx="11"/>
          </p:nvPr>
        </p:nvSpPr>
        <p:spPr>
          <a:xfrm>
            <a:off x="2411760" y="2924944"/>
            <a:ext cx="4248471" cy="2376264"/>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r>
              <a:rPr lang="en-US" dirty="0" smtClean="0"/>
              <a:t>Click to insert an image</a:t>
            </a:r>
            <a:endParaRPr lang="en-US" dirty="0"/>
          </a:p>
        </p:txBody>
      </p:sp>
      <p:pic>
        <p:nvPicPr>
          <p:cNvPr id="12" name="Picture 11"/>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331867" y="295648"/>
            <a:ext cx="1886156" cy="155076"/>
          </a:xfrm>
          <a:prstGeom prst="rect">
            <a:avLst/>
          </a:prstGeom>
        </p:spPr>
      </p:pic>
    </p:spTree>
    <p:extLst>
      <p:ext uri="{BB962C8B-B14F-4D97-AF65-F5344CB8AC3E}">
        <p14:creationId xmlns="" xmlns:p14="http://schemas.microsoft.com/office/powerpoint/2010/main" val="8414081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sign Showcase (Image on Device, text on right)">
    <p:spTree>
      <p:nvGrpSpPr>
        <p:cNvPr id="1" name=""/>
        <p:cNvGrpSpPr/>
        <p:nvPr/>
      </p:nvGrpSpPr>
      <p:grpSpPr>
        <a:xfrm>
          <a:off x="0" y="0"/>
          <a:ext cx="0" cy="0"/>
          <a:chOff x="0" y="0"/>
          <a:chExt cx="0" cy="0"/>
        </a:xfrm>
      </p:grpSpPr>
      <p:sp>
        <p:nvSpPr>
          <p:cNvPr id="5"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7"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8" name="Rectangle 7"/>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Design Showcase Slide Title</a:t>
            </a:r>
            <a:endParaRPr lang="en-US" dirty="0"/>
          </a:p>
        </p:txBody>
      </p:sp>
      <p:pic>
        <p:nvPicPr>
          <p:cNvPr id="13" name="Picture 4" descr="iMac.pn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357188" y="2819202"/>
            <a:ext cx="4558109" cy="39879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 name="Text Placeholder 14"/>
          <p:cNvSpPr>
            <a:spLocks noGrp="1"/>
          </p:cNvSpPr>
          <p:nvPr>
            <p:ph type="body" sz="quarter" idx="14" hasCustomPrompt="1"/>
          </p:nvPr>
        </p:nvSpPr>
        <p:spPr>
          <a:xfrm>
            <a:off x="5724128" y="1772816"/>
            <a:ext cx="3072210" cy="4735934"/>
          </a:xfrm>
          <a:prstGeom prst="rect">
            <a:avLst/>
          </a:prstGeom>
        </p:spPr>
        <p:txBody>
          <a:bodyPr vert="horz"/>
          <a:lstStyle>
            <a:lvl1pPr marL="0" indent="0">
              <a:buNone/>
              <a:defRPr sz="1800">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r>
              <a:rPr lang="en-US" dirty="0" smtClean="0"/>
              <a:t>Click to add text</a:t>
            </a:r>
            <a:endParaRPr lang="en-US" dirty="0"/>
          </a:p>
        </p:txBody>
      </p:sp>
      <p:sp>
        <p:nvSpPr>
          <p:cNvPr id="22" name="Text Placeholder 14"/>
          <p:cNvSpPr>
            <a:spLocks noGrp="1"/>
          </p:cNvSpPr>
          <p:nvPr>
            <p:ph type="body" sz="quarter" idx="15" hasCustomPrompt="1"/>
          </p:nvPr>
        </p:nvSpPr>
        <p:spPr>
          <a:xfrm>
            <a:off x="5724128" y="1124799"/>
            <a:ext cx="3072210" cy="504001"/>
          </a:xfrm>
          <a:prstGeom prst="rect">
            <a:avLst/>
          </a:prstGeom>
        </p:spPr>
        <p:txBody>
          <a:bodyPr vert="horz"/>
          <a:lstStyle>
            <a:lvl1pPr marL="0" indent="0">
              <a:buNone/>
              <a:defRPr sz="2400">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r>
              <a:rPr lang="en-US" dirty="0" smtClean="0"/>
              <a:t>TITLE</a:t>
            </a:r>
            <a:endParaRPr lang="en-US" dirty="0"/>
          </a:p>
        </p:txBody>
      </p:sp>
      <p:sp>
        <p:nvSpPr>
          <p:cNvPr id="23" name="Picture Placeholder 10"/>
          <p:cNvSpPr>
            <a:spLocks noGrp="1"/>
          </p:cNvSpPr>
          <p:nvPr>
            <p:ph type="pic" sz="quarter" idx="11"/>
          </p:nvPr>
        </p:nvSpPr>
        <p:spPr>
          <a:xfrm>
            <a:off x="561773" y="3017272"/>
            <a:ext cx="4174564" cy="2304256"/>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r>
              <a:rPr lang="en-US" dirty="0" smtClean="0"/>
              <a:t>Click to insert an image</a:t>
            </a:r>
            <a:endParaRPr lang="en-US" dirty="0"/>
          </a:p>
        </p:txBody>
      </p:sp>
      <p:pic>
        <p:nvPicPr>
          <p:cNvPr id="12" name="Picture 11"/>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331867" y="295648"/>
            <a:ext cx="1886156" cy="155076"/>
          </a:xfrm>
          <a:prstGeom prst="rect">
            <a:avLst/>
          </a:prstGeom>
        </p:spPr>
      </p:pic>
    </p:spTree>
    <p:extLst>
      <p:ext uri="{BB962C8B-B14F-4D97-AF65-F5344CB8AC3E}">
        <p14:creationId xmlns="" xmlns:p14="http://schemas.microsoft.com/office/powerpoint/2010/main" val="12250956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sign Showcase (Image on Device, text on left)">
    <p:spTree>
      <p:nvGrpSpPr>
        <p:cNvPr id="1" name=""/>
        <p:cNvGrpSpPr/>
        <p:nvPr/>
      </p:nvGrpSpPr>
      <p:grpSpPr>
        <a:xfrm>
          <a:off x="0" y="0"/>
          <a:ext cx="0" cy="0"/>
          <a:chOff x="0" y="0"/>
          <a:chExt cx="0" cy="0"/>
        </a:xfrm>
      </p:grpSpPr>
      <p:sp>
        <p:nvSpPr>
          <p:cNvPr id="5"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7"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8" name="Rectangle 7"/>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Design Showcase Slide Title</a:t>
            </a:r>
            <a:endParaRPr lang="en-US" dirty="0"/>
          </a:p>
        </p:txBody>
      </p:sp>
      <p:pic>
        <p:nvPicPr>
          <p:cNvPr id="13" name="Picture 4" descr="iMac.pn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4249599" y="2819202"/>
            <a:ext cx="4558109" cy="39879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 name="Text Placeholder 14"/>
          <p:cNvSpPr>
            <a:spLocks noGrp="1"/>
          </p:cNvSpPr>
          <p:nvPr>
            <p:ph type="body" sz="quarter" idx="14" hasCustomPrompt="1"/>
          </p:nvPr>
        </p:nvSpPr>
        <p:spPr>
          <a:xfrm>
            <a:off x="271840" y="1772816"/>
            <a:ext cx="3072210" cy="4735934"/>
          </a:xfrm>
          <a:prstGeom prst="rect">
            <a:avLst/>
          </a:prstGeom>
        </p:spPr>
        <p:txBody>
          <a:bodyPr vert="horz"/>
          <a:lstStyle>
            <a:lvl1pPr marL="0" indent="0">
              <a:buNone/>
              <a:defRPr sz="1800">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r>
              <a:rPr lang="en-US" dirty="0" smtClean="0"/>
              <a:t>Click to add text</a:t>
            </a:r>
            <a:endParaRPr lang="en-US" dirty="0"/>
          </a:p>
        </p:txBody>
      </p:sp>
      <p:sp>
        <p:nvSpPr>
          <p:cNvPr id="22" name="Text Placeholder 14"/>
          <p:cNvSpPr>
            <a:spLocks noGrp="1"/>
          </p:cNvSpPr>
          <p:nvPr>
            <p:ph type="body" sz="quarter" idx="15" hasCustomPrompt="1"/>
          </p:nvPr>
        </p:nvSpPr>
        <p:spPr>
          <a:xfrm>
            <a:off x="271840" y="1124799"/>
            <a:ext cx="3072210" cy="504001"/>
          </a:xfrm>
          <a:prstGeom prst="rect">
            <a:avLst/>
          </a:prstGeom>
        </p:spPr>
        <p:txBody>
          <a:bodyPr vert="horz"/>
          <a:lstStyle>
            <a:lvl1pPr marL="0" indent="0">
              <a:buNone/>
              <a:defRPr sz="2400">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r>
              <a:rPr lang="en-US" dirty="0" smtClean="0"/>
              <a:t>TITLE</a:t>
            </a:r>
            <a:endParaRPr lang="en-US" dirty="0"/>
          </a:p>
        </p:txBody>
      </p:sp>
      <p:sp>
        <p:nvSpPr>
          <p:cNvPr id="11" name="Picture Placeholder 10"/>
          <p:cNvSpPr>
            <a:spLocks noGrp="1"/>
          </p:cNvSpPr>
          <p:nvPr>
            <p:ph type="pic" sz="quarter" idx="11"/>
          </p:nvPr>
        </p:nvSpPr>
        <p:spPr>
          <a:xfrm>
            <a:off x="4427984" y="3017272"/>
            <a:ext cx="4174564" cy="2304256"/>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r>
              <a:rPr lang="en-US" dirty="0" smtClean="0"/>
              <a:t>Click to insert an image</a:t>
            </a:r>
            <a:endParaRPr lang="en-US" dirty="0"/>
          </a:p>
        </p:txBody>
      </p:sp>
      <p:pic>
        <p:nvPicPr>
          <p:cNvPr id="12" name="Picture 11"/>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331867" y="295648"/>
            <a:ext cx="1886156" cy="155076"/>
          </a:xfrm>
          <a:prstGeom prst="rect">
            <a:avLst/>
          </a:prstGeom>
        </p:spPr>
      </p:pic>
    </p:spTree>
    <p:extLst>
      <p:ext uri="{BB962C8B-B14F-4D97-AF65-F5344CB8AC3E}">
        <p14:creationId xmlns="" xmlns:p14="http://schemas.microsoft.com/office/powerpoint/2010/main" val="3335316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No Brand Devices)">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 xmlns:a14="http://schemas.microsoft.com/office/drawing/2010/main" val="0"/>
              </a:ext>
            </a:extLst>
          </a:blip>
          <a:srcRect l="5497" t="-22" r="5786"/>
          <a:stretch/>
        </p:blipFill>
        <p:spPr>
          <a:xfrm>
            <a:off x="0" y="-1510"/>
            <a:ext cx="9154160" cy="6886893"/>
          </a:xfrm>
          <a:prstGeom prst="rect">
            <a:avLst/>
          </a:prstGeom>
        </p:spPr>
      </p:pic>
      <p:sp>
        <p:nvSpPr>
          <p:cNvPr id="10" name="Rectangle 9"/>
          <p:cNvSpPr/>
          <p:nvPr userDrawn="1"/>
        </p:nvSpPr>
        <p:spPr bwMode="auto">
          <a:xfrm>
            <a:off x="-10161" y="-1510"/>
            <a:ext cx="9163231" cy="2278381"/>
          </a:xfrm>
          <a:prstGeom prst="rect">
            <a:avLst/>
          </a:prstGeom>
          <a:solidFill>
            <a:schemeClr val="tx1"/>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pic>
        <p:nvPicPr>
          <p:cNvPr id="14" name="Picture 13"/>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331867" y="295648"/>
            <a:ext cx="1886156" cy="155076"/>
          </a:xfrm>
          <a:prstGeom prst="rect">
            <a:avLst/>
          </a:prstGeom>
        </p:spPr>
      </p:pic>
      <p:sp>
        <p:nvSpPr>
          <p:cNvPr id="15" name="Text Placeholder 11"/>
          <p:cNvSpPr>
            <a:spLocks noGrp="1"/>
          </p:cNvSpPr>
          <p:nvPr>
            <p:ph type="body" sz="quarter" idx="10" hasCustomPrompt="1"/>
          </p:nvPr>
        </p:nvSpPr>
        <p:spPr>
          <a:xfrm>
            <a:off x="357188" y="675114"/>
            <a:ext cx="8535370" cy="923925"/>
          </a:xfrm>
          <a:prstGeom prst="rect">
            <a:avLst/>
          </a:prstGeom>
        </p:spPr>
        <p:txBody>
          <a:bodyPr vert="horz"/>
          <a:lstStyle>
            <a:lvl1pPr marL="0" indent="0" algn="r">
              <a:buNone/>
              <a:defRPr sz="5400" baseline="0">
                <a:solidFill>
                  <a:schemeClr val="tx1">
                    <a:lumMod val="10000"/>
                    <a:lumOff val="90000"/>
                  </a:schemeClr>
                </a:solidFill>
                <a:latin typeface="Roboto Light"/>
                <a:cs typeface="Roboto Light"/>
              </a:defRPr>
            </a:lvl1pPr>
          </a:lstStyle>
          <a:p>
            <a:pPr lvl="0"/>
            <a:r>
              <a:rPr lang="en-US" dirty="0" smtClean="0"/>
              <a:t>Presentation Title</a:t>
            </a:r>
            <a:endParaRPr lang="en-US" dirty="0"/>
          </a:p>
        </p:txBody>
      </p:sp>
      <p:sp>
        <p:nvSpPr>
          <p:cNvPr id="16" name="Text Placeholder 13"/>
          <p:cNvSpPr>
            <a:spLocks noGrp="1"/>
          </p:cNvSpPr>
          <p:nvPr>
            <p:ph type="body" sz="quarter" idx="11" hasCustomPrompt="1"/>
          </p:nvPr>
        </p:nvSpPr>
        <p:spPr>
          <a:xfrm>
            <a:off x="357188" y="1465689"/>
            <a:ext cx="8535370" cy="461963"/>
          </a:xfrm>
          <a:prstGeom prst="rect">
            <a:avLst/>
          </a:prstGeom>
        </p:spPr>
        <p:txBody>
          <a:bodyPr vert="horz"/>
          <a:lstStyle>
            <a:lvl1pPr marL="0" indent="0" algn="r">
              <a:buNone/>
              <a:defRPr sz="2400" baseline="0">
                <a:solidFill>
                  <a:schemeClr val="tx2">
                    <a:lumMod val="50000"/>
                    <a:lumOff val="50000"/>
                  </a:schemeClr>
                </a:solidFill>
                <a:latin typeface="Roboto Light"/>
                <a:cs typeface="Roboto Light"/>
              </a:defRPr>
            </a:lvl1pPr>
          </a:lstStyle>
          <a:p>
            <a:pPr lvl="0"/>
            <a:r>
              <a:rPr lang="en-US" dirty="0" smtClean="0"/>
              <a:t>Customer Name - Date</a:t>
            </a:r>
            <a:endParaRPr lang="en-US" dirty="0"/>
          </a:p>
        </p:txBody>
      </p:sp>
      <p:pic>
        <p:nvPicPr>
          <p:cNvPr id="20" name="Picture 19"/>
          <p:cNvPicPr>
            <a:picLocks noChangeAspect="1"/>
          </p:cNvPicPr>
          <p:nvPr userDrawn="1"/>
        </p:nvPicPr>
        <p:blipFill>
          <a:blip r:embed="rId4">
            <a:extLst>
              <a:ext uri="{28A0092B-C50C-407E-A947-70E740481C1C}">
                <a14:useLocalDpi xmlns="" xmlns:a14="http://schemas.microsoft.com/office/drawing/2010/main" val="0"/>
              </a:ext>
            </a:extLst>
          </a:blip>
          <a:stretch>
            <a:fillRect/>
          </a:stretch>
        </p:blipFill>
        <p:spPr>
          <a:xfrm>
            <a:off x="482090" y="2474754"/>
            <a:ext cx="8314247" cy="4228527"/>
          </a:xfrm>
          <a:prstGeom prst="rect">
            <a:avLst/>
          </a:prstGeom>
          <a:effectLst>
            <a:outerShdw blurRad="50800" dist="38100" dir="5400000" algn="t" rotWithShape="0">
              <a:prstClr val="black">
                <a:alpha val="40000"/>
              </a:prstClr>
            </a:outerShdw>
          </a:effectLst>
        </p:spPr>
      </p:pic>
    </p:spTree>
    <p:extLst>
      <p:ext uri="{BB962C8B-B14F-4D97-AF65-F5344CB8AC3E}">
        <p14:creationId xmlns="" xmlns:p14="http://schemas.microsoft.com/office/powerpoint/2010/main" val="9107786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nalyst Slide">
    <p:spTree>
      <p:nvGrpSpPr>
        <p:cNvPr id="1" name=""/>
        <p:cNvGrpSpPr/>
        <p:nvPr/>
      </p:nvGrpSpPr>
      <p:grpSpPr>
        <a:xfrm>
          <a:off x="0" y="0"/>
          <a:ext cx="0" cy="0"/>
          <a:chOff x="0" y="0"/>
          <a:chExt cx="0" cy="0"/>
        </a:xfrm>
      </p:grpSpPr>
      <p:sp>
        <p:nvSpPr>
          <p:cNvPr id="5"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8" name="Rectangle 7"/>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a:solidFill>
                  <a:srgbClr val="E5DEDC"/>
                </a:solidFill>
                <a:latin typeface="Roboto Light"/>
                <a:cs typeface="Roboto Light"/>
              </a:defRPr>
            </a:lvl1pPr>
          </a:lstStyle>
          <a:p>
            <a:pPr lvl="0"/>
            <a:r>
              <a:rPr lang="en-US" dirty="0" smtClean="0"/>
              <a:t>Analyst Slide Title</a:t>
            </a:r>
            <a:endParaRPr lang="en-US" dirty="0"/>
          </a:p>
        </p:txBody>
      </p:sp>
      <p:sp>
        <p:nvSpPr>
          <p:cNvPr id="11" name="Picture Placeholder 10"/>
          <p:cNvSpPr>
            <a:spLocks noGrp="1"/>
          </p:cNvSpPr>
          <p:nvPr>
            <p:ph type="pic" sz="quarter" idx="11" hasCustomPrompt="1"/>
          </p:nvPr>
        </p:nvSpPr>
        <p:spPr>
          <a:xfrm>
            <a:off x="357188" y="1109662"/>
            <a:ext cx="1875023" cy="1167209"/>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r>
              <a:rPr lang="en-US" dirty="0" smtClean="0"/>
              <a:t>Click to add Analyst’s logo</a:t>
            </a:r>
            <a:endParaRPr lang="en-US" dirty="0"/>
          </a:p>
        </p:txBody>
      </p:sp>
      <p:sp>
        <p:nvSpPr>
          <p:cNvPr id="15" name="Text Placeholder 14"/>
          <p:cNvSpPr>
            <a:spLocks noGrp="1"/>
          </p:cNvSpPr>
          <p:nvPr>
            <p:ph type="body" sz="quarter" idx="14" hasCustomPrompt="1"/>
          </p:nvPr>
        </p:nvSpPr>
        <p:spPr>
          <a:xfrm>
            <a:off x="2483769" y="1109664"/>
            <a:ext cx="6312570" cy="1167208"/>
          </a:xfrm>
          <a:prstGeom prst="rect">
            <a:avLst/>
          </a:prstGeom>
        </p:spPr>
        <p:txBody>
          <a:bodyPr vert="horz"/>
          <a:lstStyle>
            <a:lvl1pPr marL="0" indent="0">
              <a:buNone/>
              <a:defRPr sz="2000" baseline="0">
                <a:solidFill>
                  <a:schemeClr val="tx1"/>
                </a:solidFill>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r>
              <a:rPr lang="en-US" dirty="0" smtClean="0"/>
              <a:t>Click to add some information about the analyst or the report</a:t>
            </a:r>
            <a:endParaRPr lang="en-US" dirty="0"/>
          </a:p>
        </p:txBody>
      </p:sp>
      <p:sp>
        <p:nvSpPr>
          <p:cNvPr id="17" name="Content Placeholder 16"/>
          <p:cNvSpPr>
            <a:spLocks noGrp="1"/>
          </p:cNvSpPr>
          <p:nvPr>
            <p:ph sz="quarter" idx="15" hasCustomPrompt="1"/>
          </p:nvPr>
        </p:nvSpPr>
        <p:spPr>
          <a:xfrm>
            <a:off x="4644008" y="2492896"/>
            <a:ext cx="4152330" cy="4015854"/>
          </a:xfrm>
          <a:prstGeom prst="rect">
            <a:avLst/>
          </a:prstGeom>
        </p:spPr>
        <p:txBody>
          <a:bodyPr vert="horz"/>
          <a:lstStyle>
            <a:lvl1pPr marL="0" indent="0">
              <a:buNone/>
              <a:defRPr sz="2000" baseline="0">
                <a:latin typeface="Roboto Light"/>
                <a:cs typeface="Roboto Light"/>
              </a:defRPr>
            </a:lvl1pPr>
            <a:lvl2pPr>
              <a:defRPr sz="2000">
                <a:latin typeface="Roboto Light"/>
                <a:cs typeface="Roboto Light"/>
              </a:defRPr>
            </a:lvl2pPr>
            <a:lvl3pPr>
              <a:defRPr sz="2000">
                <a:latin typeface="Roboto Light"/>
                <a:cs typeface="Roboto Light"/>
              </a:defRPr>
            </a:lvl3pPr>
            <a:lvl4pPr>
              <a:defRPr sz="2000">
                <a:latin typeface="Roboto Light"/>
                <a:cs typeface="Roboto Light"/>
              </a:defRPr>
            </a:lvl4pPr>
            <a:lvl5pPr>
              <a:defRPr sz="2000">
                <a:latin typeface="Roboto Light"/>
                <a:cs typeface="Roboto Light"/>
              </a:defRPr>
            </a:lvl5pPr>
          </a:lstStyle>
          <a:p>
            <a:pPr lvl="0"/>
            <a:r>
              <a:rPr lang="en-US" dirty="0" smtClean="0"/>
              <a:t>Click to add text or images related to this report</a:t>
            </a:r>
          </a:p>
        </p:txBody>
      </p:sp>
      <p:sp>
        <p:nvSpPr>
          <p:cNvPr id="18"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21" name="Content Placeholder 16"/>
          <p:cNvSpPr>
            <a:spLocks noGrp="1"/>
          </p:cNvSpPr>
          <p:nvPr>
            <p:ph sz="quarter" idx="16" hasCustomPrompt="1"/>
          </p:nvPr>
        </p:nvSpPr>
        <p:spPr>
          <a:xfrm>
            <a:off x="365760" y="2492896"/>
            <a:ext cx="4062224" cy="4015854"/>
          </a:xfrm>
          <a:prstGeom prst="rect">
            <a:avLst/>
          </a:prstGeom>
        </p:spPr>
        <p:txBody>
          <a:bodyPr vert="horz"/>
          <a:lstStyle>
            <a:lvl1pPr marL="0" indent="0">
              <a:buNone/>
              <a:defRPr sz="2000" baseline="0">
                <a:latin typeface="Roboto Light"/>
                <a:cs typeface="Roboto Light"/>
              </a:defRPr>
            </a:lvl1pPr>
            <a:lvl2pPr>
              <a:defRPr sz="2000">
                <a:latin typeface="Roboto Light"/>
                <a:cs typeface="Roboto Light"/>
              </a:defRPr>
            </a:lvl2pPr>
            <a:lvl3pPr>
              <a:defRPr sz="2000">
                <a:latin typeface="Roboto Light"/>
                <a:cs typeface="Roboto Light"/>
              </a:defRPr>
            </a:lvl3pPr>
            <a:lvl4pPr>
              <a:defRPr sz="2000">
                <a:latin typeface="Roboto Light"/>
                <a:cs typeface="Roboto Light"/>
              </a:defRPr>
            </a:lvl4pPr>
            <a:lvl5pPr>
              <a:defRPr sz="2000">
                <a:latin typeface="Roboto Light"/>
                <a:cs typeface="Roboto Light"/>
              </a:defRPr>
            </a:lvl5pPr>
          </a:lstStyle>
          <a:p>
            <a:pPr lvl="0"/>
            <a:r>
              <a:rPr lang="en-US" dirty="0" smtClean="0"/>
              <a:t>Click to add text or images related to this report</a:t>
            </a:r>
          </a:p>
        </p:txBody>
      </p:sp>
      <p:pic>
        <p:nvPicPr>
          <p:cNvPr id="12" name="Picture 11"/>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331867" y="295648"/>
            <a:ext cx="1886156" cy="155076"/>
          </a:xfrm>
          <a:prstGeom prst="rect">
            <a:avLst/>
          </a:prstGeom>
        </p:spPr>
      </p:pic>
    </p:spTree>
    <p:extLst>
      <p:ext uri="{BB962C8B-B14F-4D97-AF65-F5344CB8AC3E}">
        <p14:creationId xmlns="" xmlns:p14="http://schemas.microsoft.com/office/powerpoint/2010/main" val="34255578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 Workshop - Device">
    <p:spTree>
      <p:nvGrpSpPr>
        <p:cNvPr id="1" name=""/>
        <p:cNvGrpSpPr/>
        <p:nvPr/>
      </p:nvGrpSpPr>
      <p:grpSpPr>
        <a:xfrm>
          <a:off x="0" y="0"/>
          <a:ext cx="0" cy="0"/>
          <a:chOff x="0" y="0"/>
          <a:chExt cx="0" cy="0"/>
        </a:xfrm>
      </p:grpSpPr>
      <p:sp>
        <p:nvSpPr>
          <p:cNvPr id="5"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7"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8" name="Rectangle 7"/>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Demo / Workshop Slide Title</a:t>
            </a:r>
            <a:endParaRPr lang="en-US" dirty="0"/>
          </a:p>
        </p:txBody>
      </p:sp>
      <p:pic>
        <p:nvPicPr>
          <p:cNvPr id="13" name="Picture 4" descr="iMac.pn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2123728" y="1737520"/>
            <a:ext cx="5143067" cy="44997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Picture Placeholder 10"/>
          <p:cNvSpPr>
            <a:spLocks noGrp="1"/>
          </p:cNvSpPr>
          <p:nvPr>
            <p:ph type="pic" sz="quarter" idx="11"/>
          </p:nvPr>
        </p:nvSpPr>
        <p:spPr>
          <a:xfrm>
            <a:off x="2321105" y="1958360"/>
            <a:ext cx="4699226" cy="2628381"/>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r>
              <a:rPr lang="en-US" dirty="0" smtClean="0"/>
              <a:t>Click to insert an image</a:t>
            </a:r>
            <a:endParaRPr lang="en-US" dirty="0"/>
          </a:p>
        </p:txBody>
      </p:sp>
      <p:pic>
        <p:nvPicPr>
          <p:cNvPr id="12" name="Picture 11"/>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331867" y="295648"/>
            <a:ext cx="1886156" cy="155076"/>
          </a:xfrm>
          <a:prstGeom prst="rect">
            <a:avLst/>
          </a:prstGeom>
        </p:spPr>
      </p:pic>
    </p:spTree>
    <p:extLst>
      <p:ext uri="{BB962C8B-B14F-4D97-AF65-F5344CB8AC3E}">
        <p14:creationId xmlns="" xmlns:p14="http://schemas.microsoft.com/office/powerpoint/2010/main" val="9306874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FF59741-7650-A046-95B5-8D31235C520E}" type="slidenum">
              <a:rPr lang="en-US" smtClean="0"/>
              <a:pPr/>
              <a:t>‹#›</a:t>
            </a:fld>
            <a:endParaRPr lang="en-US" dirty="0"/>
          </a:p>
        </p:txBody>
      </p:sp>
      <p:sp>
        <p:nvSpPr>
          <p:cNvPr id="4"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5"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6" name="Rectangle 5"/>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7"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Demo Slide Title</a:t>
            </a:r>
            <a:endParaRPr lang="en-US" dirty="0"/>
          </a:p>
        </p:txBody>
      </p:sp>
      <p:pic>
        <p:nvPicPr>
          <p:cNvPr id="8" name="Picture 7"/>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331867" y="295648"/>
            <a:ext cx="1886156" cy="155076"/>
          </a:xfrm>
          <a:prstGeom prst="rect">
            <a:avLst/>
          </a:prstGeom>
        </p:spPr>
      </p:pic>
      <p:sp>
        <p:nvSpPr>
          <p:cNvPr id="12" name="Content Placeholder 16"/>
          <p:cNvSpPr>
            <a:spLocks noGrp="1"/>
          </p:cNvSpPr>
          <p:nvPr>
            <p:ph sz="quarter" idx="16" hasCustomPrompt="1"/>
          </p:nvPr>
        </p:nvSpPr>
        <p:spPr>
          <a:xfrm>
            <a:off x="365760" y="1038225"/>
            <a:ext cx="7230576" cy="5470525"/>
          </a:xfrm>
          <a:prstGeom prst="rect">
            <a:avLst/>
          </a:prstGeom>
        </p:spPr>
        <p:txBody>
          <a:bodyPr vert="horz"/>
          <a:lstStyle>
            <a:lvl1pPr marL="0" indent="0">
              <a:buNone/>
              <a:defRPr sz="2000" baseline="0">
                <a:latin typeface="Roboto Light"/>
                <a:cs typeface="Roboto Light"/>
              </a:defRPr>
            </a:lvl1pPr>
            <a:lvl2pPr>
              <a:defRPr sz="2000">
                <a:latin typeface="Roboto Light"/>
                <a:cs typeface="Roboto Light"/>
              </a:defRPr>
            </a:lvl2pPr>
            <a:lvl3pPr>
              <a:defRPr sz="2000">
                <a:latin typeface="Roboto Light"/>
                <a:cs typeface="Roboto Light"/>
              </a:defRPr>
            </a:lvl3pPr>
            <a:lvl4pPr>
              <a:defRPr sz="2000">
                <a:latin typeface="Roboto Light"/>
                <a:cs typeface="Roboto Light"/>
              </a:defRPr>
            </a:lvl4pPr>
            <a:lvl5pPr>
              <a:defRPr sz="2000">
                <a:latin typeface="Roboto Light"/>
                <a:cs typeface="Roboto Light"/>
              </a:defRPr>
            </a:lvl5pPr>
          </a:lstStyle>
          <a:p>
            <a:pPr lvl="0"/>
            <a:r>
              <a:rPr lang="en-US" dirty="0" smtClean="0"/>
              <a:t>Click to add text or images related to this workshop</a:t>
            </a:r>
          </a:p>
        </p:txBody>
      </p:sp>
      <p:grpSp>
        <p:nvGrpSpPr>
          <p:cNvPr id="16" name="Group 15"/>
          <p:cNvGrpSpPr/>
          <p:nvPr userDrawn="1"/>
        </p:nvGrpSpPr>
        <p:grpSpPr>
          <a:xfrm>
            <a:off x="7889196" y="755227"/>
            <a:ext cx="907142" cy="1075328"/>
            <a:chOff x="5899666" y="1737520"/>
            <a:chExt cx="907142" cy="1075328"/>
          </a:xfrm>
        </p:grpSpPr>
        <p:sp>
          <p:nvSpPr>
            <p:cNvPr id="17" name="Rectangle 4"/>
            <p:cNvSpPr/>
            <p:nvPr/>
          </p:nvSpPr>
          <p:spPr>
            <a:xfrm>
              <a:off x="5899666" y="1737520"/>
              <a:ext cx="907142" cy="1075328"/>
            </a:xfrm>
            <a:custGeom>
              <a:avLst/>
              <a:gdLst>
                <a:gd name="connsiteX0" fmla="*/ 0 w 907142"/>
                <a:gd name="connsiteY0" fmla="*/ 0 h 979058"/>
                <a:gd name="connsiteX1" fmla="*/ 907142 w 907142"/>
                <a:gd name="connsiteY1" fmla="*/ 0 h 979058"/>
                <a:gd name="connsiteX2" fmla="*/ 907142 w 907142"/>
                <a:gd name="connsiteY2" fmla="*/ 979058 h 979058"/>
                <a:gd name="connsiteX3" fmla="*/ 0 w 907142"/>
                <a:gd name="connsiteY3" fmla="*/ 979058 h 979058"/>
                <a:gd name="connsiteX4" fmla="*/ 0 w 907142"/>
                <a:gd name="connsiteY4" fmla="*/ 0 h 979058"/>
                <a:gd name="connsiteX0" fmla="*/ 0 w 907142"/>
                <a:gd name="connsiteY0" fmla="*/ 0 h 979058"/>
                <a:gd name="connsiteX1" fmla="*/ 907142 w 907142"/>
                <a:gd name="connsiteY1" fmla="*/ 0 h 979058"/>
                <a:gd name="connsiteX2" fmla="*/ 907142 w 907142"/>
                <a:gd name="connsiteY2" fmla="*/ 979058 h 979058"/>
                <a:gd name="connsiteX3" fmla="*/ 9072 w 907142"/>
                <a:gd name="connsiteY3" fmla="*/ 833915 h 979058"/>
                <a:gd name="connsiteX4" fmla="*/ 0 w 907142"/>
                <a:gd name="connsiteY4" fmla="*/ 0 h 979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7142" h="979058">
                  <a:moveTo>
                    <a:pt x="0" y="0"/>
                  </a:moveTo>
                  <a:lnTo>
                    <a:pt x="907142" y="0"/>
                  </a:lnTo>
                  <a:lnTo>
                    <a:pt x="907142" y="979058"/>
                  </a:lnTo>
                  <a:lnTo>
                    <a:pt x="9072" y="833915"/>
                  </a:lnTo>
                  <a:lnTo>
                    <a:pt x="0" y="0"/>
                  </a:lnTo>
                  <a:close/>
                </a:path>
              </a:pathLst>
            </a:cu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8" name="Picture 17" descr="eye-icon.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070546" y="2087134"/>
              <a:ext cx="574806" cy="307521"/>
            </a:xfrm>
            <a:prstGeom prst="rect">
              <a:avLst/>
            </a:prstGeom>
          </p:spPr>
        </p:pic>
      </p:grpSp>
    </p:spTree>
    <p:extLst>
      <p:ext uri="{BB962C8B-B14F-4D97-AF65-F5344CB8AC3E}">
        <p14:creationId xmlns="" xmlns:p14="http://schemas.microsoft.com/office/powerpoint/2010/main" val="37182540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orkshop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FF59741-7650-A046-95B5-8D31235C520E}" type="slidenum">
              <a:rPr lang="en-US" smtClean="0"/>
              <a:pPr/>
              <a:t>‹#›</a:t>
            </a:fld>
            <a:endParaRPr lang="en-US" dirty="0"/>
          </a:p>
        </p:txBody>
      </p:sp>
      <p:sp>
        <p:nvSpPr>
          <p:cNvPr id="4"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5"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6" name="Rectangle 5"/>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7"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Workshop Slide Title</a:t>
            </a:r>
            <a:endParaRPr lang="en-US" dirty="0"/>
          </a:p>
        </p:txBody>
      </p:sp>
      <p:pic>
        <p:nvPicPr>
          <p:cNvPr id="8" name="Picture 7"/>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331867" y="295648"/>
            <a:ext cx="1886156" cy="155076"/>
          </a:xfrm>
          <a:prstGeom prst="rect">
            <a:avLst/>
          </a:prstGeom>
        </p:spPr>
      </p:pic>
      <p:grpSp>
        <p:nvGrpSpPr>
          <p:cNvPr id="9" name="Group 8"/>
          <p:cNvGrpSpPr/>
          <p:nvPr userDrawn="1"/>
        </p:nvGrpSpPr>
        <p:grpSpPr>
          <a:xfrm>
            <a:off x="7889196" y="755227"/>
            <a:ext cx="907142" cy="1075328"/>
            <a:chOff x="5899666" y="1737520"/>
            <a:chExt cx="907142" cy="1075328"/>
          </a:xfrm>
        </p:grpSpPr>
        <p:sp>
          <p:nvSpPr>
            <p:cNvPr id="10" name="Rectangle 4"/>
            <p:cNvSpPr/>
            <p:nvPr/>
          </p:nvSpPr>
          <p:spPr>
            <a:xfrm>
              <a:off x="5899666" y="1737520"/>
              <a:ext cx="907142" cy="1075328"/>
            </a:xfrm>
            <a:custGeom>
              <a:avLst/>
              <a:gdLst>
                <a:gd name="connsiteX0" fmla="*/ 0 w 907142"/>
                <a:gd name="connsiteY0" fmla="*/ 0 h 979058"/>
                <a:gd name="connsiteX1" fmla="*/ 907142 w 907142"/>
                <a:gd name="connsiteY1" fmla="*/ 0 h 979058"/>
                <a:gd name="connsiteX2" fmla="*/ 907142 w 907142"/>
                <a:gd name="connsiteY2" fmla="*/ 979058 h 979058"/>
                <a:gd name="connsiteX3" fmla="*/ 0 w 907142"/>
                <a:gd name="connsiteY3" fmla="*/ 979058 h 979058"/>
                <a:gd name="connsiteX4" fmla="*/ 0 w 907142"/>
                <a:gd name="connsiteY4" fmla="*/ 0 h 979058"/>
                <a:gd name="connsiteX0" fmla="*/ 0 w 907142"/>
                <a:gd name="connsiteY0" fmla="*/ 0 h 979058"/>
                <a:gd name="connsiteX1" fmla="*/ 907142 w 907142"/>
                <a:gd name="connsiteY1" fmla="*/ 0 h 979058"/>
                <a:gd name="connsiteX2" fmla="*/ 907142 w 907142"/>
                <a:gd name="connsiteY2" fmla="*/ 979058 h 979058"/>
                <a:gd name="connsiteX3" fmla="*/ 9072 w 907142"/>
                <a:gd name="connsiteY3" fmla="*/ 833915 h 979058"/>
                <a:gd name="connsiteX4" fmla="*/ 0 w 907142"/>
                <a:gd name="connsiteY4" fmla="*/ 0 h 979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7142" h="979058">
                  <a:moveTo>
                    <a:pt x="0" y="0"/>
                  </a:moveTo>
                  <a:lnTo>
                    <a:pt x="907142" y="0"/>
                  </a:lnTo>
                  <a:lnTo>
                    <a:pt x="907142" y="979058"/>
                  </a:lnTo>
                  <a:lnTo>
                    <a:pt x="9072" y="833915"/>
                  </a:lnTo>
                  <a:lnTo>
                    <a:pt x="0" y="0"/>
                  </a:lnTo>
                  <a:close/>
                </a:path>
              </a:pathLst>
            </a:cu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1" name="Picture 10" descr="workshop.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115536" y="1967632"/>
              <a:ext cx="504944" cy="504944"/>
            </a:xfrm>
            <a:prstGeom prst="rect">
              <a:avLst/>
            </a:prstGeom>
          </p:spPr>
        </p:pic>
      </p:grpSp>
      <p:sp>
        <p:nvSpPr>
          <p:cNvPr id="12" name="Content Placeholder 16"/>
          <p:cNvSpPr>
            <a:spLocks noGrp="1"/>
          </p:cNvSpPr>
          <p:nvPr>
            <p:ph sz="quarter" idx="16" hasCustomPrompt="1"/>
          </p:nvPr>
        </p:nvSpPr>
        <p:spPr>
          <a:xfrm>
            <a:off x="365760" y="1038225"/>
            <a:ext cx="7230576" cy="5470525"/>
          </a:xfrm>
          <a:prstGeom prst="rect">
            <a:avLst/>
          </a:prstGeom>
        </p:spPr>
        <p:txBody>
          <a:bodyPr vert="horz"/>
          <a:lstStyle>
            <a:lvl1pPr marL="0" indent="0">
              <a:buNone/>
              <a:defRPr sz="2000" baseline="0">
                <a:latin typeface="Roboto Light"/>
                <a:cs typeface="Roboto Light"/>
              </a:defRPr>
            </a:lvl1pPr>
            <a:lvl2pPr>
              <a:defRPr sz="2000">
                <a:latin typeface="Roboto Light"/>
                <a:cs typeface="Roboto Light"/>
              </a:defRPr>
            </a:lvl2pPr>
            <a:lvl3pPr>
              <a:defRPr sz="2000">
                <a:latin typeface="Roboto Light"/>
                <a:cs typeface="Roboto Light"/>
              </a:defRPr>
            </a:lvl3pPr>
            <a:lvl4pPr>
              <a:defRPr sz="2000">
                <a:latin typeface="Roboto Light"/>
                <a:cs typeface="Roboto Light"/>
              </a:defRPr>
            </a:lvl4pPr>
            <a:lvl5pPr>
              <a:defRPr sz="2000">
                <a:latin typeface="Roboto Light"/>
                <a:cs typeface="Roboto Light"/>
              </a:defRPr>
            </a:lvl5pPr>
          </a:lstStyle>
          <a:p>
            <a:pPr lvl="0"/>
            <a:r>
              <a:rPr lang="en-US" dirty="0" smtClean="0"/>
              <a:t>Click to add text or images related to this workshop</a:t>
            </a:r>
          </a:p>
        </p:txBody>
      </p:sp>
    </p:spTree>
    <p:extLst>
      <p:ext uri="{BB962C8B-B14F-4D97-AF65-F5344CB8AC3E}">
        <p14:creationId xmlns="" xmlns:p14="http://schemas.microsoft.com/office/powerpoint/2010/main" val="22489505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2" name="Rectangle 1"/>
          <p:cNvSpPr/>
          <p:nvPr userDrawn="1"/>
        </p:nvSpPr>
        <p:spPr>
          <a:xfrm>
            <a:off x="0" y="0"/>
            <a:ext cx="9154160" cy="6868160"/>
          </a:xfrm>
          <a:prstGeom prst="rect">
            <a:avLst/>
          </a:prstGeom>
          <a:solidFill>
            <a:srgbClr val="332D2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11"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3" name="TextBox 2"/>
          <p:cNvSpPr txBox="1"/>
          <p:nvPr userDrawn="1"/>
        </p:nvSpPr>
        <p:spPr>
          <a:xfrm>
            <a:off x="3378344" y="1927880"/>
            <a:ext cx="2496597" cy="1200329"/>
          </a:xfrm>
          <a:prstGeom prst="rect">
            <a:avLst/>
          </a:prstGeom>
          <a:noFill/>
        </p:spPr>
        <p:txBody>
          <a:bodyPr wrap="none" rtlCol="0">
            <a:spAutoFit/>
          </a:bodyPr>
          <a:lstStyle/>
          <a:p>
            <a:r>
              <a:rPr lang="en-US" sz="7200" dirty="0" smtClean="0">
                <a:solidFill>
                  <a:schemeClr val="tx2">
                    <a:lumMod val="10000"/>
                    <a:lumOff val="90000"/>
                  </a:schemeClr>
                </a:solidFill>
                <a:latin typeface="Roboto Light"/>
                <a:cs typeface="Roboto Light"/>
              </a:rPr>
              <a:t>Break</a:t>
            </a:r>
            <a:endParaRPr lang="en-US" sz="7200" dirty="0">
              <a:solidFill>
                <a:schemeClr val="tx2">
                  <a:lumMod val="10000"/>
                  <a:lumOff val="90000"/>
                </a:schemeClr>
              </a:solidFill>
              <a:latin typeface="Roboto Light"/>
              <a:cs typeface="Roboto Light"/>
            </a:endParaRPr>
          </a:p>
        </p:txBody>
      </p:sp>
      <p:pic>
        <p:nvPicPr>
          <p:cNvPr id="6" name="Picture 5"/>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331867" y="295648"/>
            <a:ext cx="1886156" cy="155076"/>
          </a:xfrm>
          <a:prstGeom prst="rect">
            <a:avLst/>
          </a:prstGeom>
        </p:spPr>
      </p:pic>
    </p:spTree>
    <p:extLst>
      <p:ext uri="{BB962C8B-B14F-4D97-AF65-F5344CB8AC3E}">
        <p14:creationId xmlns="" xmlns:p14="http://schemas.microsoft.com/office/powerpoint/2010/main" val="14439302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2" name="Rectangle 1"/>
          <p:cNvSpPr/>
          <p:nvPr userDrawn="1"/>
        </p:nvSpPr>
        <p:spPr>
          <a:xfrm>
            <a:off x="0" y="0"/>
            <a:ext cx="9154160" cy="6868160"/>
          </a:xfrm>
          <a:prstGeom prst="rect">
            <a:avLst/>
          </a:prstGeom>
          <a:solidFill>
            <a:srgbClr val="332D2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11"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6" name="TextBox 5"/>
          <p:cNvSpPr txBox="1"/>
          <p:nvPr userDrawn="1"/>
        </p:nvSpPr>
        <p:spPr>
          <a:xfrm>
            <a:off x="357188" y="1927880"/>
            <a:ext cx="8439150" cy="1200329"/>
          </a:xfrm>
          <a:prstGeom prst="rect">
            <a:avLst/>
          </a:prstGeom>
          <a:noFill/>
        </p:spPr>
        <p:txBody>
          <a:bodyPr wrap="square" rtlCol="0">
            <a:spAutoFit/>
          </a:bodyPr>
          <a:lstStyle/>
          <a:p>
            <a:pPr algn="ctr"/>
            <a:r>
              <a:rPr lang="en-US" sz="7200" dirty="0" smtClean="0">
                <a:solidFill>
                  <a:schemeClr val="tx2">
                    <a:lumMod val="10000"/>
                    <a:lumOff val="90000"/>
                  </a:schemeClr>
                </a:solidFill>
                <a:latin typeface="Roboto Light"/>
                <a:cs typeface="Roboto Light"/>
              </a:rPr>
              <a:t>Next Steps?</a:t>
            </a:r>
            <a:endParaRPr lang="en-US" sz="7200" dirty="0">
              <a:solidFill>
                <a:schemeClr val="tx2">
                  <a:lumMod val="10000"/>
                  <a:lumOff val="90000"/>
                </a:schemeClr>
              </a:solidFill>
              <a:latin typeface="Roboto Light"/>
              <a:cs typeface="Roboto Light"/>
            </a:endParaRPr>
          </a:p>
        </p:txBody>
      </p:sp>
      <p:pic>
        <p:nvPicPr>
          <p:cNvPr id="7" name="Picture 6"/>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331867" y="295648"/>
            <a:ext cx="1886156" cy="155076"/>
          </a:xfrm>
          <a:prstGeom prst="rect">
            <a:avLst/>
          </a:prstGeom>
        </p:spPr>
      </p:pic>
    </p:spTree>
    <p:extLst>
      <p:ext uri="{BB962C8B-B14F-4D97-AF65-F5344CB8AC3E}">
        <p14:creationId xmlns="" xmlns:p14="http://schemas.microsoft.com/office/powerpoint/2010/main" val="4888344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Rectangle 1"/>
          <p:cNvSpPr/>
          <p:nvPr userDrawn="1"/>
        </p:nvSpPr>
        <p:spPr>
          <a:xfrm>
            <a:off x="0" y="0"/>
            <a:ext cx="9154160" cy="6868160"/>
          </a:xfrm>
          <a:prstGeom prst="rect">
            <a:avLst/>
          </a:prstGeom>
          <a:solidFill>
            <a:srgbClr val="332D2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11"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6" name="TextBox 5"/>
          <p:cNvSpPr txBox="1"/>
          <p:nvPr userDrawn="1"/>
        </p:nvSpPr>
        <p:spPr>
          <a:xfrm>
            <a:off x="547788" y="5652060"/>
            <a:ext cx="3480118" cy="800219"/>
          </a:xfrm>
          <a:prstGeom prst="rect">
            <a:avLst/>
          </a:prstGeom>
          <a:noFill/>
        </p:spPr>
        <p:txBody>
          <a:bodyPr wrap="none" rtlCol="0">
            <a:spAutoFit/>
          </a:bodyPr>
          <a:lstStyle/>
          <a:p>
            <a:pPr algn="ctr"/>
            <a:r>
              <a:rPr lang="en-US" sz="2300" dirty="0" smtClean="0">
                <a:solidFill>
                  <a:schemeClr val="tx1">
                    <a:lumMod val="50000"/>
                    <a:lumOff val="50000"/>
                  </a:schemeClr>
                </a:solidFill>
                <a:latin typeface="Roboto Light"/>
                <a:cs typeface="Roboto Light"/>
                <a:hlinkClick r:id="rId2"/>
              </a:rPr>
              <a:t>www.backbase.com</a:t>
            </a:r>
            <a:endParaRPr lang="en-US" sz="2300" dirty="0">
              <a:solidFill>
                <a:schemeClr val="tx1">
                  <a:lumMod val="50000"/>
                  <a:lumOff val="50000"/>
                </a:schemeClr>
              </a:solidFill>
              <a:latin typeface="Roboto Light"/>
              <a:cs typeface="Roboto Light"/>
            </a:endParaRPr>
          </a:p>
          <a:p>
            <a:r>
              <a:rPr lang="en-US" sz="2300" dirty="0" smtClean="0">
                <a:solidFill>
                  <a:schemeClr val="tx1">
                    <a:lumMod val="50000"/>
                    <a:lumOff val="50000"/>
                  </a:schemeClr>
                </a:solidFill>
                <a:latin typeface="Roboto Light"/>
                <a:cs typeface="Roboto Light"/>
                <a:hlinkClick r:id="rId3"/>
              </a:rPr>
              <a:t>sales-eu@backbase.com</a:t>
            </a:r>
            <a:r>
              <a:rPr lang="en-US" sz="2300" dirty="0" smtClean="0">
                <a:solidFill>
                  <a:schemeClr val="tx1">
                    <a:lumMod val="50000"/>
                    <a:lumOff val="50000"/>
                  </a:schemeClr>
                </a:solidFill>
                <a:latin typeface="Roboto Light"/>
                <a:cs typeface="Roboto Light"/>
              </a:rPr>
              <a:t> </a:t>
            </a:r>
            <a:endParaRPr lang="en-US" sz="2300" dirty="0">
              <a:solidFill>
                <a:schemeClr val="tx1">
                  <a:lumMod val="50000"/>
                  <a:lumOff val="50000"/>
                </a:schemeClr>
              </a:solidFill>
              <a:latin typeface="Roboto Light"/>
              <a:cs typeface="Roboto Light"/>
            </a:endParaRPr>
          </a:p>
        </p:txBody>
      </p:sp>
      <p:sp>
        <p:nvSpPr>
          <p:cNvPr id="7" name="TextBox 6"/>
          <p:cNvSpPr txBox="1"/>
          <p:nvPr userDrawn="1"/>
        </p:nvSpPr>
        <p:spPr>
          <a:xfrm>
            <a:off x="4770440" y="5652060"/>
            <a:ext cx="4047421" cy="800219"/>
          </a:xfrm>
          <a:prstGeom prst="rect">
            <a:avLst/>
          </a:prstGeom>
          <a:noFill/>
        </p:spPr>
        <p:txBody>
          <a:bodyPr wrap="none" rtlCol="0">
            <a:spAutoFit/>
          </a:bodyPr>
          <a:lstStyle/>
          <a:p>
            <a:pPr algn="ctr"/>
            <a:r>
              <a:rPr lang="en-US" sz="2300" b="0" dirty="0" smtClean="0">
                <a:solidFill>
                  <a:schemeClr val="tx1">
                    <a:lumMod val="50000"/>
                    <a:lumOff val="50000"/>
                  </a:schemeClr>
                </a:solidFill>
                <a:latin typeface="Roboto Regular"/>
                <a:cs typeface="Roboto Regular"/>
              </a:rPr>
              <a:t>New </a:t>
            </a:r>
            <a:r>
              <a:rPr lang="en-US" sz="2300" b="0" dirty="0" smtClean="0">
                <a:solidFill>
                  <a:srgbClr val="9E9088"/>
                </a:solidFill>
                <a:latin typeface="Roboto Regular"/>
                <a:cs typeface="Roboto Regular"/>
              </a:rPr>
              <a:t>York:</a:t>
            </a:r>
            <a:r>
              <a:rPr lang="en-US" sz="2300" b="0" dirty="0" smtClean="0">
                <a:solidFill>
                  <a:schemeClr val="tx1">
                    <a:lumMod val="50000"/>
                    <a:lumOff val="50000"/>
                  </a:schemeClr>
                </a:solidFill>
                <a:latin typeface="Roboto Regular"/>
                <a:cs typeface="Roboto Regular"/>
              </a:rPr>
              <a:t> </a:t>
            </a:r>
            <a:r>
              <a:rPr lang="en-US" sz="2300" dirty="0" smtClean="0">
                <a:solidFill>
                  <a:schemeClr val="tx1">
                    <a:lumMod val="50000"/>
                    <a:lumOff val="50000"/>
                  </a:schemeClr>
                </a:solidFill>
                <a:latin typeface="Roboto Light"/>
                <a:cs typeface="Roboto Light"/>
              </a:rPr>
              <a:t>+1 646 478 7538</a:t>
            </a:r>
          </a:p>
          <a:p>
            <a:pPr algn="ctr"/>
            <a:r>
              <a:rPr lang="en-US" sz="2300" b="0" dirty="0" smtClean="0">
                <a:solidFill>
                  <a:schemeClr val="tx1">
                    <a:lumMod val="50000"/>
                    <a:lumOff val="50000"/>
                  </a:schemeClr>
                </a:solidFill>
                <a:latin typeface="Roboto Regular"/>
                <a:cs typeface="Roboto Regular"/>
              </a:rPr>
              <a:t>Amsterdam: </a:t>
            </a:r>
            <a:r>
              <a:rPr lang="en-US" sz="2300" dirty="0" smtClean="0">
                <a:solidFill>
                  <a:schemeClr val="tx1">
                    <a:lumMod val="50000"/>
                    <a:lumOff val="50000"/>
                  </a:schemeClr>
                </a:solidFill>
                <a:latin typeface="Roboto Light"/>
                <a:cs typeface="Roboto Light"/>
              </a:rPr>
              <a:t>+31 20 465 8888</a:t>
            </a:r>
            <a:endParaRPr lang="en-US" sz="2300" dirty="0">
              <a:solidFill>
                <a:schemeClr val="tx1">
                  <a:lumMod val="50000"/>
                  <a:lumOff val="50000"/>
                </a:schemeClr>
              </a:solidFill>
              <a:latin typeface="Roboto Light"/>
              <a:cs typeface="Roboto Light"/>
            </a:endParaRPr>
          </a:p>
        </p:txBody>
      </p:sp>
      <p:pic>
        <p:nvPicPr>
          <p:cNvPr id="9" name="Picture 8"/>
          <p:cNvPicPr>
            <a:picLocks noChangeAspect="1"/>
          </p:cNvPicPr>
          <p:nvPr userDrawn="1"/>
        </p:nvPicPr>
        <p:blipFill>
          <a:blip r:embed="rId4">
            <a:extLst>
              <a:ext uri="{28A0092B-C50C-407E-A947-70E740481C1C}">
                <a14:useLocalDpi xmlns="" xmlns:a14="http://schemas.microsoft.com/office/drawing/2010/main" val="0"/>
              </a:ext>
            </a:extLst>
          </a:blip>
          <a:stretch>
            <a:fillRect/>
          </a:stretch>
        </p:blipFill>
        <p:spPr>
          <a:xfrm>
            <a:off x="331867" y="295648"/>
            <a:ext cx="1886156" cy="155076"/>
          </a:xfrm>
          <a:prstGeom prst="rect">
            <a:avLst/>
          </a:prstGeom>
        </p:spPr>
      </p:pic>
      <p:sp>
        <p:nvSpPr>
          <p:cNvPr id="12" name="TextBox 11"/>
          <p:cNvSpPr txBox="1"/>
          <p:nvPr userDrawn="1"/>
        </p:nvSpPr>
        <p:spPr>
          <a:xfrm>
            <a:off x="357188" y="1927880"/>
            <a:ext cx="8439150" cy="1200329"/>
          </a:xfrm>
          <a:prstGeom prst="rect">
            <a:avLst/>
          </a:prstGeom>
          <a:noFill/>
        </p:spPr>
        <p:txBody>
          <a:bodyPr wrap="square" rtlCol="0">
            <a:spAutoFit/>
          </a:bodyPr>
          <a:lstStyle/>
          <a:p>
            <a:pPr algn="ctr"/>
            <a:r>
              <a:rPr lang="en-US" sz="7200" dirty="0" smtClean="0">
                <a:solidFill>
                  <a:schemeClr val="tx2">
                    <a:lumMod val="10000"/>
                    <a:lumOff val="90000"/>
                  </a:schemeClr>
                </a:solidFill>
                <a:latin typeface="Roboto Light"/>
                <a:cs typeface="Roboto Light"/>
              </a:rPr>
              <a:t>Thank you!</a:t>
            </a:r>
            <a:endParaRPr lang="en-US" sz="7200" dirty="0">
              <a:solidFill>
                <a:schemeClr val="tx2">
                  <a:lumMod val="10000"/>
                  <a:lumOff val="90000"/>
                </a:schemeClr>
              </a:solidFill>
              <a:latin typeface="Roboto Light"/>
              <a:cs typeface="Roboto Light"/>
            </a:endParaRPr>
          </a:p>
        </p:txBody>
      </p:sp>
      <p:sp>
        <p:nvSpPr>
          <p:cNvPr id="4" name="Text Placeholder 3"/>
          <p:cNvSpPr>
            <a:spLocks noGrp="1"/>
          </p:cNvSpPr>
          <p:nvPr>
            <p:ph type="body" sz="quarter" idx="10" hasCustomPrompt="1"/>
          </p:nvPr>
        </p:nvSpPr>
        <p:spPr>
          <a:xfrm>
            <a:off x="357188" y="3178175"/>
            <a:ext cx="8461375" cy="826889"/>
          </a:xfrm>
          <a:prstGeom prst="rect">
            <a:avLst/>
          </a:prstGeom>
        </p:spPr>
        <p:txBody>
          <a:bodyPr vert="horz"/>
          <a:lstStyle>
            <a:lvl1pPr marL="0" indent="0" algn="ctr">
              <a:buNone/>
              <a:defRPr sz="2000" baseline="0">
                <a:solidFill>
                  <a:schemeClr val="tx1">
                    <a:lumMod val="50000"/>
                    <a:lumOff val="50000"/>
                  </a:schemeClr>
                </a:solidFill>
                <a:latin typeface="Roboto Light"/>
                <a:cs typeface="Roboto Light"/>
              </a:defRPr>
            </a:lvl1pPr>
          </a:lstStyle>
          <a:p>
            <a:pPr lvl="0"/>
            <a:r>
              <a:rPr lang="en-US" dirty="0" smtClean="0"/>
              <a:t>Author Name (Optional)</a:t>
            </a:r>
          </a:p>
          <a:p>
            <a:pPr lvl="0"/>
            <a:r>
              <a:rPr lang="en-US" dirty="0" err="1" smtClean="0"/>
              <a:t>author@backbase.com</a:t>
            </a:r>
            <a:endParaRPr lang="en-US" dirty="0"/>
          </a:p>
        </p:txBody>
      </p:sp>
    </p:spTree>
    <p:extLst>
      <p:ext uri="{BB962C8B-B14F-4D97-AF65-F5344CB8AC3E}">
        <p14:creationId xmlns="" xmlns:p14="http://schemas.microsoft.com/office/powerpoint/2010/main" val="219934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No Devices)">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 xmlns:a14="http://schemas.microsoft.com/office/drawing/2010/main" val="0"/>
              </a:ext>
            </a:extLst>
          </a:blip>
          <a:srcRect l="5497" t="-22" r="5786"/>
          <a:stretch/>
        </p:blipFill>
        <p:spPr>
          <a:xfrm>
            <a:off x="0" y="-1510"/>
            <a:ext cx="9154160" cy="6886893"/>
          </a:xfrm>
          <a:prstGeom prst="rect">
            <a:avLst/>
          </a:prstGeom>
        </p:spPr>
      </p:pic>
      <p:sp>
        <p:nvSpPr>
          <p:cNvPr id="8" name="Rectangle 7"/>
          <p:cNvSpPr/>
          <p:nvPr userDrawn="1"/>
        </p:nvSpPr>
        <p:spPr bwMode="auto">
          <a:xfrm>
            <a:off x="-10161" y="-1510"/>
            <a:ext cx="9163231" cy="2278381"/>
          </a:xfrm>
          <a:prstGeom prst="rect">
            <a:avLst/>
          </a:prstGeom>
          <a:solidFill>
            <a:schemeClr val="tx1"/>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pic>
        <p:nvPicPr>
          <p:cNvPr id="10" name="Picture 9"/>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331867" y="295648"/>
            <a:ext cx="1886156" cy="155076"/>
          </a:xfrm>
          <a:prstGeom prst="rect">
            <a:avLst/>
          </a:prstGeom>
        </p:spPr>
      </p:pic>
      <p:sp>
        <p:nvSpPr>
          <p:cNvPr id="11" name="Text Placeholder 11"/>
          <p:cNvSpPr>
            <a:spLocks noGrp="1"/>
          </p:cNvSpPr>
          <p:nvPr>
            <p:ph type="body" sz="quarter" idx="10" hasCustomPrompt="1"/>
          </p:nvPr>
        </p:nvSpPr>
        <p:spPr>
          <a:xfrm>
            <a:off x="357188" y="675114"/>
            <a:ext cx="8535370" cy="923925"/>
          </a:xfrm>
          <a:prstGeom prst="rect">
            <a:avLst/>
          </a:prstGeom>
        </p:spPr>
        <p:txBody>
          <a:bodyPr vert="horz"/>
          <a:lstStyle>
            <a:lvl1pPr marL="0" indent="0" algn="r">
              <a:buNone/>
              <a:defRPr sz="5400" baseline="0">
                <a:solidFill>
                  <a:schemeClr val="tx1">
                    <a:lumMod val="10000"/>
                    <a:lumOff val="90000"/>
                  </a:schemeClr>
                </a:solidFill>
                <a:latin typeface="Roboto Light"/>
                <a:cs typeface="Roboto Light"/>
              </a:defRPr>
            </a:lvl1pPr>
          </a:lstStyle>
          <a:p>
            <a:pPr lvl="0"/>
            <a:r>
              <a:rPr lang="en-US" dirty="0" smtClean="0"/>
              <a:t>Presentation Title</a:t>
            </a:r>
            <a:endParaRPr lang="en-US" dirty="0"/>
          </a:p>
        </p:txBody>
      </p:sp>
      <p:sp>
        <p:nvSpPr>
          <p:cNvPr id="13" name="Text Placeholder 13"/>
          <p:cNvSpPr>
            <a:spLocks noGrp="1"/>
          </p:cNvSpPr>
          <p:nvPr>
            <p:ph type="body" sz="quarter" idx="11" hasCustomPrompt="1"/>
          </p:nvPr>
        </p:nvSpPr>
        <p:spPr>
          <a:xfrm>
            <a:off x="357188" y="1465689"/>
            <a:ext cx="8535370" cy="461963"/>
          </a:xfrm>
          <a:prstGeom prst="rect">
            <a:avLst/>
          </a:prstGeom>
        </p:spPr>
        <p:txBody>
          <a:bodyPr vert="horz"/>
          <a:lstStyle>
            <a:lvl1pPr marL="0" indent="0" algn="r">
              <a:buNone/>
              <a:defRPr sz="2400" baseline="0">
                <a:solidFill>
                  <a:schemeClr val="tx2">
                    <a:lumMod val="50000"/>
                    <a:lumOff val="50000"/>
                  </a:schemeClr>
                </a:solidFill>
                <a:latin typeface="Roboto Light"/>
                <a:cs typeface="Roboto Light"/>
              </a:defRPr>
            </a:lvl1pPr>
          </a:lstStyle>
          <a:p>
            <a:pPr lvl="0"/>
            <a:r>
              <a:rPr lang="en-US" dirty="0" smtClean="0"/>
              <a:t>Customer Name - Date</a:t>
            </a:r>
            <a:endParaRPr lang="en-US" dirty="0"/>
          </a:p>
        </p:txBody>
      </p:sp>
    </p:spTree>
    <p:extLst>
      <p:ext uri="{BB962C8B-B14F-4D97-AF65-F5344CB8AC3E}">
        <p14:creationId xmlns="" xmlns:p14="http://schemas.microsoft.com/office/powerpoint/2010/main" val="3488934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No Devices) - Custom Picture">
    <p:spTree>
      <p:nvGrpSpPr>
        <p:cNvPr id="1" name=""/>
        <p:cNvGrpSpPr/>
        <p:nvPr/>
      </p:nvGrpSpPr>
      <p:grpSpPr>
        <a:xfrm>
          <a:off x="0" y="0"/>
          <a:ext cx="0" cy="0"/>
          <a:chOff x="0" y="0"/>
          <a:chExt cx="0" cy="0"/>
        </a:xfrm>
      </p:grpSpPr>
      <p:sp>
        <p:nvSpPr>
          <p:cNvPr id="8" name="Picture Placeholder 10"/>
          <p:cNvSpPr>
            <a:spLocks noGrp="1"/>
          </p:cNvSpPr>
          <p:nvPr>
            <p:ph type="pic" sz="quarter" idx="12"/>
          </p:nvPr>
        </p:nvSpPr>
        <p:spPr>
          <a:xfrm>
            <a:off x="0" y="0"/>
            <a:ext cx="9150350" cy="6858000"/>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Click to insert an image</a:t>
            </a:r>
            <a:endParaRPr lang="en-US" dirty="0"/>
          </a:p>
        </p:txBody>
      </p:sp>
      <p:sp>
        <p:nvSpPr>
          <p:cNvPr id="10" name="Rectangle 9"/>
          <p:cNvSpPr/>
          <p:nvPr userDrawn="1"/>
        </p:nvSpPr>
        <p:spPr bwMode="auto">
          <a:xfrm>
            <a:off x="-10161" y="-1510"/>
            <a:ext cx="9163231" cy="2278381"/>
          </a:xfrm>
          <a:prstGeom prst="rect">
            <a:avLst/>
          </a:prstGeom>
          <a:solidFill>
            <a:schemeClr val="tx1"/>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pic>
        <p:nvPicPr>
          <p:cNvPr id="11" name="Picture 10"/>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331867" y="295648"/>
            <a:ext cx="1886156" cy="155076"/>
          </a:xfrm>
          <a:prstGeom prst="rect">
            <a:avLst/>
          </a:prstGeom>
        </p:spPr>
      </p:pic>
      <p:sp>
        <p:nvSpPr>
          <p:cNvPr id="13" name="Text Placeholder 11"/>
          <p:cNvSpPr>
            <a:spLocks noGrp="1"/>
          </p:cNvSpPr>
          <p:nvPr>
            <p:ph type="body" sz="quarter" idx="10" hasCustomPrompt="1"/>
          </p:nvPr>
        </p:nvSpPr>
        <p:spPr>
          <a:xfrm>
            <a:off x="357188" y="675114"/>
            <a:ext cx="8535370" cy="923925"/>
          </a:xfrm>
          <a:prstGeom prst="rect">
            <a:avLst/>
          </a:prstGeom>
        </p:spPr>
        <p:txBody>
          <a:bodyPr vert="horz"/>
          <a:lstStyle>
            <a:lvl1pPr marL="0" indent="0" algn="r">
              <a:buNone/>
              <a:defRPr sz="5400" baseline="0">
                <a:solidFill>
                  <a:schemeClr val="tx1">
                    <a:lumMod val="10000"/>
                    <a:lumOff val="90000"/>
                  </a:schemeClr>
                </a:solidFill>
                <a:latin typeface="Roboto Light"/>
                <a:cs typeface="Roboto Light"/>
              </a:defRPr>
            </a:lvl1pPr>
          </a:lstStyle>
          <a:p>
            <a:pPr lvl="0"/>
            <a:r>
              <a:rPr lang="en-US" dirty="0" smtClean="0"/>
              <a:t>Presentation Title</a:t>
            </a:r>
            <a:endParaRPr lang="en-US" dirty="0"/>
          </a:p>
        </p:txBody>
      </p:sp>
      <p:sp>
        <p:nvSpPr>
          <p:cNvPr id="15" name="Text Placeholder 13"/>
          <p:cNvSpPr>
            <a:spLocks noGrp="1"/>
          </p:cNvSpPr>
          <p:nvPr>
            <p:ph type="body" sz="quarter" idx="11" hasCustomPrompt="1"/>
          </p:nvPr>
        </p:nvSpPr>
        <p:spPr>
          <a:xfrm>
            <a:off x="357188" y="1465689"/>
            <a:ext cx="8535370" cy="461963"/>
          </a:xfrm>
          <a:prstGeom prst="rect">
            <a:avLst/>
          </a:prstGeom>
        </p:spPr>
        <p:txBody>
          <a:bodyPr vert="horz"/>
          <a:lstStyle>
            <a:lvl1pPr marL="0" indent="0" algn="r">
              <a:buNone/>
              <a:defRPr sz="2400" baseline="0">
                <a:solidFill>
                  <a:schemeClr val="tx2">
                    <a:lumMod val="50000"/>
                    <a:lumOff val="50000"/>
                  </a:schemeClr>
                </a:solidFill>
                <a:latin typeface="Roboto Light"/>
                <a:cs typeface="Roboto Light"/>
              </a:defRPr>
            </a:lvl1pPr>
          </a:lstStyle>
          <a:p>
            <a:pPr lvl="0"/>
            <a:r>
              <a:rPr lang="en-US" dirty="0" smtClean="0"/>
              <a:t>Customer Name - Date</a:t>
            </a:r>
            <a:endParaRPr lang="en-US" dirty="0"/>
          </a:p>
        </p:txBody>
      </p:sp>
    </p:spTree>
    <p:extLst>
      <p:ext uri="{BB962C8B-B14F-4D97-AF65-F5344CB8AC3E}">
        <p14:creationId xmlns="" xmlns:p14="http://schemas.microsoft.com/office/powerpoint/2010/main" val="336929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bjectives / Agenda">
    <p:spTree>
      <p:nvGrpSpPr>
        <p:cNvPr id="1" name=""/>
        <p:cNvGrpSpPr/>
        <p:nvPr/>
      </p:nvGrpSpPr>
      <p:grpSpPr>
        <a:xfrm>
          <a:off x="0" y="0"/>
          <a:ext cx="0" cy="0"/>
          <a:chOff x="0" y="0"/>
          <a:chExt cx="0" cy="0"/>
        </a:xfrm>
      </p:grpSpPr>
      <p:sp>
        <p:nvSpPr>
          <p:cNvPr id="2" name="Rectangle 1"/>
          <p:cNvSpPr/>
          <p:nvPr userDrawn="1"/>
        </p:nvSpPr>
        <p:spPr>
          <a:xfrm>
            <a:off x="0" y="0"/>
            <a:ext cx="9154160" cy="6868160"/>
          </a:xfrm>
          <a:prstGeom prst="rect">
            <a:avLst/>
          </a:prstGeom>
          <a:solidFill>
            <a:srgbClr val="332D2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7"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a:solidFill>
                  <a:srgbClr val="E5DEDC"/>
                </a:solidFill>
                <a:latin typeface="Roboto Light"/>
                <a:cs typeface="Roboto Light"/>
              </a:defRPr>
            </a:lvl1pPr>
          </a:lstStyle>
          <a:p>
            <a:pPr lvl="0"/>
            <a:r>
              <a:rPr lang="en-US" dirty="0" smtClean="0"/>
              <a:t>Objectives Slide Title</a:t>
            </a:r>
            <a:endParaRPr lang="en-US" dirty="0"/>
          </a:p>
        </p:txBody>
      </p:sp>
      <p:sp>
        <p:nvSpPr>
          <p:cNvPr id="11"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14" name="Text Placeholder 13"/>
          <p:cNvSpPr>
            <a:spLocks noGrp="1"/>
          </p:cNvSpPr>
          <p:nvPr>
            <p:ph type="body" sz="quarter" idx="14"/>
          </p:nvPr>
        </p:nvSpPr>
        <p:spPr>
          <a:xfrm>
            <a:off x="539552" y="1109664"/>
            <a:ext cx="8350448" cy="5400674"/>
          </a:xfrm>
          <a:prstGeom prst="rect">
            <a:avLst/>
          </a:prstGeom>
        </p:spPr>
        <p:txBody>
          <a:bodyPr vert="horz"/>
          <a:lstStyle>
            <a:lvl1pPr marL="514350" indent="-514350">
              <a:buFont typeface="+mj-lt"/>
              <a:buAutoNum type="arabicPeriod"/>
              <a:defRPr sz="4000">
                <a:solidFill>
                  <a:schemeClr val="tx1">
                    <a:lumMod val="10000"/>
                    <a:lumOff val="90000"/>
                  </a:schemeClr>
                </a:solidFill>
                <a:latin typeface="Roboto Thin"/>
                <a:cs typeface="Roboto Thin"/>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smtClean="0"/>
          </a:p>
          <a:p>
            <a:pPr lvl="0"/>
            <a:r>
              <a:rPr lang="en-US" dirty="0" smtClean="0"/>
              <a:t>Item first</a:t>
            </a:r>
          </a:p>
          <a:p>
            <a:pPr lvl="0"/>
            <a:r>
              <a:rPr lang="en-US" dirty="0" smtClean="0"/>
              <a:t>Item second</a:t>
            </a:r>
            <a:endParaRPr lang="en-US" dirty="0"/>
          </a:p>
        </p:txBody>
      </p:sp>
      <p:pic>
        <p:nvPicPr>
          <p:cNvPr id="9" name="Picture 8"/>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331867" y="295648"/>
            <a:ext cx="1886156" cy="155076"/>
          </a:xfrm>
          <a:prstGeom prst="rect">
            <a:avLst/>
          </a:prstGeom>
        </p:spPr>
      </p:pic>
    </p:spTree>
    <p:extLst>
      <p:ext uri="{BB962C8B-B14F-4D97-AF65-F5344CB8AC3E}">
        <p14:creationId xmlns="" xmlns:p14="http://schemas.microsoft.com/office/powerpoint/2010/main" val="330243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Cover - Picture 1">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 xmlns:a14="http://schemas.microsoft.com/office/drawing/2010/main" val="0"/>
              </a:ext>
            </a:extLst>
          </a:blip>
          <a:srcRect l="5497" t="-22" r="5786"/>
          <a:stretch/>
        </p:blipFill>
        <p:spPr>
          <a:xfrm>
            <a:off x="0" y="-1510"/>
            <a:ext cx="9154160" cy="6886893"/>
          </a:xfrm>
          <a:prstGeom prst="rect">
            <a:avLst/>
          </a:prstGeom>
        </p:spPr>
      </p:pic>
      <p:sp>
        <p:nvSpPr>
          <p:cNvPr id="3" name="Slide Number Placeholder 2"/>
          <p:cNvSpPr>
            <a:spLocks noGrp="1"/>
          </p:cNvSpPr>
          <p:nvPr>
            <p:ph type="sldNum" sz="quarter" idx="10"/>
          </p:nvPr>
        </p:nvSpPr>
        <p:spPr/>
        <p:txBody>
          <a:bodyPr/>
          <a:lstStyle/>
          <a:p>
            <a:fld id="{6FF59741-7650-A046-95B5-8D31235C520E}" type="slidenum">
              <a:rPr lang="en-US" smtClean="0"/>
              <a:pPr/>
              <a:t>‹#›</a:t>
            </a:fld>
            <a:endParaRPr lang="en-US" dirty="0"/>
          </a:p>
        </p:txBody>
      </p:sp>
      <p:sp>
        <p:nvSpPr>
          <p:cNvPr id="8" name="Rectangle 7"/>
          <p:cNvSpPr/>
          <p:nvPr userDrawn="1"/>
        </p:nvSpPr>
        <p:spPr>
          <a:xfrm rot="10800000" flipV="1">
            <a:off x="-10160" y="3473235"/>
            <a:ext cx="9174480" cy="1613888"/>
          </a:xfrm>
          <a:prstGeom prst="rect">
            <a:avLst/>
          </a:prstGeom>
          <a:solidFill>
            <a:schemeClr val="tx2"/>
          </a:solidFill>
          <a:ln>
            <a:no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pic>
        <p:nvPicPr>
          <p:cNvPr id="11" name="Picture 10" descr="Untitled-1.png"/>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324788" y="287861"/>
            <a:ext cx="1870948" cy="153826"/>
          </a:xfrm>
          <a:prstGeom prst="rect">
            <a:avLst/>
          </a:prstGeom>
        </p:spPr>
      </p:pic>
      <p:sp>
        <p:nvSpPr>
          <p:cNvPr id="14" name="Text Placeholder 11"/>
          <p:cNvSpPr>
            <a:spLocks noGrp="1"/>
          </p:cNvSpPr>
          <p:nvPr>
            <p:ph type="body" sz="quarter" idx="11" hasCustomPrompt="1"/>
          </p:nvPr>
        </p:nvSpPr>
        <p:spPr>
          <a:xfrm>
            <a:off x="333411" y="3726103"/>
            <a:ext cx="8535370" cy="720080"/>
          </a:xfrm>
          <a:prstGeom prst="rect">
            <a:avLst/>
          </a:prstGeom>
        </p:spPr>
        <p:txBody>
          <a:bodyPr vert="horz"/>
          <a:lstStyle>
            <a:lvl1pPr marL="0" indent="0" algn="ctr">
              <a:buNone/>
              <a:defRPr sz="3600" baseline="0">
                <a:solidFill>
                  <a:schemeClr val="tx1">
                    <a:lumMod val="10000"/>
                    <a:lumOff val="90000"/>
                  </a:schemeClr>
                </a:solidFill>
                <a:latin typeface="Roboto Light"/>
                <a:cs typeface="Roboto Light"/>
              </a:defRPr>
            </a:lvl1pPr>
          </a:lstStyle>
          <a:p>
            <a:pPr lvl="0"/>
            <a:r>
              <a:rPr lang="en-US" dirty="0" smtClean="0"/>
              <a:t>Section Cover Title</a:t>
            </a:r>
            <a:endParaRPr lang="en-US" dirty="0"/>
          </a:p>
        </p:txBody>
      </p:sp>
      <p:sp>
        <p:nvSpPr>
          <p:cNvPr id="15" name="Text Placeholder 13"/>
          <p:cNvSpPr>
            <a:spLocks noGrp="1"/>
          </p:cNvSpPr>
          <p:nvPr>
            <p:ph type="body" sz="quarter" idx="12" hasCustomPrompt="1"/>
          </p:nvPr>
        </p:nvSpPr>
        <p:spPr>
          <a:xfrm>
            <a:off x="332599" y="4451992"/>
            <a:ext cx="8535370" cy="461963"/>
          </a:xfrm>
          <a:prstGeom prst="rect">
            <a:avLst/>
          </a:prstGeom>
        </p:spPr>
        <p:txBody>
          <a:bodyPr vert="horz"/>
          <a:lstStyle>
            <a:lvl1pPr marL="0" indent="0" algn="ctr">
              <a:buNone/>
              <a:defRPr sz="1800" baseline="0">
                <a:solidFill>
                  <a:schemeClr val="tx2">
                    <a:lumMod val="50000"/>
                    <a:lumOff val="50000"/>
                  </a:schemeClr>
                </a:solidFill>
                <a:latin typeface="Roboto Light"/>
                <a:cs typeface="Roboto Light"/>
              </a:defRPr>
            </a:lvl1pPr>
          </a:lstStyle>
          <a:p>
            <a:pPr lvl="0"/>
            <a:r>
              <a:rPr lang="en-US" dirty="0" smtClean="0"/>
              <a:t>Section Cover Subtitle</a:t>
            </a:r>
            <a:endParaRPr lang="en-US" dirty="0"/>
          </a:p>
        </p:txBody>
      </p:sp>
    </p:spTree>
    <p:extLst>
      <p:ext uri="{BB962C8B-B14F-4D97-AF65-F5344CB8AC3E}">
        <p14:creationId xmlns="" xmlns:p14="http://schemas.microsoft.com/office/powerpoint/2010/main" val="995580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Cover - Picture 2">
    <p:spTree>
      <p:nvGrpSpPr>
        <p:cNvPr id="1" name=""/>
        <p:cNvGrpSpPr/>
        <p:nvPr/>
      </p:nvGrpSpPr>
      <p:grpSpPr>
        <a:xfrm>
          <a:off x="0" y="0"/>
          <a:ext cx="0" cy="0"/>
          <a:chOff x="0" y="0"/>
          <a:chExt cx="0" cy="0"/>
        </a:xfrm>
      </p:grpSpPr>
      <p:pic>
        <p:nvPicPr>
          <p:cNvPr id="4" name="Picture 3" descr="iStock_000020433245Large BLURRY.jpg"/>
          <p:cNvPicPr>
            <a:picLocks noChangeAspect="1"/>
          </p:cNvPicPr>
          <p:nvPr userDrawn="1"/>
        </p:nvPicPr>
        <p:blipFill rotWithShape="1">
          <a:blip r:embed="rId2">
            <a:extLst>
              <a:ext uri="{28A0092B-C50C-407E-A947-70E740481C1C}">
                <a14:useLocalDpi xmlns="" xmlns:a14="http://schemas.microsoft.com/office/drawing/2010/main" val="0"/>
              </a:ext>
            </a:extLst>
          </a:blip>
          <a:srcRect l="9635" t="11807" r="11976" b="-27"/>
          <a:stretch/>
        </p:blipFill>
        <p:spPr>
          <a:xfrm>
            <a:off x="0" y="0"/>
            <a:ext cx="9144000" cy="6858000"/>
          </a:xfrm>
          <a:prstGeom prst="rect">
            <a:avLst/>
          </a:prstGeom>
        </p:spPr>
      </p:pic>
      <p:sp>
        <p:nvSpPr>
          <p:cNvPr id="3" name="Slide Number Placeholder 2"/>
          <p:cNvSpPr>
            <a:spLocks noGrp="1"/>
          </p:cNvSpPr>
          <p:nvPr>
            <p:ph type="sldNum" sz="quarter" idx="10"/>
          </p:nvPr>
        </p:nvSpPr>
        <p:spPr/>
        <p:txBody>
          <a:bodyPr/>
          <a:lstStyle/>
          <a:p>
            <a:fld id="{6FF59741-7650-A046-95B5-8D31235C520E}" type="slidenum">
              <a:rPr lang="en-US" smtClean="0"/>
              <a:pPr/>
              <a:t>‹#›</a:t>
            </a:fld>
            <a:endParaRPr lang="en-US" dirty="0"/>
          </a:p>
        </p:txBody>
      </p:sp>
      <p:sp>
        <p:nvSpPr>
          <p:cNvPr id="7" name="Rectangle 6"/>
          <p:cNvSpPr/>
          <p:nvPr userDrawn="1"/>
        </p:nvSpPr>
        <p:spPr>
          <a:xfrm rot="10800000" flipV="1">
            <a:off x="-10160" y="3473235"/>
            <a:ext cx="9174480" cy="1613888"/>
          </a:xfrm>
          <a:prstGeom prst="rect">
            <a:avLst/>
          </a:prstGeom>
          <a:solidFill>
            <a:schemeClr val="tx2"/>
          </a:solidFill>
          <a:ln>
            <a:no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pic>
        <p:nvPicPr>
          <p:cNvPr id="8" name="Picture 7" descr="Untitled-1.png"/>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324788" y="287861"/>
            <a:ext cx="1870948" cy="153826"/>
          </a:xfrm>
          <a:prstGeom prst="rect">
            <a:avLst/>
          </a:prstGeom>
        </p:spPr>
      </p:pic>
      <p:sp>
        <p:nvSpPr>
          <p:cNvPr id="9" name="Text Placeholder 11"/>
          <p:cNvSpPr>
            <a:spLocks noGrp="1"/>
          </p:cNvSpPr>
          <p:nvPr>
            <p:ph type="body" sz="quarter" idx="11" hasCustomPrompt="1"/>
          </p:nvPr>
        </p:nvSpPr>
        <p:spPr>
          <a:xfrm>
            <a:off x="333411" y="3726103"/>
            <a:ext cx="8535370" cy="720080"/>
          </a:xfrm>
          <a:prstGeom prst="rect">
            <a:avLst/>
          </a:prstGeom>
        </p:spPr>
        <p:txBody>
          <a:bodyPr vert="horz"/>
          <a:lstStyle>
            <a:lvl1pPr marL="0" indent="0" algn="ctr">
              <a:buNone/>
              <a:defRPr sz="3600" baseline="0">
                <a:solidFill>
                  <a:schemeClr val="tx1">
                    <a:lumMod val="10000"/>
                    <a:lumOff val="90000"/>
                  </a:schemeClr>
                </a:solidFill>
                <a:latin typeface="Roboto Light"/>
                <a:cs typeface="Roboto Light"/>
              </a:defRPr>
            </a:lvl1pPr>
          </a:lstStyle>
          <a:p>
            <a:pPr lvl="0"/>
            <a:r>
              <a:rPr lang="en-US" dirty="0" smtClean="0"/>
              <a:t>Section Cover Title</a:t>
            </a:r>
            <a:endParaRPr lang="en-US" dirty="0"/>
          </a:p>
        </p:txBody>
      </p:sp>
      <p:sp>
        <p:nvSpPr>
          <p:cNvPr id="10" name="Text Placeholder 13"/>
          <p:cNvSpPr>
            <a:spLocks noGrp="1"/>
          </p:cNvSpPr>
          <p:nvPr>
            <p:ph type="body" sz="quarter" idx="12" hasCustomPrompt="1"/>
          </p:nvPr>
        </p:nvSpPr>
        <p:spPr>
          <a:xfrm>
            <a:off x="332599" y="4451992"/>
            <a:ext cx="8535370" cy="461963"/>
          </a:xfrm>
          <a:prstGeom prst="rect">
            <a:avLst/>
          </a:prstGeom>
        </p:spPr>
        <p:txBody>
          <a:bodyPr vert="horz"/>
          <a:lstStyle>
            <a:lvl1pPr marL="0" indent="0" algn="ctr">
              <a:buNone/>
              <a:defRPr sz="1800" baseline="0">
                <a:solidFill>
                  <a:schemeClr val="tx2">
                    <a:lumMod val="50000"/>
                    <a:lumOff val="50000"/>
                  </a:schemeClr>
                </a:solidFill>
                <a:latin typeface="Roboto Light"/>
                <a:cs typeface="Roboto Light"/>
              </a:defRPr>
            </a:lvl1pPr>
          </a:lstStyle>
          <a:p>
            <a:pPr lvl="0"/>
            <a:r>
              <a:rPr lang="en-US" dirty="0" smtClean="0"/>
              <a:t>Section Cover Subtitle</a:t>
            </a:r>
            <a:endParaRPr lang="en-US" dirty="0"/>
          </a:p>
        </p:txBody>
      </p:sp>
    </p:spTree>
    <p:extLst>
      <p:ext uri="{BB962C8B-B14F-4D97-AF65-F5344CB8AC3E}">
        <p14:creationId xmlns="" xmlns:p14="http://schemas.microsoft.com/office/powerpoint/2010/main" val="281319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Cover - Picture 3">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 xmlns:a14="http://schemas.microsoft.com/office/drawing/2010/main" val="0"/>
              </a:ext>
            </a:extLst>
          </a:blip>
          <a:srcRect l="5155" t="6793" r="12357" b="124"/>
          <a:stretch/>
        </p:blipFill>
        <p:spPr>
          <a:xfrm>
            <a:off x="0" y="0"/>
            <a:ext cx="9144000" cy="6885384"/>
          </a:xfrm>
          <a:prstGeom prst="rect">
            <a:avLst/>
          </a:prstGeom>
        </p:spPr>
      </p:pic>
      <p:sp>
        <p:nvSpPr>
          <p:cNvPr id="3" name="Slide Number Placeholder 2"/>
          <p:cNvSpPr>
            <a:spLocks noGrp="1"/>
          </p:cNvSpPr>
          <p:nvPr>
            <p:ph type="sldNum" sz="quarter" idx="10"/>
          </p:nvPr>
        </p:nvSpPr>
        <p:spPr/>
        <p:txBody>
          <a:bodyPr/>
          <a:lstStyle/>
          <a:p>
            <a:fld id="{6FF59741-7650-A046-95B5-8D31235C520E}" type="slidenum">
              <a:rPr lang="en-US" smtClean="0"/>
              <a:pPr/>
              <a:t>‹#›</a:t>
            </a:fld>
            <a:endParaRPr lang="en-US" dirty="0"/>
          </a:p>
        </p:txBody>
      </p:sp>
      <p:pic>
        <p:nvPicPr>
          <p:cNvPr id="6" name="Picture 5" descr="Untitled-1.png"/>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324788" y="287861"/>
            <a:ext cx="1870948" cy="153826"/>
          </a:xfrm>
          <a:prstGeom prst="rect">
            <a:avLst/>
          </a:prstGeom>
        </p:spPr>
      </p:pic>
      <p:sp>
        <p:nvSpPr>
          <p:cNvPr id="7" name="Rectangle 6"/>
          <p:cNvSpPr/>
          <p:nvPr userDrawn="1"/>
        </p:nvSpPr>
        <p:spPr>
          <a:xfrm rot="10800000" flipV="1">
            <a:off x="-10160" y="3473235"/>
            <a:ext cx="9174480" cy="1613888"/>
          </a:xfrm>
          <a:prstGeom prst="rect">
            <a:avLst/>
          </a:prstGeom>
          <a:solidFill>
            <a:schemeClr val="tx2"/>
          </a:solidFill>
          <a:ln>
            <a:no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8" name="Text Placeholder 11"/>
          <p:cNvSpPr>
            <a:spLocks noGrp="1"/>
          </p:cNvSpPr>
          <p:nvPr>
            <p:ph type="body" sz="quarter" idx="11" hasCustomPrompt="1"/>
          </p:nvPr>
        </p:nvSpPr>
        <p:spPr>
          <a:xfrm>
            <a:off x="333411" y="3726103"/>
            <a:ext cx="8535370" cy="720080"/>
          </a:xfrm>
          <a:prstGeom prst="rect">
            <a:avLst/>
          </a:prstGeom>
        </p:spPr>
        <p:txBody>
          <a:bodyPr vert="horz"/>
          <a:lstStyle>
            <a:lvl1pPr marL="0" indent="0" algn="ctr">
              <a:buNone/>
              <a:defRPr sz="3600" baseline="0">
                <a:solidFill>
                  <a:schemeClr val="tx1">
                    <a:lumMod val="10000"/>
                    <a:lumOff val="90000"/>
                  </a:schemeClr>
                </a:solidFill>
                <a:latin typeface="Roboto Light"/>
                <a:cs typeface="Roboto Light"/>
              </a:defRPr>
            </a:lvl1pPr>
          </a:lstStyle>
          <a:p>
            <a:pPr lvl="0"/>
            <a:r>
              <a:rPr lang="en-US" dirty="0" smtClean="0"/>
              <a:t>Section Cover Title</a:t>
            </a:r>
            <a:endParaRPr lang="en-US" dirty="0"/>
          </a:p>
        </p:txBody>
      </p:sp>
      <p:sp>
        <p:nvSpPr>
          <p:cNvPr id="9" name="Text Placeholder 13"/>
          <p:cNvSpPr>
            <a:spLocks noGrp="1"/>
          </p:cNvSpPr>
          <p:nvPr>
            <p:ph type="body" sz="quarter" idx="12" hasCustomPrompt="1"/>
          </p:nvPr>
        </p:nvSpPr>
        <p:spPr>
          <a:xfrm>
            <a:off x="332599" y="4451992"/>
            <a:ext cx="8535370" cy="461963"/>
          </a:xfrm>
          <a:prstGeom prst="rect">
            <a:avLst/>
          </a:prstGeom>
        </p:spPr>
        <p:txBody>
          <a:bodyPr vert="horz"/>
          <a:lstStyle>
            <a:lvl1pPr marL="0" indent="0" algn="ctr">
              <a:buNone/>
              <a:defRPr sz="1800" baseline="0">
                <a:solidFill>
                  <a:schemeClr val="tx2">
                    <a:lumMod val="50000"/>
                    <a:lumOff val="50000"/>
                  </a:schemeClr>
                </a:solidFill>
                <a:latin typeface="Roboto Light"/>
                <a:cs typeface="Roboto Light"/>
              </a:defRPr>
            </a:lvl1pPr>
          </a:lstStyle>
          <a:p>
            <a:pPr lvl="0"/>
            <a:r>
              <a:rPr lang="en-US" dirty="0" smtClean="0"/>
              <a:t>Section Cover Subtitle</a:t>
            </a:r>
            <a:endParaRPr lang="en-US" dirty="0"/>
          </a:p>
        </p:txBody>
      </p:sp>
    </p:spTree>
    <p:extLst>
      <p:ext uri="{BB962C8B-B14F-4D97-AF65-F5344CB8AC3E}">
        <p14:creationId xmlns="" xmlns:p14="http://schemas.microsoft.com/office/powerpoint/2010/main" val="995580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Cover - Custom Picture">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0" y="0"/>
            <a:ext cx="9150350" cy="6858000"/>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Click to insert an image</a:t>
            </a:r>
            <a:endParaRPr lang="en-US" dirty="0"/>
          </a:p>
        </p:txBody>
      </p:sp>
      <p:sp>
        <p:nvSpPr>
          <p:cNvPr id="12"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25000"/>
                    <a:lumOff val="75000"/>
                  </a:schemeClr>
                </a:solidFill>
                <a:latin typeface="Helvetica Neue Light"/>
                <a:cs typeface="Helvetica Neue Light"/>
              </a:defRPr>
            </a:lvl1pPr>
          </a:lstStyle>
          <a:p>
            <a:fld id="{6FF59741-7650-A046-95B5-8D31235C520E}" type="slidenum">
              <a:rPr lang="en-US" smtClean="0"/>
              <a:pPr/>
              <a:t>‹#›</a:t>
            </a:fld>
            <a:endParaRPr lang="en-US" dirty="0"/>
          </a:p>
        </p:txBody>
      </p:sp>
    </p:spTree>
    <p:extLst>
      <p:ext uri="{BB962C8B-B14F-4D97-AF65-F5344CB8AC3E}">
        <p14:creationId xmlns="" xmlns:p14="http://schemas.microsoft.com/office/powerpoint/2010/main" val="118364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8"/>
          <a:stretch>
            <a:fillRect/>
          </a:stretch>
        </p:blipFill>
        <p:spPr>
          <a:xfrm>
            <a:off x="3797300" y="3340100"/>
            <a:ext cx="1536700" cy="177800"/>
          </a:xfrm>
          <a:prstGeom prst="rect">
            <a:avLst/>
          </a:prstGeom>
        </p:spPr>
      </p:pic>
      <p:sp>
        <p:nvSpPr>
          <p:cNvPr id="5"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Tree>
    <p:extLst>
      <p:ext uri="{BB962C8B-B14F-4D97-AF65-F5344CB8AC3E}">
        <p14:creationId xmlns="" xmlns:p14="http://schemas.microsoft.com/office/powerpoint/2010/main" val="967417408"/>
      </p:ext>
    </p:extLst>
  </p:cSld>
  <p:clrMap bg1="lt1" tx1="dk1" bg2="lt2" tx2="dk2" accent1="accent1" accent2="accent2" accent3="accent3" accent4="accent4" accent5="accent5" accent6="accent6" hlink="hlink" folHlink="folHlink"/>
  <p:sldLayoutIdLst>
    <p:sldLayoutId id="2147483701" r:id="rId1"/>
    <p:sldLayoutId id="2147483710" r:id="rId2"/>
    <p:sldLayoutId id="2147483711" r:id="rId3"/>
    <p:sldLayoutId id="2147483722" r:id="rId4"/>
    <p:sldLayoutId id="2147483702" r:id="rId5"/>
    <p:sldLayoutId id="2147483724" r:id="rId6"/>
    <p:sldLayoutId id="2147483723" r:id="rId7"/>
    <p:sldLayoutId id="2147483725" r:id="rId8"/>
    <p:sldLayoutId id="2147483703" r:id="rId9"/>
    <p:sldLayoutId id="2147483676" r:id="rId10"/>
    <p:sldLayoutId id="2147483652" r:id="rId11"/>
    <p:sldLayoutId id="2147483726" r:id="rId12"/>
    <p:sldLayoutId id="2147483727" r:id="rId13"/>
    <p:sldLayoutId id="2147483700" r:id="rId14"/>
    <p:sldLayoutId id="2147483705" r:id="rId15"/>
    <p:sldLayoutId id="2147483708" r:id="rId16"/>
    <p:sldLayoutId id="2147483714" r:id="rId17"/>
    <p:sldLayoutId id="2147483712" r:id="rId18"/>
    <p:sldLayoutId id="2147483713" r:id="rId19"/>
    <p:sldLayoutId id="2147483707" r:id="rId20"/>
    <p:sldLayoutId id="2147483719" r:id="rId21"/>
    <p:sldLayoutId id="2147483721" r:id="rId22"/>
    <p:sldLayoutId id="2147483720" r:id="rId23"/>
    <p:sldLayoutId id="2147483715" r:id="rId24"/>
    <p:sldLayoutId id="2147483716" r:id="rId25"/>
    <p:sldLayoutId id="2147483717" r:id="rId26"/>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Focus Area: Front-end</a:t>
            </a:r>
          </a:p>
          <a:p>
            <a:endParaRPr lang="en-GB" dirty="0"/>
          </a:p>
        </p:txBody>
      </p:sp>
      <p:sp>
        <p:nvSpPr>
          <p:cNvPr id="4" name="Text Placeholder 3"/>
          <p:cNvSpPr>
            <a:spLocks noGrp="1"/>
          </p:cNvSpPr>
          <p:nvPr>
            <p:ph type="body" sz="quarter" idx="10"/>
          </p:nvPr>
        </p:nvSpPr>
        <p:spPr/>
        <p:txBody>
          <a:bodyPr/>
          <a:lstStyle/>
          <a:p>
            <a:r>
              <a:rPr lang="en-US" dirty="0"/>
              <a:t>Container Development</a:t>
            </a:r>
          </a:p>
        </p:txBody>
      </p:sp>
    </p:spTree>
    <p:extLst>
      <p:ext uri="{BB962C8B-B14F-4D97-AF65-F5344CB8AC3E}">
        <p14:creationId xmlns="" xmlns:p14="http://schemas.microsoft.com/office/powerpoint/2010/main" val="1195366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Container Definition</a:t>
            </a:r>
            <a:endParaRPr lang="en-GB" dirty="0"/>
          </a:p>
        </p:txBody>
      </p:sp>
      <p:sp>
        <p:nvSpPr>
          <p:cNvPr id="3" name="Slide Number Placeholder 2"/>
          <p:cNvSpPr>
            <a:spLocks noGrp="1"/>
          </p:cNvSpPr>
          <p:nvPr>
            <p:ph type="sldNum" sz="quarter" idx="4"/>
          </p:nvPr>
        </p:nvSpPr>
        <p:spPr/>
        <p:txBody>
          <a:bodyPr/>
          <a:lstStyle/>
          <a:p>
            <a:fld id="{6FF59741-7650-A046-95B5-8D31235C520E}" type="slidenum">
              <a:rPr lang="en-US" smtClean="0"/>
              <a:pPr/>
              <a:t>10</a:t>
            </a:fld>
            <a:endParaRPr lang="en-US" dirty="0"/>
          </a:p>
        </p:txBody>
      </p:sp>
      <p:sp>
        <p:nvSpPr>
          <p:cNvPr id="4" name="Rectangle 3"/>
          <p:cNvSpPr/>
          <p:nvPr/>
        </p:nvSpPr>
        <p:spPr bwMode="auto">
          <a:xfrm>
            <a:off x="1187624" y="1718698"/>
            <a:ext cx="2664296" cy="1258003"/>
          </a:xfrm>
          <a:custGeom>
            <a:avLst/>
            <a:gdLst>
              <a:gd name="connsiteX0" fmla="*/ 0 w 2664296"/>
              <a:gd name="connsiteY0" fmla="*/ 0 h 1224136"/>
              <a:gd name="connsiteX1" fmla="*/ 2664296 w 2664296"/>
              <a:gd name="connsiteY1" fmla="*/ 0 h 1224136"/>
              <a:gd name="connsiteX2" fmla="*/ 2664296 w 2664296"/>
              <a:gd name="connsiteY2" fmla="*/ 1224136 h 1224136"/>
              <a:gd name="connsiteX3" fmla="*/ 0 w 2664296"/>
              <a:gd name="connsiteY3" fmla="*/ 1224136 h 1224136"/>
              <a:gd name="connsiteX4" fmla="*/ 0 w 2664296"/>
              <a:gd name="connsiteY4" fmla="*/ 0 h 1224136"/>
              <a:gd name="connsiteX0" fmla="*/ 0 w 2664296"/>
              <a:gd name="connsiteY0" fmla="*/ 0 h 1224136"/>
              <a:gd name="connsiteX1" fmla="*/ 2517541 w 2664296"/>
              <a:gd name="connsiteY1" fmla="*/ 191912 h 1224136"/>
              <a:gd name="connsiteX2" fmla="*/ 2664296 w 2664296"/>
              <a:gd name="connsiteY2" fmla="*/ 1224136 h 1224136"/>
              <a:gd name="connsiteX3" fmla="*/ 0 w 2664296"/>
              <a:gd name="connsiteY3" fmla="*/ 1224136 h 1224136"/>
              <a:gd name="connsiteX4" fmla="*/ 0 w 2664296"/>
              <a:gd name="connsiteY4" fmla="*/ 0 h 1224136"/>
              <a:gd name="connsiteX0" fmla="*/ 0 w 2664296"/>
              <a:gd name="connsiteY0" fmla="*/ 0 h 1258003"/>
              <a:gd name="connsiteX1" fmla="*/ 2517541 w 2664296"/>
              <a:gd name="connsiteY1" fmla="*/ 191912 h 1258003"/>
              <a:gd name="connsiteX2" fmla="*/ 2664296 w 2664296"/>
              <a:gd name="connsiteY2" fmla="*/ 1224136 h 1258003"/>
              <a:gd name="connsiteX3" fmla="*/ 112889 w 2664296"/>
              <a:gd name="connsiteY3" fmla="*/ 1258003 h 1258003"/>
              <a:gd name="connsiteX4" fmla="*/ 0 w 2664296"/>
              <a:gd name="connsiteY4" fmla="*/ 0 h 125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4296" h="1258003">
                <a:moveTo>
                  <a:pt x="0" y="0"/>
                </a:moveTo>
                <a:lnTo>
                  <a:pt x="2517541" y="191912"/>
                </a:lnTo>
                <a:lnTo>
                  <a:pt x="2664296" y="1224136"/>
                </a:lnTo>
                <a:lnTo>
                  <a:pt x="112889" y="1258003"/>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800" dirty="0" smtClean="0">
                <a:solidFill>
                  <a:schemeClr val="bg1"/>
                </a:solidFill>
                <a:latin typeface="Roboto Light"/>
              </a:rPr>
              <a:t>soy Template</a:t>
            </a:r>
            <a:endParaRPr lang="en-GB" sz="2800" dirty="0">
              <a:solidFill>
                <a:schemeClr val="bg1"/>
              </a:solidFill>
              <a:latin typeface="Roboto Light"/>
            </a:endParaRPr>
          </a:p>
        </p:txBody>
      </p:sp>
      <p:sp>
        <p:nvSpPr>
          <p:cNvPr id="5" name="Rectangle 4"/>
          <p:cNvSpPr/>
          <p:nvPr/>
        </p:nvSpPr>
        <p:spPr bwMode="auto">
          <a:xfrm>
            <a:off x="5364088" y="3645024"/>
            <a:ext cx="2592288" cy="1451449"/>
          </a:xfrm>
          <a:custGeom>
            <a:avLst/>
            <a:gdLst>
              <a:gd name="connsiteX0" fmla="*/ 0 w 2592288"/>
              <a:gd name="connsiteY0" fmla="*/ 0 h 1440160"/>
              <a:gd name="connsiteX1" fmla="*/ 2592288 w 2592288"/>
              <a:gd name="connsiteY1" fmla="*/ 0 h 1440160"/>
              <a:gd name="connsiteX2" fmla="*/ 2592288 w 2592288"/>
              <a:gd name="connsiteY2" fmla="*/ 1440160 h 1440160"/>
              <a:gd name="connsiteX3" fmla="*/ 0 w 2592288"/>
              <a:gd name="connsiteY3" fmla="*/ 1440160 h 1440160"/>
              <a:gd name="connsiteX4" fmla="*/ 0 w 2592288"/>
              <a:gd name="connsiteY4" fmla="*/ 0 h 1440160"/>
              <a:gd name="connsiteX0" fmla="*/ 0 w 2592288"/>
              <a:gd name="connsiteY0" fmla="*/ 0 h 1440160"/>
              <a:gd name="connsiteX1" fmla="*/ 2592288 w 2592288"/>
              <a:gd name="connsiteY1" fmla="*/ 0 h 1440160"/>
              <a:gd name="connsiteX2" fmla="*/ 2592288 w 2592288"/>
              <a:gd name="connsiteY2" fmla="*/ 1440160 h 1440160"/>
              <a:gd name="connsiteX3" fmla="*/ 146755 w 2592288"/>
              <a:gd name="connsiteY3" fmla="*/ 1304693 h 1440160"/>
              <a:gd name="connsiteX4" fmla="*/ 0 w 2592288"/>
              <a:gd name="connsiteY4" fmla="*/ 0 h 1440160"/>
              <a:gd name="connsiteX0" fmla="*/ 0 w 2592288"/>
              <a:gd name="connsiteY0" fmla="*/ 0 h 1440160"/>
              <a:gd name="connsiteX1" fmla="*/ 2524554 w 2592288"/>
              <a:gd name="connsiteY1" fmla="*/ 428978 h 1440160"/>
              <a:gd name="connsiteX2" fmla="*/ 2592288 w 2592288"/>
              <a:gd name="connsiteY2" fmla="*/ 1440160 h 1440160"/>
              <a:gd name="connsiteX3" fmla="*/ 146755 w 2592288"/>
              <a:gd name="connsiteY3" fmla="*/ 1304693 h 1440160"/>
              <a:gd name="connsiteX4" fmla="*/ 0 w 2592288"/>
              <a:gd name="connsiteY4" fmla="*/ 0 h 1440160"/>
              <a:gd name="connsiteX0" fmla="*/ 0 w 2592288"/>
              <a:gd name="connsiteY0" fmla="*/ 11289 h 1451449"/>
              <a:gd name="connsiteX1" fmla="*/ 2140732 w 2592288"/>
              <a:gd name="connsiteY1" fmla="*/ 0 h 1451449"/>
              <a:gd name="connsiteX2" fmla="*/ 2592288 w 2592288"/>
              <a:gd name="connsiteY2" fmla="*/ 1451449 h 1451449"/>
              <a:gd name="connsiteX3" fmla="*/ 146755 w 2592288"/>
              <a:gd name="connsiteY3" fmla="*/ 1315982 h 1451449"/>
              <a:gd name="connsiteX4" fmla="*/ 0 w 2592288"/>
              <a:gd name="connsiteY4" fmla="*/ 11289 h 1451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2288" h="1451449">
                <a:moveTo>
                  <a:pt x="0" y="11289"/>
                </a:moveTo>
                <a:lnTo>
                  <a:pt x="2140732" y="0"/>
                </a:lnTo>
                <a:lnTo>
                  <a:pt x="2592288" y="1451449"/>
                </a:lnTo>
                <a:lnTo>
                  <a:pt x="146755" y="1315982"/>
                </a:lnTo>
                <a:lnTo>
                  <a:pt x="0" y="11289"/>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800" dirty="0" smtClean="0">
                <a:solidFill>
                  <a:schemeClr val="bg1"/>
                </a:solidFill>
                <a:latin typeface="Roboto Light"/>
              </a:rPr>
              <a:t>config.xml</a:t>
            </a:r>
            <a:endParaRPr lang="en-GB" sz="2800" dirty="0">
              <a:solidFill>
                <a:schemeClr val="bg1"/>
              </a:solidFill>
              <a:latin typeface="Roboto Light"/>
            </a:endParaRPr>
          </a:p>
        </p:txBody>
      </p:sp>
    </p:spTree>
    <p:extLst>
      <p:ext uri="{BB962C8B-B14F-4D97-AF65-F5344CB8AC3E}">
        <p14:creationId xmlns="" xmlns:p14="http://schemas.microsoft.com/office/powerpoint/2010/main" val="22750650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Container Definition – SOY Template</a:t>
            </a:r>
            <a:endParaRPr lang="en-GB" dirty="0"/>
          </a:p>
        </p:txBody>
      </p:sp>
      <p:sp>
        <p:nvSpPr>
          <p:cNvPr id="3" name="Slide Number Placeholder 2"/>
          <p:cNvSpPr>
            <a:spLocks noGrp="1"/>
          </p:cNvSpPr>
          <p:nvPr>
            <p:ph type="sldNum" sz="quarter" idx="4"/>
          </p:nvPr>
        </p:nvSpPr>
        <p:spPr/>
        <p:txBody>
          <a:bodyPr/>
          <a:lstStyle/>
          <a:p>
            <a:fld id="{6FF59741-7650-A046-95B5-8D31235C520E}" type="slidenum">
              <a:rPr lang="en-US" smtClean="0"/>
              <a:pPr/>
              <a:t>11</a:t>
            </a:fld>
            <a:endParaRPr lang="en-US" dirty="0"/>
          </a:p>
        </p:txBody>
      </p:sp>
      <p:sp>
        <p:nvSpPr>
          <p:cNvPr id="4" name="TextBox 3"/>
          <p:cNvSpPr txBox="1"/>
          <p:nvPr/>
        </p:nvSpPr>
        <p:spPr>
          <a:xfrm>
            <a:off x="1239600" y="1412776"/>
            <a:ext cx="6843540" cy="4304255"/>
          </a:xfrm>
          <a:prstGeom prst="rect">
            <a:avLst/>
          </a:prstGeom>
          <a:noFill/>
        </p:spPr>
        <p:txBody>
          <a:bodyPr wrap="none" rtlCol="0">
            <a:spAutoFit/>
          </a:bodyPr>
          <a:lstStyle/>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{namespace </a:t>
            </a:r>
            <a:r>
              <a:rPr lang="en-GB" sz="1400" dirty="0" err="1">
                <a:latin typeface="Consolas" panose="020B0609020204030204" pitchFamily="49" charset="0"/>
                <a:ea typeface="Times New Roman"/>
                <a:cs typeface="Consolas" panose="020B0609020204030204" pitchFamily="49" charset="0"/>
              </a:rPr>
              <a:t>com_backbase_training</a:t>
            </a:r>
            <a:r>
              <a:rPr lang="en-GB" sz="1400" dirty="0">
                <a:latin typeface="Consolas" panose="020B0609020204030204" pitchFamily="49" charset="0"/>
                <a:ea typeface="Times New Roman"/>
                <a:cs typeface="Consolas" panose="020B0609020204030204" pitchFamily="49" charset="0"/>
              </a:rPr>
              <a:t>}</a:t>
            </a: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a:t>
            </a: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dirty="0" smtClean="0">
                <a:latin typeface="Consolas" panose="020B0609020204030204" pitchFamily="49" charset="0"/>
                <a:ea typeface="Times New Roman"/>
                <a:cs typeface="Consolas" panose="020B0609020204030204" pitchFamily="49" charset="0"/>
              </a:rPr>
              <a:t>Accordion </a:t>
            </a:r>
            <a:r>
              <a:rPr lang="en-GB" sz="1400" dirty="0">
                <a:latin typeface="Consolas" panose="020B0609020204030204" pitchFamily="49" charset="0"/>
                <a:ea typeface="Times New Roman"/>
                <a:cs typeface="Consolas" panose="020B0609020204030204" pitchFamily="49" charset="0"/>
              </a:rPr>
              <a:t>Container</a:t>
            </a: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dirty="0" err="1">
                <a:latin typeface="Consolas" panose="020B0609020204030204" pitchFamily="49" charset="0"/>
                <a:ea typeface="Times New Roman"/>
                <a:cs typeface="Consolas" panose="020B0609020204030204" pitchFamily="49" charset="0"/>
              </a:rPr>
              <a:t>param</a:t>
            </a:r>
            <a:r>
              <a:rPr lang="en-GB" sz="1400" dirty="0">
                <a:latin typeface="Consolas" panose="020B0609020204030204" pitchFamily="49" charset="0"/>
                <a:ea typeface="Times New Roman"/>
                <a:cs typeface="Consolas" panose="020B0609020204030204" pitchFamily="49" charset="0"/>
              </a:rPr>
              <a:t> item </a:t>
            </a:r>
            <a:r>
              <a:rPr lang="en-GB" sz="1400" dirty="0" err="1">
                <a:latin typeface="Consolas" panose="020B0609020204030204" pitchFamily="49" charset="0"/>
                <a:ea typeface="Times New Roman"/>
                <a:cs typeface="Consolas" panose="020B0609020204030204" pitchFamily="49" charset="0"/>
              </a:rPr>
              <a:t>Item</a:t>
            </a:r>
            <a:r>
              <a:rPr lang="en-GB" sz="1400" dirty="0">
                <a:latin typeface="Consolas" panose="020B0609020204030204" pitchFamily="49" charset="0"/>
                <a:ea typeface="Times New Roman"/>
                <a:cs typeface="Consolas" panose="020B0609020204030204" pitchFamily="49" charset="0"/>
              </a:rPr>
              <a:t> in context</a:t>
            </a: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a:t>
            </a: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{template </a:t>
            </a:r>
            <a:r>
              <a:rPr lang="en-GB" sz="1400" dirty="0" smtClean="0">
                <a:latin typeface="Consolas" panose="020B0609020204030204" pitchFamily="49" charset="0"/>
                <a:ea typeface="Times New Roman"/>
                <a:cs typeface="Consolas" panose="020B0609020204030204" pitchFamily="49" charset="0"/>
              </a:rPr>
              <a:t>.</a:t>
            </a:r>
            <a:r>
              <a:rPr lang="en-GB" sz="1400" dirty="0" err="1" smtClean="0">
                <a:latin typeface="Consolas" panose="020B0609020204030204" pitchFamily="49" charset="0"/>
                <a:ea typeface="Times New Roman"/>
                <a:cs typeface="Consolas" panose="020B0609020204030204" pitchFamily="49" charset="0"/>
              </a:rPr>
              <a:t>AccordionTemplate</a:t>
            </a:r>
            <a:r>
              <a:rPr lang="en-GB" sz="1400" dirty="0">
                <a:latin typeface="Consolas" panose="020B0609020204030204" pitchFamily="49" charset="0"/>
                <a:ea typeface="Times New Roman"/>
                <a:cs typeface="Consolas" panose="020B0609020204030204" pitchFamily="49" charset="0"/>
              </a:rPr>
              <a:t>}</a:t>
            </a:r>
          </a:p>
          <a:p>
            <a:pPr>
              <a:lnSpc>
                <a:spcPct val="115000"/>
              </a:lnSpc>
              <a:spcAft>
                <a:spcPts val="0"/>
              </a:spcAft>
            </a:pPr>
            <a:r>
              <a:rPr lang="en-GB" sz="1400" b="1" dirty="0" smtClean="0">
                <a:solidFill>
                  <a:srgbClr val="1E90FF"/>
                </a:solidFill>
                <a:latin typeface="Consolas" panose="020B0609020204030204" pitchFamily="49" charset="0"/>
                <a:ea typeface="Times New Roman"/>
                <a:cs typeface="Consolas" panose="020B0609020204030204" pitchFamily="49" charset="0"/>
              </a:rPr>
              <a:t>  &lt;</a:t>
            </a:r>
            <a:r>
              <a:rPr lang="en-GB" sz="1400" b="1" dirty="0">
                <a:solidFill>
                  <a:srgbClr val="1E90FF"/>
                </a:solidFill>
                <a:latin typeface="Consolas" panose="020B0609020204030204" pitchFamily="49" charset="0"/>
                <a:ea typeface="Times New Roman"/>
                <a:cs typeface="Consolas" panose="020B0609020204030204" pitchFamily="49" charset="0"/>
              </a:rPr>
              <a:t>div</a:t>
            </a:r>
            <a:r>
              <a:rPr lang="en-GB" sz="1400" dirty="0">
                <a:latin typeface="Consolas" panose="020B0609020204030204" pitchFamily="49" charset="0"/>
                <a:ea typeface="Times New Roman"/>
                <a:cs typeface="Consolas" panose="020B0609020204030204" pitchFamily="49" charset="0"/>
              </a:rPr>
              <a:t> </a:t>
            </a:r>
            <a:r>
              <a:rPr lang="en-GB" sz="1400" dirty="0">
                <a:solidFill>
                  <a:srgbClr val="1E90FF"/>
                </a:solidFill>
                <a:latin typeface="Consolas" panose="020B0609020204030204" pitchFamily="49" charset="0"/>
                <a:ea typeface="Times New Roman"/>
                <a:cs typeface="Consolas" panose="020B0609020204030204" pitchFamily="49" charset="0"/>
              </a:rPr>
              <a:t>data-</a:t>
            </a:r>
            <a:r>
              <a:rPr lang="en-GB" sz="1400" dirty="0" err="1">
                <a:solidFill>
                  <a:srgbClr val="1E90FF"/>
                </a:solidFill>
                <a:latin typeface="Consolas" panose="020B0609020204030204" pitchFamily="49" charset="0"/>
                <a:ea typeface="Times New Roman"/>
                <a:cs typeface="Consolas" panose="020B0609020204030204" pitchFamily="49" charset="0"/>
              </a:rPr>
              <a:t>pid</a:t>
            </a:r>
            <a:r>
              <a:rPr lang="en-GB" sz="1400" dirty="0">
                <a:solidFill>
                  <a:srgbClr val="1E90FF"/>
                </a:solidFill>
                <a:latin typeface="Consolas" panose="020B0609020204030204" pitchFamily="49" charset="0"/>
                <a:ea typeface="Times New Roman"/>
                <a:cs typeface="Consolas" panose="020B0609020204030204" pitchFamily="49" charset="0"/>
              </a:rPr>
              <a:t>=</a:t>
            </a:r>
            <a:r>
              <a:rPr lang="en-GB" sz="1400" dirty="0">
                <a:solidFill>
                  <a:srgbClr val="AA5500"/>
                </a:solidFill>
                <a:latin typeface="Consolas" panose="020B0609020204030204" pitchFamily="49" charset="0"/>
                <a:ea typeface="Times New Roman"/>
                <a:cs typeface="Consolas" panose="020B0609020204030204" pitchFamily="49" charset="0"/>
              </a:rPr>
              <a:t>"{$item.name}"</a:t>
            </a:r>
            <a:r>
              <a:rPr lang="en-GB" sz="1400" dirty="0">
                <a:latin typeface="Consolas" panose="020B0609020204030204" pitchFamily="49" charset="0"/>
                <a:ea typeface="Times New Roman"/>
                <a:cs typeface="Consolas" panose="020B0609020204030204" pitchFamily="49" charset="0"/>
              </a:rPr>
              <a:t> </a:t>
            </a:r>
            <a:r>
              <a:rPr lang="en-GB" sz="1400" dirty="0">
                <a:solidFill>
                  <a:srgbClr val="1E90FF"/>
                </a:solidFill>
                <a:latin typeface="Consolas" panose="020B0609020204030204" pitchFamily="49" charset="0"/>
                <a:ea typeface="Times New Roman"/>
                <a:cs typeface="Consolas" panose="020B0609020204030204" pitchFamily="49" charset="0"/>
              </a:rPr>
              <a:t>class=</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dirty="0" err="1">
                <a:solidFill>
                  <a:srgbClr val="AA5500"/>
                </a:solidFill>
                <a:latin typeface="Consolas" panose="020B0609020204030204" pitchFamily="49" charset="0"/>
                <a:ea typeface="Times New Roman"/>
                <a:cs typeface="Consolas" panose="020B0609020204030204" pitchFamily="49" charset="0"/>
              </a:rPr>
              <a:t>bp</a:t>
            </a:r>
            <a:r>
              <a:rPr lang="en-GB" sz="1400" dirty="0">
                <a:solidFill>
                  <a:srgbClr val="AA5500"/>
                </a:solidFill>
                <a:latin typeface="Consolas" panose="020B0609020204030204" pitchFamily="49" charset="0"/>
                <a:ea typeface="Times New Roman"/>
                <a:cs typeface="Consolas" panose="020B0609020204030204" pitchFamily="49" charset="0"/>
              </a:rPr>
              <a:t>-container </a:t>
            </a:r>
            <a:r>
              <a:rPr lang="en-GB" sz="1400" dirty="0" err="1">
                <a:solidFill>
                  <a:srgbClr val="AA5500"/>
                </a:solidFill>
                <a:latin typeface="Consolas" panose="020B0609020204030204" pitchFamily="49" charset="0"/>
                <a:ea typeface="Times New Roman"/>
                <a:cs typeface="Consolas" panose="020B0609020204030204" pitchFamily="49" charset="0"/>
              </a:rPr>
              <a:t>bp-ui-dragRoot</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b="1" dirty="0">
                <a:solidFill>
                  <a:srgbClr val="1E90FF"/>
                </a:solidFill>
                <a:latin typeface="Consolas" panose="020B0609020204030204" pitchFamily="49" charset="0"/>
                <a:ea typeface="Times New Roman"/>
                <a:cs typeface="Consolas" panose="020B0609020204030204" pitchFamily="49" charset="0"/>
              </a:rPr>
              <a:t>&gt;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dirty="0" smtClean="0">
                <a:latin typeface="Consolas" panose="020B0609020204030204" pitchFamily="49" charset="0"/>
                <a:ea typeface="Times New Roman"/>
                <a:cs typeface="Consolas" panose="020B0609020204030204" pitchFamily="49" charset="0"/>
              </a:rPr>
              <a:t>   </a:t>
            </a:r>
            <a:r>
              <a:rPr lang="en-GB" sz="1400" b="1" dirty="0" smtClean="0">
                <a:solidFill>
                  <a:srgbClr val="1E90FF"/>
                </a:solidFill>
                <a:latin typeface="Consolas" panose="020B0609020204030204" pitchFamily="49" charset="0"/>
                <a:ea typeface="Times New Roman"/>
                <a:cs typeface="Consolas" panose="020B0609020204030204" pitchFamily="49" charset="0"/>
              </a:rPr>
              <a:t>&lt;</a:t>
            </a:r>
            <a:r>
              <a:rPr lang="en-GB" sz="1400" b="1" dirty="0">
                <a:solidFill>
                  <a:srgbClr val="1E90FF"/>
                </a:solidFill>
                <a:latin typeface="Consolas" panose="020B0609020204030204" pitchFamily="49" charset="0"/>
                <a:ea typeface="Times New Roman"/>
                <a:cs typeface="Consolas" panose="020B0609020204030204" pitchFamily="49" charset="0"/>
              </a:rPr>
              <a:t>div</a:t>
            </a:r>
            <a:r>
              <a:rPr lang="en-GB" sz="1400" dirty="0">
                <a:latin typeface="Consolas" panose="020B0609020204030204" pitchFamily="49" charset="0"/>
                <a:ea typeface="Times New Roman"/>
                <a:cs typeface="Consolas" panose="020B0609020204030204" pitchFamily="49" charset="0"/>
              </a:rPr>
              <a:t> </a:t>
            </a:r>
            <a:r>
              <a:rPr lang="en-GB" sz="1400" dirty="0">
                <a:solidFill>
                  <a:srgbClr val="1E90FF"/>
                </a:solidFill>
                <a:latin typeface="Consolas" panose="020B0609020204030204" pitchFamily="49" charset="0"/>
                <a:ea typeface="Times New Roman"/>
                <a:cs typeface="Consolas" panose="020B0609020204030204" pitchFamily="49" charset="0"/>
              </a:rPr>
              <a:t>class</a:t>
            </a:r>
            <a:r>
              <a:rPr lang="en-GB" sz="1400" dirty="0" smtClean="0">
                <a:solidFill>
                  <a:srgbClr val="1E90FF"/>
                </a:solidFill>
                <a:latin typeface="Consolas" panose="020B0609020204030204" pitchFamily="49" charset="0"/>
                <a:ea typeface="Times New Roman"/>
                <a:cs typeface="Consolas" panose="020B0609020204030204" pitchFamily="49" charset="0"/>
              </a:rPr>
              <a:t>=</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dirty="0" smtClean="0">
                <a:solidFill>
                  <a:srgbClr val="AA5500"/>
                </a:solidFill>
                <a:latin typeface="Consolas" panose="020B0609020204030204" pitchFamily="49" charset="0"/>
                <a:ea typeface="Times New Roman"/>
                <a:cs typeface="Consolas" panose="020B0609020204030204" pitchFamily="49" charset="0"/>
              </a:rPr>
              <a:t>accordion--area </a:t>
            </a:r>
            <a:r>
              <a:rPr lang="en-GB" sz="1400" dirty="0" err="1">
                <a:solidFill>
                  <a:srgbClr val="AA5500"/>
                </a:solidFill>
                <a:latin typeface="Consolas" panose="020B0609020204030204" pitchFamily="49" charset="0"/>
                <a:ea typeface="Times New Roman"/>
                <a:cs typeface="Consolas" panose="020B0609020204030204" pitchFamily="49" charset="0"/>
              </a:rPr>
              <a:t>bp</a:t>
            </a:r>
            <a:r>
              <a:rPr lang="en-GB" sz="1400" dirty="0">
                <a:solidFill>
                  <a:srgbClr val="AA5500"/>
                </a:solidFill>
                <a:latin typeface="Consolas" panose="020B0609020204030204" pitchFamily="49" charset="0"/>
                <a:ea typeface="Times New Roman"/>
                <a:cs typeface="Consolas" panose="020B0609020204030204" pitchFamily="49" charset="0"/>
              </a:rPr>
              <a:t>-area"</a:t>
            </a:r>
            <a:r>
              <a:rPr lang="en-GB" sz="1400" b="1" dirty="0" smtClean="0">
                <a:solidFill>
                  <a:srgbClr val="1E90FF"/>
                </a:solidFill>
                <a:latin typeface="Consolas" panose="020B0609020204030204" pitchFamily="49" charset="0"/>
                <a:ea typeface="Times New Roman"/>
                <a:cs typeface="Consolas" panose="020B0609020204030204" pitchFamily="49" charset="0"/>
              </a:rPr>
              <a:t>&gt;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dirty="0" err="1">
                <a:latin typeface="Consolas" panose="020B0609020204030204" pitchFamily="49" charset="0"/>
                <a:ea typeface="Times New Roman"/>
                <a:cs typeface="Consolas" panose="020B0609020204030204" pitchFamily="49" charset="0"/>
              </a:rPr>
              <a:t>foreach</a:t>
            </a:r>
            <a:r>
              <a:rPr lang="en-GB" sz="1400" dirty="0">
                <a:latin typeface="Consolas" panose="020B0609020204030204" pitchFamily="49" charset="0"/>
                <a:ea typeface="Times New Roman"/>
                <a:cs typeface="Consolas" panose="020B0609020204030204" pitchFamily="49" charset="0"/>
              </a:rPr>
              <a:t> $child in $</a:t>
            </a:r>
            <a:r>
              <a:rPr lang="en-GB" sz="1400" dirty="0" err="1">
                <a:latin typeface="Consolas" panose="020B0609020204030204" pitchFamily="49" charset="0"/>
                <a:ea typeface="Times New Roman"/>
                <a:cs typeface="Consolas" panose="020B0609020204030204" pitchFamily="49" charset="0"/>
              </a:rPr>
              <a:t>item.children</a:t>
            </a:r>
            <a:r>
              <a:rPr lang="en-GB" sz="1400" dirty="0">
                <a:latin typeface="Consolas" panose="020B0609020204030204" pitchFamily="49" charset="0"/>
                <a:ea typeface="Times New Roman"/>
                <a:cs typeface="Consolas" panose="020B0609020204030204" pitchFamily="49" charset="0"/>
              </a:rPr>
              <a:t>}</a:t>
            </a: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{if </a:t>
            </a:r>
            <a:r>
              <a:rPr lang="en-GB" sz="1400" dirty="0" err="1">
                <a:latin typeface="Consolas" panose="020B0609020204030204" pitchFamily="49" charset="0"/>
                <a:ea typeface="Times New Roman"/>
                <a:cs typeface="Consolas" panose="020B0609020204030204" pitchFamily="49" charset="0"/>
              </a:rPr>
              <a:t>parseInt</a:t>
            </a:r>
            <a:r>
              <a:rPr lang="en-GB" sz="1400" dirty="0">
                <a:latin typeface="Consolas" panose="020B0609020204030204" pitchFamily="49" charset="0"/>
                <a:ea typeface="Times New Roman"/>
                <a:cs typeface="Consolas" panose="020B0609020204030204" pitchFamily="49" charset="0"/>
              </a:rPr>
              <a:t>($</a:t>
            </a:r>
            <a:r>
              <a:rPr lang="en-GB" sz="1400" dirty="0" err="1">
                <a:latin typeface="Consolas" panose="020B0609020204030204" pitchFamily="49" charset="0"/>
                <a:ea typeface="Times New Roman"/>
                <a:cs typeface="Consolas" panose="020B0609020204030204" pitchFamily="49" charset="0"/>
              </a:rPr>
              <a:t>child.preferences.area.value</a:t>
            </a:r>
            <a:r>
              <a:rPr lang="en-GB" sz="1400" dirty="0">
                <a:latin typeface="Consolas" panose="020B0609020204030204" pitchFamily="49" charset="0"/>
                <a:ea typeface="Times New Roman"/>
                <a:cs typeface="Consolas" panose="020B0609020204030204" pitchFamily="49" charset="0"/>
              </a:rPr>
              <a:t>) == 0}</a:t>
            </a: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{include($child) |</a:t>
            </a:r>
            <a:r>
              <a:rPr lang="en-GB" sz="1400" dirty="0" err="1">
                <a:latin typeface="Consolas" panose="020B0609020204030204" pitchFamily="49" charset="0"/>
                <a:ea typeface="Times New Roman"/>
                <a:cs typeface="Consolas" panose="020B0609020204030204" pitchFamily="49" charset="0"/>
              </a:rPr>
              <a:t>noAutoescape</a:t>
            </a:r>
            <a:r>
              <a:rPr lang="en-GB" sz="1400" dirty="0">
                <a:latin typeface="Consolas" panose="020B0609020204030204" pitchFamily="49" charset="0"/>
                <a:ea typeface="Times New Roman"/>
                <a:cs typeface="Consolas" panose="020B0609020204030204" pitchFamily="49" charset="0"/>
              </a:rPr>
              <a:t>}</a:t>
            </a: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{/if}</a:t>
            </a: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dirty="0" err="1">
                <a:latin typeface="Consolas" panose="020B0609020204030204" pitchFamily="49" charset="0"/>
                <a:ea typeface="Times New Roman"/>
                <a:cs typeface="Consolas" panose="020B0609020204030204" pitchFamily="49" charset="0"/>
              </a:rPr>
              <a:t>foreach</a:t>
            </a:r>
            <a:r>
              <a:rPr lang="en-GB" sz="1400" dirty="0">
                <a:latin typeface="Consolas" panose="020B0609020204030204" pitchFamily="49" charset="0"/>
                <a:ea typeface="Times New Roman"/>
                <a:cs typeface="Consolas" panose="020B0609020204030204" pitchFamily="49" charset="0"/>
              </a:rPr>
              <a:t>}</a:t>
            </a: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dirty="0" smtClean="0">
                <a:latin typeface="Consolas" panose="020B0609020204030204" pitchFamily="49" charset="0"/>
                <a:ea typeface="Times New Roman"/>
                <a:cs typeface="Consolas" panose="020B0609020204030204" pitchFamily="49" charset="0"/>
              </a:rPr>
              <a:t>  </a:t>
            </a:r>
            <a:r>
              <a:rPr lang="en-GB" sz="1400" b="1" dirty="0" smtClean="0">
                <a:solidFill>
                  <a:srgbClr val="1E90FF"/>
                </a:solidFill>
                <a:latin typeface="Consolas" panose="020B0609020204030204" pitchFamily="49" charset="0"/>
                <a:ea typeface="Times New Roman"/>
                <a:cs typeface="Consolas" panose="020B0609020204030204" pitchFamily="49" charset="0"/>
              </a:rPr>
              <a:t>&lt;/</a:t>
            </a:r>
            <a:r>
              <a:rPr lang="en-GB" sz="1400" b="1" dirty="0">
                <a:solidFill>
                  <a:srgbClr val="1E90FF"/>
                </a:solidFill>
                <a:latin typeface="Consolas" panose="020B0609020204030204" pitchFamily="49" charset="0"/>
                <a:ea typeface="Times New Roman"/>
                <a:cs typeface="Consolas" panose="020B0609020204030204" pitchFamily="49" charset="0"/>
              </a:rPr>
              <a:t>div&gt;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b="1" dirty="0" smtClean="0">
                <a:solidFill>
                  <a:srgbClr val="1E90FF"/>
                </a:solidFill>
                <a:latin typeface="Consolas" panose="020B0609020204030204" pitchFamily="49" charset="0"/>
                <a:ea typeface="Times New Roman"/>
                <a:cs typeface="Consolas" panose="020B0609020204030204" pitchFamily="49" charset="0"/>
              </a:rPr>
              <a:t>  &lt;/</a:t>
            </a:r>
            <a:r>
              <a:rPr lang="en-GB" sz="1400" b="1" dirty="0">
                <a:solidFill>
                  <a:srgbClr val="1E90FF"/>
                </a:solidFill>
                <a:latin typeface="Consolas" panose="020B0609020204030204" pitchFamily="49" charset="0"/>
                <a:ea typeface="Times New Roman"/>
                <a:cs typeface="Consolas" panose="020B0609020204030204" pitchFamily="49" charset="0"/>
              </a:rPr>
              <a:t>div</a:t>
            </a:r>
            <a:r>
              <a:rPr lang="en-GB" sz="1400" b="1" dirty="0" smtClean="0">
                <a:solidFill>
                  <a:srgbClr val="1E90FF"/>
                </a:solidFill>
                <a:latin typeface="Consolas" panose="020B0609020204030204" pitchFamily="49" charset="0"/>
                <a:ea typeface="Times New Roman"/>
                <a:cs typeface="Consolas" panose="020B0609020204030204" pitchFamily="49" charset="0"/>
              </a:rPr>
              <a:t>&gt;</a:t>
            </a:r>
          </a:p>
          <a:p>
            <a:pPr>
              <a:lnSpc>
                <a:spcPct val="115000"/>
              </a:lnSpc>
              <a:spcAft>
                <a:spcPts val="0"/>
              </a:spcAft>
            </a:pPr>
            <a:r>
              <a:rPr lang="en-GB" sz="1400" dirty="0" smtClean="0">
                <a:latin typeface="Consolas" panose="020B0609020204030204" pitchFamily="49" charset="0"/>
                <a:ea typeface="Times New Roman"/>
                <a:cs typeface="Consolas" panose="020B0609020204030204" pitchFamily="49" charset="0"/>
              </a:rPr>
              <a:t>{/</a:t>
            </a:r>
            <a:r>
              <a:rPr lang="en-GB" sz="1400" dirty="0">
                <a:latin typeface="Consolas" panose="020B0609020204030204" pitchFamily="49" charset="0"/>
                <a:ea typeface="Times New Roman"/>
                <a:cs typeface="Consolas" panose="020B0609020204030204" pitchFamily="49" charset="0"/>
              </a:rPr>
              <a:t>template}</a:t>
            </a:r>
            <a:endParaRPr lang="en-GB" sz="1400" dirty="0">
              <a:effectLst/>
              <a:latin typeface="Consolas" panose="020B0609020204030204" pitchFamily="49" charset="0"/>
              <a:ea typeface="Times New Roman"/>
              <a:cs typeface="Consolas" panose="020B0609020204030204" pitchFamily="49" charset="0"/>
            </a:endParaRPr>
          </a:p>
        </p:txBody>
      </p:sp>
    </p:spTree>
    <p:extLst>
      <p:ext uri="{BB962C8B-B14F-4D97-AF65-F5344CB8AC3E}">
        <p14:creationId xmlns="" xmlns:p14="http://schemas.microsoft.com/office/powerpoint/2010/main" val="1076265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Container </a:t>
            </a:r>
            <a:r>
              <a:rPr lang="en-US" dirty="0"/>
              <a:t>Definition – Resources</a:t>
            </a:r>
            <a:endParaRPr lang="en-GB" dirty="0"/>
          </a:p>
        </p:txBody>
      </p:sp>
      <p:sp>
        <p:nvSpPr>
          <p:cNvPr id="3" name="Slide Number Placeholder 2"/>
          <p:cNvSpPr>
            <a:spLocks noGrp="1"/>
          </p:cNvSpPr>
          <p:nvPr>
            <p:ph type="sldNum" sz="quarter" idx="4"/>
          </p:nvPr>
        </p:nvSpPr>
        <p:spPr/>
        <p:txBody>
          <a:bodyPr/>
          <a:lstStyle/>
          <a:p>
            <a:fld id="{6FF59741-7650-A046-95B5-8D31235C520E}" type="slidenum">
              <a:rPr lang="en-US" smtClean="0"/>
              <a:pPr/>
              <a:t>12</a:t>
            </a:fld>
            <a:endParaRPr lang="en-US" dirty="0"/>
          </a:p>
        </p:txBody>
      </p:sp>
      <p:sp>
        <p:nvSpPr>
          <p:cNvPr id="5" name="TextBox 4"/>
          <p:cNvSpPr txBox="1"/>
          <p:nvPr/>
        </p:nvSpPr>
        <p:spPr>
          <a:xfrm>
            <a:off x="1115616" y="2204864"/>
            <a:ext cx="5352747" cy="2322174"/>
          </a:xfrm>
          <a:prstGeom prst="rect">
            <a:avLst/>
          </a:prstGeom>
          <a:noFill/>
        </p:spPr>
        <p:txBody>
          <a:bodyPr wrap="none" rtlCol="0">
            <a:spAutoFit/>
          </a:bodyPr>
          <a:lstStyle/>
          <a:p>
            <a:pPr>
              <a:lnSpc>
                <a:spcPct val="115000"/>
              </a:lnSpc>
              <a:spcAft>
                <a:spcPts val="0"/>
              </a:spcAft>
            </a:pPr>
            <a:r>
              <a:rPr lang="en-GB" sz="1400" dirty="0">
                <a:solidFill>
                  <a:srgbClr val="4C8317"/>
                </a:solidFill>
                <a:latin typeface="Consolas" panose="020B0609020204030204" pitchFamily="49" charset="0"/>
                <a:ea typeface="Times New Roman"/>
                <a:cs typeface="Consolas" panose="020B0609020204030204" pitchFamily="49" charset="0"/>
              </a:rPr>
              <a:t>&lt;?xml version="1.0" encoding="UTF-8"?&gt;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b="1" dirty="0">
                <a:solidFill>
                  <a:srgbClr val="1E90FF"/>
                </a:solidFill>
                <a:latin typeface="Consolas" panose="020B0609020204030204" pitchFamily="49" charset="0"/>
                <a:ea typeface="Times New Roman"/>
                <a:cs typeface="Consolas" panose="020B0609020204030204" pitchFamily="49" charset="0"/>
              </a:rPr>
              <a:t>&lt;w3c:widget</a:t>
            </a:r>
            <a:r>
              <a:rPr lang="en-GB" sz="1400" dirty="0">
                <a:latin typeface="Consolas" panose="020B0609020204030204" pitchFamily="49" charset="0"/>
                <a:ea typeface="Times New Roman"/>
                <a:cs typeface="Consolas" panose="020B0609020204030204" pitchFamily="49" charset="0"/>
              </a:rPr>
              <a:t> </a:t>
            </a:r>
            <a:r>
              <a:rPr lang="en-GB" sz="1400" dirty="0">
                <a:solidFill>
                  <a:srgbClr val="1E90FF"/>
                </a:solidFill>
                <a:latin typeface="Consolas" panose="020B0609020204030204" pitchFamily="49" charset="0"/>
                <a:ea typeface="Times New Roman"/>
                <a:cs typeface="Consolas" panose="020B0609020204030204" pitchFamily="49" charset="0"/>
              </a:rPr>
              <a:t>xmlns:w3c=</a:t>
            </a:r>
            <a:r>
              <a:rPr lang="en-GB" sz="1400" dirty="0">
                <a:solidFill>
                  <a:srgbClr val="AA5500"/>
                </a:solidFill>
                <a:latin typeface="Consolas" panose="020B0609020204030204" pitchFamily="49" charset="0"/>
                <a:ea typeface="Times New Roman"/>
                <a:cs typeface="Consolas" panose="020B0609020204030204" pitchFamily="49" charset="0"/>
              </a:rPr>
              <a:t>"http://www.w3.org/TR/widgets"</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dirty="0" err="1">
                <a:solidFill>
                  <a:srgbClr val="1E90FF"/>
                </a:solidFill>
                <a:latin typeface="Consolas" panose="020B0609020204030204" pitchFamily="49" charset="0"/>
                <a:ea typeface="Times New Roman"/>
                <a:cs typeface="Consolas" panose="020B0609020204030204" pitchFamily="49" charset="0"/>
              </a:rPr>
              <a:t>xmlns:bb</a:t>
            </a:r>
            <a:r>
              <a:rPr lang="en-GB" sz="1400" dirty="0">
                <a:solidFill>
                  <a:srgbClr val="1E90FF"/>
                </a:solidFill>
                <a:latin typeface="Consolas" panose="020B0609020204030204" pitchFamily="49" charset="0"/>
                <a:ea typeface="Times New Roman"/>
                <a:cs typeface="Consolas" panose="020B0609020204030204" pitchFamily="49" charset="0"/>
              </a:rPr>
              <a:t>=</a:t>
            </a:r>
            <a:r>
              <a:rPr lang="en-GB" sz="1400" dirty="0">
                <a:solidFill>
                  <a:srgbClr val="AA5500"/>
                </a:solidFill>
                <a:latin typeface="Consolas" panose="020B0609020204030204" pitchFamily="49" charset="0"/>
                <a:ea typeface="Times New Roman"/>
                <a:cs typeface="Consolas" panose="020B0609020204030204" pitchFamily="49" charset="0"/>
              </a:rPr>
              <a:t>"http://www.backbase.com/ns/widgets"</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dirty="0" err="1">
                <a:solidFill>
                  <a:srgbClr val="1E90FF"/>
                </a:solidFill>
                <a:latin typeface="Consolas" panose="020B0609020204030204" pitchFamily="49" charset="0"/>
                <a:ea typeface="Times New Roman"/>
                <a:cs typeface="Consolas" panose="020B0609020204030204" pitchFamily="49" charset="0"/>
              </a:rPr>
              <a:t>xmlns</a:t>
            </a:r>
            <a:r>
              <a:rPr lang="en-GB" sz="1400" dirty="0">
                <a:solidFill>
                  <a:srgbClr val="1E90FF"/>
                </a:solidFill>
                <a:latin typeface="Consolas" panose="020B0609020204030204" pitchFamily="49" charset="0"/>
                <a:ea typeface="Times New Roman"/>
                <a:cs typeface="Consolas" panose="020B0609020204030204" pitchFamily="49" charset="0"/>
              </a:rPr>
              <a:t>=</a:t>
            </a:r>
            <a:r>
              <a:rPr lang="en-GB" sz="1400" dirty="0">
                <a:solidFill>
                  <a:srgbClr val="AA5500"/>
                </a:solidFill>
                <a:latin typeface="Consolas" panose="020B0609020204030204" pitchFamily="49" charset="0"/>
                <a:ea typeface="Times New Roman"/>
                <a:cs typeface="Consolas" panose="020B0609020204030204" pitchFamily="49" charset="0"/>
              </a:rPr>
              <a:t>"http://www.w3.org/1999/xhtml"</a:t>
            </a:r>
            <a:r>
              <a:rPr lang="en-GB" sz="1400" b="1" dirty="0">
                <a:solidFill>
                  <a:srgbClr val="1E90FF"/>
                </a:solidFill>
                <a:latin typeface="Consolas" panose="020B0609020204030204" pitchFamily="49" charset="0"/>
                <a:ea typeface="Times New Roman"/>
                <a:cs typeface="Consolas" panose="020B0609020204030204" pitchFamily="49" charset="0"/>
              </a:rPr>
              <a:t>&gt;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b="1" dirty="0">
                <a:solidFill>
                  <a:srgbClr val="1E90FF"/>
                </a:solidFill>
                <a:latin typeface="Consolas" panose="020B0609020204030204" pitchFamily="49" charset="0"/>
                <a:ea typeface="Times New Roman"/>
                <a:cs typeface="Consolas" panose="020B0609020204030204" pitchFamily="49" charset="0"/>
              </a:rPr>
              <a:t>&lt;</a:t>
            </a:r>
            <a:r>
              <a:rPr lang="en-GB" sz="1400" b="1" dirty="0" err="1">
                <a:solidFill>
                  <a:srgbClr val="1E90FF"/>
                </a:solidFill>
                <a:latin typeface="Consolas" panose="020B0609020204030204" pitchFamily="49" charset="0"/>
                <a:ea typeface="Times New Roman"/>
                <a:cs typeface="Consolas" panose="020B0609020204030204" pitchFamily="49" charset="0"/>
              </a:rPr>
              <a:t>bb:resources</a:t>
            </a:r>
            <a:r>
              <a:rPr lang="en-GB" sz="1400" b="1" dirty="0">
                <a:solidFill>
                  <a:srgbClr val="1E90FF"/>
                </a:solidFill>
                <a:latin typeface="Consolas" panose="020B0609020204030204" pitchFamily="49" charset="0"/>
                <a:ea typeface="Times New Roman"/>
                <a:cs typeface="Consolas" panose="020B0609020204030204" pitchFamily="49" charset="0"/>
              </a:rPr>
              <a:t>&gt;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smtClean="0">
                <a:latin typeface="Consolas" panose="020B0609020204030204" pitchFamily="49" charset="0"/>
                <a:ea typeface="Times New Roman"/>
                <a:cs typeface="Consolas" panose="020B0609020204030204" pitchFamily="49" charset="0"/>
              </a:rPr>
              <a:t>    ...</a:t>
            </a:r>
            <a:endParaRPr lang="en-GB" sz="1400" b="1" dirty="0">
              <a:solidFill>
                <a:srgbClr val="1E90FF"/>
              </a:solidFill>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b="1" dirty="0">
                <a:solidFill>
                  <a:srgbClr val="1E90FF"/>
                </a:solidFill>
                <a:latin typeface="Consolas" panose="020B0609020204030204" pitchFamily="49" charset="0"/>
                <a:ea typeface="Times New Roman"/>
                <a:cs typeface="Consolas" panose="020B0609020204030204" pitchFamily="49" charset="0"/>
              </a:rPr>
              <a:t>&lt;/</a:t>
            </a:r>
            <a:r>
              <a:rPr lang="en-GB" sz="1400" b="1" dirty="0" err="1">
                <a:solidFill>
                  <a:srgbClr val="1E90FF"/>
                </a:solidFill>
                <a:latin typeface="Consolas" panose="020B0609020204030204" pitchFamily="49" charset="0"/>
                <a:ea typeface="Times New Roman"/>
                <a:cs typeface="Consolas" panose="020B0609020204030204" pitchFamily="49" charset="0"/>
              </a:rPr>
              <a:t>bb:resources</a:t>
            </a:r>
            <a:r>
              <a:rPr lang="en-GB" sz="1400" b="1" dirty="0">
                <a:solidFill>
                  <a:srgbClr val="1E90FF"/>
                </a:solidFill>
                <a:latin typeface="Consolas" panose="020B0609020204030204" pitchFamily="49" charset="0"/>
                <a:ea typeface="Times New Roman"/>
                <a:cs typeface="Consolas" panose="020B0609020204030204" pitchFamily="49" charset="0"/>
              </a:rPr>
              <a:t>&gt;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b="1" dirty="0">
                <a:solidFill>
                  <a:srgbClr val="1E90FF"/>
                </a:solidFill>
                <a:latin typeface="Consolas" panose="020B0609020204030204" pitchFamily="49" charset="0"/>
                <a:ea typeface="Times New Roman"/>
                <a:cs typeface="Consolas" panose="020B0609020204030204" pitchFamily="49" charset="0"/>
              </a:rPr>
              <a:t>&lt;/w3c:widget&gt;</a:t>
            </a:r>
            <a:endParaRPr lang="en-GB" sz="1400" dirty="0">
              <a:effectLst/>
              <a:latin typeface="Consolas" panose="020B0609020204030204" pitchFamily="49" charset="0"/>
              <a:ea typeface="Times New Roman"/>
              <a:cs typeface="Consolas" panose="020B0609020204030204" pitchFamily="49" charset="0"/>
            </a:endParaRPr>
          </a:p>
        </p:txBody>
      </p:sp>
    </p:spTree>
    <p:extLst>
      <p:ext uri="{BB962C8B-B14F-4D97-AF65-F5344CB8AC3E}">
        <p14:creationId xmlns="" xmlns:p14="http://schemas.microsoft.com/office/powerpoint/2010/main" val="11792662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FF59741-7650-A046-95B5-8D31235C520E}" type="slidenum">
              <a:rPr lang="en-US" smtClean="0"/>
              <a:pPr/>
              <a:t>13</a:t>
            </a:fld>
            <a:endParaRPr lang="en-US" dirty="0"/>
          </a:p>
        </p:txBody>
      </p:sp>
      <p:sp>
        <p:nvSpPr>
          <p:cNvPr id="3" name="Text Placeholder 2"/>
          <p:cNvSpPr>
            <a:spLocks noGrp="1"/>
          </p:cNvSpPr>
          <p:nvPr>
            <p:ph type="body" sz="quarter" idx="13"/>
          </p:nvPr>
        </p:nvSpPr>
        <p:spPr/>
        <p:txBody>
          <a:bodyPr/>
          <a:lstStyle/>
          <a:p>
            <a:r>
              <a:rPr lang="en-US" dirty="0" smtClean="0"/>
              <a:t>Exercise: Create Your First Container</a:t>
            </a:r>
            <a:endParaRPr lang="en-GB" dirty="0"/>
          </a:p>
        </p:txBody>
      </p:sp>
      <p:sp>
        <p:nvSpPr>
          <p:cNvPr id="8" name="TextBox 7"/>
          <p:cNvSpPr txBox="1"/>
          <p:nvPr/>
        </p:nvSpPr>
        <p:spPr>
          <a:xfrm>
            <a:off x="395536" y="2462986"/>
            <a:ext cx="8373053" cy="341632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smtClean="0">
                <a:latin typeface="Roboto Light"/>
                <a:cs typeface="Roboto Light"/>
              </a:rPr>
              <a:t>Scaffold an “Accordion” container template structure using the “</a:t>
            </a:r>
            <a:r>
              <a:rPr lang="en-US" dirty="0" smtClean="0">
                <a:latin typeface="Roboto Medium"/>
                <a:cs typeface="Roboto Medium"/>
              </a:rPr>
              <a:t>bb generate</a:t>
            </a:r>
            <a:r>
              <a:rPr lang="en-US" dirty="0" smtClean="0">
                <a:latin typeface="Roboto Light"/>
                <a:cs typeface="Roboto Light"/>
              </a:rPr>
              <a:t>” command of bb-cli (generate an “</a:t>
            </a:r>
            <a:r>
              <a:rPr lang="en-US" b="1" dirty="0" smtClean="0">
                <a:latin typeface="Roboto Medium"/>
                <a:cs typeface="Roboto Medium"/>
              </a:rPr>
              <a:t>container-template</a:t>
            </a:r>
            <a:r>
              <a:rPr lang="en-US" dirty="0" smtClean="0">
                <a:latin typeface="Roboto Light"/>
                <a:cs typeface="Roboto Light"/>
              </a:rPr>
              <a:t>”)</a:t>
            </a:r>
          </a:p>
          <a:p>
            <a:pPr marL="285750" indent="-285750">
              <a:lnSpc>
                <a:spcPct val="200000"/>
              </a:lnSpc>
              <a:buFont typeface="Arial" panose="020B0604020202020204" pitchFamily="34" charset="0"/>
              <a:buChar char="•"/>
            </a:pPr>
            <a:r>
              <a:rPr lang="en-US" dirty="0">
                <a:latin typeface="Roboto Light"/>
                <a:cs typeface="Roboto Light"/>
              </a:rPr>
              <a:t>Import </a:t>
            </a:r>
            <a:r>
              <a:rPr lang="en-US" dirty="0" smtClean="0">
                <a:latin typeface="Roboto Light"/>
                <a:cs typeface="Roboto Light"/>
              </a:rPr>
              <a:t>the template </a:t>
            </a:r>
            <a:r>
              <a:rPr lang="en-US" dirty="0">
                <a:latin typeface="Roboto Light"/>
                <a:cs typeface="Roboto Light"/>
              </a:rPr>
              <a:t>in the Enterprise </a:t>
            </a:r>
            <a:r>
              <a:rPr lang="en-US" dirty="0" smtClean="0">
                <a:latin typeface="Roboto Light"/>
                <a:cs typeface="Roboto Light"/>
              </a:rPr>
              <a:t>Catalog</a:t>
            </a:r>
          </a:p>
          <a:p>
            <a:pPr marL="285750" indent="-285750">
              <a:lnSpc>
                <a:spcPct val="200000"/>
              </a:lnSpc>
              <a:buFont typeface="Arial" panose="020B0604020202020204" pitchFamily="34" charset="0"/>
              <a:buChar char="•"/>
            </a:pPr>
            <a:r>
              <a:rPr lang="en-US" dirty="0">
                <a:latin typeface="Roboto Light"/>
                <a:cs typeface="Roboto Light"/>
              </a:rPr>
              <a:t>Scaffold an “Accordion” container </a:t>
            </a:r>
            <a:r>
              <a:rPr lang="en-US" dirty="0" smtClean="0">
                <a:latin typeface="Roboto Light"/>
                <a:cs typeface="Roboto Light"/>
              </a:rPr>
              <a:t>structure </a:t>
            </a:r>
            <a:r>
              <a:rPr lang="en-US" dirty="0">
                <a:latin typeface="Roboto Light"/>
                <a:cs typeface="Roboto Light"/>
              </a:rPr>
              <a:t>using the “</a:t>
            </a:r>
            <a:r>
              <a:rPr lang="en-US" dirty="0">
                <a:latin typeface="Roboto Medium"/>
                <a:cs typeface="Roboto Medium"/>
              </a:rPr>
              <a:t>bb generate</a:t>
            </a:r>
            <a:r>
              <a:rPr lang="en-US" dirty="0">
                <a:latin typeface="Roboto Light"/>
                <a:cs typeface="Roboto Light"/>
              </a:rPr>
              <a:t>” command of bb-cli (generate an </a:t>
            </a:r>
            <a:r>
              <a:rPr lang="en-US" dirty="0" smtClean="0">
                <a:latin typeface="Roboto Light"/>
                <a:cs typeface="Roboto Light"/>
              </a:rPr>
              <a:t>“</a:t>
            </a:r>
            <a:r>
              <a:rPr lang="en-US" b="1" dirty="0" smtClean="0">
                <a:latin typeface="Roboto Medium"/>
                <a:cs typeface="Roboto Medium"/>
              </a:rPr>
              <a:t>container</a:t>
            </a:r>
            <a:r>
              <a:rPr lang="en-US" dirty="0" smtClean="0">
                <a:latin typeface="Roboto Light"/>
                <a:cs typeface="Roboto Light"/>
              </a:rPr>
              <a:t>”)</a:t>
            </a:r>
          </a:p>
          <a:p>
            <a:pPr marL="285750" indent="-285750">
              <a:lnSpc>
                <a:spcPct val="200000"/>
              </a:lnSpc>
              <a:buFont typeface="Arial" panose="020B0604020202020204" pitchFamily="34" charset="0"/>
              <a:buChar char="•"/>
            </a:pPr>
            <a:r>
              <a:rPr lang="en-US" dirty="0" smtClean="0">
                <a:latin typeface="Roboto Light"/>
                <a:cs typeface="Roboto Light"/>
              </a:rPr>
              <a:t>Import your container in the Enterprise Catalog and enable it for your portal</a:t>
            </a:r>
          </a:p>
        </p:txBody>
      </p:sp>
    </p:spTree>
    <p:extLst>
      <p:ext uri="{BB962C8B-B14F-4D97-AF65-F5344CB8AC3E}">
        <p14:creationId xmlns="" xmlns:p14="http://schemas.microsoft.com/office/powerpoint/2010/main" val="1312792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FF59741-7650-A046-95B5-8D31235C520E}" type="slidenum">
              <a:rPr lang="en-US" smtClean="0"/>
              <a:pPr/>
              <a:t>14</a:t>
            </a:fld>
            <a:endParaRPr lang="en-US" dirty="0"/>
          </a:p>
        </p:txBody>
      </p:sp>
      <p:sp>
        <p:nvSpPr>
          <p:cNvPr id="3" name="Text Placeholder 2"/>
          <p:cNvSpPr>
            <a:spLocks noGrp="1"/>
          </p:cNvSpPr>
          <p:nvPr>
            <p:ph type="body" sz="quarter" idx="11"/>
          </p:nvPr>
        </p:nvSpPr>
        <p:spPr/>
        <p:txBody>
          <a:bodyPr/>
          <a:lstStyle/>
          <a:p>
            <a:r>
              <a:rPr lang="en-US" dirty="0"/>
              <a:t>Container </a:t>
            </a:r>
            <a:r>
              <a:rPr lang="en-US" dirty="0" smtClean="0"/>
              <a:t>Functionality</a:t>
            </a:r>
            <a:endParaRPr lang="en-GB" dirty="0"/>
          </a:p>
        </p:txBody>
      </p:sp>
      <p:sp>
        <p:nvSpPr>
          <p:cNvPr id="4" name="Text Placeholder 3"/>
          <p:cNvSpPr>
            <a:spLocks noGrp="1"/>
          </p:cNvSpPr>
          <p:nvPr>
            <p:ph type="body" sz="quarter" idx="12"/>
          </p:nvPr>
        </p:nvSpPr>
        <p:spPr/>
        <p:txBody>
          <a:bodyPr/>
          <a:lstStyle/>
          <a:p>
            <a:r>
              <a:rPr lang="en-US" dirty="0"/>
              <a:t>Container Development</a:t>
            </a:r>
          </a:p>
        </p:txBody>
      </p:sp>
    </p:spTree>
    <p:extLst>
      <p:ext uri="{BB962C8B-B14F-4D97-AF65-F5344CB8AC3E}">
        <p14:creationId xmlns="" xmlns:p14="http://schemas.microsoft.com/office/powerpoint/2010/main" val="37116692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Container Functionality</a:t>
            </a:r>
            <a:endParaRPr lang="en-GB" dirty="0"/>
          </a:p>
        </p:txBody>
      </p:sp>
      <p:sp>
        <p:nvSpPr>
          <p:cNvPr id="3" name="Slide Number Placeholder 2"/>
          <p:cNvSpPr>
            <a:spLocks noGrp="1"/>
          </p:cNvSpPr>
          <p:nvPr>
            <p:ph type="sldNum" sz="quarter" idx="4"/>
          </p:nvPr>
        </p:nvSpPr>
        <p:spPr/>
        <p:txBody>
          <a:bodyPr/>
          <a:lstStyle/>
          <a:p>
            <a:fld id="{6FF59741-7650-A046-95B5-8D31235C520E}" type="slidenum">
              <a:rPr lang="en-US" smtClean="0"/>
              <a:pPr/>
              <a:t>15</a:t>
            </a:fld>
            <a:endParaRPr lang="en-US" dirty="0"/>
          </a:p>
        </p:txBody>
      </p:sp>
      <p:sp>
        <p:nvSpPr>
          <p:cNvPr id="4" name="Rectangle 3"/>
          <p:cNvSpPr/>
          <p:nvPr/>
        </p:nvSpPr>
        <p:spPr bwMode="auto">
          <a:xfrm>
            <a:off x="2838329" y="4365104"/>
            <a:ext cx="3749895" cy="1437090"/>
          </a:xfrm>
          <a:custGeom>
            <a:avLst/>
            <a:gdLst>
              <a:gd name="connsiteX0" fmla="*/ 0 w 3456384"/>
              <a:gd name="connsiteY0" fmla="*/ 0 h 1008112"/>
              <a:gd name="connsiteX1" fmla="*/ 3456384 w 3456384"/>
              <a:gd name="connsiteY1" fmla="*/ 0 h 1008112"/>
              <a:gd name="connsiteX2" fmla="*/ 3456384 w 3456384"/>
              <a:gd name="connsiteY2" fmla="*/ 1008112 h 1008112"/>
              <a:gd name="connsiteX3" fmla="*/ 0 w 3456384"/>
              <a:gd name="connsiteY3" fmla="*/ 1008112 h 1008112"/>
              <a:gd name="connsiteX4" fmla="*/ 0 w 3456384"/>
              <a:gd name="connsiteY4" fmla="*/ 0 h 1008112"/>
              <a:gd name="connsiteX0" fmla="*/ 0 w 3727317"/>
              <a:gd name="connsiteY0" fmla="*/ 428978 h 1437090"/>
              <a:gd name="connsiteX1" fmla="*/ 3727317 w 3727317"/>
              <a:gd name="connsiteY1" fmla="*/ 0 h 1437090"/>
              <a:gd name="connsiteX2" fmla="*/ 3456384 w 3727317"/>
              <a:gd name="connsiteY2" fmla="*/ 1437090 h 1437090"/>
              <a:gd name="connsiteX3" fmla="*/ 0 w 3727317"/>
              <a:gd name="connsiteY3" fmla="*/ 1437090 h 1437090"/>
              <a:gd name="connsiteX4" fmla="*/ 0 w 3727317"/>
              <a:gd name="connsiteY4" fmla="*/ 428978 h 1437090"/>
              <a:gd name="connsiteX0" fmla="*/ 22578 w 3749895"/>
              <a:gd name="connsiteY0" fmla="*/ 428978 h 1437090"/>
              <a:gd name="connsiteX1" fmla="*/ 3749895 w 3749895"/>
              <a:gd name="connsiteY1" fmla="*/ 0 h 1437090"/>
              <a:gd name="connsiteX2" fmla="*/ 3478962 w 3749895"/>
              <a:gd name="connsiteY2" fmla="*/ 1437090 h 1437090"/>
              <a:gd name="connsiteX3" fmla="*/ 0 w 3749895"/>
              <a:gd name="connsiteY3" fmla="*/ 1245179 h 1437090"/>
              <a:gd name="connsiteX4" fmla="*/ 22578 w 3749895"/>
              <a:gd name="connsiteY4" fmla="*/ 428978 h 1437090"/>
              <a:gd name="connsiteX0" fmla="*/ 22578 w 3749895"/>
              <a:gd name="connsiteY0" fmla="*/ 428978 h 1437090"/>
              <a:gd name="connsiteX1" fmla="*/ 1936871 w 3749895"/>
              <a:gd name="connsiteY1" fmla="*/ 240763 h 1437090"/>
              <a:gd name="connsiteX2" fmla="*/ 3749895 w 3749895"/>
              <a:gd name="connsiteY2" fmla="*/ 0 h 1437090"/>
              <a:gd name="connsiteX3" fmla="*/ 3478962 w 3749895"/>
              <a:gd name="connsiteY3" fmla="*/ 1437090 h 1437090"/>
              <a:gd name="connsiteX4" fmla="*/ 0 w 3749895"/>
              <a:gd name="connsiteY4" fmla="*/ 1245179 h 1437090"/>
              <a:gd name="connsiteX5" fmla="*/ 22578 w 3749895"/>
              <a:gd name="connsiteY5" fmla="*/ 428978 h 1437090"/>
              <a:gd name="connsiteX0" fmla="*/ 22578 w 3749895"/>
              <a:gd name="connsiteY0" fmla="*/ 428978 h 1437090"/>
              <a:gd name="connsiteX1" fmla="*/ 1970738 w 3749895"/>
              <a:gd name="connsiteY1" fmla="*/ 331074 h 1437090"/>
              <a:gd name="connsiteX2" fmla="*/ 3749895 w 3749895"/>
              <a:gd name="connsiteY2" fmla="*/ 0 h 1437090"/>
              <a:gd name="connsiteX3" fmla="*/ 3478962 w 3749895"/>
              <a:gd name="connsiteY3" fmla="*/ 1437090 h 1437090"/>
              <a:gd name="connsiteX4" fmla="*/ 0 w 3749895"/>
              <a:gd name="connsiteY4" fmla="*/ 1245179 h 1437090"/>
              <a:gd name="connsiteX5" fmla="*/ 22578 w 3749895"/>
              <a:gd name="connsiteY5" fmla="*/ 428978 h 143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49895" h="1437090">
                <a:moveTo>
                  <a:pt x="22578" y="428978"/>
                </a:moveTo>
                <a:cubicBezTo>
                  <a:pt x="649387" y="354951"/>
                  <a:pt x="1343929" y="405101"/>
                  <a:pt x="1970738" y="331074"/>
                </a:cubicBezTo>
                <a:lnTo>
                  <a:pt x="3749895" y="0"/>
                </a:lnTo>
                <a:lnTo>
                  <a:pt x="3478962" y="1437090"/>
                </a:lnTo>
                <a:lnTo>
                  <a:pt x="0" y="1245179"/>
                </a:lnTo>
                <a:lnTo>
                  <a:pt x="22578" y="428978"/>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800" dirty="0" smtClean="0">
                <a:solidFill>
                  <a:schemeClr val="bg1"/>
                </a:solidFill>
                <a:latin typeface="Roboto Light"/>
              </a:rPr>
              <a:t>Custom handlers</a:t>
            </a:r>
            <a:endParaRPr lang="en-GB" sz="2800" dirty="0">
              <a:solidFill>
                <a:schemeClr val="bg1"/>
              </a:solidFill>
              <a:latin typeface="Roboto Light"/>
            </a:endParaRPr>
          </a:p>
        </p:txBody>
      </p:sp>
      <p:sp>
        <p:nvSpPr>
          <p:cNvPr id="5" name="Rectangle 4"/>
          <p:cNvSpPr/>
          <p:nvPr/>
        </p:nvSpPr>
        <p:spPr bwMode="auto">
          <a:xfrm>
            <a:off x="791580" y="1700808"/>
            <a:ext cx="3096344" cy="1664816"/>
          </a:xfrm>
          <a:custGeom>
            <a:avLst/>
            <a:gdLst>
              <a:gd name="connsiteX0" fmla="*/ 0 w 3096344"/>
              <a:gd name="connsiteY0" fmla="*/ 0 h 1584176"/>
              <a:gd name="connsiteX1" fmla="*/ 3096344 w 3096344"/>
              <a:gd name="connsiteY1" fmla="*/ 0 h 1584176"/>
              <a:gd name="connsiteX2" fmla="*/ 3096344 w 3096344"/>
              <a:gd name="connsiteY2" fmla="*/ 1584176 h 1584176"/>
              <a:gd name="connsiteX3" fmla="*/ 0 w 3096344"/>
              <a:gd name="connsiteY3" fmla="*/ 1584176 h 1584176"/>
              <a:gd name="connsiteX4" fmla="*/ 0 w 3096344"/>
              <a:gd name="connsiteY4" fmla="*/ 0 h 1584176"/>
              <a:gd name="connsiteX0" fmla="*/ 0 w 3096344"/>
              <a:gd name="connsiteY0" fmla="*/ 0 h 1584176"/>
              <a:gd name="connsiteX1" fmla="*/ 3006033 w 3096344"/>
              <a:gd name="connsiteY1" fmla="*/ 90311 h 1584176"/>
              <a:gd name="connsiteX2" fmla="*/ 3096344 w 3096344"/>
              <a:gd name="connsiteY2" fmla="*/ 1584176 h 1584176"/>
              <a:gd name="connsiteX3" fmla="*/ 0 w 3096344"/>
              <a:gd name="connsiteY3" fmla="*/ 1584176 h 1584176"/>
              <a:gd name="connsiteX4" fmla="*/ 0 w 3096344"/>
              <a:gd name="connsiteY4" fmla="*/ 0 h 1584176"/>
              <a:gd name="connsiteX0" fmla="*/ 135467 w 3096344"/>
              <a:gd name="connsiteY0" fmla="*/ 0 h 1922843"/>
              <a:gd name="connsiteX1" fmla="*/ 3006033 w 3096344"/>
              <a:gd name="connsiteY1" fmla="*/ 428978 h 1922843"/>
              <a:gd name="connsiteX2" fmla="*/ 3096344 w 3096344"/>
              <a:gd name="connsiteY2" fmla="*/ 1922843 h 1922843"/>
              <a:gd name="connsiteX3" fmla="*/ 0 w 3096344"/>
              <a:gd name="connsiteY3" fmla="*/ 1922843 h 1922843"/>
              <a:gd name="connsiteX4" fmla="*/ 135467 w 3096344"/>
              <a:gd name="connsiteY4" fmla="*/ 0 h 1922843"/>
              <a:gd name="connsiteX0" fmla="*/ 135467 w 3096344"/>
              <a:gd name="connsiteY0" fmla="*/ 0 h 1972357"/>
              <a:gd name="connsiteX1" fmla="*/ 3006033 w 3096344"/>
              <a:gd name="connsiteY1" fmla="*/ 428978 h 1972357"/>
              <a:gd name="connsiteX2" fmla="*/ 3096344 w 3096344"/>
              <a:gd name="connsiteY2" fmla="*/ 1922843 h 1972357"/>
              <a:gd name="connsiteX3" fmla="*/ 99309 w 3096344"/>
              <a:gd name="connsiteY3" fmla="*/ 1972357 h 1972357"/>
              <a:gd name="connsiteX4" fmla="*/ 0 w 3096344"/>
              <a:gd name="connsiteY4" fmla="*/ 1922843 h 1972357"/>
              <a:gd name="connsiteX5" fmla="*/ 135467 w 3096344"/>
              <a:gd name="connsiteY5" fmla="*/ 0 h 1972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6344" h="1972357">
                <a:moveTo>
                  <a:pt x="135467" y="0"/>
                </a:moveTo>
                <a:lnTo>
                  <a:pt x="3006033" y="428978"/>
                </a:lnTo>
                <a:lnTo>
                  <a:pt x="3096344" y="1922843"/>
                </a:lnTo>
                <a:cubicBezTo>
                  <a:pt x="2082281" y="1924296"/>
                  <a:pt x="1113372" y="1970904"/>
                  <a:pt x="99309" y="1972357"/>
                </a:cubicBezTo>
                <a:lnTo>
                  <a:pt x="0" y="1922843"/>
                </a:lnTo>
                <a:lnTo>
                  <a:pt x="135467"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800" dirty="0" smtClean="0">
                <a:solidFill>
                  <a:schemeClr val="bg1"/>
                </a:solidFill>
                <a:latin typeface="Roboto Light"/>
              </a:rPr>
              <a:t>Base container</a:t>
            </a:r>
          </a:p>
          <a:p>
            <a:pPr algn="ctr"/>
            <a:r>
              <a:rPr lang="en-US" sz="2800" dirty="0" smtClean="0">
                <a:solidFill>
                  <a:schemeClr val="bg1"/>
                </a:solidFill>
                <a:latin typeface="Roboto Light"/>
              </a:rPr>
              <a:t>object</a:t>
            </a:r>
            <a:endParaRPr lang="en-GB" sz="2800" dirty="0">
              <a:solidFill>
                <a:schemeClr val="bg1"/>
              </a:solidFill>
              <a:latin typeface="Roboto Light"/>
            </a:endParaRPr>
          </a:p>
        </p:txBody>
      </p:sp>
      <p:sp>
        <p:nvSpPr>
          <p:cNvPr id="6" name="Rectangle 5"/>
          <p:cNvSpPr/>
          <p:nvPr/>
        </p:nvSpPr>
        <p:spPr bwMode="auto">
          <a:xfrm>
            <a:off x="5580112" y="1988840"/>
            <a:ext cx="2607250" cy="1627557"/>
          </a:xfrm>
          <a:custGeom>
            <a:avLst/>
            <a:gdLst>
              <a:gd name="connsiteX0" fmla="*/ 0 w 2550806"/>
              <a:gd name="connsiteY0" fmla="*/ 0 h 1356624"/>
              <a:gd name="connsiteX1" fmla="*/ 2550806 w 2550806"/>
              <a:gd name="connsiteY1" fmla="*/ 0 h 1356624"/>
              <a:gd name="connsiteX2" fmla="*/ 2550806 w 2550806"/>
              <a:gd name="connsiteY2" fmla="*/ 1356624 h 1356624"/>
              <a:gd name="connsiteX3" fmla="*/ 0 w 2550806"/>
              <a:gd name="connsiteY3" fmla="*/ 1356624 h 1356624"/>
              <a:gd name="connsiteX4" fmla="*/ 0 w 2550806"/>
              <a:gd name="connsiteY4" fmla="*/ 0 h 1356624"/>
              <a:gd name="connsiteX0" fmla="*/ 0 w 2550806"/>
              <a:gd name="connsiteY0" fmla="*/ 0 h 1356624"/>
              <a:gd name="connsiteX1" fmla="*/ 2426628 w 2550806"/>
              <a:gd name="connsiteY1" fmla="*/ 158044 h 1356624"/>
              <a:gd name="connsiteX2" fmla="*/ 2550806 w 2550806"/>
              <a:gd name="connsiteY2" fmla="*/ 1356624 h 1356624"/>
              <a:gd name="connsiteX3" fmla="*/ 0 w 2550806"/>
              <a:gd name="connsiteY3" fmla="*/ 1356624 h 1356624"/>
              <a:gd name="connsiteX4" fmla="*/ 0 w 2550806"/>
              <a:gd name="connsiteY4" fmla="*/ 0 h 1356624"/>
              <a:gd name="connsiteX0" fmla="*/ 0 w 2550806"/>
              <a:gd name="connsiteY0" fmla="*/ 0 h 1356624"/>
              <a:gd name="connsiteX1" fmla="*/ 2426628 w 2550806"/>
              <a:gd name="connsiteY1" fmla="*/ 158044 h 1356624"/>
              <a:gd name="connsiteX2" fmla="*/ 2550806 w 2550806"/>
              <a:gd name="connsiteY2" fmla="*/ 1356624 h 1356624"/>
              <a:gd name="connsiteX3" fmla="*/ 191911 w 2550806"/>
              <a:gd name="connsiteY3" fmla="*/ 1164712 h 1356624"/>
              <a:gd name="connsiteX4" fmla="*/ 0 w 2550806"/>
              <a:gd name="connsiteY4" fmla="*/ 0 h 1356624"/>
              <a:gd name="connsiteX0" fmla="*/ 0 w 2607250"/>
              <a:gd name="connsiteY0" fmla="*/ 0 h 1627557"/>
              <a:gd name="connsiteX1" fmla="*/ 2426628 w 2607250"/>
              <a:gd name="connsiteY1" fmla="*/ 158044 h 1627557"/>
              <a:gd name="connsiteX2" fmla="*/ 2607250 w 2607250"/>
              <a:gd name="connsiteY2" fmla="*/ 1627557 h 1627557"/>
              <a:gd name="connsiteX3" fmla="*/ 191911 w 2607250"/>
              <a:gd name="connsiteY3" fmla="*/ 1164712 h 1627557"/>
              <a:gd name="connsiteX4" fmla="*/ 0 w 2607250"/>
              <a:gd name="connsiteY4" fmla="*/ 0 h 1627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7250" h="1627557">
                <a:moveTo>
                  <a:pt x="0" y="0"/>
                </a:moveTo>
                <a:lnTo>
                  <a:pt x="2426628" y="158044"/>
                </a:lnTo>
                <a:lnTo>
                  <a:pt x="2607250" y="1627557"/>
                </a:lnTo>
                <a:lnTo>
                  <a:pt x="191911" y="1164712"/>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800" dirty="0" smtClean="0">
                <a:solidFill>
                  <a:schemeClr val="bg1"/>
                </a:solidFill>
                <a:latin typeface="Roboto Light"/>
              </a:rPr>
              <a:t>Client side</a:t>
            </a:r>
          </a:p>
          <a:p>
            <a:pPr algn="ctr"/>
            <a:r>
              <a:rPr lang="en-US" sz="2800" dirty="0" smtClean="0">
                <a:solidFill>
                  <a:schemeClr val="bg1"/>
                </a:solidFill>
                <a:latin typeface="Roboto Light"/>
              </a:rPr>
              <a:t>template</a:t>
            </a:r>
            <a:endParaRPr lang="en-GB" sz="2800" dirty="0">
              <a:solidFill>
                <a:schemeClr val="bg1"/>
              </a:solidFill>
              <a:latin typeface="Roboto Light"/>
            </a:endParaRPr>
          </a:p>
        </p:txBody>
      </p:sp>
    </p:spTree>
    <p:extLst>
      <p:ext uri="{BB962C8B-B14F-4D97-AF65-F5344CB8AC3E}">
        <p14:creationId xmlns="" xmlns:p14="http://schemas.microsoft.com/office/powerpoint/2010/main" val="1596255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Container Functionality</a:t>
            </a:r>
            <a:endParaRPr lang="en-GB" dirty="0"/>
          </a:p>
        </p:txBody>
      </p:sp>
      <p:sp>
        <p:nvSpPr>
          <p:cNvPr id="3" name="Slide Number Placeholder 2"/>
          <p:cNvSpPr>
            <a:spLocks noGrp="1"/>
          </p:cNvSpPr>
          <p:nvPr>
            <p:ph type="sldNum" sz="quarter" idx="4"/>
          </p:nvPr>
        </p:nvSpPr>
        <p:spPr/>
        <p:txBody>
          <a:bodyPr/>
          <a:lstStyle/>
          <a:p>
            <a:fld id="{6FF59741-7650-A046-95B5-8D31235C520E}" type="slidenum">
              <a:rPr lang="en-US" smtClean="0"/>
              <a:pPr/>
              <a:t>16</a:t>
            </a:fld>
            <a:endParaRPr lang="en-US" dirty="0"/>
          </a:p>
        </p:txBody>
      </p:sp>
      <p:sp>
        <p:nvSpPr>
          <p:cNvPr id="4" name="TextBox 3"/>
          <p:cNvSpPr txBox="1"/>
          <p:nvPr/>
        </p:nvSpPr>
        <p:spPr>
          <a:xfrm>
            <a:off x="1008749" y="1196752"/>
            <a:ext cx="7236276" cy="4339650"/>
          </a:xfrm>
          <a:prstGeom prst="rect">
            <a:avLst/>
          </a:prstGeom>
          <a:noFill/>
        </p:spPr>
        <p:txBody>
          <a:bodyPr wrap="none" rtlCol="0">
            <a:spAutoFit/>
          </a:bodyPr>
          <a:lstStyle/>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a:t>
            </a:r>
            <a:r>
              <a:rPr lang="en-GB" sz="1200" dirty="0">
                <a:solidFill>
                  <a:srgbClr val="0000AA"/>
                </a:solidFill>
                <a:latin typeface="Consolas" panose="020B0609020204030204" pitchFamily="49" charset="0"/>
                <a:ea typeface="Times New Roman"/>
                <a:cs typeface="Consolas" panose="020B0609020204030204" pitchFamily="49" charset="0"/>
              </a:rPr>
              <a:t>function</a:t>
            </a:r>
            <a:r>
              <a:rPr lang="en-GB" sz="1200" dirty="0">
                <a:latin typeface="Consolas" panose="020B0609020204030204" pitchFamily="49" charset="0"/>
                <a:ea typeface="Times New Roman"/>
                <a:cs typeface="Consolas" panose="020B0609020204030204" pitchFamily="49" charset="0"/>
              </a:rPr>
              <a:t> () {</a:t>
            </a: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  </a:t>
            </a:r>
            <a:r>
              <a:rPr lang="en-GB" sz="1200" dirty="0" err="1">
                <a:solidFill>
                  <a:srgbClr val="0000AA"/>
                </a:solidFill>
                <a:latin typeface="Consolas" panose="020B0609020204030204" pitchFamily="49" charset="0"/>
                <a:ea typeface="Times New Roman"/>
                <a:cs typeface="Consolas" panose="020B0609020204030204" pitchFamily="49" charset="0"/>
              </a:rPr>
              <a:t>var</a:t>
            </a:r>
            <a:r>
              <a:rPr lang="en-GB" sz="1200" dirty="0">
                <a:latin typeface="Consolas" panose="020B0609020204030204" pitchFamily="49" charset="0"/>
                <a:ea typeface="Times New Roman"/>
                <a:cs typeface="Consolas" panose="020B0609020204030204" pitchFamily="49" charset="0"/>
              </a:rPr>
              <a:t> Container = b$.</a:t>
            </a:r>
            <a:r>
              <a:rPr lang="en-GB" sz="1200" dirty="0" err="1">
                <a:latin typeface="Consolas" panose="020B0609020204030204" pitchFamily="49" charset="0"/>
                <a:ea typeface="Times New Roman"/>
                <a:cs typeface="Consolas" panose="020B0609020204030204" pitchFamily="49" charset="0"/>
              </a:rPr>
              <a:t>bdom</a:t>
            </a:r>
            <a:endParaRPr lang="en-GB" sz="12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                    .</a:t>
            </a:r>
            <a:r>
              <a:rPr lang="en-GB" sz="1200" dirty="0" err="1">
                <a:latin typeface="Consolas" panose="020B0609020204030204" pitchFamily="49" charset="0"/>
                <a:ea typeface="Times New Roman"/>
                <a:cs typeface="Consolas" panose="020B0609020204030204" pitchFamily="49" charset="0"/>
              </a:rPr>
              <a:t>getNamespace</a:t>
            </a:r>
            <a:r>
              <a:rPr lang="en-GB" sz="1200" dirty="0">
                <a:latin typeface="Consolas" panose="020B0609020204030204" pitchFamily="49" charset="0"/>
                <a:ea typeface="Times New Roman"/>
                <a:cs typeface="Consolas" panose="020B0609020204030204" pitchFamily="49" charset="0"/>
              </a:rPr>
              <a:t>(</a:t>
            </a:r>
            <a:r>
              <a:rPr lang="en-GB" sz="1200" dirty="0">
                <a:solidFill>
                  <a:srgbClr val="AA5500"/>
                </a:solidFill>
                <a:latin typeface="Consolas" panose="020B0609020204030204" pitchFamily="49" charset="0"/>
                <a:ea typeface="Times New Roman"/>
                <a:cs typeface="Consolas" panose="020B0609020204030204" pitchFamily="49" charset="0"/>
              </a:rPr>
              <a:t>'http://backbase.com/2013/</a:t>
            </a:r>
            <a:r>
              <a:rPr lang="en-GB" sz="1200" dirty="0" err="1">
                <a:solidFill>
                  <a:srgbClr val="AA5500"/>
                </a:solidFill>
                <a:latin typeface="Consolas" panose="020B0609020204030204" pitchFamily="49" charset="0"/>
                <a:ea typeface="Times New Roman"/>
                <a:cs typeface="Consolas" panose="020B0609020204030204" pitchFamily="49" charset="0"/>
              </a:rPr>
              <a:t>portalView</a:t>
            </a:r>
            <a:r>
              <a:rPr lang="en-GB" sz="1200" dirty="0">
                <a:solidFill>
                  <a:srgbClr val="AA5500"/>
                </a:solidFill>
                <a:latin typeface="Consolas" panose="020B0609020204030204" pitchFamily="49" charset="0"/>
                <a:ea typeface="Times New Roman"/>
                <a:cs typeface="Consolas" panose="020B0609020204030204" pitchFamily="49" charset="0"/>
              </a:rPr>
              <a:t>'</a:t>
            </a:r>
            <a:r>
              <a:rPr lang="en-GB" sz="1200" dirty="0">
                <a:latin typeface="Consolas" panose="020B0609020204030204" pitchFamily="49" charset="0"/>
                <a:ea typeface="Times New Roman"/>
                <a:cs typeface="Consolas" panose="020B0609020204030204" pitchFamily="49" charset="0"/>
              </a:rPr>
              <a:t>)</a:t>
            </a: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                    .</a:t>
            </a:r>
            <a:r>
              <a:rPr lang="en-GB" sz="1200" dirty="0" err="1">
                <a:latin typeface="Consolas" panose="020B0609020204030204" pitchFamily="49" charset="0"/>
                <a:ea typeface="Times New Roman"/>
                <a:cs typeface="Consolas" panose="020B0609020204030204" pitchFamily="49" charset="0"/>
              </a:rPr>
              <a:t>getClass</a:t>
            </a:r>
            <a:r>
              <a:rPr lang="en-GB" sz="1200" dirty="0">
                <a:latin typeface="Consolas" panose="020B0609020204030204" pitchFamily="49" charset="0"/>
                <a:ea typeface="Times New Roman"/>
                <a:cs typeface="Consolas" panose="020B0609020204030204" pitchFamily="49" charset="0"/>
              </a:rPr>
              <a:t>(</a:t>
            </a:r>
            <a:r>
              <a:rPr lang="en-GB" sz="1200" dirty="0">
                <a:solidFill>
                  <a:srgbClr val="AA5500"/>
                </a:solidFill>
                <a:latin typeface="Consolas" panose="020B0609020204030204" pitchFamily="49" charset="0"/>
                <a:ea typeface="Times New Roman"/>
                <a:cs typeface="Consolas" panose="020B0609020204030204" pitchFamily="49" charset="0"/>
              </a:rPr>
              <a:t>'container'</a:t>
            </a:r>
            <a:r>
              <a:rPr lang="en-GB" sz="1200" dirty="0">
                <a:latin typeface="Consolas" panose="020B0609020204030204" pitchFamily="49" charset="0"/>
                <a:ea typeface="Times New Roman"/>
                <a:cs typeface="Consolas" panose="020B0609020204030204" pitchFamily="49" charset="0"/>
              </a:rPr>
              <a:t>);</a:t>
            </a: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 </a:t>
            </a: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  </a:t>
            </a:r>
            <a:r>
              <a:rPr lang="en-GB" sz="1200" dirty="0" err="1">
                <a:latin typeface="Consolas" panose="020B0609020204030204" pitchFamily="49" charset="0"/>
                <a:ea typeface="Times New Roman"/>
                <a:cs typeface="Consolas" panose="020B0609020204030204" pitchFamily="49" charset="0"/>
              </a:rPr>
              <a:t>Container.extend</a:t>
            </a:r>
            <a:r>
              <a:rPr lang="en-GB" sz="1200" dirty="0">
                <a:latin typeface="Consolas" panose="020B0609020204030204" pitchFamily="49" charset="0"/>
                <a:ea typeface="Times New Roman"/>
                <a:cs typeface="Consolas" panose="020B0609020204030204" pitchFamily="49" charset="0"/>
              </a:rPr>
              <a:t>(</a:t>
            </a:r>
            <a:r>
              <a:rPr lang="en-GB" sz="1200" dirty="0">
                <a:solidFill>
                  <a:srgbClr val="0000AA"/>
                </a:solidFill>
                <a:latin typeface="Consolas" panose="020B0609020204030204" pitchFamily="49" charset="0"/>
                <a:ea typeface="Times New Roman"/>
                <a:cs typeface="Consolas" panose="020B0609020204030204" pitchFamily="49" charset="0"/>
              </a:rPr>
              <a:t>function</a:t>
            </a:r>
            <a:r>
              <a:rPr lang="en-GB" sz="1200" dirty="0">
                <a:latin typeface="Consolas" panose="020B0609020204030204" pitchFamily="49" charset="0"/>
                <a:ea typeface="Times New Roman"/>
                <a:cs typeface="Consolas" panose="020B0609020204030204" pitchFamily="49" charset="0"/>
              </a:rPr>
              <a:t> (</a:t>
            </a:r>
            <a:r>
              <a:rPr lang="en-GB" sz="1200" dirty="0" err="1">
                <a:latin typeface="Consolas" panose="020B0609020204030204" pitchFamily="49" charset="0"/>
                <a:ea typeface="Times New Roman"/>
                <a:cs typeface="Consolas" panose="020B0609020204030204" pitchFamily="49" charset="0"/>
              </a:rPr>
              <a:t>bdomDocument</a:t>
            </a:r>
            <a:r>
              <a:rPr lang="en-GB" sz="1200" dirty="0">
                <a:latin typeface="Consolas" panose="020B0609020204030204" pitchFamily="49" charset="0"/>
                <a:ea typeface="Times New Roman"/>
                <a:cs typeface="Consolas" panose="020B0609020204030204" pitchFamily="49" charset="0"/>
              </a:rPr>
              <a:t>, node) {</a:t>
            </a: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    </a:t>
            </a:r>
            <a:r>
              <a:rPr lang="en-GB" sz="1200" dirty="0" err="1">
                <a:latin typeface="Consolas" panose="020B0609020204030204" pitchFamily="49" charset="0"/>
                <a:ea typeface="Times New Roman"/>
                <a:cs typeface="Consolas" panose="020B0609020204030204" pitchFamily="49" charset="0"/>
              </a:rPr>
              <a:t>Container.apply</a:t>
            </a:r>
            <a:r>
              <a:rPr lang="en-GB" sz="1200" dirty="0">
                <a:latin typeface="Consolas" panose="020B0609020204030204" pitchFamily="49" charset="0"/>
                <a:ea typeface="Times New Roman"/>
                <a:cs typeface="Consolas" panose="020B0609020204030204" pitchFamily="49" charset="0"/>
              </a:rPr>
              <a:t>(</a:t>
            </a:r>
            <a:r>
              <a:rPr lang="en-GB" sz="1200" dirty="0">
                <a:solidFill>
                  <a:srgbClr val="0000AA"/>
                </a:solidFill>
                <a:latin typeface="Consolas" panose="020B0609020204030204" pitchFamily="49" charset="0"/>
                <a:ea typeface="Times New Roman"/>
                <a:cs typeface="Consolas" panose="020B0609020204030204" pitchFamily="49" charset="0"/>
              </a:rPr>
              <a:t>this</a:t>
            </a:r>
            <a:r>
              <a:rPr lang="en-GB" sz="1200" dirty="0">
                <a:latin typeface="Consolas" panose="020B0609020204030204" pitchFamily="49" charset="0"/>
                <a:ea typeface="Times New Roman"/>
                <a:cs typeface="Consolas" panose="020B0609020204030204" pitchFamily="49" charset="0"/>
              </a:rPr>
              <a:t>, arguments);</a:t>
            </a: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    </a:t>
            </a:r>
            <a:r>
              <a:rPr lang="en-GB" sz="1200" dirty="0" err="1">
                <a:solidFill>
                  <a:srgbClr val="0000AA"/>
                </a:solidFill>
                <a:latin typeface="Consolas" panose="020B0609020204030204" pitchFamily="49" charset="0"/>
                <a:ea typeface="Times New Roman"/>
                <a:cs typeface="Consolas" panose="020B0609020204030204" pitchFamily="49" charset="0"/>
              </a:rPr>
              <a:t>this</a:t>
            </a:r>
            <a:r>
              <a:rPr lang="en-GB" sz="1200" dirty="0" err="1">
                <a:latin typeface="Consolas" panose="020B0609020204030204" pitchFamily="49" charset="0"/>
                <a:ea typeface="Times New Roman"/>
                <a:cs typeface="Consolas" panose="020B0609020204030204" pitchFamily="49" charset="0"/>
              </a:rPr>
              <a:t>.isPossibleDragTarget</a:t>
            </a:r>
            <a:r>
              <a:rPr lang="en-GB" sz="1200" dirty="0">
                <a:latin typeface="Consolas" panose="020B0609020204030204" pitchFamily="49" charset="0"/>
                <a:ea typeface="Times New Roman"/>
                <a:cs typeface="Consolas" panose="020B0609020204030204" pitchFamily="49" charset="0"/>
              </a:rPr>
              <a:t> = </a:t>
            </a:r>
            <a:r>
              <a:rPr lang="en-GB" sz="1200" dirty="0">
                <a:solidFill>
                  <a:srgbClr val="0000AA"/>
                </a:solidFill>
                <a:latin typeface="Consolas" panose="020B0609020204030204" pitchFamily="49" charset="0"/>
                <a:ea typeface="Times New Roman"/>
                <a:cs typeface="Consolas" panose="020B0609020204030204" pitchFamily="49" charset="0"/>
              </a:rPr>
              <a:t>true</a:t>
            </a:r>
            <a:r>
              <a:rPr lang="en-GB" sz="1200" dirty="0">
                <a:latin typeface="Consolas" panose="020B0609020204030204" pitchFamily="49" charset="0"/>
                <a:ea typeface="Times New Roman"/>
                <a:cs typeface="Consolas" panose="020B0609020204030204" pitchFamily="49" charset="0"/>
              </a:rPr>
              <a:t>;</a:t>
            </a: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  }, {</a:t>
            </a: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    </a:t>
            </a:r>
            <a:r>
              <a:rPr lang="en-GB" sz="1200" dirty="0" err="1">
                <a:latin typeface="Consolas" panose="020B0609020204030204" pitchFamily="49" charset="0"/>
                <a:ea typeface="Times New Roman"/>
                <a:cs typeface="Consolas" panose="020B0609020204030204" pitchFamily="49" charset="0"/>
              </a:rPr>
              <a:t>localName</a:t>
            </a:r>
            <a:r>
              <a:rPr lang="en-GB" sz="1200" dirty="0">
                <a:latin typeface="Consolas" panose="020B0609020204030204" pitchFamily="49" charset="0"/>
                <a:ea typeface="Times New Roman"/>
                <a:cs typeface="Consolas" panose="020B0609020204030204" pitchFamily="49" charset="0"/>
              </a:rPr>
              <a:t>: </a:t>
            </a:r>
            <a:r>
              <a:rPr lang="en-GB" sz="1200" dirty="0" smtClean="0">
                <a:solidFill>
                  <a:srgbClr val="AA5500"/>
                </a:solidFill>
                <a:latin typeface="Consolas" panose="020B0609020204030204" pitchFamily="49" charset="0"/>
                <a:ea typeface="Times New Roman"/>
                <a:cs typeface="Consolas" panose="020B0609020204030204" pitchFamily="49" charset="0"/>
              </a:rPr>
              <a:t>'</a:t>
            </a:r>
            <a:r>
              <a:rPr lang="en-GB" sz="1200" dirty="0" err="1" smtClean="0">
                <a:solidFill>
                  <a:srgbClr val="AA5500"/>
                </a:solidFill>
                <a:latin typeface="Consolas" panose="020B0609020204030204" pitchFamily="49" charset="0"/>
                <a:ea typeface="Times New Roman"/>
                <a:cs typeface="Consolas" panose="020B0609020204030204" pitchFamily="49" charset="0"/>
              </a:rPr>
              <a:t>AccordionTemplate</a:t>
            </a:r>
            <a:r>
              <a:rPr lang="en-GB" sz="1200" dirty="0" smtClean="0">
                <a:solidFill>
                  <a:srgbClr val="AA5500"/>
                </a:solidFill>
                <a:latin typeface="Consolas" panose="020B0609020204030204" pitchFamily="49" charset="0"/>
                <a:ea typeface="Times New Roman"/>
                <a:cs typeface="Consolas" panose="020B0609020204030204" pitchFamily="49" charset="0"/>
              </a:rPr>
              <a:t>'</a:t>
            </a:r>
            <a:r>
              <a:rPr lang="en-GB" sz="1200" dirty="0" smtClean="0">
                <a:latin typeface="Consolas" panose="020B0609020204030204" pitchFamily="49" charset="0"/>
                <a:ea typeface="Times New Roman"/>
                <a:cs typeface="Consolas" panose="020B0609020204030204" pitchFamily="49" charset="0"/>
              </a:rPr>
              <a:t>,</a:t>
            </a:r>
            <a:endParaRPr lang="en-GB" sz="12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    </a:t>
            </a:r>
            <a:r>
              <a:rPr lang="en-GB" sz="1200" i="1" dirty="0" smtClean="0">
                <a:solidFill>
                  <a:srgbClr val="AAAAAA"/>
                </a:solidFill>
                <a:latin typeface="Consolas" panose="020B0609020204030204" pitchFamily="49" charset="0"/>
                <a:ea typeface="Times New Roman"/>
                <a:cs typeface="Consolas" panose="020B0609020204030204" pitchFamily="49" charset="0"/>
              </a:rPr>
              <a:t>// </a:t>
            </a:r>
            <a:r>
              <a:rPr lang="en-GB" sz="1200" i="1" dirty="0">
                <a:solidFill>
                  <a:srgbClr val="AAAAAA"/>
                </a:solidFill>
                <a:latin typeface="Consolas" panose="020B0609020204030204" pitchFamily="49" charset="0"/>
                <a:ea typeface="Times New Roman"/>
                <a:cs typeface="Consolas" panose="020B0609020204030204" pitchFamily="49" charset="0"/>
              </a:rPr>
              <a:t>the same as the </a:t>
            </a:r>
            <a:r>
              <a:rPr lang="en-GB" sz="1200" i="1" dirty="0" err="1">
                <a:solidFill>
                  <a:srgbClr val="AAAAAA"/>
                </a:solidFill>
                <a:latin typeface="Consolas" panose="020B0609020204030204" pitchFamily="49" charset="0"/>
                <a:ea typeface="Times New Roman"/>
                <a:cs typeface="Consolas" panose="020B0609020204030204" pitchFamily="49" charset="0"/>
              </a:rPr>
              <a:t>viewNamespace</a:t>
            </a:r>
            <a:r>
              <a:rPr lang="en-GB" sz="1200" i="1" dirty="0">
                <a:solidFill>
                  <a:srgbClr val="AAAAAA"/>
                </a:solidFill>
                <a:latin typeface="Consolas" panose="020B0609020204030204" pitchFamily="49" charset="0"/>
                <a:ea typeface="Times New Roman"/>
                <a:cs typeface="Consolas" panose="020B0609020204030204" pitchFamily="49" charset="0"/>
              </a:rPr>
              <a:t> property in the import XML for the container</a:t>
            </a:r>
            <a:endParaRPr lang="en-GB" sz="12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    </a:t>
            </a:r>
            <a:r>
              <a:rPr lang="en-GB" sz="1200" dirty="0" err="1" smtClean="0">
                <a:latin typeface="Consolas" panose="020B0609020204030204" pitchFamily="49" charset="0"/>
                <a:ea typeface="Times New Roman"/>
                <a:cs typeface="Consolas" panose="020B0609020204030204" pitchFamily="49" charset="0"/>
              </a:rPr>
              <a:t>namespaceURI</a:t>
            </a:r>
            <a:r>
              <a:rPr lang="en-GB" sz="1200" dirty="0">
                <a:latin typeface="Consolas" panose="020B0609020204030204" pitchFamily="49" charset="0"/>
                <a:ea typeface="Times New Roman"/>
                <a:cs typeface="Consolas" panose="020B0609020204030204" pitchFamily="49" charset="0"/>
              </a:rPr>
              <a:t>: </a:t>
            </a:r>
            <a:r>
              <a:rPr lang="en-GB" sz="1200" dirty="0">
                <a:solidFill>
                  <a:srgbClr val="AA5500"/>
                </a:solidFill>
                <a:latin typeface="Consolas" panose="020B0609020204030204" pitchFamily="49" charset="0"/>
                <a:ea typeface="Times New Roman"/>
                <a:cs typeface="Consolas" panose="020B0609020204030204" pitchFamily="49" charset="0"/>
              </a:rPr>
              <a:t>'</a:t>
            </a:r>
            <a:r>
              <a:rPr lang="en-GB" sz="1200" dirty="0" err="1">
                <a:solidFill>
                  <a:srgbClr val="AA5500"/>
                </a:solidFill>
                <a:latin typeface="Consolas" panose="020B0609020204030204" pitchFamily="49" charset="0"/>
                <a:ea typeface="Times New Roman"/>
                <a:cs typeface="Consolas" panose="020B0609020204030204" pitchFamily="49" charset="0"/>
              </a:rPr>
              <a:t>com.backbase.training</a:t>
            </a:r>
            <a:r>
              <a:rPr lang="en-GB" sz="1200" dirty="0">
                <a:solidFill>
                  <a:srgbClr val="AA5500"/>
                </a:solidFill>
                <a:latin typeface="Consolas" panose="020B0609020204030204" pitchFamily="49" charset="0"/>
                <a:ea typeface="Times New Roman"/>
                <a:cs typeface="Consolas" panose="020B0609020204030204" pitchFamily="49" charset="0"/>
              </a:rPr>
              <a:t>'</a:t>
            </a:r>
            <a:r>
              <a:rPr lang="en-GB" sz="1200" dirty="0">
                <a:latin typeface="Consolas" panose="020B0609020204030204" pitchFamily="49" charset="0"/>
                <a:ea typeface="Times New Roman"/>
                <a:cs typeface="Consolas" panose="020B0609020204030204" pitchFamily="49" charset="0"/>
              </a:rPr>
              <a:t> </a:t>
            </a: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  </a:t>
            </a:r>
            <a:r>
              <a:rPr lang="en-GB" sz="1200" dirty="0" smtClean="0">
                <a:latin typeface="Consolas" panose="020B0609020204030204" pitchFamily="49" charset="0"/>
                <a:ea typeface="Times New Roman"/>
                <a:cs typeface="Consolas" panose="020B0609020204030204" pitchFamily="49" charset="0"/>
              </a:rPr>
              <a:t>}, {</a:t>
            </a:r>
          </a:p>
          <a:p>
            <a:pPr>
              <a:lnSpc>
                <a:spcPct val="115000"/>
              </a:lnSpc>
              <a:spcAft>
                <a:spcPts val="0"/>
              </a:spcAft>
            </a:pPr>
            <a:r>
              <a:rPr lang="en-GB" sz="1200" dirty="0" smtClean="0">
                <a:latin typeface="Consolas" panose="020B0609020204030204" pitchFamily="49" charset="0"/>
                <a:ea typeface="Times New Roman"/>
                <a:cs typeface="Consolas" panose="020B0609020204030204" pitchFamily="49" charset="0"/>
              </a:rPr>
              <a:t>    handlers: {</a:t>
            </a:r>
          </a:p>
          <a:p>
            <a:pPr>
              <a:lnSpc>
                <a:spcPct val="115000"/>
              </a:lnSpc>
              <a:spcAft>
                <a:spcPts val="0"/>
              </a:spcAft>
            </a:pPr>
            <a:r>
              <a:rPr lang="en-GB" sz="1200" dirty="0" smtClean="0">
                <a:latin typeface="Consolas" panose="020B0609020204030204" pitchFamily="49" charset="0"/>
                <a:ea typeface="Times New Roman"/>
                <a:cs typeface="Consolas" panose="020B0609020204030204" pitchFamily="49" charset="0"/>
              </a:rPr>
              <a:t>      </a:t>
            </a:r>
            <a:r>
              <a:rPr lang="en-GB" sz="1200" dirty="0" err="1" smtClean="0">
                <a:latin typeface="Consolas" panose="020B0609020204030204" pitchFamily="49" charset="0"/>
                <a:ea typeface="Times New Roman"/>
                <a:cs typeface="Consolas" panose="020B0609020204030204" pitchFamily="49" charset="0"/>
              </a:rPr>
              <a:t>DOMReady</a:t>
            </a:r>
            <a:r>
              <a:rPr lang="en-GB" sz="1200" dirty="0" smtClean="0">
                <a:latin typeface="Consolas" panose="020B0609020204030204" pitchFamily="49" charset="0"/>
                <a:ea typeface="Times New Roman"/>
                <a:cs typeface="Consolas" panose="020B0609020204030204" pitchFamily="49" charset="0"/>
              </a:rPr>
              <a:t>: </a:t>
            </a:r>
            <a:r>
              <a:rPr lang="en-GB" sz="1200" dirty="0" smtClean="0">
                <a:solidFill>
                  <a:srgbClr val="0000AA"/>
                </a:solidFill>
                <a:latin typeface="Consolas" panose="020B0609020204030204" pitchFamily="49" charset="0"/>
                <a:ea typeface="Times New Roman"/>
                <a:cs typeface="Consolas" panose="020B0609020204030204" pitchFamily="49" charset="0"/>
              </a:rPr>
              <a:t>function</a:t>
            </a:r>
            <a:r>
              <a:rPr lang="en-GB" sz="1200" dirty="0" smtClean="0">
                <a:latin typeface="Consolas" panose="020B0609020204030204" pitchFamily="49" charset="0"/>
                <a:ea typeface="Times New Roman"/>
                <a:cs typeface="Consolas" panose="020B0609020204030204" pitchFamily="49" charset="0"/>
              </a:rPr>
              <a:t> () {</a:t>
            </a:r>
          </a:p>
          <a:p>
            <a:pPr>
              <a:lnSpc>
                <a:spcPct val="115000"/>
              </a:lnSpc>
              <a:spcAft>
                <a:spcPts val="0"/>
              </a:spcAft>
            </a:pPr>
            <a:r>
              <a:rPr lang="en-GB" sz="1200" dirty="0" smtClean="0">
                <a:latin typeface="Consolas" panose="020B0609020204030204" pitchFamily="49" charset="0"/>
                <a:ea typeface="Times New Roman"/>
                <a:cs typeface="Consolas" panose="020B0609020204030204" pitchFamily="49" charset="0"/>
              </a:rPr>
              <a:t>        </a:t>
            </a:r>
            <a:r>
              <a:rPr lang="en-GB" sz="1200" i="1" dirty="0">
                <a:solidFill>
                  <a:srgbClr val="AAAAAA"/>
                </a:solidFill>
                <a:latin typeface="Consolas" panose="020B0609020204030204" pitchFamily="49" charset="0"/>
                <a:ea typeface="Times New Roman"/>
                <a:cs typeface="Consolas" panose="020B0609020204030204" pitchFamily="49" charset="0"/>
              </a:rPr>
              <a:t>// triggers when the container is rendered</a:t>
            </a:r>
            <a:endParaRPr lang="en-GB" sz="12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      </a:t>
            </a:r>
            <a:r>
              <a:rPr lang="en-GB" sz="1200" dirty="0" smtClean="0">
                <a:latin typeface="Consolas" panose="020B0609020204030204" pitchFamily="49" charset="0"/>
                <a:ea typeface="Times New Roman"/>
                <a:cs typeface="Consolas" panose="020B0609020204030204" pitchFamily="49" charset="0"/>
              </a:rPr>
              <a:t>}</a:t>
            </a:r>
            <a:endParaRPr lang="en-GB" sz="12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    </a:t>
            </a:r>
            <a:r>
              <a:rPr lang="en-GB" sz="1200" dirty="0" smtClean="0">
                <a:latin typeface="Consolas" panose="020B0609020204030204" pitchFamily="49" charset="0"/>
                <a:ea typeface="Times New Roman"/>
                <a:cs typeface="Consolas" panose="020B0609020204030204" pitchFamily="49" charset="0"/>
              </a:rPr>
              <a:t>}</a:t>
            </a:r>
            <a:endParaRPr lang="en-GB" sz="12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  </a:t>
            </a:r>
            <a:r>
              <a:rPr lang="en-GB" sz="1200" dirty="0" smtClean="0">
                <a:latin typeface="Consolas" panose="020B0609020204030204" pitchFamily="49" charset="0"/>
                <a:ea typeface="Times New Roman"/>
                <a:cs typeface="Consolas" panose="020B0609020204030204" pitchFamily="49" charset="0"/>
              </a:rPr>
              <a:t>});</a:t>
            </a:r>
            <a:endParaRPr lang="en-GB" sz="12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a:t>
            </a:r>
            <a:endParaRPr lang="en-GB" sz="1200" dirty="0">
              <a:effectLst/>
              <a:latin typeface="Consolas" panose="020B0609020204030204" pitchFamily="49" charset="0"/>
              <a:ea typeface="Times New Roman"/>
              <a:cs typeface="Consolas" panose="020B0609020204030204" pitchFamily="49" charset="0"/>
            </a:endParaRPr>
          </a:p>
        </p:txBody>
      </p:sp>
    </p:spTree>
    <p:extLst>
      <p:ext uri="{BB962C8B-B14F-4D97-AF65-F5344CB8AC3E}">
        <p14:creationId xmlns="" xmlns:p14="http://schemas.microsoft.com/office/powerpoint/2010/main" val="2765452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1569437" y="3747330"/>
            <a:ext cx="6170916" cy="216024"/>
          </a:xfrm>
          <a:prstGeom prst="rect">
            <a:avLst/>
          </a:pr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sp>
        <p:nvSpPr>
          <p:cNvPr id="5" name="TextBox 4"/>
          <p:cNvSpPr txBox="1"/>
          <p:nvPr/>
        </p:nvSpPr>
        <p:spPr>
          <a:xfrm>
            <a:off x="1115616" y="2204864"/>
            <a:ext cx="6744154" cy="2322174"/>
          </a:xfrm>
          <a:prstGeom prst="rect">
            <a:avLst/>
          </a:prstGeom>
          <a:noFill/>
        </p:spPr>
        <p:txBody>
          <a:bodyPr wrap="none" rtlCol="0">
            <a:spAutoFit/>
          </a:bodyPr>
          <a:lstStyle/>
          <a:p>
            <a:pPr>
              <a:lnSpc>
                <a:spcPct val="115000"/>
              </a:lnSpc>
              <a:spcAft>
                <a:spcPts val="0"/>
              </a:spcAft>
            </a:pPr>
            <a:r>
              <a:rPr lang="en-GB" sz="1400" dirty="0">
                <a:solidFill>
                  <a:srgbClr val="4C8317"/>
                </a:solidFill>
                <a:latin typeface="Consolas" panose="020B0609020204030204" pitchFamily="49" charset="0"/>
                <a:ea typeface="Times New Roman"/>
                <a:cs typeface="Consolas" panose="020B0609020204030204" pitchFamily="49" charset="0"/>
              </a:rPr>
              <a:t>&lt;?xml version="1.0" encoding="UTF-8"?&gt;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b="1" dirty="0">
                <a:solidFill>
                  <a:srgbClr val="1E90FF"/>
                </a:solidFill>
                <a:latin typeface="Consolas" panose="020B0609020204030204" pitchFamily="49" charset="0"/>
                <a:ea typeface="Times New Roman"/>
                <a:cs typeface="Consolas" panose="020B0609020204030204" pitchFamily="49" charset="0"/>
              </a:rPr>
              <a:t>&lt;w3c:widget</a:t>
            </a:r>
            <a:r>
              <a:rPr lang="en-GB" sz="1400" dirty="0">
                <a:latin typeface="Consolas" panose="020B0609020204030204" pitchFamily="49" charset="0"/>
                <a:ea typeface="Times New Roman"/>
                <a:cs typeface="Consolas" panose="020B0609020204030204" pitchFamily="49" charset="0"/>
              </a:rPr>
              <a:t> </a:t>
            </a:r>
            <a:r>
              <a:rPr lang="en-GB" sz="1400" dirty="0">
                <a:solidFill>
                  <a:srgbClr val="1E90FF"/>
                </a:solidFill>
                <a:latin typeface="Consolas" panose="020B0609020204030204" pitchFamily="49" charset="0"/>
                <a:ea typeface="Times New Roman"/>
                <a:cs typeface="Consolas" panose="020B0609020204030204" pitchFamily="49" charset="0"/>
              </a:rPr>
              <a:t>xmlns:w3c=</a:t>
            </a:r>
            <a:r>
              <a:rPr lang="en-GB" sz="1400" dirty="0">
                <a:solidFill>
                  <a:srgbClr val="AA5500"/>
                </a:solidFill>
                <a:latin typeface="Consolas" panose="020B0609020204030204" pitchFamily="49" charset="0"/>
                <a:ea typeface="Times New Roman"/>
                <a:cs typeface="Consolas" panose="020B0609020204030204" pitchFamily="49" charset="0"/>
              </a:rPr>
              <a:t>"http://www.w3.org/TR/widgets"</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dirty="0" err="1">
                <a:solidFill>
                  <a:srgbClr val="1E90FF"/>
                </a:solidFill>
                <a:latin typeface="Consolas" panose="020B0609020204030204" pitchFamily="49" charset="0"/>
                <a:ea typeface="Times New Roman"/>
                <a:cs typeface="Consolas" panose="020B0609020204030204" pitchFamily="49" charset="0"/>
              </a:rPr>
              <a:t>xmlns:bb</a:t>
            </a:r>
            <a:r>
              <a:rPr lang="en-GB" sz="1400" dirty="0">
                <a:solidFill>
                  <a:srgbClr val="1E90FF"/>
                </a:solidFill>
                <a:latin typeface="Consolas" panose="020B0609020204030204" pitchFamily="49" charset="0"/>
                <a:ea typeface="Times New Roman"/>
                <a:cs typeface="Consolas" panose="020B0609020204030204" pitchFamily="49" charset="0"/>
              </a:rPr>
              <a:t>=</a:t>
            </a:r>
            <a:r>
              <a:rPr lang="en-GB" sz="1400" dirty="0">
                <a:solidFill>
                  <a:srgbClr val="AA5500"/>
                </a:solidFill>
                <a:latin typeface="Consolas" panose="020B0609020204030204" pitchFamily="49" charset="0"/>
                <a:ea typeface="Times New Roman"/>
                <a:cs typeface="Consolas" panose="020B0609020204030204" pitchFamily="49" charset="0"/>
              </a:rPr>
              <a:t>"http://www.backbase.com/ns/widgets"</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dirty="0" err="1">
                <a:solidFill>
                  <a:srgbClr val="1E90FF"/>
                </a:solidFill>
                <a:latin typeface="Consolas" panose="020B0609020204030204" pitchFamily="49" charset="0"/>
                <a:ea typeface="Times New Roman"/>
                <a:cs typeface="Consolas" panose="020B0609020204030204" pitchFamily="49" charset="0"/>
              </a:rPr>
              <a:t>xmlns</a:t>
            </a:r>
            <a:r>
              <a:rPr lang="en-GB" sz="1400" dirty="0">
                <a:solidFill>
                  <a:srgbClr val="1E90FF"/>
                </a:solidFill>
                <a:latin typeface="Consolas" panose="020B0609020204030204" pitchFamily="49" charset="0"/>
                <a:ea typeface="Times New Roman"/>
                <a:cs typeface="Consolas" panose="020B0609020204030204" pitchFamily="49" charset="0"/>
              </a:rPr>
              <a:t>=</a:t>
            </a:r>
            <a:r>
              <a:rPr lang="en-GB" sz="1400" dirty="0">
                <a:solidFill>
                  <a:srgbClr val="AA5500"/>
                </a:solidFill>
                <a:latin typeface="Consolas" panose="020B0609020204030204" pitchFamily="49" charset="0"/>
                <a:ea typeface="Times New Roman"/>
                <a:cs typeface="Consolas" panose="020B0609020204030204" pitchFamily="49" charset="0"/>
              </a:rPr>
              <a:t>"http://www.w3.org/1999/xhtml"</a:t>
            </a:r>
            <a:r>
              <a:rPr lang="en-GB" sz="1400" b="1" dirty="0">
                <a:solidFill>
                  <a:srgbClr val="1E90FF"/>
                </a:solidFill>
                <a:latin typeface="Consolas" panose="020B0609020204030204" pitchFamily="49" charset="0"/>
                <a:ea typeface="Times New Roman"/>
                <a:cs typeface="Consolas" panose="020B0609020204030204" pitchFamily="49" charset="0"/>
              </a:rPr>
              <a:t>&gt;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b="1" dirty="0">
                <a:solidFill>
                  <a:srgbClr val="1E90FF"/>
                </a:solidFill>
                <a:latin typeface="Consolas" panose="020B0609020204030204" pitchFamily="49" charset="0"/>
                <a:ea typeface="Times New Roman"/>
                <a:cs typeface="Consolas" panose="020B0609020204030204" pitchFamily="49" charset="0"/>
              </a:rPr>
              <a:t>&lt;</a:t>
            </a:r>
            <a:r>
              <a:rPr lang="en-GB" sz="1400" b="1" dirty="0" err="1">
                <a:solidFill>
                  <a:srgbClr val="1E90FF"/>
                </a:solidFill>
                <a:latin typeface="Consolas" panose="020B0609020204030204" pitchFamily="49" charset="0"/>
                <a:ea typeface="Times New Roman"/>
                <a:cs typeface="Consolas" panose="020B0609020204030204" pitchFamily="49" charset="0"/>
              </a:rPr>
              <a:t>bb:resources</a:t>
            </a:r>
            <a:r>
              <a:rPr lang="en-GB" sz="1400" b="1" dirty="0">
                <a:solidFill>
                  <a:srgbClr val="1E90FF"/>
                </a:solidFill>
                <a:latin typeface="Consolas" panose="020B0609020204030204" pitchFamily="49" charset="0"/>
                <a:ea typeface="Times New Roman"/>
                <a:cs typeface="Consolas" panose="020B0609020204030204" pitchFamily="49" charset="0"/>
              </a:rPr>
              <a:t>&gt;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smtClean="0">
                <a:solidFill>
                  <a:srgbClr val="1E90FF"/>
                </a:solidFill>
                <a:latin typeface="Consolas" panose="020B0609020204030204" pitchFamily="49" charset="0"/>
                <a:ea typeface="Times New Roman"/>
                <a:cs typeface="Consolas" panose="020B0609020204030204" pitchFamily="49" charset="0"/>
              </a:rPr>
              <a:t>    </a:t>
            </a:r>
            <a:r>
              <a:rPr lang="en-GB" sz="1400" b="1" dirty="0" smtClean="0">
                <a:solidFill>
                  <a:srgbClr val="1E90FF"/>
                </a:solidFill>
                <a:effectLst/>
                <a:latin typeface="Consolas" panose="020B0609020204030204" pitchFamily="49" charset="0"/>
                <a:ea typeface="Times New Roman"/>
                <a:cs typeface="Consolas" panose="020B0609020204030204" pitchFamily="49" charset="0"/>
              </a:rPr>
              <a:t>&lt;</a:t>
            </a:r>
            <a:r>
              <a:rPr lang="en-GB" sz="1400" b="1" dirty="0">
                <a:solidFill>
                  <a:srgbClr val="1E90FF"/>
                </a:solidFill>
                <a:effectLst/>
                <a:latin typeface="Consolas" panose="020B0609020204030204" pitchFamily="49" charset="0"/>
                <a:ea typeface="Times New Roman"/>
                <a:cs typeface="Consolas" panose="020B0609020204030204" pitchFamily="49" charset="0"/>
              </a:rPr>
              <a:t>script</a:t>
            </a:r>
            <a:r>
              <a:rPr lang="en-GB" sz="1400" dirty="0">
                <a:solidFill>
                  <a:srgbClr val="1E90FF"/>
                </a:solidFill>
                <a:effectLst/>
                <a:latin typeface="Consolas" panose="020B0609020204030204" pitchFamily="49" charset="0"/>
                <a:ea typeface="Times New Roman"/>
                <a:cs typeface="Consolas" panose="020B0609020204030204" pitchFamily="49" charset="0"/>
              </a:rPr>
              <a:t> type=</a:t>
            </a:r>
            <a:r>
              <a:rPr lang="en-GB" sz="1400" dirty="0">
                <a:solidFill>
                  <a:srgbClr val="AA5500"/>
                </a:solidFill>
                <a:effectLst/>
                <a:latin typeface="Consolas" panose="020B0609020204030204" pitchFamily="49" charset="0"/>
                <a:ea typeface="Times New Roman"/>
                <a:cs typeface="Consolas" panose="020B0609020204030204" pitchFamily="49" charset="0"/>
              </a:rPr>
              <a:t>"text/</a:t>
            </a:r>
            <a:r>
              <a:rPr lang="en-GB" sz="1400" dirty="0" err="1">
                <a:solidFill>
                  <a:srgbClr val="AA5500"/>
                </a:solidFill>
                <a:effectLst/>
                <a:latin typeface="Consolas" panose="020B0609020204030204" pitchFamily="49" charset="0"/>
                <a:ea typeface="Times New Roman"/>
                <a:cs typeface="Consolas" panose="020B0609020204030204" pitchFamily="49" charset="0"/>
              </a:rPr>
              <a:t>javascript</a:t>
            </a:r>
            <a:r>
              <a:rPr lang="en-GB" sz="1400" dirty="0">
                <a:solidFill>
                  <a:srgbClr val="AA5500"/>
                </a:solidFill>
                <a:effectLst/>
                <a:latin typeface="Consolas" panose="020B0609020204030204" pitchFamily="49" charset="0"/>
                <a:ea typeface="Times New Roman"/>
                <a:cs typeface="Consolas" panose="020B0609020204030204" pitchFamily="49" charset="0"/>
              </a:rPr>
              <a:t>"</a:t>
            </a:r>
            <a:r>
              <a:rPr lang="en-GB" sz="1400" dirty="0">
                <a:solidFill>
                  <a:srgbClr val="1E90FF"/>
                </a:solidFill>
                <a:effectLst/>
                <a:latin typeface="Consolas" panose="020B0609020204030204" pitchFamily="49" charset="0"/>
                <a:ea typeface="Times New Roman"/>
                <a:cs typeface="Consolas" panose="020B0609020204030204" pitchFamily="49" charset="0"/>
              </a:rPr>
              <a:t> </a:t>
            </a:r>
            <a:r>
              <a:rPr lang="en-GB" sz="1400" dirty="0" err="1">
                <a:solidFill>
                  <a:srgbClr val="1E90FF"/>
                </a:solidFill>
                <a:effectLst/>
                <a:latin typeface="Consolas" panose="020B0609020204030204" pitchFamily="49" charset="0"/>
                <a:ea typeface="Times New Roman"/>
                <a:cs typeface="Consolas" panose="020B0609020204030204" pitchFamily="49" charset="0"/>
              </a:rPr>
              <a:t>src</a:t>
            </a:r>
            <a:r>
              <a:rPr lang="en-GB" sz="1400" dirty="0">
                <a:solidFill>
                  <a:srgbClr val="1E90FF"/>
                </a:solidFill>
                <a:effectLst/>
                <a:latin typeface="Consolas" panose="020B0609020204030204" pitchFamily="49" charset="0"/>
                <a:ea typeface="Times New Roman"/>
                <a:cs typeface="Consolas" panose="020B0609020204030204" pitchFamily="49" charset="0"/>
              </a:rPr>
              <a:t>=</a:t>
            </a:r>
            <a:r>
              <a:rPr lang="en-GB" sz="1400" dirty="0">
                <a:solidFill>
                  <a:srgbClr val="AA5500"/>
                </a:solidFill>
                <a:effectLst/>
                <a:latin typeface="Consolas" panose="020B0609020204030204" pitchFamily="49" charset="0"/>
                <a:ea typeface="Times New Roman"/>
                <a:cs typeface="Consolas" panose="020B0609020204030204" pitchFamily="49" charset="0"/>
              </a:rPr>
              <a:t>"</a:t>
            </a:r>
            <a:r>
              <a:rPr lang="en-GB" sz="1400" dirty="0" err="1">
                <a:solidFill>
                  <a:srgbClr val="AA5500"/>
                </a:solidFill>
                <a:effectLst/>
                <a:latin typeface="Consolas" panose="020B0609020204030204" pitchFamily="49" charset="0"/>
                <a:ea typeface="Times New Roman"/>
                <a:cs typeface="Consolas" panose="020B0609020204030204" pitchFamily="49" charset="0"/>
              </a:rPr>
              <a:t>js</a:t>
            </a:r>
            <a:r>
              <a:rPr lang="en-GB" sz="1400" dirty="0">
                <a:solidFill>
                  <a:srgbClr val="AA5500"/>
                </a:solidFill>
                <a:effectLst/>
                <a:latin typeface="Consolas" panose="020B0609020204030204" pitchFamily="49" charset="0"/>
                <a:ea typeface="Times New Roman"/>
                <a:cs typeface="Consolas" panose="020B0609020204030204" pitchFamily="49" charset="0"/>
              </a:rPr>
              <a:t>/accordion.js"</a:t>
            </a:r>
            <a:r>
              <a:rPr lang="en-GB" sz="1400" b="1" dirty="0">
                <a:solidFill>
                  <a:srgbClr val="1E90FF"/>
                </a:solidFill>
                <a:effectLst/>
                <a:latin typeface="Consolas" panose="020B0609020204030204" pitchFamily="49" charset="0"/>
                <a:ea typeface="Times New Roman"/>
                <a:cs typeface="Consolas" panose="020B0609020204030204" pitchFamily="49" charset="0"/>
              </a:rPr>
              <a:t>&gt;&lt;/script&gt;</a:t>
            </a:r>
            <a:endParaRPr lang="en-GB" sz="1400" b="1" dirty="0" smtClean="0">
              <a:solidFill>
                <a:srgbClr val="1E90FF"/>
              </a:solidFill>
              <a:effectLst/>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b="1" dirty="0" smtClean="0">
                <a:solidFill>
                  <a:srgbClr val="1E90FF"/>
                </a:solidFill>
                <a:latin typeface="Consolas" panose="020B0609020204030204" pitchFamily="49" charset="0"/>
                <a:ea typeface="Times New Roman"/>
                <a:cs typeface="Consolas" panose="020B0609020204030204" pitchFamily="49" charset="0"/>
              </a:rPr>
              <a:t>  &lt;/</a:t>
            </a:r>
            <a:r>
              <a:rPr lang="en-GB" sz="1400" b="1" dirty="0" err="1">
                <a:solidFill>
                  <a:srgbClr val="1E90FF"/>
                </a:solidFill>
                <a:latin typeface="Consolas" panose="020B0609020204030204" pitchFamily="49" charset="0"/>
                <a:ea typeface="Times New Roman"/>
                <a:cs typeface="Consolas" panose="020B0609020204030204" pitchFamily="49" charset="0"/>
              </a:rPr>
              <a:t>bb:resources</a:t>
            </a:r>
            <a:r>
              <a:rPr lang="en-GB" sz="1400" b="1" dirty="0">
                <a:solidFill>
                  <a:srgbClr val="1E90FF"/>
                </a:solidFill>
                <a:latin typeface="Consolas" panose="020B0609020204030204" pitchFamily="49" charset="0"/>
                <a:ea typeface="Times New Roman"/>
                <a:cs typeface="Consolas" panose="020B0609020204030204" pitchFamily="49" charset="0"/>
              </a:rPr>
              <a:t>&gt;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b="1" dirty="0">
                <a:solidFill>
                  <a:srgbClr val="1E90FF"/>
                </a:solidFill>
                <a:latin typeface="Consolas" panose="020B0609020204030204" pitchFamily="49" charset="0"/>
                <a:ea typeface="Times New Roman"/>
                <a:cs typeface="Consolas" panose="020B0609020204030204" pitchFamily="49" charset="0"/>
              </a:rPr>
              <a:t>&lt;/w3c:widget&gt;</a:t>
            </a:r>
            <a:endParaRPr lang="en-GB" sz="1400" dirty="0">
              <a:effectLst/>
              <a:latin typeface="Consolas" panose="020B0609020204030204" pitchFamily="49" charset="0"/>
              <a:ea typeface="Times New Roman"/>
              <a:cs typeface="Consolas" panose="020B0609020204030204" pitchFamily="49" charset="0"/>
            </a:endParaRPr>
          </a:p>
        </p:txBody>
      </p:sp>
      <p:sp>
        <p:nvSpPr>
          <p:cNvPr id="2" name="Text Placeholder 1"/>
          <p:cNvSpPr>
            <a:spLocks noGrp="1"/>
          </p:cNvSpPr>
          <p:nvPr>
            <p:ph type="body" sz="quarter" idx="13"/>
          </p:nvPr>
        </p:nvSpPr>
        <p:spPr/>
        <p:txBody>
          <a:bodyPr/>
          <a:lstStyle/>
          <a:p>
            <a:r>
              <a:rPr lang="en-US" dirty="0" smtClean="0"/>
              <a:t>Container Functionality</a:t>
            </a:r>
            <a:endParaRPr lang="en-GB" dirty="0"/>
          </a:p>
        </p:txBody>
      </p:sp>
      <p:sp>
        <p:nvSpPr>
          <p:cNvPr id="3" name="Slide Number Placeholder 2"/>
          <p:cNvSpPr>
            <a:spLocks noGrp="1"/>
          </p:cNvSpPr>
          <p:nvPr>
            <p:ph type="sldNum" sz="quarter" idx="4"/>
          </p:nvPr>
        </p:nvSpPr>
        <p:spPr/>
        <p:txBody>
          <a:bodyPr/>
          <a:lstStyle/>
          <a:p>
            <a:fld id="{6FF59741-7650-A046-95B5-8D31235C520E}" type="slidenum">
              <a:rPr lang="en-US" smtClean="0"/>
              <a:pPr/>
              <a:t>17</a:t>
            </a:fld>
            <a:endParaRPr lang="en-US" dirty="0"/>
          </a:p>
        </p:txBody>
      </p:sp>
    </p:spTree>
    <p:extLst>
      <p:ext uri="{BB962C8B-B14F-4D97-AF65-F5344CB8AC3E}">
        <p14:creationId xmlns="" xmlns:p14="http://schemas.microsoft.com/office/powerpoint/2010/main" val="389707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FF59741-7650-A046-95B5-8D31235C520E}" type="slidenum">
              <a:rPr lang="en-US" smtClean="0"/>
              <a:pPr/>
              <a:t>18</a:t>
            </a:fld>
            <a:endParaRPr lang="en-US" dirty="0"/>
          </a:p>
        </p:txBody>
      </p:sp>
      <p:sp>
        <p:nvSpPr>
          <p:cNvPr id="3" name="Text Placeholder 2"/>
          <p:cNvSpPr>
            <a:spLocks noGrp="1"/>
          </p:cNvSpPr>
          <p:nvPr>
            <p:ph type="body" sz="quarter" idx="13"/>
          </p:nvPr>
        </p:nvSpPr>
        <p:spPr/>
        <p:txBody>
          <a:bodyPr/>
          <a:lstStyle/>
          <a:p>
            <a:r>
              <a:rPr lang="en-US" dirty="0" smtClean="0"/>
              <a:t>Exercise: Create Your “Accordion” UI</a:t>
            </a:r>
            <a:endParaRPr lang="en-GB" dirty="0"/>
          </a:p>
        </p:txBody>
      </p:sp>
      <p:sp>
        <p:nvSpPr>
          <p:cNvPr id="7" name="TextBox 6"/>
          <p:cNvSpPr txBox="1"/>
          <p:nvPr/>
        </p:nvSpPr>
        <p:spPr>
          <a:xfrm>
            <a:off x="323528" y="2924944"/>
            <a:ext cx="8424937" cy="1754327"/>
          </a:xfrm>
          <a:prstGeom prst="rect">
            <a:avLst/>
          </a:prstGeom>
          <a:noFill/>
        </p:spPr>
        <p:txBody>
          <a:bodyPr wrap="square" rtlCol="0">
            <a:spAutoFit/>
          </a:bodyPr>
          <a:lstStyle/>
          <a:p>
            <a:r>
              <a:rPr lang="en-US" dirty="0" smtClean="0">
                <a:latin typeface="Roboto Light"/>
                <a:cs typeface="Roboto Light"/>
              </a:rPr>
              <a:t>Implement the Accordion UI:</a:t>
            </a:r>
          </a:p>
          <a:p>
            <a:endParaRPr lang="en-US" dirty="0" smtClean="0">
              <a:latin typeface="Roboto Light"/>
              <a:cs typeface="Roboto Light"/>
            </a:endParaRPr>
          </a:p>
          <a:p>
            <a:pPr marL="285750" indent="-285750">
              <a:buFont typeface="Arial"/>
              <a:buChar char="•"/>
            </a:pPr>
            <a:r>
              <a:rPr lang="en-US" dirty="0" smtClean="0">
                <a:latin typeface="Roboto Light"/>
                <a:cs typeface="Roboto Light"/>
              </a:rPr>
              <a:t>Increase your areas to 3 (all hidden by default, use Bootstrap for that)</a:t>
            </a:r>
          </a:p>
          <a:p>
            <a:pPr marL="285750" indent="-285750">
              <a:buFont typeface="Arial"/>
              <a:buChar char="•"/>
            </a:pPr>
            <a:r>
              <a:rPr lang="en-US" dirty="0">
                <a:latin typeface="Roboto Light"/>
                <a:cs typeface="Roboto Light"/>
              </a:rPr>
              <a:t>M</a:t>
            </a:r>
            <a:r>
              <a:rPr lang="en-US" dirty="0" smtClean="0">
                <a:latin typeface="Roboto Light"/>
                <a:cs typeface="Roboto Light"/>
              </a:rPr>
              <a:t>ake sure there is a title for each area (configurable via a preference)</a:t>
            </a:r>
          </a:p>
          <a:p>
            <a:pPr marL="285750" indent="-285750">
              <a:buFont typeface="Arial"/>
              <a:buChar char="•"/>
            </a:pPr>
            <a:r>
              <a:rPr lang="en-US" dirty="0" smtClean="0">
                <a:latin typeface="Roboto Light"/>
                <a:cs typeface="Roboto Light"/>
              </a:rPr>
              <a:t>When clicking the title, the specific area should become visible and the others should be hidden</a:t>
            </a:r>
          </a:p>
        </p:txBody>
      </p:sp>
    </p:spTree>
    <p:extLst>
      <p:ext uri="{BB962C8B-B14F-4D97-AF65-F5344CB8AC3E}">
        <p14:creationId xmlns="" xmlns:p14="http://schemas.microsoft.com/office/powerpoint/2010/main" val="704193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FF59741-7650-A046-95B5-8D31235C520E}" type="slidenum">
              <a:rPr lang="en-US" smtClean="0"/>
              <a:pPr/>
              <a:t>19</a:t>
            </a:fld>
            <a:endParaRPr lang="en-US" dirty="0"/>
          </a:p>
        </p:txBody>
      </p:sp>
      <p:sp>
        <p:nvSpPr>
          <p:cNvPr id="5" name="Text Placeholder 4"/>
          <p:cNvSpPr>
            <a:spLocks noGrp="1"/>
          </p:cNvSpPr>
          <p:nvPr>
            <p:ph type="body" sz="quarter" idx="11"/>
          </p:nvPr>
        </p:nvSpPr>
        <p:spPr/>
        <p:txBody>
          <a:bodyPr/>
          <a:lstStyle/>
          <a:p>
            <a:r>
              <a:rPr lang="en-US" dirty="0"/>
              <a:t>Container </a:t>
            </a:r>
            <a:r>
              <a:rPr lang="en-US" dirty="0" smtClean="0"/>
              <a:t>Styling</a:t>
            </a:r>
            <a:endParaRPr lang="en-GB" dirty="0"/>
          </a:p>
        </p:txBody>
      </p:sp>
      <p:sp>
        <p:nvSpPr>
          <p:cNvPr id="6" name="Text Placeholder 5"/>
          <p:cNvSpPr>
            <a:spLocks noGrp="1"/>
          </p:cNvSpPr>
          <p:nvPr>
            <p:ph type="body" sz="quarter" idx="12"/>
          </p:nvPr>
        </p:nvSpPr>
        <p:spPr/>
        <p:txBody>
          <a:bodyPr/>
          <a:lstStyle/>
          <a:p>
            <a:r>
              <a:rPr lang="en-US" dirty="0"/>
              <a:t>Container Development</a:t>
            </a:r>
          </a:p>
        </p:txBody>
      </p:sp>
    </p:spTree>
    <p:extLst>
      <p:ext uri="{BB962C8B-B14F-4D97-AF65-F5344CB8AC3E}">
        <p14:creationId xmlns="" xmlns:p14="http://schemas.microsoft.com/office/powerpoint/2010/main" val="2062427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Training Overview</a:t>
            </a:r>
            <a:endParaRPr lang="en-US" dirty="0"/>
          </a:p>
        </p:txBody>
      </p:sp>
      <p:sp>
        <p:nvSpPr>
          <p:cNvPr id="3" name="Slide Number Placeholder 2"/>
          <p:cNvSpPr>
            <a:spLocks noGrp="1"/>
          </p:cNvSpPr>
          <p:nvPr>
            <p:ph type="sldNum" sz="quarter" idx="4"/>
          </p:nvPr>
        </p:nvSpPr>
        <p:spPr/>
        <p:txBody>
          <a:bodyPr/>
          <a:lstStyle/>
          <a:p>
            <a:fld id="{6FF59741-7650-A046-95B5-8D31235C520E}" type="slidenum">
              <a:rPr lang="en-US" smtClean="0"/>
              <a:pPr/>
              <a:t>2</a:t>
            </a:fld>
            <a:endParaRPr lang="en-US" dirty="0"/>
          </a:p>
        </p:txBody>
      </p:sp>
      <p:sp>
        <p:nvSpPr>
          <p:cNvPr id="22" name="Rectangle 21"/>
          <p:cNvSpPr/>
          <p:nvPr/>
        </p:nvSpPr>
        <p:spPr bwMode="auto">
          <a:xfrm>
            <a:off x="395537" y="1196752"/>
            <a:ext cx="8453840" cy="5014892"/>
          </a:xfrm>
          <a:custGeom>
            <a:avLst/>
            <a:gdLst>
              <a:gd name="connsiteX0" fmla="*/ 0 w 8197858"/>
              <a:gd name="connsiteY0" fmla="*/ 0 h 5256584"/>
              <a:gd name="connsiteX1" fmla="*/ 8197858 w 8197858"/>
              <a:gd name="connsiteY1" fmla="*/ 0 h 5256584"/>
              <a:gd name="connsiteX2" fmla="*/ 8197858 w 8197858"/>
              <a:gd name="connsiteY2" fmla="*/ 5256584 h 5256584"/>
              <a:gd name="connsiteX3" fmla="*/ 0 w 8197858"/>
              <a:gd name="connsiteY3" fmla="*/ 5256584 h 5256584"/>
              <a:gd name="connsiteX4" fmla="*/ 0 w 8197858"/>
              <a:gd name="connsiteY4" fmla="*/ 0 h 5256584"/>
              <a:gd name="connsiteX0" fmla="*/ 0 w 8309825"/>
              <a:gd name="connsiteY0" fmla="*/ 130629 h 5387213"/>
              <a:gd name="connsiteX1" fmla="*/ 8309825 w 8309825"/>
              <a:gd name="connsiteY1" fmla="*/ 0 h 5387213"/>
              <a:gd name="connsiteX2" fmla="*/ 8197858 w 8309825"/>
              <a:gd name="connsiteY2" fmla="*/ 5387213 h 5387213"/>
              <a:gd name="connsiteX3" fmla="*/ 0 w 8309825"/>
              <a:gd name="connsiteY3" fmla="*/ 5387213 h 5387213"/>
              <a:gd name="connsiteX4" fmla="*/ 0 w 8309825"/>
              <a:gd name="connsiteY4" fmla="*/ 130629 h 5387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9825" h="5387213">
                <a:moveTo>
                  <a:pt x="0" y="130629"/>
                </a:moveTo>
                <a:lnTo>
                  <a:pt x="8309825" y="0"/>
                </a:lnTo>
                <a:lnTo>
                  <a:pt x="8197858" y="5387213"/>
                </a:lnTo>
                <a:lnTo>
                  <a:pt x="0" y="5387213"/>
                </a:lnTo>
                <a:lnTo>
                  <a:pt x="0" y="130629"/>
                </a:lnTo>
                <a:close/>
              </a:path>
            </a:pathLst>
          </a:custGeom>
          <a:solidFill>
            <a:schemeClr val="tx1">
              <a:lumMod val="90000"/>
              <a:lumOff val="1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sp>
        <p:nvSpPr>
          <p:cNvPr id="24" name="Rectangle 23"/>
          <p:cNvSpPr/>
          <p:nvPr/>
        </p:nvSpPr>
        <p:spPr bwMode="auto">
          <a:xfrm>
            <a:off x="632202" y="4725144"/>
            <a:ext cx="7840286" cy="1220037"/>
          </a:xfrm>
          <a:custGeom>
            <a:avLst/>
            <a:gdLst>
              <a:gd name="connsiteX0" fmla="*/ 0 w 7709657"/>
              <a:gd name="connsiteY0" fmla="*/ 0 h 1191492"/>
              <a:gd name="connsiteX1" fmla="*/ 7709657 w 7709657"/>
              <a:gd name="connsiteY1" fmla="*/ 0 h 1191492"/>
              <a:gd name="connsiteX2" fmla="*/ 7709657 w 7709657"/>
              <a:gd name="connsiteY2" fmla="*/ 1191492 h 1191492"/>
              <a:gd name="connsiteX3" fmla="*/ 0 w 7709657"/>
              <a:gd name="connsiteY3" fmla="*/ 1191492 h 1191492"/>
              <a:gd name="connsiteX4" fmla="*/ 0 w 7709657"/>
              <a:gd name="connsiteY4" fmla="*/ 0 h 1191492"/>
              <a:gd name="connsiteX0" fmla="*/ 0 w 7840286"/>
              <a:gd name="connsiteY0" fmla="*/ 0 h 1275467"/>
              <a:gd name="connsiteX1" fmla="*/ 7709657 w 7840286"/>
              <a:gd name="connsiteY1" fmla="*/ 0 h 1275467"/>
              <a:gd name="connsiteX2" fmla="*/ 7840286 w 7840286"/>
              <a:gd name="connsiteY2" fmla="*/ 1275467 h 1275467"/>
              <a:gd name="connsiteX3" fmla="*/ 0 w 7840286"/>
              <a:gd name="connsiteY3" fmla="*/ 1191492 h 1275467"/>
              <a:gd name="connsiteX4" fmla="*/ 0 w 7840286"/>
              <a:gd name="connsiteY4" fmla="*/ 0 h 1275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286" h="1275467">
                <a:moveTo>
                  <a:pt x="0" y="0"/>
                </a:moveTo>
                <a:lnTo>
                  <a:pt x="7709657" y="0"/>
                </a:lnTo>
                <a:lnTo>
                  <a:pt x="7840286" y="1275467"/>
                </a:lnTo>
                <a:lnTo>
                  <a:pt x="0" y="1191492"/>
                </a:lnTo>
                <a:lnTo>
                  <a:pt x="0" y="0"/>
                </a:lnTo>
                <a:close/>
              </a:path>
            </a:pathLst>
          </a:custGeom>
          <a:solidFill>
            <a:schemeClr val="tx1">
              <a:lumMod val="75000"/>
              <a:lumOff val="25000"/>
            </a:schemeClr>
          </a:solidFill>
          <a:ln w="31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endParaRPr lang="nl-NL" sz="500" dirty="0"/>
          </a:p>
          <a:p>
            <a:pPr algn="ctr"/>
            <a:r>
              <a:rPr lang="nl-NL" sz="1000" dirty="0" smtClean="0">
                <a:solidFill>
                  <a:schemeClr val="bg1"/>
                </a:solidFill>
                <a:latin typeface="Roboto Regular" panose="02000000000000000000" pitchFamily="2" charset="0"/>
                <a:ea typeface="Roboto Regular" panose="02000000000000000000" pitchFamily="2" charset="0"/>
              </a:rPr>
              <a:t>Foundation</a:t>
            </a:r>
            <a:endParaRPr lang="en-US" sz="1000" dirty="0">
              <a:solidFill>
                <a:schemeClr val="bg1"/>
              </a:solidFill>
              <a:latin typeface="Roboto Regular" panose="02000000000000000000" pitchFamily="2" charset="0"/>
              <a:ea typeface="Roboto Regular" panose="02000000000000000000" pitchFamily="2" charset="0"/>
            </a:endParaRPr>
          </a:p>
        </p:txBody>
      </p:sp>
      <p:sp>
        <p:nvSpPr>
          <p:cNvPr id="23" name="Rectangle 20"/>
          <p:cNvSpPr/>
          <p:nvPr/>
        </p:nvSpPr>
        <p:spPr bwMode="auto">
          <a:xfrm>
            <a:off x="4680972" y="2286728"/>
            <a:ext cx="3924916" cy="2150383"/>
          </a:xfrm>
          <a:custGeom>
            <a:avLst/>
            <a:gdLst>
              <a:gd name="connsiteX0" fmla="*/ 0 w 4032448"/>
              <a:gd name="connsiteY0" fmla="*/ 0 h 1944216"/>
              <a:gd name="connsiteX1" fmla="*/ 4032448 w 4032448"/>
              <a:gd name="connsiteY1" fmla="*/ 0 h 1944216"/>
              <a:gd name="connsiteX2" fmla="*/ 4032448 w 4032448"/>
              <a:gd name="connsiteY2" fmla="*/ 1944216 h 1944216"/>
              <a:gd name="connsiteX3" fmla="*/ 0 w 4032448"/>
              <a:gd name="connsiteY3" fmla="*/ 1944216 h 1944216"/>
              <a:gd name="connsiteX4" fmla="*/ 0 w 4032448"/>
              <a:gd name="connsiteY4" fmla="*/ 0 h 1944216"/>
              <a:gd name="connsiteX0" fmla="*/ 0 w 4032448"/>
              <a:gd name="connsiteY0" fmla="*/ 0 h 1944216"/>
              <a:gd name="connsiteX1" fmla="*/ 3845835 w 4032448"/>
              <a:gd name="connsiteY1" fmla="*/ 83975 h 1944216"/>
              <a:gd name="connsiteX2" fmla="*/ 4032448 w 4032448"/>
              <a:gd name="connsiteY2" fmla="*/ 1944216 h 1944216"/>
              <a:gd name="connsiteX3" fmla="*/ 0 w 4032448"/>
              <a:gd name="connsiteY3" fmla="*/ 1944216 h 1944216"/>
              <a:gd name="connsiteX4" fmla="*/ 0 w 4032448"/>
              <a:gd name="connsiteY4" fmla="*/ 0 h 1944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2448" h="1944216">
                <a:moveTo>
                  <a:pt x="0" y="0"/>
                </a:moveTo>
                <a:lnTo>
                  <a:pt x="3845835" y="83975"/>
                </a:lnTo>
                <a:lnTo>
                  <a:pt x="4032448" y="1944216"/>
                </a:lnTo>
                <a:lnTo>
                  <a:pt x="0" y="1944216"/>
                </a:lnTo>
                <a:lnTo>
                  <a:pt x="0" y="0"/>
                </a:lnTo>
                <a:close/>
              </a:path>
            </a:pathLst>
          </a:custGeom>
          <a:solidFill>
            <a:schemeClr val="tx2">
              <a:lumMod val="75000"/>
              <a:lumOff val="25000"/>
            </a:schemeClr>
          </a:solidFill>
          <a:ln w="31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endParaRPr lang="nl-NL" sz="1000" dirty="0" smtClean="0">
              <a:solidFill>
                <a:schemeClr val="bg1"/>
              </a:solidFill>
              <a:latin typeface="Roboto Regular" panose="02000000000000000000" pitchFamily="2" charset="0"/>
              <a:ea typeface="Roboto Regular" panose="02000000000000000000" pitchFamily="2" charset="0"/>
            </a:endParaRPr>
          </a:p>
          <a:p>
            <a:pPr algn="ctr"/>
            <a:r>
              <a:rPr lang="nl-NL" sz="1000" dirty="0" smtClean="0">
                <a:solidFill>
                  <a:schemeClr val="bg1"/>
                </a:solidFill>
                <a:latin typeface="Roboto Regular" panose="02000000000000000000" pitchFamily="2" charset="0"/>
                <a:ea typeface="Roboto Regular" panose="02000000000000000000" pitchFamily="2" charset="0"/>
              </a:rPr>
              <a:t>Front-end</a:t>
            </a:r>
            <a:endParaRPr lang="en-US" sz="1000" dirty="0">
              <a:solidFill>
                <a:schemeClr val="bg1"/>
              </a:solidFill>
              <a:latin typeface="Roboto Regular" panose="02000000000000000000" pitchFamily="2" charset="0"/>
              <a:ea typeface="Roboto Regular" panose="02000000000000000000" pitchFamily="2" charset="0"/>
            </a:endParaRPr>
          </a:p>
        </p:txBody>
      </p:sp>
      <p:sp>
        <p:nvSpPr>
          <p:cNvPr id="21" name="Rectangle 20"/>
          <p:cNvSpPr/>
          <p:nvPr/>
        </p:nvSpPr>
        <p:spPr bwMode="auto">
          <a:xfrm>
            <a:off x="607720" y="2286728"/>
            <a:ext cx="3924916" cy="2150383"/>
          </a:xfrm>
          <a:custGeom>
            <a:avLst/>
            <a:gdLst>
              <a:gd name="connsiteX0" fmla="*/ 0 w 4032448"/>
              <a:gd name="connsiteY0" fmla="*/ 0 h 1944216"/>
              <a:gd name="connsiteX1" fmla="*/ 4032448 w 4032448"/>
              <a:gd name="connsiteY1" fmla="*/ 0 h 1944216"/>
              <a:gd name="connsiteX2" fmla="*/ 4032448 w 4032448"/>
              <a:gd name="connsiteY2" fmla="*/ 1944216 h 1944216"/>
              <a:gd name="connsiteX3" fmla="*/ 0 w 4032448"/>
              <a:gd name="connsiteY3" fmla="*/ 1944216 h 1944216"/>
              <a:gd name="connsiteX4" fmla="*/ 0 w 4032448"/>
              <a:gd name="connsiteY4" fmla="*/ 0 h 1944216"/>
              <a:gd name="connsiteX0" fmla="*/ 0 w 4032448"/>
              <a:gd name="connsiteY0" fmla="*/ 0 h 1944216"/>
              <a:gd name="connsiteX1" fmla="*/ 3845835 w 4032448"/>
              <a:gd name="connsiteY1" fmla="*/ 83975 h 1944216"/>
              <a:gd name="connsiteX2" fmla="*/ 4032448 w 4032448"/>
              <a:gd name="connsiteY2" fmla="*/ 1944216 h 1944216"/>
              <a:gd name="connsiteX3" fmla="*/ 0 w 4032448"/>
              <a:gd name="connsiteY3" fmla="*/ 1944216 h 1944216"/>
              <a:gd name="connsiteX4" fmla="*/ 0 w 4032448"/>
              <a:gd name="connsiteY4" fmla="*/ 0 h 1944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2448" h="1944216">
                <a:moveTo>
                  <a:pt x="0" y="0"/>
                </a:moveTo>
                <a:lnTo>
                  <a:pt x="3845835" y="83975"/>
                </a:lnTo>
                <a:lnTo>
                  <a:pt x="4032448" y="1944216"/>
                </a:lnTo>
                <a:lnTo>
                  <a:pt x="0" y="1944216"/>
                </a:lnTo>
                <a:lnTo>
                  <a:pt x="0" y="0"/>
                </a:lnTo>
                <a:close/>
              </a:path>
            </a:pathLst>
          </a:custGeom>
          <a:solidFill>
            <a:schemeClr val="tx2">
              <a:lumMod val="75000"/>
              <a:lumOff val="25000"/>
            </a:schemeClr>
          </a:solidFill>
          <a:ln w="31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endParaRPr lang="nl-NL" sz="1000" dirty="0" smtClean="0">
              <a:latin typeface="Roboto Regular" panose="02000000000000000000" pitchFamily="2" charset="0"/>
              <a:ea typeface="Roboto Regular" panose="02000000000000000000" pitchFamily="2" charset="0"/>
            </a:endParaRPr>
          </a:p>
          <a:p>
            <a:pPr algn="ctr"/>
            <a:r>
              <a:rPr lang="nl-NL" sz="1000" dirty="0" smtClean="0">
                <a:solidFill>
                  <a:schemeClr val="bg1"/>
                </a:solidFill>
                <a:latin typeface="Roboto Regular" panose="02000000000000000000" pitchFamily="2" charset="0"/>
                <a:ea typeface="Roboto Regular" panose="02000000000000000000" pitchFamily="2" charset="0"/>
              </a:rPr>
              <a:t>Back-end</a:t>
            </a:r>
            <a:endParaRPr lang="en-US" sz="1000" dirty="0">
              <a:solidFill>
                <a:schemeClr val="bg1"/>
              </a:solidFill>
              <a:latin typeface="Roboto Regular" panose="02000000000000000000" pitchFamily="2" charset="0"/>
              <a:ea typeface="Roboto Regular" panose="02000000000000000000" pitchFamily="2" charset="0"/>
            </a:endParaRPr>
          </a:p>
        </p:txBody>
      </p:sp>
      <p:sp>
        <p:nvSpPr>
          <p:cNvPr id="5" name="Rectangle 4"/>
          <p:cNvSpPr/>
          <p:nvPr/>
        </p:nvSpPr>
        <p:spPr bwMode="auto">
          <a:xfrm>
            <a:off x="817983" y="2780928"/>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Services</a:t>
            </a:r>
          </a:p>
          <a:p>
            <a:pPr algn="ctr"/>
            <a:r>
              <a:rPr lang="nl-NL" sz="1000" dirty="0" smtClean="0">
                <a:latin typeface="Roboto Regular" panose="02000000000000000000" pitchFamily="2" charset="0"/>
                <a:ea typeface="Roboto Regular" panose="02000000000000000000" pitchFamily="2" charset="0"/>
              </a:rPr>
              <a:t>Integration</a:t>
            </a:r>
            <a:endParaRPr lang="en-US" sz="1000" dirty="0">
              <a:latin typeface="Roboto Regular" panose="02000000000000000000" pitchFamily="2" charset="0"/>
              <a:ea typeface="Roboto Regular" panose="02000000000000000000" pitchFamily="2" charset="0"/>
            </a:endParaRPr>
          </a:p>
        </p:txBody>
      </p:sp>
      <p:sp>
        <p:nvSpPr>
          <p:cNvPr id="6" name="Rectangle 4"/>
          <p:cNvSpPr/>
          <p:nvPr/>
        </p:nvSpPr>
        <p:spPr bwMode="auto">
          <a:xfrm>
            <a:off x="2017636" y="2780928"/>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a:latin typeface="Roboto Regular" panose="02000000000000000000" pitchFamily="2" charset="0"/>
                <a:ea typeface="Roboto Regular" panose="02000000000000000000" pitchFamily="2" charset="0"/>
              </a:rPr>
              <a:t>Content</a:t>
            </a:r>
          </a:p>
          <a:p>
            <a:pPr algn="ctr"/>
            <a:r>
              <a:rPr lang="nl-NL" sz="1000" dirty="0">
                <a:latin typeface="Roboto Regular" panose="02000000000000000000" pitchFamily="2" charset="0"/>
                <a:ea typeface="Roboto Regular" panose="02000000000000000000" pitchFamily="2" charset="0"/>
              </a:rPr>
              <a:t>Services</a:t>
            </a:r>
            <a:endParaRPr lang="en-US" sz="1000" dirty="0">
              <a:latin typeface="Roboto Regular" panose="02000000000000000000" pitchFamily="2" charset="0"/>
              <a:ea typeface="Roboto Regular" panose="02000000000000000000" pitchFamily="2" charset="0"/>
            </a:endParaRPr>
          </a:p>
        </p:txBody>
      </p:sp>
      <p:sp>
        <p:nvSpPr>
          <p:cNvPr id="7" name="Rectangle 4"/>
          <p:cNvSpPr/>
          <p:nvPr/>
        </p:nvSpPr>
        <p:spPr bwMode="auto">
          <a:xfrm>
            <a:off x="3217289" y="2780928"/>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Advanced</a:t>
            </a:r>
          </a:p>
          <a:p>
            <a:pPr algn="ctr"/>
            <a:r>
              <a:rPr lang="nl-NL" sz="1000" dirty="0" smtClean="0">
                <a:latin typeface="Roboto Regular" panose="02000000000000000000" pitchFamily="2" charset="0"/>
                <a:ea typeface="Roboto Regular" panose="02000000000000000000" pitchFamily="2" charset="0"/>
              </a:rPr>
              <a:t>Security</a:t>
            </a:r>
            <a:endParaRPr lang="en-US" sz="1000" dirty="0">
              <a:latin typeface="Roboto Regular" panose="02000000000000000000" pitchFamily="2" charset="0"/>
              <a:ea typeface="Roboto Regular" panose="02000000000000000000" pitchFamily="2" charset="0"/>
            </a:endParaRPr>
          </a:p>
        </p:txBody>
      </p:sp>
      <p:sp>
        <p:nvSpPr>
          <p:cNvPr id="8" name="Rectangle 4"/>
          <p:cNvSpPr/>
          <p:nvPr/>
        </p:nvSpPr>
        <p:spPr bwMode="auto">
          <a:xfrm>
            <a:off x="1378685" y="3588378"/>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Targeting</a:t>
            </a:r>
            <a:endParaRPr lang="en-US" sz="1000" dirty="0">
              <a:latin typeface="Roboto Regular" panose="02000000000000000000" pitchFamily="2" charset="0"/>
              <a:ea typeface="Roboto Regular" panose="02000000000000000000" pitchFamily="2" charset="0"/>
            </a:endParaRPr>
          </a:p>
        </p:txBody>
      </p:sp>
      <p:sp>
        <p:nvSpPr>
          <p:cNvPr id="9" name="Rectangle 4"/>
          <p:cNvSpPr/>
          <p:nvPr/>
        </p:nvSpPr>
        <p:spPr bwMode="auto">
          <a:xfrm>
            <a:off x="2691630" y="3588378"/>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Publishing</a:t>
            </a:r>
            <a:endParaRPr lang="en-US" sz="1000" dirty="0">
              <a:latin typeface="Roboto Regular" panose="02000000000000000000" pitchFamily="2" charset="0"/>
              <a:ea typeface="Roboto Regular" panose="02000000000000000000" pitchFamily="2" charset="0"/>
            </a:endParaRPr>
          </a:p>
        </p:txBody>
      </p:sp>
      <p:sp>
        <p:nvSpPr>
          <p:cNvPr id="10" name="Rectangle 4"/>
          <p:cNvSpPr/>
          <p:nvPr/>
        </p:nvSpPr>
        <p:spPr bwMode="auto">
          <a:xfrm>
            <a:off x="1020086" y="5125901"/>
            <a:ext cx="1409916"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Portal Essentials</a:t>
            </a:r>
            <a:endParaRPr lang="en-US" sz="1000" dirty="0">
              <a:latin typeface="Roboto Regular" panose="02000000000000000000" pitchFamily="2" charset="0"/>
              <a:ea typeface="Roboto Regular" panose="02000000000000000000" pitchFamily="2" charset="0"/>
            </a:endParaRPr>
          </a:p>
        </p:txBody>
      </p:sp>
      <p:sp>
        <p:nvSpPr>
          <p:cNvPr id="11" name="Rectangle 4"/>
          <p:cNvSpPr/>
          <p:nvPr/>
        </p:nvSpPr>
        <p:spPr bwMode="auto">
          <a:xfrm>
            <a:off x="2900135" y="5125901"/>
            <a:ext cx="1409916"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Portal Technologies</a:t>
            </a:r>
            <a:endParaRPr lang="en-US" sz="1000" dirty="0">
              <a:latin typeface="Roboto Regular" panose="02000000000000000000" pitchFamily="2" charset="0"/>
              <a:ea typeface="Roboto Regular" panose="02000000000000000000" pitchFamily="2" charset="0"/>
            </a:endParaRPr>
          </a:p>
        </p:txBody>
      </p:sp>
      <p:sp>
        <p:nvSpPr>
          <p:cNvPr id="12" name="Rectangle 4"/>
          <p:cNvSpPr/>
          <p:nvPr/>
        </p:nvSpPr>
        <p:spPr bwMode="auto">
          <a:xfrm>
            <a:off x="4780184" y="5125901"/>
            <a:ext cx="1409916"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Portal Tools</a:t>
            </a:r>
            <a:endParaRPr lang="en-US" sz="1000" dirty="0">
              <a:latin typeface="Roboto Regular" panose="02000000000000000000" pitchFamily="2" charset="0"/>
              <a:ea typeface="Roboto Regular" panose="02000000000000000000" pitchFamily="2" charset="0"/>
            </a:endParaRPr>
          </a:p>
        </p:txBody>
      </p:sp>
      <p:sp>
        <p:nvSpPr>
          <p:cNvPr id="13" name="Rectangle 4"/>
          <p:cNvSpPr/>
          <p:nvPr/>
        </p:nvSpPr>
        <p:spPr bwMode="auto">
          <a:xfrm>
            <a:off x="6660232" y="5125901"/>
            <a:ext cx="1409916"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Portal APIs</a:t>
            </a:r>
            <a:endParaRPr lang="en-US" sz="1000" dirty="0">
              <a:latin typeface="Roboto Regular" panose="02000000000000000000" pitchFamily="2" charset="0"/>
              <a:ea typeface="Roboto Regular" panose="02000000000000000000" pitchFamily="2" charset="0"/>
            </a:endParaRPr>
          </a:p>
        </p:txBody>
      </p:sp>
      <p:sp>
        <p:nvSpPr>
          <p:cNvPr id="15" name="Rectangle 4"/>
          <p:cNvSpPr/>
          <p:nvPr/>
        </p:nvSpPr>
        <p:spPr bwMode="auto">
          <a:xfrm>
            <a:off x="5117060" y="2796290"/>
            <a:ext cx="1411200"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Widget</a:t>
            </a:r>
          </a:p>
          <a:p>
            <a:pPr algn="ctr"/>
            <a:r>
              <a:rPr lang="nl-NL" sz="1000" dirty="0" smtClean="0">
                <a:latin typeface="Roboto Regular" panose="02000000000000000000" pitchFamily="2" charset="0"/>
                <a:ea typeface="Roboto Regular" panose="02000000000000000000" pitchFamily="2" charset="0"/>
              </a:rPr>
              <a:t>Development</a:t>
            </a:r>
            <a:endParaRPr lang="en-US" sz="1000" dirty="0">
              <a:latin typeface="Roboto Regular" panose="02000000000000000000" pitchFamily="2" charset="0"/>
              <a:ea typeface="Roboto Regular" panose="02000000000000000000" pitchFamily="2" charset="0"/>
            </a:endParaRPr>
          </a:p>
        </p:txBody>
      </p:sp>
      <p:sp>
        <p:nvSpPr>
          <p:cNvPr id="16" name="Rectangle 4"/>
          <p:cNvSpPr/>
          <p:nvPr/>
        </p:nvSpPr>
        <p:spPr bwMode="auto">
          <a:xfrm>
            <a:off x="6758601" y="2796290"/>
            <a:ext cx="1411200"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Widget Extras</a:t>
            </a:r>
            <a:endParaRPr lang="en-US" sz="1000" dirty="0">
              <a:latin typeface="Roboto Regular" panose="02000000000000000000" pitchFamily="2" charset="0"/>
              <a:ea typeface="Roboto Regular" panose="02000000000000000000" pitchFamily="2" charset="0"/>
            </a:endParaRPr>
          </a:p>
        </p:txBody>
      </p:sp>
      <p:sp>
        <p:nvSpPr>
          <p:cNvPr id="18" name="Rectangle 4"/>
          <p:cNvSpPr/>
          <p:nvPr/>
        </p:nvSpPr>
        <p:spPr bwMode="auto">
          <a:xfrm>
            <a:off x="5937830" y="3588378"/>
            <a:ext cx="1411200"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rgbClr val="C00000"/>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solidFill>
                  <a:schemeClr val="bg1"/>
                </a:solidFill>
                <a:latin typeface="Roboto Regular" panose="02000000000000000000" pitchFamily="2" charset="0"/>
                <a:ea typeface="Roboto Regular" panose="02000000000000000000" pitchFamily="2" charset="0"/>
              </a:rPr>
              <a:t>Container</a:t>
            </a:r>
          </a:p>
          <a:p>
            <a:pPr algn="ctr"/>
            <a:r>
              <a:rPr lang="nl-NL" sz="1000" dirty="0" smtClean="0">
                <a:solidFill>
                  <a:schemeClr val="bg1"/>
                </a:solidFill>
                <a:latin typeface="Roboto Regular" panose="02000000000000000000" pitchFamily="2" charset="0"/>
                <a:ea typeface="Roboto Regular" panose="02000000000000000000" pitchFamily="2" charset="0"/>
              </a:rPr>
              <a:t>Development</a:t>
            </a:r>
            <a:endParaRPr lang="en-US" sz="1000" dirty="0">
              <a:solidFill>
                <a:schemeClr val="bg1"/>
              </a:solidFill>
              <a:latin typeface="Roboto Regular" panose="02000000000000000000" pitchFamily="2" charset="0"/>
              <a:ea typeface="Roboto Regular" panose="02000000000000000000" pitchFamily="2" charset="0"/>
            </a:endParaRPr>
          </a:p>
        </p:txBody>
      </p:sp>
      <p:sp>
        <p:nvSpPr>
          <p:cNvPr id="26" name="Rectangle 25"/>
          <p:cNvSpPr/>
          <p:nvPr/>
        </p:nvSpPr>
        <p:spPr bwMode="auto">
          <a:xfrm>
            <a:off x="651268" y="1544824"/>
            <a:ext cx="7821219" cy="516024"/>
          </a:xfrm>
          <a:custGeom>
            <a:avLst/>
            <a:gdLst>
              <a:gd name="connsiteX0" fmla="*/ 0 w 7523875"/>
              <a:gd name="connsiteY0" fmla="*/ 0 h 432048"/>
              <a:gd name="connsiteX1" fmla="*/ 7523875 w 7523875"/>
              <a:gd name="connsiteY1" fmla="*/ 0 h 432048"/>
              <a:gd name="connsiteX2" fmla="*/ 7523875 w 7523875"/>
              <a:gd name="connsiteY2" fmla="*/ 432048 h 432048"/>
              <a:gd name="connsiteX3" fmla="*/ 0 w 7523875"/>
              <a:gd name="connsiteY3" fmla="*/ 432048 h 432048"/>
              <a:gd name="connsiteX4" fmla="*/ 0 w 7523875"/>
              <a:gd name="connsiteY4" fmla="*/ 0 h 432048"/>
              <a:gd name="connsiteX0" fmla="*/ 0 w 7607850"/>
              <a:gd name="connsiteY0" fmla="*/ 83976 h 516024"/>
              <a:gd name="connsiteX1" fmla="*/ 7607850 w 7607850"/>
              <a:gd name="connsiteY1" fmla="*/ 0 h 516024"/>
              <a:gd name="connsiteX2" fmla="*/ 7523875 w 7607850"/>
              <a:gd name="connsiteY2" fmla="*/ 516024 h 516024"/>
              <a:gd name="connsiteX3" fmla="*/ 0 w 7607850"/>
              <a:gd name="connsiteY3" fmla="*/ 516024 h 516024"/>
              <a:gd name="connsiteX4" fmla="*/ 0 w 7607850"/>
              <a:gd name="connsiteY4" fmla="*/ 83976 h 516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850" h="516024">
                <a:moveTo>
                  <a:pt x="0" y="83976"/>
                </a:moveTo>
                <a:lnTo>
                  <a:pt x="7607850" y="0"/>
                </a:lnTo>
                <a:lnTo>
                  <a:pt x="7523875" y="516024"/>
                </a:lnTo>
                <a:lnTo>
                  <a:pt x="0" y="516024"/>
                </a:lnTo>
                <a:lnTo>
                  <a:pt x="0" y="83976"/>
                </a:lnTo>
                <a:close/>
              </a:path>
            </a:pathLst>
          </a:custGeom>
          <a:solidFill>
            <a:schemeClr val="tx1">
              <a:lumMod val="50000"/>
              <a:lumOff val="5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Group Workshop</a:t>
            </a:r>
            <a:endParaRPr lang="en-US" sz="1000" dirty="0">
              <a:latin typeface="Roboto Regular" panose="02000000000000000000" pitchFamily="2" charset="0"/>
              <a:ea typeface="Roboto Regular" panose="02000000000000000000" pitchFamily="2" charset="0"/>
            </a:endParaRPr>
          </a:p>
        </p:txBody>
      </p:sp>
    </p:spTree>
    <p:extLst>
      <p:ext uri="{BB962C8B-B14F-4D97-AF65-F5344CB8AC3E}">
        <p14:creationId xmlns="" xmlns:p14="http://schemas.microsoft.com/office/powerpoint/2010/main" val="5120485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Container Styling</a:t>
            </a:r>
            <a:endParaRPr lang="en-GB" dirty="0"/>
          </a:p>
        </p:txBody>
      </p:sp>
      <p:sp>
        <p:nvSpPr>
          <p:cNvPr id="4" name="Slide Number Placeholder 3"/>
          <p:cNvSpPr>
            <a:spLocks noGrp="1"/>
          </p:cNvSpPr>
          <p:nvPr>
            <p:ph type="sldNum" sz="quarter" idx="4"/>
          </p:nvPr>
        </p:nvSpPr>
        <p:spPr/>
        <p:txBody>
          <a:bodyPr/>
          <a:lstStyle/>
          <a:p>
            <a:fld id="{6FF59741-7650-A046-95B5-8D31235C520E}" type="slidenum">
              <a:rPr lang="en-US" smtClean="0"/>
              <a:pPr/>
              <a:t>20</a:t>
            </a:fld>
            <a:endParaRPr lang="en-US" dirty="0"/>
          </a:p>
        </p:txBody>
      </p:sp>
      <p:sp>
        <p:nvSpPr>
          <p:cNvPr id="7" name="Rectangle 6"/>
          <p:cNvSpPr/>
          <p:nvPr/>
        </p:nvSpPr>
        <p:spPr bwMode="auto">
          <a:xfrm>
            <a:off x="467544" y="1340768"/>
            <a:ext cx="3888432" cy="1368152"/>
          </a:xfrm>
          <a:custGeom>
            <a:avLst/>
            <a:gdLst>
              <a:gd name="connsiteX0" fmla="*/ 0 w 3312368"/>
              <a:gd name="connsiteY0" fmla="*/ 0 h 936104"/>
              <a:gd name="connsiteX1" fmla="*/ 3312368 w 3312368"/>
              <a:gd name="connsiteY1" fmla="*/ 0 h 936104"/>
              <a:gd name="connsiteX2" fmla="*/ 3312368 w 3312368"/>
              <a:gd name="connsiteY2" fmla="*/ 936104 h 936104"/>
              <a:gd name="connsiteX3" fmla="*/ 0 w 3312368"/>
              <a:gd name="connsiteY3" fmla="*/ 936104 h 936104"/>
              <a:gd name="connsiteX4" fmla="*/ 0 w 3312368"/>
              <a:gd name="connsiteY4" fmla="*/ 0 h 936104"/>
              <a:gd name="connsiteX0" fmla="*/ 0 w 3312368"/>
              <a:gd name="connsiteY0" fmla="*/ 11289 h 947393"/>
              <a:gd name="connsiteX1" fmla="*/ 2759212 w 3312368"/>
              <a:gd name="connsiteY1" fmla="*/ 0 h 947393"/>
              <a:gd name="connsiteX2" fmla="*/ 3312368 w 3312368"/>
              <a:gd name="connsiteY2" fmla="*/ 947393 h 947393"/>
              <a:gd name="connsiteX3" fmla="*/ 0 w 3312368"/>
              <a:gd name="connsiteY3" fmla="*/ 947393 h 947393"/>
              <a:gd name="connsiteX4" fmla="*/ 0 w 3312368"/>
              <a:gd name="connsiteY4" fmla="*/ 11289 h 947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368" h="947393">
                <a:moveTo>
                  <a:pt x="0" y="11289"/>
                </a:moveTo>
                <a:lnTo>
                  <a:pt x="2759212" y="0"/>
                </a:lnTo>
                <a:lnTo>
                  <a:pt x="3312368" y="947393"/>
                </a:lnTo>
                <a:lnTo>
                  <a:pt x="0" y="947393"/>
                </a:lnTo>
                <a:lnTo>
                  <a:pt x="0" y="11289"/>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3200" dirty="0" smtClean="0">
                <a:solidFill>
                  <a:schemeClr val="bg1"/>
                </a:solidFill>
                <a:latin typeface="Roboto Light"/>
              </a:rPr>
              <a:t>Backbase</a:t>
            </a:r>
          </a:p>
          <a:p>
            <a:pPr algn="ctr"/>
            <a:r>
              <a:rPr lang="en-US" sz="3200" dirty="0" smtClean="0">
                <a:solidFill>
                  <a:schemeClr val="bg1"/>
                </a:solidFill>
                <a:latin typeface="Roboto Light"/>
              </a:rPr>
              <a:t>Themes</a:t>
            </a:r>
            <a:endParaRPr lang="en-GB" sz="3200" dirty="0">
              <a:solidFill>
                <a:schemeClr val="bg1"/>
              </a:solidFill>
              <a:latin typeface="Roboto Light"/>
            </a:endParaRPr>
          </a:p>
        </p:txBody>
      </p:sp>
      <p:sp>
        <p:nvSpPr>
          <p:cNvPr id="8" name="Rectangle 7"/>
          <p:cNvSpPr/>
          <p:nvPr/>
        </p:nvSpPr>
        <p:spPr bwMode="auto">
          <a:xfrm>
            <a:off x="5073887" y="4293096"/>
            <a:ext cx="3487960" cy="1465513"/>
          </a:xfrm>
          <a:custGeom>
            <a:avLst/>
            <a:gdLst>
              <a:gd name="connsiteX0" fmla="*/ 0 w 3168352"/>
              <a:gd name="connsiteY0" fmla="*/ 0 h 1224136"/>
              <a:gd name="connsiteX1" fmla="*/ 3168352 w 3168352"/>
              <a:gd name="connsiteY1" fmla="*/ 0 h 1224136"/>
              <a:gd name="connsiteX2" fmla="*/ 3168352 w 3168352"/>
              <a:gd name="connsiteY2" fmla="*/ 1224136 h 1224136"/>
              <a:gd name="connsiteX3" fmla="*/ 0 w 3168352"/>
              <a:gd name="connsiteY3" fmla="*/ 1224136 h 1224136"/>
              <a:gd name="connsiteX4" fmla="*/ 0 w 3168352"/>
              <a:gd name="connsiteY4" fmla="*/ 0 h 1224136"/>
              <a:gd name="connsiteX0" fmla="*/ 0 w 3168352"/>
              <a:gd name="connsiteY0" fmla="*/ 0 h 1224136"/>
              <a:gd name="connsiteX1" fmla="*/ 3168352 w 3168352"/>
              <a:gd name="connsiteY1" fmla="*/ 0 h 1224136"/>
              <a:gd name="connsiteX2" fmla="*/ 3168352 w 3168352"/>
              <a:gd name="connsiteY2" fmla="*/ 1224136 h 1224136"/>
              <a:gd name="connsiteX3" fmla="*/ 22578 w 3168352"/>
              <a:gd name="connsiteY3" fmla="*/ 1212847 h 1224136"/>
              <a:gd name="connsiteX4" fmla="*/ 0 w 3168352"/>
              <a:gd name="connsiteY4" fmla="*/ 0 h 1224136"/>
              <a:gd name="connsiteX0" fmla="*/ 316088 w 3145774"/>
              <a:gd name="connsiteY0" fmla="*/ 146756 h 1224136"/>
              <a:gd name="connsiteX1" fmla="*/ 3145774 w 3145774"/>
              <a:gd name="connsiteY1" fmla="*/ 0 h 1224136"/>
              <a:gd name="connsiteX2" fmla="*/ 3145774 w 3145774"/>
              <a:gd name="connsiteY2" fmla="*/ 1224136 h 1224136"/>
              <a:gd name="connsiteX3" fmla="*/ 0 w 3145774"/>
              <a:gd name="connsiteY3" fmla="*/ 1212847 h 1224136"/>
              <a:gd name="connsiteX4" fmla="*/ 316088 w 3145774"/>
              <a:gd name="connsiteY4" fmla="*/ 146756 h 1224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5774" h="1224136">
                <a:moveTo>
                  <a:pt x="316088" y="146756"/>
                </a:moveTo>
                <a:lnTo>
                  <a:pt x="3145774" y="0"/>
                </a:lnTo>
                <a:lnTo>
                  <a:pt x="3145774" y="1224136"/>
                </a:lnTo>
                <a:lnTo>
                  <a:pt x="0" y="1212847"/>
                </a:lnTo>
                <a:lnTo>
                  <a:pt x="316088" y="146756"/>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3200" dirty="0" smtClean="0">
                <a:solidFill>
                  <a:schemeClr val="bg1"/>
                </a:solidFill>
                <a:latin typeface="Roboto Light"/>
              </a:rPr>
              <a:t>Container</a:t>
            </a:r>
          </a:p>
          <a:p>
            <a:pPr algn="ctr"/>
            <a:r>
              <a:rPr lang="en-US" sz="3200" dirty="0" smtClean="0">
                <a:solidFill>
                  <a:schemeClr val="bg1"/>
                </a:solidFill>
                <a:latin typeface="Roboto Light"/>
              </a:rPr>
              <a:t>Styles</a:t>
            </a:r>
            <a:endParaRPr lang="en-GB" sz="3200" dirty="0">
              <a:solidFill>
                <a:schemeClr val="bg1"/>
              </a:solidFill>
              <a:latin typeface="Roboto Light"/>
            </a:endParaRPr>
          </a:p>
        </p:txBody>
      </p:sp>
      <p:sp>
        <p:nvSpPr>
          <p:cNvPr id="9" name="TextBox 8"/>
          <p:cNvSpPr txBox="1"/>
          <p:nvPr/>
        </p:nvSpPr>
        <p:spPr>
          <a:xfrm>
            <a:off x="4174282" y="3212976"/>
            <a:ext cx="857927" cy="769441"/>
          </a:xfrm>
          <a:prstGeom prst="rect">
            <a:avLst/>
          </a:prstGeom>
          <a:noFill/>
        </p:spPr>
        <p:txBody>
          <a:bodyPr wrap="none" rtlCol="0">
            <a:spAutoFit/>
          </a:bodyPr>
          <a:lstStyle/>
          <a:p>
            <a:r>
              <a:rPr lang="en-US" sz="4400" dirty="0" smtClean="0">
                <a:latin typeface="Roboto Thin" pitchFamily="2" charset="0"/>
                <a:ea typeface="Roboto Thin" pitchFamily="2" charset="0"/>
                <a:cs typeface="Roboto Light"/>
              </a:rPr>
              <a:t>VS</a:t>
            </a:r>
            <a:endParaRPr lang="en-GB" sz="4400" dirty="0" smtClean="0">
              <a:latin typeface="Roboto Thin" pitchFamily="2" charset="0"/>
              <a:ea typeface="Roboto Thin" pitchFamily="2" charset="0"/>
              <a:cs typeface="Roboto Light"/>
            </a:endParaRPr>
          </a:p>
        </p:txBody>
      </p:sp>
    </p:spTree>
    <p:extLst>
      <p:ext uri="{BB962C8B-B14F-4D97-AF65-F5344CB8AC3E}">
        <p14:creationId xmlns="" xmlns:p14="http://schemas.microsoft.com/office/powerpoint/2010/main" val="38172456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569437" y="3747330"/>
            <a:ext cx="6467486" cy="216024"/>
          </a:xfrm>
          <a:prstGeom prst="rect">
            <a:avLst/>
          </a:pr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sp>
        <p:nvSpPr>
          <p:cNvPr id="5" name="TextBox 4"/>
          <p:cNvSpPr txBox="1"/>
          <p:nvPr/>
        </p:nvSpPr>
        <p:spPr>
          <a:xfrm>
            <a:off x="1115616" y="2204864"/>
            <a:ext cx="7042312" cy="2569934"/>
          </a:xfrm>
          <a:prstGeom prst="rect">
            <a:avLst/>
          </a:prstGeom>
          <a:noFill/>
        </p:spPr>
        <p:txBody>
          <a:bodyPr wrap="none" rtlCol="0">
            <a:spAutoFit/>
          </a:bodyPr>
          <a:lstStyle/>
          <a:p>
            <a:pPr>
              <a:lnSpc>
                <a:spcPct val="115000"/>
              </a:lnSpc>
              <a:spcAft>
                <a:spcPts val="0"/>
              </a:spcAft>
            </a:pPr>
            <a:r>
              <a:rPr lang="en-GB" sz="1400" dirty="0">
                <a:solidFill>
                  <a:srgbClr val="4C8317"/>
                </a:solidFill>
                <a:latin typeface="Consolas" panose="020B0609020204030204" pitchFamily="49" charset="0"/>
                <a:ea typeface="Times New Roman"/>
                <a:cs typeface="Consolas" panose="020B0609020204030204" pitchFamily="49" charset="0"/>
              </a:rPr>
              <a:t>&lt;?xml version="1.0" encoding="UTF-8"?&gt;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b="1" dirty="0">
                <a:solidFill>
                  <a:srgbClr val="1E90FF"/>
                </a:solidFill>
                <a:latin typeface="Consolas" panose="020B0609020204030204" pitchFamily="49" charset="0"/>
                <a:ea typeface="Times New Roman"/>
                <a:cs typeface="Consolas" panose="020B0609020204030204" pitchFamily="49" charset="0"/>
              </a:rPr>
              <a:t>&lt;w3c:widget</a:t>
            </a:r>
            <a:r>
              <a:rPr lang="en-GB" sz="1400" dirty="0">
                <a:latin typeface="Consolas" panose="020B0609020204030204" pitchFamily="49" charset="0"/>
                <a:ea typeface="Times New Roman"/>
                <a:cs typeface="Consolas" panose="020B0609020204030204" pitchFamily="49" charset="0"/>
              </a:rPr>
              <a:t> </a:t>
            </a:r>
            <a:r>
              <a:rPr lang="en-GB" sz="1400" dirty="0">
                <a:solidFill>
                  <a:srgbClr val="1E90FF"/>
                </a:solidFill>
                <a:latin typeface="Consolas" panose="020B0609020204030204" pitchFamily="49" charset="0"/>
                <a:ea typeface="Times New Roman"/>
                <a:cs typeface="Consolas" panose="020B0609020204030204" pitchFamily="49" charset="0"/>
              </a:rPr>
              <a:t>xmlns:w3c=</a:t>
            </a:r>
            <a:r>
              <a:rPr lang="en-GB" sz="1400" dirty="0">
                <a:solidFill>
                  <a:srgbClr val="AA5500"/>
                </a:solidFill>
                <a:latin typeface="Consolas" panose="020B0609020204030204" pitchFamily="49" charset="0"/>
                <a:ea typeface="Times New Roman"/>
                <a:cs typeface="Consolas" panose="020B0609020204030204" pitchFamily="49" charset="0"/>
              </a:rPr>
              <a:t>"http://www.w3.org/TR/widgets"</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dirty="0" err="1">
                <a:solidFill>
                  <a:srgbClr val="1E90FF"/>
                </a:solidFill>
                <a:latin typeface="Consolas" panose="020B0609020204030204" pitchFamily="49" charset="0"/>
                <a:ea typeface="Times New Roman"/>
                <a:cs typeface="Consolas" panose="020B0609020204030204" pitchFamily="49" charset="0"/>
              </a:rPr>
              <a:t>xmlns:bb</a:t>
            </a:r>
            <a:r>
              <a:rPr lang="en-GB" sz="1400" dirty="0">
                <a:solidFill>
                  <a:srgbClr val="1E90FF"/>
                </a:solidFill>
                <a:latin typeface="Consolas" panose="020B0609020204030204" pitchFamily="49" charset="0"/>
                <a:ea typeface="Times New Roman"/>
                <a:cs typeface="Consolas" panose="020B0609020204030204" pitchFamily="49" charset="0"/>
              </a:rPr>
              <a:t>=</a:t>
            </a:r>
            <a:r>
              <a:rPr lang="en-GB" sz="1400" dirty="0">
                <a:solidFill>
                  <a:srgbClr val="AA5500"/>
                </a:solidFill>
                <a:latin typeface="Consolas" panose="020B0609020204030204" pitchFamily="49" charset="0"/>
                <a:ea typeface="Times New Roman"/>
                <a:cs typeface="Consolas" panose="020B0609020204030204" pitchFamily="49" charset="0"/>
              </a:rPr>
              <a:t>"http://www.backbase.com/ns/widgets"</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dirty="0" err="1">
                <a:solidFill>
                  <a:srgbClr val="1E90FF"/>
                </a:solidFill>
                <a:latin typeface="Consolas" panose="020B0609020204030204" pitchFamily="49" charset="0"/>
                <a:ea typeface="Times New Roman"/>
                <a:cs typeface="Consolas" panose="020B0609020204030204" pitchFamily="49" charset="0"/>
              </a:rPr>
              <a:t>xmlns</a:t>
            </a:r>
            <a:r>
              <a:rPr lang="en-GB" sz="1400" dirty="0">
                <a:solidFill>
                  <a:srgbClr val="1E90FF"/>
                </a:solidFill>
                <a:latin typeface="Consolas" panose="020B0609020204030204" pitchFamily="49" charset="0"/>
                <a:ea typeface="Times New Roman"/>
                <a:cs typeface="Consolas" panose="020B0609020204030204" pitchFamily="49" charset="0"/>
              </a:rPr>
              <a:t>=</a:t>
            </a:r>
            <a:r>
              <a:rPr lang="en-GB" sz="1400" dirty="0">
                <a:solidFill>
                  <a:srgbClr val="AA5500"/>
                </a:solidFill>
                <a:latin typeface="Consolas" panose="020B0609020204030204" pitchFamily="49" charset="0"/>
                <a:ea typeface="Times New Roman"/>
                <a:cs typeface="Consolas" panose="020B0609020204030204" pitchFamily="49" charset="0"/>
              </a:rPr>
              <a:t>"http://www.w3.org/1999/xhtml"</a:t>
            </a:r>
            <a:r>
              <a:rPr lang="en-GB" sz="1400" b="1" dirty="0">
                <a:solidFill>
                  <a:srgbClr val="1E90FF"/>
                </a:solidFill>
                <a:latin typeface="Consolas" panose="020B0609020204030204" pitchFamily="49" charset="0"/>
                <a:ea typeface="Times New Roman"/>
                <a:cs typeface="Consolas" panose="020B0609020204030204" pitchFamily="49" charset="0"/>
              </a:rPr>
              <a:t>&gt;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b="1" dirty="0">
                <a:solidFill>
                  <a:srgbClr val="1E90FF"/>
                </a:solidFill>
                <a:latin typeface="Consolas" panose="020B0609020204030204" pitchFamily="49" charset="0"/>
                <a:ea typeface="Times New Roman"/>
                <a:cs typeface="Consolas" panose="020B0609020204030204" pitchFamily="49" charset="0"/>
              </a:rPr>
              <a:t>&lt;</a:t>
            </a:r>
            <a:r>
              <a:rPr lang="en-GB" sz="1400" b="1" dirty="0" err="1">
                <a:solidFill>
                  <a:srgbClr val="1E90FF"/>
                </a:solidFill>
                <a:latin typeface="Consolas" panose="020B0609020204030204" pitchFamily="49" charset="0"/>
                <a:ea typeface="Times New Roman"/>
                <a:cs typeface="Consolas" panose="020B0609020204030204" pitchFamily="49" charset="0"/>
              </a:rPr>
              <a:t>bb:resources</a:t>
            </a:r>
            <a:r>
              <a:rPr lang="en-GB" sz="1400" b="1" dirty="0">
                <a:solidFill>
                  <a:srgbClr val="1E90FF"/>
                </a:solidFill>
                <a:latin typeface="Consolas" panose="020B0609020204030204" pitchFamily="49" charset="0"/>
                <a:ea typeface="Times New Roman"/>
                <a:cs typeface="Consolas" panose="020B0609020204030204" pitchFamily="49" charset="0"/>
              </a:rPr>
              <a:t>&gt;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b="1" dirty="0">
                <a:solidFill>
                  <a:srgbClr val="1E90FF"/>
                </a:solidFill>
                <a:latin typeface="Consolas" panose="020B0609020204030204" pitchFamily="49" charset="0"/>
                <a:ea typeface="Times New Roman"/>
                <a:cs typeface="Consolas" panose="020B0609020204030204" pitchFamily="49" charset="0"/>
              </a:rPr>
              <a:t>&lt;link</a:t>
            </a:r>
            <a:r>
              <a:rPr lang="en-GB" sz="1400" dirty="0">
                <a:latin typeface="Consolas" panose="020B0609020204030204" pitchFamily="49" charset="0"/>
                <a:ea typeface="Times New Roman"/>
                <a:cs typeface="Consolas" panose="020B0609020204030204" pitchFamily="49" charset="0"/>
              </a:rPr>
              <a:t> </a:t>
            </a:r>
            <a:r>
              <a:rPr lang="en-GB" sz="1400" dirty="0">
                <a:solidFill>
                  <a:srgbClr val="1E90FF"/>
                </a:solidFill>
                <a:latin typeface="Consolas" panose="020B0609020204030204" pitchFamily="49" charset="0"/>
                <a:ea typeface="Times New Roman"/>
                <a:cs typeface="Consolas" panose="020B0609020204030204" pitchFamily="49" charset="0"/>
              </a:rPr>
              <a:t>type=</a:t>
            </a:r>
            <a:r>
              <a:rPr lang="en-GB" sz="1400" dirty="0">
                <a:solidFill>
                  <a:srgbClr val="AA5500"/>
                </a:solidFill>
                <a:latin typeface="Consolas" panose="020B0609020204030204" pitchFamily="49" charset="0"/>
                <a:ea typeface="Times New Roman"/>
                <a:cs typeface="Consolas" panose="020B0609020204030204" pitchFamily="49" charset="0"/>
              </a:rPr>
              <a:t>"text/</a:t>
            </a:r>
            <a:r>
              <a:rPr lang="en-GB" sz="1400" dirty="0" err="1">
                <a:solidFill>
                  <a:srgbClr val="AA5500"/>
                </a:solidFill>
                <a:latin typeface="Consolas" panose="020B0609020204030204" pitchFamily="49" charset="0"/>
                <a:ea typeface="Times New Roman"/>
                <a:cs typeface="Consolas" panose="020B0609020204030204" pitchFamily="49" charset="0"/>
              </a:rPr>
              <a:t>css</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dirty="0">
                <a:latin typeface="Consolas" panose="020B0609020204030204" pitchFamily="49" charset="0"/>
                <a:ea typeface="Times New Roman"/>
                <a:cs typeface="Consolas" panose="020B0609020204030204" pitchFamily="49" charset="0"/>
              </a:rPr>
              <a:t> </a:t>
            </a:r>
            <a:r>
              <a:rPr lang="en-GB" sz="1400" dirty="0" err="1">
                <a:solidFill>
                  <a:srgbClr val="1E90FF"/>
                </a:solidFill>
                <a:latin typeface="Consolas" panose="020B0609020204030204" pitchFamily="49" charset="0"/>
                <a:ea typeface="Times New Roman"/>
                <a:cs typeface="Consolas" panose="020B0609020204030204" pitchFamily="49" charset="0"/>
              </a:rPr>
              <a:t>rel</a:t>
            </a:r>
            <a:r>
              <a:rPr lang="en-GB" sz="1400" dirty="0">
                <a:solidFill>
                  <a:srgbClr val="1E90FF"/>
                </a:solidFill>
                <a:latin typeface="Consolas" panose="020B0609020204030204" pitchFamily="49" charset="0"/>
                <a:ea typeface="Times New Roman"/>
                <a:cs typeface="Consolas" panose="020B0609020204030204" pitchFamily="49" charset="0"/>
              </a:rPr>
              <a:t>=</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dirty="0" err="1">
                <a:solidFill>
                  <a:srgbClr val="AA5500"/>
                </a:solidFill>
                <a:latin typeface="Consolas" panose="020B0609020204030204" pitchFamily="49" charset="0"/>
                <a:ea typeface="Times New Roman"/>
                <a:cs typeface="Consolas" panose="020B0609020204030204" pitchFamily="49" charset="0"/>
              </a:rPr>
              <a:t>stylesheet</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dirty="0">
                <a:latin typeface="Consolas" panose="020B0609020204030204" pitchFamily="49" charset="0"/>
                <a:ea typeface="Times New Roman"/>
                <a:cs typeface="Consolas" panose="020B0609020204030204" pitchFamily="49" charset="0"/>
              </a:rPr>
              <a:t> </a:t>
            </a:r>
            <a:r>
              <a:rPr lang="en-GB" sz="1400" dirty="0" err="1">
                <a:solidFill>
                  <a:srgbClr val="1E90FF"/>
                </a:solidFill>
                <a:latin typeface="Consolas" panose="020B0609020204030204" pitchFamily="49" charset="0"/>
                <a:ea typeface="Times New Roman"/>
                <a:cs typeface="Consolas" panose="020B0609020204030204" pitchFamily="49" charset="0"/>
              </a:rPr>
              <a:t>href</a:t>
            </a:r>
            <a:r>
              <a:rPr lang="en-GB" sz="1400" dirty="0">
                <a:solidFill>
                  <a:srgbClr val="1E90FF"/>
                </a:solidFill>
                <a:latin typeface="Consolas" panose="020B0609020204030204" pitchFamily="49" charset="0"/>
                <a:ea typeface="Times New Roman"/>
                <a:cs typeface="Consolas" panose="020B0609020204030204" pitchFamily="49" charset="0"/>
              </a:rPr>
              <a:t>=</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dirty="0" err="1">
                <a:solidFill>
                  <a:srgbClr val="AA5500"/>
                </a:solidFill>
                <a:latin typeface="Consolas" panose="020B0609020204030204" pitchFamily="49" charset="0"/>
                <a:ea typeface="Times New Roman"/>
                <a:cs typeface="Consolas" panose="020B0609020204030204" pitchFamily="49" charset="0"/>
              </a:rPr>
              <a:t>css</a:t>
            </a:r>
            <a:r>
              <a:rPr lang="en-GB" sz="1400" dirty="0">
                <a:solidFill>
                  <a:srgbClr val="AA5500"/>
                </a:solidFill>
                <a:latin typeface="Consolas" panose="020B0609020204030204" pitchFamily="49" charset="0"/>
                <a:ea typeface="Times New Roman"/>
                <a:cs typeface="Consolas" panose="020B0609020204030204" pitchFamily="49" charset="0"/>
              </a:rPr>
              <a:t>/accordion.css</a:t>
            </a:r>
            <a:r>
              <a:rPr lang="en-GB" sz="1400" dirty="0" smtClean="0">
                <a:solidFill>
                  <a:srgbClr val="AA5500"/>
                </a:solidFill>
                <a:latin typeface="Consolas" panose="020B0609020204030204" pitchFamily="49" charset="0"/>
                <a:ea typeface="Times New Roman"/>
                <a:cs typeface="Consolas" panose="020B0609020204030204" pitchFamily="49" charset="0"/>
              </a:rPr>
              <a:t>"</a:t>
            </a:r>
            <a:r>
              <a:rPr lang="en-GB" sz="1400" b="1" dirty="0" smtClean="0">
                <a:solidFill>
                  <a:srgbClr val="1E90FF"/>
                </a:solidFill>
                <a:latin typeface="Consolas" panose="020B0609020204030204" pitchFamily="49" charset="0"/>
                <a:ea typeface="Times New Roman"/>
                <a:cs typeface="Consolas" panose="020B0609020204030204" pitchFamily="49" charset="0"/>
              </a:rPr>
              <a:t>/&gt;</a:t>
            </a:r>
          </a:p>
          <a:p>
            <a:pPr>
              <a:lnSpc>
                <a:spcPct val="115000"/>
              </a:lnSpc>
              <a:spcAft>
                <a:spcPts val="0"/>
              </a:spcAft>
            </a:pPr>
            <a:r>
              <a:rPr lang="en-GB" sz="1400" dirty="0" smtClean="0">
                <a:solidFill>
                  <a:srgbClr val="1E90FF"/>
                </a:solidFill>
                <a:latin typeface="Consolas" panose="020B0609020204030204" pitchFamily="49" charset="0"/>
                <a:ea typeface="Times New Roman"/>
                <a:cs typeface="Consolas" panose="020B0609020204030204" pitchFamily="49" charset="0"/>
              </a:rPr>
              <a:t>    </a:t>
            </a:r>
            <a:r>
              <a:rPr lang="en-GB" sz="1400" b="1" dirty="0" smtClean="0">
                <a:solidFill>
                  <a:srgbClr val="1E90FF"/>
                </a:solidFill>
                <a:latin typeface="Consolas" panose="020B0609020204030204" pitchFamily="49" charset="0"/>
                <a:ea typeface="Times New Roman"/>
                <a:cs typeface="Consolas" panose="020B0609020204030204" pitchFamily="49" charset="0"/>
              </a:rPr>
              <a:t>&lt;</a:t>
            </a:r>
            <a:r>
              <a:rPr lang="en-GB" sz="1400" b="1" dirty="0">
                <a:solidFill>
                  <a:srgbClr val="1E90FF"/>
                </a:solidFill>
                <a:latin typeface="Consolas" panose="020B0609020204030204" pitchFamily="49" charset="0"/>
                <a:ea typeface="Times New Roman"/>
                <a:cs typeface="Consolas" panose="020B0609020204030204" pitchFamily="49" charset="0"/>
              </a:rPr>
              <a:t>script</a:t>
            </a:r>
            <a:r>
              <a:rPr lang="en-GB" sz="1400" dirty="0">
                <a:latin typeface="Consolas" panose="020B0609020204030204" pitchFamily="49" charset="0"/>
                <a:ea typeface="Times New Roman"/>
                <a:cs typeface="Consolas" panose="020B0609020204030204" pitchFamily="49" charset="0"/>
              </a:rPr>
              <a:t> </a:t>
            </a:r>
            <a:r>
              <a:rPr lang="en-GB" sz="1400" dirty="0">
                <a:solidFill>
                  <a:srgbClr val="1E90FF"/>
                </a:solidFill>
                <a:latin typeface="Consolas" panose="020B0609020204030204" pitchFamily="49" charset="0"/>
                <a:ea typeface="Times New Roman"/>
                <a:cs typeface="Consolas" panose="020B0609020204030204" pitchFamily="49" charset="0"/>
              </a:rPr>
              <a:t>type=</a:t>
            </a:r>
            <a:r>
              <a:rPr lang="en-GB" sz="1400" dirty="0">
                <a:solidFill>
                  <a:srgbClr val="AA5500"/>
                </a:solidFill>
                <a:latin typeface="Consolas" panose="020B0609020204030204" pitchFamily="49" charset="0"/>
                <a:ea typeface="Times New Roman"/>
                <a:cs typeface="Consolas" panose="020B0609020204030204" pitchFamily="49" charset="0"/>
              </a:rPr>
              <a:t>"text/</a:t>
            </a:r>
            <a:r>
              <a:rPr lang="en-GB" sz="1400" dirty="0" err="1">
                <a:solidFill>
                  <a:srgbClr val="AA5500"/>
                </a:solidFill>
                <a:latin typeface="Consolas" panose="020B0609020204030204" pitchFamily="49" charset="0"/>
                <a:ea typeface="Times New Roman"/>
                <a:cs typeface="Consolas" panose="020B0609020204030204" pitchFamily="49" charset="0"/>
              </a:rPr>
              <a:t>javascript</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dirty="0">
                <a:latin typeface="Consolas" panose="020B0609020204030204" pitchFamily="49" charset="0"/>
                <a:ea typeface="Times New Roman"/>
                <a:cs typeface="Consolas" panose="020B0609020204030204" pitchFamily="49" charset="0"/>
              </a:rPr>
              <a:t> </a:t>
            </a:r>
            <a:r>
              <a:rPr lang="en-GB" sz="1400" dirty="0" err="1">
                <a:solidFill>
                  <a:srgbClr val="1E90FF"/>
                </a:solidFill>
                <a:latin typeface="Consolas" panose="020B0609020204030204" pitchFamily="49" charset="0"/>
                <a:ea typeface="Times New Roman"/>
                <a:cs typeface="Consolas" panose="020B0609020204030204" pitchFamily="49" charset="0"/>
              </a:rPr>
              <a:t>src</a:t>
            </a:r>
            <a:r>
              <a:rPr lang="en-GB" sz="1400" dirty="0">
                <a:solidFill>
                  <a:srgbClr val="1E90FF"/>
                </a:solidFill>
                <a:latin typeface="Consolas" panose="020B0609020204030204" pitchFamily="49" charset="0"/>
                <a:ea typeface="Times New Roman"/>
                <a:cs typeface="Consolas" panose="020B0609020204030204" pitchFamily="49" charset="0"/>
              </a:rPr>
              <a:t>=</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dirty="0" err="1">
                <a:solidFill>
                  <a:srgbClr val="AA5500"/>
                </a:solidFill>
                <a:latin typeface="Consolas" panose="020B0609020204030204" pitchFamily="49" charset="0"/>
                <a:ea typeface="Times New Roman"/>
                <a:cs typeface="Consolas" panose="020B0609020204030204" pitchFamily="49" charset="0"/>
              </a:rPr>
              <a:t>js</a:t>
            </a:r>
            <a:r>
              <a:rPr lang="en-GB" sz="1400" dirty="0">
                <a:solidFill>
                  <a:srgbClr val="AA5500"/>
                </a:solidFill>
                <a:latin typeface="Consolas" panose="020B0609020204030204" pitchFamily="49" charset="0"/>
                <a:ea typeface="Times New Roman"/>
                <a:cs typeface="Consolas" panose="020B0609020204030204" pitchFamily="49" charset="0"/>
              </a:rPr>
              <a:t>/accordion.js"</a:t>
            </a:r>
            <a:r>
              <a:rPr lang="en-GB" sz="1400" b="1" dirty="0">
                <a:solidFill>
                  <a:srgbClr val="1E90FF"/>
                </a:solidFill>
                <a:latin typeface="Consolas" panose="020B0609020204030204" pitchFamily="49" charset="0"/>
                <a:ea typeface="Times New Roman"/>
                <a:cs typeface="Consolas" panose="020B0609020204030204" pitchFamily="49" charset="0"/>
              </a:rPr>
              <a:t>&gt;&lt;/script&gt;</a:t>
            </a:r>
            <a:endParaRPr lang="en-GB" sz="1400" b="1" dirty="0" smtClean="0">
              <a:solidFill>
                <a:srgbClr val="1E90FF"/>
              </a:solidFill>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b="1" dirty="0" smtClean="0">
                <a:solidFill>
                  <a:srgbClr val="1E90FF"/>
                </a:solidFill>
                <a:latin typeface="Consolas" panose="020B0609020204030204" pitchFamily="49" charset="0"/>
                <a:ea typeface="Times New Roman"/>
                <a:cs typeface="Consolas" panose="020B0609020204030204" pitchFamily="49" charset="0"/>
              </a:rPr>
              <a:t>  &lt;/</a:t>
            </a:r>
            <a:r>
              <a:rPr lang="en-GB" sz="1400" b="1" dirty="0" err="1">
                <a:solidFill>
                  <a:srgbClr val="1E90FF"/>
                </a:solidFill>
                <a:latin typeface="Consolas" panose="020B0609020204030204" pitchFamily="49" charset="0"/>
                <a:ea typeface="Times New Roman"/>
                <a:cs typeface="Consolas" panose="020B0609020204030204" pitchFamily="49" charset="0"/>
              </a:rPr>
              <a:t>bb:resources</a:t>
            </a:r>
            <a:r>
              <a:rPr lang="en-GB" sz="1400" b="1" dirty="0">
                <a:solidFill>
                  <a:srgbClr val="1E90FF"/>
                </a:solidFill>
                <a:latin typeface="Consolas" panose="020B0609020204030204" pitchFamily="49" charset="0"/>
                <a:ea typeface="Times New Roman"/>
                <a:cs typeface="Consolas" panose="020B0609020204030204" pitchFamily="49" charset="0"/>
              </a:rPr>
              <a:t>&gt;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b="1" dirty="0">
                <a:solidFill>
                  <a:srgbClr val="1E90FF"/>
                </a:solidFill>
                <a:latin typeface="Consolas" panose="020B0609020204030204" pitchFamily="49" charset="0"/>
                <a:ea typeface="Times New Roman"/>
                <a:cs typeface="Consolas" panose="020B0609020204030204" pitchFamily="49" charset="0"/>
              </a:rPr>
              <a:t>&lt;/w3c:widget&gt;</a:t>
            </a:r>
            <a:endParaRPr lang="en-GB" sz="1400" dirty="0">
              <a:effectLst/>
              <a:latin typeface="Consolas" panose="020B0609020204030204" pitchFamily="49" charset="0"/>
              <a:ea typeface="Times New Roman"/>
              <a:cs typeface="Consolas" panose="020B0609020204030204" pitchFamily="49" charset="0"/>
            </a:endParaRPr>
          </a:p>
        </p:txBody>
      </p:sp>
      <p:sp>
        <p:nvSpPr>
          <p:cNvPr id="2" name="Text Placeholder 1"/>
          <p:cNvSpPr>
            <a:spLocks noGrp="1"/>
          </p:cNvSpPr>
          <p:nvPr>
            <p:ph type="body" sz="quarter" idx="13"/>
          </p:nvPr>
        </p:nvSpPr>
        <p:spPr/>
        <p:txBody>
          <a:bodyPr/>
          <a:lstStyle/>
          <a:p>
            <a:r>
              <a:rPr lang="en-US" dirty="0" smtClean="0"/>
              <a:t>Container Functionality</a:t>
            </a:r>
            <a:endParaRPr lang="en-GB" dirty="0"/>
          </a:p>
        </p:txBody>
      </p:sp>
      <p:sp>
        <p:nvSpPr>
          <p:cNvPr id="3" name="Slide Number Placeholder 2"/>
          <p:cNvSpPr>
            <a:spLocks noGrp="1"/>
          </p:cNvSpPr>
          <p:nvPr>
            <p:ph type="sldNum" sz="quarter" idx="4"/>
          </p:nvPr>
        </p:nvSpPr>
        <p:spPr/>
        <p:txBody>
          <a:bodyPr/>
          <a:lstStyle/>
          <a:p>
            <a:fld id="{6FF59741-7650-A046-95B5-8D31235C520E}" type="slidenum">
              <a:rPr lang="en-US" smtClean="0"/>
              <a:pPr/>
              <a:t>21</a:t>
            </a:fld>
            <a:endParaRPr lang="en-US" dirty="0"/>
          </a:p>
        </p:txBody>
      </p:sp>
    </p:spTree>
    <p:extLst>
      <p:ext uri="{BB962C8B-B14F-4D97-AF65-F5344CB8AC3E}">
        <p14:creationId xmlns="" xmlns:p14="http://schemas.microsoft.com/office/powerpoint/2010/main" val="358755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FF59741-7650-A046-95B5-8D31235C520E}" type="slidenum">
              <a:rPr lang="en-US" smtClean="0"/>
              <a:pPr/>
              <a:t>22</a:t>
            </a:fld>
            <a:endParaRPr lang="en-US" dirty="0"/>
          </a:p>
        </p:txBody>
      </p:sp>
      <p:sp>
        <p:nvSpPr>
          <p:cNvPr id="3" name="Text Placeholder 2"/>
          <p:cNvSpPr>
            <a:spLocks noGrp="1"/>
          </p:cNvSpPr>
          <p:nvPr>
            <p:ph type="body" sz="quarter" idx="13"/>
          </p:nvPr>
        </p:nvSpPr>
        <p:spPr/>
        <p:txBody>
          <a:bodyPr/>
          <a:lstStyle/>
          <a:p>
            <a:r>
              <a:rPr lang="en-US" dirty="0" smtClean="0"/>
              <a:t>Exercise: Style Your Container</a:t>
            </a:r>
            <a:endParaRPr lang="en-GB" dirty="0"/>
          </a:p>
        </p:txBody>
      </p:sp>
      <p:sp>
        <p:nvSpPr>
          <p:cNvPr id="11" name="TextBox 10"/>
          <p:cNvSpPr txBox="1"/>
          <p:nvPr/>
        </p:nvSpPr>
        <p:spPr>
          <a:xfrm>
            <a:off x="565839" y="2060848"/>
            <a:ext cx="6768752" cy="646331"/>
          </a:xfrm>
          <a:prstGeom prst="rect">
            <a:avLst/>
          </a:prstGeom>
          <a:noFill/>
        </p:spPr>
        <p:txBody>
          <a:bodyPr wrap="square" rtlCol="0">
            <a:spAutoFit/>
          </a:bodyPr>
          <a:lstStyle/>
          <a:p>
            <a:r>
              <a:rPr lang="en-US" dirty="0">
                <a:latin typeface="Roboto Light"/>
                <a:cs typeface="Roboto Light"/>
              </a:rPr>
              <a:t>Using Twitter Bootstrap (getbootstrap.com), use the “Panels” styles for your areas and your </a:t>
            </a:r>
            <a:r>
              <a:rPr lang="en-US" dirty="0" smtClean="0">
                <a:latin typeface="Roboto Light"/>
                <a:cs typeface="Roboto Light"/>
              </a:rPr>
              <a:t>titles.</a:t>
            </a:r>
          </a:p>
        </p:txBody>
      </p:sp>
      <p:sp>
        <p:nvSpPr>
          <p:cNvPr id="12" name="TextBox 11"/>
          <p:cNvSpPr txBox="1"/>
          <p:nvPr/>
        </p:nvSpPr>
        <p:spPr>
          <a:xfrm>
            <a:off x="565839" y="3068960"/>
            <a:ext cx="6480720" cy="923330"/>
          </a:xfrm>
          <a:prstGeom prst="rect">
            <a:avLst/>
          </a:prstGeom>
          <a:noFill/>
        </p:spPr>
        <p:txBody>
          <a:bodyPr wrap="square" rtlCol="0">
            <a:spAutoFit/>
          </a:bodyPr>
          <a:lstStyle/>
          <a:p>
            <a:r>
              <a:rPr lang="en-US" b="1" dirty="0" smtClean="0">
                <a:latin typeface="Roboto Light"/>
                <a:cs typeface="Roboto Light"/>
              </a:rPr>
              <a:t>Optional 1</a:t>
            </a:r>
          </a:p>
          <a:p>
            <a:r>
              <a:rPr lang="en-US" dirty="0" smtClean="0">
                <a:latin typeface="Roboto Light"/>
                <a:cs typeface="Roboto Light"/>
              </a:rPr>
              <a:t>Using a combination of Twitter Bootstrap, custom styles and changes in your template, make the Accordion horizontal</a:t>
            </a:r>
          </a:p>
        </p:txBody>
      </p:sp>
      <p:sp>
        <p:nvSpPr>
          <p:cNvPr id="13" name="TextBox 12"/>
          <p:cNvSpPr txBox="1"/>
          <p:nvPr/>
        </p:nvSpPr>
        <p:spPr>
          <a:xfrm>
            <a:off x="565839" y="4437112"/>
            <a:ext cx="6480720" cy="1200329"/>
          </a:xfrm>
          <a:prstGeom prst="rect">
            <a:avLst/>
          </a:prstGeom>
          <a:noFill/>
        </p:spPr>
        <p:txBody>
          <a:bodyPr wrap="square" rtlCol="0">
            <a:spAutoFit/>
          </a:bodyPr>
          <a:lstStyle/>
          <a:p>
            <a:r>
              <a:rPr lang="en-US" b="1" dirty="0" smtClean="0">
                <a:latin typeface="Roboto Light"/>
                <a:cs typeface="Roboto Light"/>
              </a:rPr>
              <a:t>Optional 2</a:t>
            </a:r>
          </a:p>
          <a:p>
            <a:r>
              <a:rPr lang="en-US" dirty="0" smtClean="0">
                <a:latin typeface="Roboto Light"/>
                <a:cs typeface="Roboto Light"/>
              </a:rPr>
              <a:t>Change your Accordion container to a Tab container (to save time, don’t change the names of the files and the items in the portal model)</a:t>
            </a:r>
          </a:p>
        </p:txBody>
      </p:sp>
    </p:spTree>
    <p:extLst>
      <p:ext uri="{BB962C8B-B14F-4D97-AF65-F5344CB8AC3E}">
        <p14:creationId xmlns="" xmlns:p14="http://schemas.microsoft.com/office/powerpoint/2010/main" val="41238809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FF59741-7650-A046-95B5-8D31235C520E}" type="slidenum">
              <a:rPr lang="en-US" smtClean="0"/>
              <a:pPr/>
              <a:t>23</a:t>
            </a:fld>
            <a:endParaRPr lang="en-US" dirty="0"/>
          </a:p>
        </p:txBody>
      </p:sp>
      <p:sp>
        <p:nvSpPr>
          <p:cNvPr id="5" name="Text Placeholder 4"/>
          <p:cNvSpPr>
            <a:spLocks noGrp="1"/>
          </p:cNvSpPr>
          <p:nvPr>
            <p:ph type="body" sz="quarter" idx="11"/>
          </p:nvPr>
        </p:nvSpPr>
        <p:spPr/>
        <p:txBody>
          <a:bodyPr/>
          <a:lstStyle/>
          <a:p>
            <a:r>
              <a:rPr lang="en-US" dirty="0" smtClean="0"/>
              <a:t>Client-Side Rendering</a:t>
            </a:r>
            <a:endParaRPr lang="en-GB" dirty="0"/>
          </a:p>
        </p:txBody>
      </p:sp>
      <p:sp>
        <p:nvSpPr>
          <p:cNvPr id="6" name="Text Placeholder 5"/>
          <p:cNvSpPr>
            <a:spLocks noGrp="1"/>
          </p:cNvSpPr>
          <p:nvPr>
            <p:ph type="body" sz="quarter" idx="12"/>
          </p:nvPr>
        </p:nvSpPr>
        <p:spPr/>
        <p:txBody>
          <a:bodyPr/>
          <a:lstStyle/>
          <a:p>
            <a:r>
              <a:rPr lang="en-US" dirty="0"/>
              <a:t>Container Development</a:t>
            </a:r>
          </a:p>
        </p:txBody>
      </p:sp>
    </p:spTree>
    <p:extLst>
      <p:ext uri="{BB962C8B-B14F-4D97-AF65-F5344CB8AC3E}">
        <p14:creationId xmlns="" xmlns:p14="http://schemas.microsoft.com/office/powerpoint/2010/main" val="23209535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569436" y="4247060"/>
            <a:ext cx="7149261" cy="473796"/>
          </a:xfrm>
          <a:prstGeom prst="rect">
            <a:avLst/>
          </a:pr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sp>
        <p:nvSpPr>
          <p:cNvPr id="2" name="Text Placeholder 1"/>
          <p:cNvSpPr>
            <a:spLocks noGrp="1"/>
          </p:cNvSpPr>
          <p:nvPr>
            <p:ph type="body" sz="quarter" idx="13"/>
          </p:nvPr>
        </p:nvSpPr>
        <p:spPr/>
        <p:txBody>
          <a:bodyPr/>
          <a:lstStyle/>
          <a:p>
            <a:r>
              <a:rPr lang="en-US" dirty="0"/>
              <a:t>Client-Side Rendering</a:t>
            </a:r>
            <a:endParaRPr lang="en-GB" dirty="0"/>
          </a:p>
        </p:txBody>
      </p:sp>
      <p:sp>
        <p:nvSpPr>
          <p:cNvPr id="3" name="Slide Number Placeholder 2"/>
          <p:cNvSpPr>
            <a:spLocks noGrp="1"/>
          </p:cNvSpPr>
          <p:nvPr>
            <p:ph type="sldNum" sz="quarter" idx="4"/>
          </p:nvPr>
        </p:nvSpPr>
        <p:spPr/>
        <p:txBody>
          <a:bodyPr/>
          <a:lstStyle/>
          <a:p>
            <a:fld id="{6FF59741-7650-A046-95B5-8D31235C520E}" type="slidenum">
              <a:rPr lang="en-US" smtClean="0"/>
              <a:pPr/>
              <a:t>24</a:t>
            </a:fld>
            <a:endParaRPr lang="en-US" dirty="0"/>
          </a:p>
        </p:txBody>
      </p:sp>
      <p:sp>
        <p:nvSpPr>
          <p:cNvPr id="5" name="TextBox 4"/>
          <p:cNvSpPr txBox="1"/>
          <p:nvPr/>
        </p:nvSpPr>
        <p:spPr>
          <a:xfrm>
            <a:off x="1115616" y="2204864"/>
            <a:ext cx="7738016" cy="3065455"/>
          </a:xfrm>
          <a:prstGeom prst="rect">
            <a:avLst/>
          </a:prstGeom>
          <a:noFill/>
        </p:spPr>
        <p:txBody>
          <a:bodyPr wrap="none" rtlCol="0">
            <a:spAutoFit/>
          </a:bodyPr>
          <a:lstStyle/>
          <a:p>
            <a:pPr>
              <a:lnSpc>
                <a:spcPct val="115000"/>
              </a:lnSpc>
              <a:spcAft>
                <a:spcPts val="0"/>
              </a:spcAft>
            </a:pPr>
            <a:r>
              <a:rPr lang="en-GB" sz="1400" dirty="0">
                <a:solidFill>
                  <a:srgbClr val="4C8317"/>
                </a:solidFill>
                <a:latin typeface="Consolas" panose="020B0609020204030204" pitchFamily="49" charset="0"/>
                <a:ea typeface="Times New Roman"/>
                <a:cs typeface="Consolas" panose="020B0609020204030204" pitchFamily="49" charset="0"/>
              </a:rPr>
              <a:t>&lt;?xml version="1.0" encoding="UTF-8"?&gt;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b="1" dirty="0">
                <a:solidFill>
                  <a:srgbClr val="1E90FF"/>
                </a:solidFill>
                <a:latin typeface="Consolas" panose="020B0609020204030204" pitchFamily="49" charset="0"/>
                <a:ea typeface="Times New Roman"/>
                <a:cs typeface="Consolas" panose="020B0609020204030204" pitchFamily="49" charset="0"/>
              </a:rPr>
              <a:t>&lt;w3c:widget</a:t>
            </a:r>
            <a:r>
              <a:rPr lang="en-GB" sz="1400" dirty="0">
                <a:latin typeface="Consolas" panose="020B0609020204030204" pitchFamily="49" charset="0"/>
                <a:ea typeface="Times New Roman"/>
                <a:cs typeface="Consolas" panose="020B0609020204030204" pitchFamily="49" charset="0"/>
              </a:rPr>
              <a:t> </a:t>
            </a:r>
            <a:r>
              <a:rPr lang="en-GB" sz="1400" dirty="0">
                <a:solidFill>
                  <a:srgbClr val="1E90FF"/>
                </a:solidFill>
                <a:latin typeface="Consolas" panose="020B0609020204030204" pitchFamily="49" charset="0"/>
                <a:ea typeface="Times New Roman"/>
                <a:cs typeface="Consolas" panose="020B0609020204030204" pitchFamily="49" charset="0"/>
              </a:rPr>
              <a:t>xmlns:w3c=</a:t>
            </a:r>
            <a:r>
              <a:rPr lang="en-GB" sz="1400" dirty="0">
                <a:solidFill>
                  <a:srgbClr val="AA5500"/>
                </a:solidFill>
                <a:latin typeface="Consolas" panose="020B0609020204030204" pitchFamily="49" charset="0"/>
                <a:ea typeface="Times New Roman"/>
                <a:cs typeface="Consolas" panose="020B0609020204030204" pitchFamily="49" charset="0"/>
              </a:rPr>
              <a:t>"http://www.w3.org/TR/widgets"</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dirty="0" err="1">
                <a:solidFill>
                  <a:srgbClr val="1E90FF"/>
                </a:solidFill>
                <a:latin typeface="Consolas" panose="020B0609020204030204" pitchFamily="49" charset="0"/>
                <a:ea typeface="Times New Roman"/>
                <a:cs typeface="Consolas" panose="020B0609020204030204" pitchFamily="49" charset="0"/>
              </a:rPr>
              <a:t>xmlns:bb</a:t>
            </a:r>
            <a:r>
              <a:rPr lang="en-GB" sz="1400" dirty="0">
                <a:solidFill>
                  <a:srgbClr val="1E90FF"/>
                </a:solidFill>
                <a:latin typeface="Consolas" panose="020B0609020204030204" pitchFamily="49" charset="0"/>
                <a:ea typeface="Times New Roman"/>
                <a:cs typeface="Consolas" panose="020B0609020204030204" pitchFamily="49" charset="0"/>
              </a:rPr>
              <a:t>=</a:t>
            </a:r>
            <a:r>
              <a:rPr lang="en-GB" sz="1400" dirty="0">
                <a:solidFill>
                  <a:srgbClr val="AA5500"/>
                </a:solidFill>
                <a:latin typeface="Consolas" panose="020B0609020204030204" pitchFamily="49" charset="0"/>
                <a:ea typeface="Times New Roman"/>
                <a:cs typeface="Consolas" panose="020B0609020204030204" pitchFamily="49" charset="0"/>
              </a:rPr>
              <a:t>"http://www.backbase.com/ns/widgets"</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dirty="0" err="1">
                <a:solidFill>
                  <a:srgbClr val="1E90FF"/>
                </a:solidFill>
                <a:latin typeface="Consolas" panose="020B0609020204030204" pitchFamily="49" charset="0"/>
                <a:ea typeface="Times New Roman"/>
                <a:cs typeface="Consolas" panose="020B0609020204030204" pitchFamily="49" charset="0"/>
              </a:rPr>
              <a:t>xmlns</a:t>
            </a:r>
            <a:r>
              <a:rPr lang="en-GB" sz="1400" dirty="0">
                <a:solidFill>
                  <a:srgbClr val="1E90FF"/>
                </a:solidFill>
                <a:latin typeface="Consolas" panose="020B0609020204030204" pitchFamily="49" charset="0"/>
                <a:ea typeface="Times New Roman"/>
                <a:cs typeface="Consolas" panose="020B0609020204030204" pitchFamily="49" charset="0"/>
              </a:rPr>
              <a:t>=</a:t>
            </a:r>
            <a:r>
              <a:rPr lang="en-GB" sz="1400" dirty="0">
                <a:solidFill>
                  <a:srgbClr val="AA5500"/>
                </a:solidFill>
                <a:latin typeface="Consolas" panose="020B0609020204030204" pitchFamily="49" charset="0"/>
                <a:ea typeface="Times New Roman"/>
                <a:cs typeface="Consolas" panose="020B0609020204030204" pitchFamily="49" charset="0"/>
              </a:rPr>
              <a:t>"http://www.w3.org/1999/xhtml"</a:t>
            </a:r>
            <a:r>
              <a:rPr lang="en-GB" sz="1400" b="1" dirty="0">
                <a:solidFill>
                  <a:srgbClr val="1E90FF"/>
                </a:solidFill>
                <a:latin typeface="Consolas" panose="020B0609020204030204" pitchFamily="49" charset="0"/>
                <a:ea typeface="Times New Roman"/>
                <a:cs typeface="Consolas" panose="020B0609020204030204" pitchFamily="49" charset="0"/>
              </a:rPr>
              <a:t>&gt;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b="1" dirty="0">
                <a:solidFill>
                  <a:srgbClr val="1E90FF"/>
                </a:solidFill>
                <a:latin typeface="Consolas" panose="020B0609020204030204" pitchFamily="49" charset="0"/>
                <a:ea typeface="Times New Roman"/>
                <a:cs typeface="Consolas" panose="020B0609020204030204" pitchFamily="49" charset="0"/>
              </a:rPr>
              <a:t>&lt;</a:t>
            </a:r>
            <a:r>
              <a:rPr lang="en-GB" sz="1400" b="1" dirty="0" err="1">
                <a:solidFill>
                  <a:srgbClr val="1E90FF"/>
                </a:solidFill>
                <a:latin typeface="Consolas" panose="020B0609020204030204" pitchFamily="49" charset="0"/>
                <a:ea typeface="Times New Roman"/>
                <a:cs typeface="Consolas" panose="020B0609020204030204" pitchFamily="49" charset="0"/>
              </a:rPr>
              <a:t>bb:resources</a:t>
            </a:r>
            <a:r>
              <a:rPr lang="en-GB" sz="1400" b="1" dirty="0">
                <a:solidFill>
                  <a:srgbClr val="1E90FF"/>
                </a:solidFill>
                <a:latin typeface="Consolas" panose="020B0609020204030204" pitchFamily="49" charset="0"/>
                <a:ea typeface="Times New Roman"/>
                <a:cs typeface="Consolas" panose="020B0609020204030204" pitchFamily="49" charset="0"/>
              </a:rPr>
              <a:t>&gt;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b="1" dirty="0">
                <a:solidFill>
                  <a:srgbClr val="1E90FF"/>
                </a:solidFill>
                <a:latin typeface="Consolas" panose="020B0609020204030204" pitchFamily="49" charset="0"/>
                <a:ea typeface="Times New Roman"/>
                <a:cs typeface="Consolas" panose="020B0609020204030204" pitchFamily="49" charset="0"/>
              </a:rPr>
              <a:t>&lt;link</a:t>
            </a:r>
            <a:r>
              <a:rPr lang="en-GB" sz="1400" dirty="0">
                <a:latin typeface="Consolas" panose="020B0609020204030204" pitchFamily="49" charset="0"/>
                <a:ea typeface="Times New Roman"/>
                <a:cs typeface="Consolas" panose="020B0609020204030204" pitchFamily="49" charset="0"/>
              </a:rPr>
              <a:t> </a:t>
            </a:r>
            <a:r>
              <a:rPr lang="en-GB" sz="1400" dirty="0">
                <a:solidFill>
                  <a:srgbClr val="1E90FF"/>
                </a:solidFill>
                <a:latin typeface="Consolas" panose="020B0609020204030204" pitchFamily="49" charset="0"/>
                <a:ea typeface="Times New Roman"/>
                <a:cs typeface="Consolas" panose="020B0609020204030204" pitchFamily="49" charset="0"/>
              </a:rPr>
              <a:t>type=</a:t>
            </a:r>
            <a:r>
              <a:rPr lang="en-GB" sz="1400" dirty="0">
                <a:solidFill>
                  <a:srgbClr val="AA5500"/>
                </a:solidFill>
                <a:latin typeface="Consolas" panose="020B0609020204030204" pitchFamily="49" charset="0"/>
                <a:ea typeface="Times New Roman"/>
                <a:cs typeface="Consolas" panose="020B0609020204030204" pitchFamily="49" charset="0"/>
              </a:rPr>
              <a:t>"text/</a:t>
            </a:r>
            <a:r>
              <a:rPr lang="en-GB" sz="1400" dirty="0" err="1">
                <a:solidFill>
                  <a:srgbClr val="AA5500"/>
                </a:solidFill>
                <a:latin typeface="Consolas" panose="020B0609020204030204" pitchFamily="49" charset="0"/>
                <a:ea typeface="Times New Roman"/>
                <a:cs typeface="Consolas" panose="020B0609020204030204" pitchFamily="49" charset="0"/>
              </a:rPr>
              <a:t>css</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dirty="0">
                <a:latin typeface="Consolas" panose="020B0609020204030204" pitchFamily="49" charset="0"/>
                <a:ea typeface="Times New Roman"/>
                <a:cs typeface="Consolas" panose="020B0609020204030204" pitchFamily="49" charset="0"/>
              </a:rPr>
              <a:t> </a:t>
            </a:r>
            <a:r>
              <a:rPr lang="en-GB" sz="1400" dirty="0" err="1">
                <a:solidFill>
                  <a:srgbClr val="1E90FF"/>
                </a:solidFill>
                <a:latin typeface="Consolas" panose="020B0609020204030204" pitchFamily="49" charset="0"/>
                <a:ea typeface="Times New Roman"/>
                <a:cs typeface="Consolas" panose="020B0609020204030204" pitchFamily="49" charset="0"/>
              </a:rPr>
              <a:t>rel</a:t>
            </a:r>
            <a:r>
              <a:rPr lang="en-GB" sz="1400" dirty="0">
                <a:solidFill>
                  <a:srgbClr val="1E90FF"/>
                </a:solidFill>
                <a:latin typeface="Consolas" panose="020B0609020204030204" pitchFamily="49" charset="0"/>
                <a:ea typeface="Times New Roman"/>
                <a:cs typeface="Consolas" panose="020B0609020204030204" pitchFamily="49" charset="0"/>
              </a:rPr>
              <a:t>=</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dirty="0" err="1">
                <a:solidFill>
                  <a:srgbClr val="AA5500"/>
                </a:solidFill>
                <a:latin typeface="Consolas" panose="020B0609020204030204" pitchFamily="49" charset="0"/>
                <a:ea typeface="Times New Roman"/>
                <a:cs typeface="Consolas" panose="020B0609020204030204" pitchFamily="49" charset="0"/>
              </a:rPr>
              <a:t>stylesheet</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dirty="0">
                <a:latin typeface="Consolas" panose="020B0609020204030204" pitchFamily="49" charset="0"/>
                <a:ea typeface="Times New Roman"/>
                <a:cs typeface="Consolas" panose="020B0609020204030204" pitchFamily="49" charset="0"/>
              </a:rPr>
              <a:t> </a:t>
            </a:r>
            <a:r>
              <a:rPr lang="en-GB" sz="1400" dirty="0" err="1">
                <a:solidFill>
                  <a:srgbClr val="1E90FF"/>
                </a:solidFill>
                <a:latin typeface="Consolas" panose="020B0609020204030204" pitchFamily="49" charset="0"/>
                <a:ea typeface="Times New Roman"/>
                <a:cs typeface="Consolas" panose="020B0609020204030204" pitchFamily="49" charset="0"/>
              </a:rPr>
              <a:t>href</a:t>
            </a:r>
            <a:r>
              <a:rPr lang="en-GB" sz="1400" dirty="0">
                <a:solidFill>
                  <a:srgbClr val="1E90FF"/>
                </a:solidFill>
                <a:latin typeface="Consolas" panose="020B0609020204030204" pitchFamily="49" charset="0"/>
                <a:ea typeface="Times New Roman"/>
                <a:cs typeface="Consolas" panose="020B0609020204030204" pitchFamily="49" charset="0"/>
              </a:rPr>
              <a:t>=</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dirty="0" err="1">
                <a:solidFill>
                  <a:srgbClr val="AA5500"/>
                </a:solidFill>
                <a:latin typeface="Consolas" panose="020B0609020204030204" pitchFamily="49" charset="0"/>
                <a:ea typeface="Times New Roman"/>
                <a:cs typeface="Consolas" panose="020B0609020204030204" pitchFamily="49" charset="0"/>
              </a:rPr>
              <a:t>css</a:t>
            </a:r>
            <a:r>
              <a:rPr lang="en-GB" sz="1400" dirty="0">
                <a:solidFill>
                  <a:srgbClr val="AA5500"/>
                </a:solidFill>
                <a:latin typeface="Consolas" panose="020B0609020204030204" pitchFamily="49" charset="0"/>
                <a:ea typeface="Times New Roman"/>
                <a:cs typeface="Consolas" panose="020B0609020204030204" pitchFamily="49" charset="0"/>
              </a:rPr>
              <a:t>/accordion.css</a:t>
            </a:r>
            <a:r>
              <a:rPr lang="en-GB" sz="1400" dirty="0" smtClean="0">
                <a:solidFill>
                  <a:srgbClr val="AA5500"/>
                </a:solidFill>
                <a:latin typeface="Consolas" panose="020B0609020204030204" pitchFamily="49" charset="0"/>
                <a:ea typeface="Times New Roman"/>
                <a:cs typeface="Consolas" panose="020B0609020204030204" pitchFamily="49" charset="0"/>
              </a:rPr>
              <a:t>"</a:t>
            </a:r>
            <a:r>
              <a:rPr lang="en-GB" sz="1400" b="1" dirty="0" smtClean="0">
                <a:solidFill>
                  <a:srgbClr val="1E90FF"/>
                </a:solidFill>
                <a:latin typeface="Consolas" panose="020B0609020204030204" pitchFamily="49" charset="0"/>
                <a:ea typeface="Times New Roman"/>
                <a:cs typeface="Consolas" panose="020B0609020204030204" pitchFamily="49" charset="0"/>
              </a:rPr>
              <a:t>/&gt;</a:t>
            </a:r>
          </a:p>
          <a:p>
            <a:pPr>
              <a:lnSpc>
                <a:spcPct val="115000"/>
              </a:lnSpc>
              <a:spcAft>
                <a:spcPts val="0"/>
              </a:spcAft>
            </a:pPr>
            <a:r>
              <a:rPr lang="en-GB" sz="1400" dirty="0" smtClean="0">
                <a:solidFill>
                  <a:srgbClr val="1E90FF"/>
                </a:solidFill>
                <a:latin typeface="Consolas" panose="020B0609020204030204" pitchFamily="49" charset="0"/>
                <a:ea typeface="Times New Roman"/>
                <a:cs typeface="Consolas" panose="020B0609020204030204" pitchFamily="49" charset="0"/>
              </a:rPr>
              <a:t>    </a:t>
            </a:r>
            <a:r>
              <a:rPr lang="en-GB" sz="1400" b="1" dirty="0" smtClean="0">
                <a:solidFill>
                  <a:srgbClr val="1E90FF"/>
                </a:solidFill>
                <a:latin typeface="Consolas" panose="020B0609020204030204" pitchFamily="49" charset="0"/>
                <a:ea typeface="Times New Roman"/>
                <a:cs typeface="Consolas" panose="020B0609020204030204" pitchFamily="49" charset="0"/>
              </a:rPr>
              <a:t>&lt;</a:t>
            </a:r>
            <a:r>
              <a:rPr lang="en-GB" sz="1400" b="1" dirty="0">
                <a:solidFill>
                  <a:srgbClr val="1E90FF"/>
                </a:solidFill>
                <a:latin typeface="Consolas" panose="020B0609020204030204" pitchFamily="49" charset="0"/>
                <a:ea typeface="Times New Roman"/>
                <a:cs typeface="Consolas" panose="020B0609020204030204" pitchFamily="49" charset="0"/>
              </a:rPr>
              <a:t>script</a:t>
            </a:r>
            <a:r>
              <a:rPr lang="en-GB" sz="1400" dirty="0">
                <a:latin typeface="Consolas" panose="020B0609020204030204" pitchFamily="49" charset="0"/>
                <a:ea typeface="Times New Roman"/>
                <a:cs typeface="Consolas" panose="020B0609020204030204" pitchFamily="49" charset="0"/>
              </a:rPr>
              <a:t> </a:t>
            </a:r>
            <a:r>
              <a:rPr lang="en-GB" sz="1400" dirty="0">
                <a:solidFill>
                  <a:srgbClr val="1E90FF"/>
                </a:solidFill>
                <a:latin typeface="Consolas" panose="020B0609020204030204" pitchFamily="49" charset="0"/>
                <a:ea typeface="Times New Roman"/>
                <a:cs typeface="Consolas" panose="020B0609020204030204" pitchFamily="49" charset="0"/>
              </a:rPr>
              <a:t>type=</a:t>
            </a:r>
            <a:r>
              <a:rPr lang="en-GB" sz="1400" dirty="0">
                <a:solidFill>
                  <a:srgbClr val="AA5500"/>
                </a:solidFill>
                <a:latin typeface="Consolas" panose="020B0609020204030204" pitchFamily="49" charset="0"/>
                <a:ea typeface="Times New Roman"/>
                <a:cs typeface="Consolas" panose="020B0609020204030204" pitchFamily="49" charset="0"/>
              </a:rPr>
              <a:t>"text/</a:t>
            </a:r>
            <a:r>
              <a:rPr lang="en-GB" sz="1400" dirty="0" err="1">
                <a:solidFill>
                  <a:srgbClr val="AA5500"/>
                </a:solidFill>
                <a:latin typeface="Consolas" panose="020B0609020204030204" pitchFamily="49" charset="0"/>
                <a:ea typeface="Times New Roman"/>
                <a:cs typeface="Consolas" panose="020B0609020204030204" pitchFamily="49" charset="0"/>
              </a:rPr>
              <a:t>javascript</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dirty="0">
                <a:latin typeface="Consolas" panose="020B0609020204030204" pitchFamily="49" charset="0"/>
                <a:ea typeface="Times New Roman"/>
                <a:cs typeface="Consolas" panose="020B0609020204030204" pitchFamily="49" charset="0"/>
              </a:rPr>
              <a:t> </a:t>
            </a:r>
            <a:r>
              <a:rPr lang="en-GB" sz="1400" dirty="0" err="1">
                <a:solidFill>
                  <a:srgbClr val="1E90FF"/>
                </a:solidFill>
                <a:latin typeface="Consolas" panose="020B0609020204030204" pitchFamily="49" charset="0"/>
                <a:ea typeface="Times New Roman"/>
                <a:cs typeface="Consolas" panose="020B0609020204030204" pitchFamily="49" charset="0"/>
              </a:rPr>
              <a:t>src</a:t>
            </a:r>
            <a:r>
              <a:rPr lang="en-GB" sz="1400" dirty="0">
                <a:solidFill>
                  <a:srgbClr val="1E90FF"/>
                </a:solidFill>
                <a:latin typeface="Consolas" panose="020B0609020204030204" pitchFamily="49" charset="0"/>
                <a:ea typeface="Times New Roman"/>
                <a:cs typeface="Consolas" panose="020B0609020204030204" pitchFamily="49" charset="0"/>
              </a:rPr>
              <a:t>=</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dirty="0" err="1">
                <a:solidFill>
                  <a:srgbClr val="AA5500"/>
                </a:solidFill>
                <a:latin typeface="Consolas" panose="020B0609020204030204" pitchFamily="49" charset="0"/>
                <a:ea typeface="Times New Roman"/>
                <a:cs typeface="Consolas" panose="020B0609020204030204" pitchFamily="49" charset="0"/>
              </a:rPr>
              <a:t>js</a:t>
            </a:r>
            <a:r>
              <a:rPr lang="en-GB" sz="1400" dirty="0">
                <a:solidFill>
                  <a:srgbClr val="AA5500"/>
                </a:solidFill>
                <a:latin typeface="Consolas" panose="020B0609020204030204" pitchFamily="49" charset="0"/>
                <a:ea typeface="Times New Roman"/>
                <a:cs typeface="Consolas" panose="020B0609020204030204" pitchFamily="49" charset="0"/>
              </a:rPr>
              <a:t>/accordion.js"</a:t>
            </a:r>
            <a:r>
              <a:rPr lang="en-GB" sz="1400" b="1" dirty="0">
                <a:solidFill>
                  <a:srgbClr val="1E90FF"/>
                </a:solidFill>
                <a:latin typeface="Consolas" panose="020B0609020204030204" pitchFamily="49" charset="0"/>
                <a:ea typeface="Times New Roman"/>
                <a:cs typeface="Consolas" panose="020B0609020204030204" pitchFamily="49" charset="0"/>
              </a:rPr>
              <a:t>&gt;&lt;/script&gt;</a:t>
            </a:r>
            <a:endParaRPr lang="en-GB" sz="1400" b="1" dirty="0" smtClean="0">
              <a:solidFill>
                <a:srgbClr val="1E90FF"/>
              </a:solidFill>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smtClean="0">
                <a:latin typeface="Consolas" panose="020B0609020204030204" pitchFamily="49" charset="0"/>
                <a:ea typeface="Times New Roman"/>
                <a:cs typeface="Consolas" panose="020B0609020204030204" pitchFamily="49" charset="0"/>
              </a:rPr>
              <a:t>    </a:t>
            </a:r>
            <a:r>
              <a:rPr lang="en-GB" sz="1400" b="1" dirty="0" smtClean="0">
                <a:solidFill>
                  <a:srgbClr val="1E90FF"/>
                </a:solidFill>
                <a:latin typeface="Consolas" panose="020B0609020204030204" pitchFamily="49" charset="0"/>
                <a:ea typeface="Times New Roman"/>
                <a:cs typeface="Consolas" panose="020B0609020204030204" pitchFamily="49" charset="0"/>
              </a:rPr>
              <a:t>&lt;</a:t>
            </a:r>
            <a:r>
              <a:rPr lang="en-GB" sz="1400" b="1" dirty="0">
                <a:solidFill>
                  <a:srgbClr val="1E90FF"/>
                </a:solidFill>
                <a:latin typeface="Consolas" panose="020B0609020204030204" pitchFamily="49" charset="0"/>
                <a:ea typeface="Times New Roman"/>
                <a:cs typeface="Consolas" panose="020B0609020204030204" pitchFamily="49" charset="0"/>
              </a:rPr>
              <a:t>script</a:t>
            </a:r>
            <a:r>
              <a:rPr lang="en-GB" sz="1400" dirty="0">
                <a:solidFill>
                  <a:srgbClr val="1E90FF"/>
                </a:solidFill>
                <a:latin typeface="Consolas" panose="020B0609020204030204" pitchFamily="49" charset="0"/>
                <a:ea typeface="Times New Roman"/>
                <a:cs typeface="Consolas" panose="020B0609020204030204" pitchFamily="49" charset="0"/>
              </a:rPr>
              <a:t> type=</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dirty="0" smtClean="0">
                <a:solidFill>
                  <a:srgbClr val="AA5500"/>
                </a:solidFill>
                <a:latin typeface="Consolas" panose="020B0609020204030204" pitchFamily="49" charset="0"/>
                <a:ea typeface="Times New Roman"/>
                <a:cs typeface="Consolas" panose="020B0609020204030204" pitchFamily="49" charset="0"/>
              </a:rPr>
              <a:t>text/</a:t>
            </a:r>
            <a:r>
              <a:rPr lang="en-GB" sz="1400" dirty="0" err="1" smtClean="0">
                <a:solidFill>
                  <a:srgbClr val="AA5500"/>
                </a:solidFill>
                <a:latin typeface="Consolas" panose="020B0609020204030204" pitchFamily="49" charset="0"/>
                <a:ea typeface="Times New Roman"/>
                <a:cs typeface="Consolas" panose="020B0609020204030204" pitchFamily="49" charset="0"/>
              </a:rPr>
              <a:t>javascript</a:t>
            </a:r>
            <a:r>
              <a:rPr lang="en-GB" sz="1400" dirty="0">
                <a:solidFill>
                  <a:srgbClr val="AA5500"/>
                </a:solidFill>
                <a:latin typeface="Consolas" panose="020B0609020204030204" pitchFamily="49" charset="0"/>
                <a:ea typeface="Times New Roman"/>
                <a:cs typeface="Consolas" panose="020B0609020204030204" pitchFamily="49" charset="0"/>
              </a:rPr>
              <a:t>"</a:t>
            </a:r>
            <a:endParaRPr lang="en-GB" sz="1400" dirty="0" smtClean="0">
              <a:solidFill>
                <a:srgbClr val="AA5500"/>
              </a:solidFill>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dirty="0" smtClean="0">
                <a:latin typeface="Consolas" panose="020B0609020204030204" pitchFamily="49" charset="0"/>
                <a:ea typeface="Times New Roman"/>
                <a:cs typeface="Consolas" panose="020B0609020204030204" pitchFamily="49" charset="0"/>
              </a:rPr>
              <a:t>     </a:t>
            </a:r>
            <a:r>
              <a:rPr lang="en-GB" sz="1400" dirty="0" err="1">
                <a:solidFill>
                  <a:srgbClr val="1E90FF"/>
                </a:solidFill>
                <a:latin typeface="Consolas" panose="020B0609020204030204" pitchFamily="49" charset="0"/>
                <a:ea typeface="Times New Roman"/>
                <a:cs typeface="Consolas" panose="020B0609020204030204" pitchFamily="49" charset="0"/>
              </a:rPr>
              <a:t>src</a:t>
            </a:r>
            <a:r>
              <a:rPr lang="en-GB" sz="1400" dirty="0">
                <a:solidFill>
                  <a:srgbClr val="1E90FF"/>
                </a:solidFill>
                <a:latin typeface="Consolas" panose="020B0609020204030204" pitchFamily="49" charset="0"/>
                <a:ea typeface="Times New Roman"/>
                <a:cs typeface="Consolas" panose="020B0609020204030204" pitchFamily="49" charset="0"/>
              </a:rPr>
              <a:t>=</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dirty="0" err="1">
                <a:solidFill>
                  <a:srgbClr val="AA5500"/>
                </a:solidFill>
                <a:latin typeface="Consolas" panose="020B0609020204030204" pitchFamily="49" charset="0"/>
                <a:ea typeface="Times New Roman"/>
                <a:cs typeface="Consolas" panose="020B0609020204030204" pitchFamily="49" charset="0"/>
              </a:rPr>
              <a:t>contextRoot</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dirty="0" smtClean="0">
                <a:solidFill>
                  <a:srgbClr val="AA5500"/>
                </a:solidFill>
                <a:latin typeface="Consolas" panose="020B0609020204030204" pitchFamily="49" charset="0"/>
                <a:ea typeface="Times New Roman"/>
                <a:cs typeface="Consolas" panose="020B0609020204030204" pitchFamily="49" charset="0"/>
              </a:rPr>
              <a:t>templates/</a:t>
            </a:r>
            <a:r>
              <a:rPr lang="en-GB" sz="1400" dirty="0" err="1" smtClean="0">
                <a:solidFill>
                  <a:srgbClr val="AA5500"/>
                </a:solidFill>
                <a:latin typeface="Consolas" panose="020B0609020204030204" pitchFamily="49" charset="0"/>
                <a:ea typeface="Times New Roman"/>
                <a:cs typeface="Consolas" panose="020B0609020204030204" pitchFamily="49" charset="0"/>
              </a:rPr>
              <a:t>AccordionTemplate</a:t>
            </a:r>
            <a:r>
              <a:rPr lang="en-GB" sz="1400" dirty="0" smtClean="0">
                <a:solidFill>
                  <a:srgbClr val="AA5500"/>
                </a:solidFill>
                <a:latin typeface="Consolas" panose="020B0609020204030204" pitchFamily="49" charset="0"/>
                <a:ea typeface="Times New Roman"/>
                <a:cs typeface="Consolas" panose="020B0609020204030204" pitchFamily="49" charset="0"/>
              </a:rPr>
              <a:t>/template.js</a:t>
            </a:r>
            <a:r>
              <a:rPr lang="en-GB" sz="1400" dirty="0">
                <a:solidFill>
                  <a:srgbClr val="AA5500"/>
                </a:solidFill>
                <a:latin typeface="Consolas" panose="020B0609020204030204" pitchFamily="49" charset="0"/>
                <a:ea typeface="Times New Roman"/>
                <a:cs typeface="Consolas" panose="020B0609020204030204" pitchFamily="49" charset="0"/>
              </a:rPr>
              <a:t>"</a:t>
            </a:r>
            <a:r>
              <a:rPr lang="en-GB" sz="1400" b="1" dirty="0">
                <a:solidFill>
                  <a:srgbClr val="1E90FF"/>
                </a:solidFill>
                <a:latin typeface="Consolas" panose="020B0609020204030204" pitchFamily="49" charset="0"/>
                <a:ea typeface="Times New Roman"/>
                <a:cs typeface="Consolas" panose="020B0609020204030204" pitchFamily="49" charset="0"/>
              </a:rPr>
              <a:t>&gt;&lt;/script&gt;</a:t>
            </a:r>
          </a:p>
          <a:p>
            <a:pPr>
              <a:lnSpc>
                <a:spcPct val="115000"/>
              </a:lnSpc>
              <a:spcAft>
                <a:spcPts val="0"/>
              </a:spcAft>
            </a:pPr>
            <a:r>
              <a:rPr lang="en-GB" sz="1400" dirty="0">
                <a:latin typeface="Consolas" panose="020B0609020204030204" pitchFamily="49" charset="0"/>
                <a:ea typeface="Times New Roman"/>
                <a:cs typeface="Consolas" panose="020B0609020204030204" pitchFamily="49" charset="0"/>
              </a:rPr>
              <a:t>  </a:t>
            </a:r>
            <a:r>
              <a:rPr lang="en-GB" sz="1400" b="1" dirty="0">
                <a:solidFill>
                  <a:srgbClr val="1E90FF"/>
                </a:solidFill>
                <a:latin typeface="Consolas" panose="020B0609020204030204" pitchFamily="49" charset="0"/>
                <a:ea typeface="Times New Roman"/>
                <a:cs typeface="Consolas" panose="020B0609020204030204" pitchFamily="49" charset="0"/>
              </a:rPr>
              <a:t>&lt;/</a:t>
            </a:r>
            <a:r>
              <a:rPr lang="en-GB" sz="1400" b="1" dirty="0" err="1">
                <a:solidFill>
                  <a:srgbClr val="1E90FF"/>
                </a:solidFill>
                <a:latin typeface="Consolas" panose="020B0609020204030204" pitchFamily="49" charset="0"/>
                <a:ea typeface="Times New Roman"/>
                <a:cs typeface="Consolas" panose="020B0609020204030204" pitchFamily="49" charset="0"/>
              </a:rPr>
              <a:t>bb:resources</a:t>
            </a:r>
            <a:r>
              <a:rPr lang="en-GB" sz="1400" b="1" dirty="0">
                <a:solidFill>
                  <a:srgbClr val="1E90FF"/>
                </a:solidFill>
                <a:latin typeface="Consolas" panose="020B0609020204030204" pitchFamily="49" charset="0"/>
                <a:ea typeface="Times New Roman"/>
                <a:cs typeface="Consolas" panose="020B0609020204030204" pitchFamily="49" charset="0"/>
              </a:rPr>
              <a:t>&gt;</a:t>
            </a:r>
            <a:endParaRPr lang="en-GB" sz="14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400" b="1" dirty="0">
                <a:solidFill>
                  <a:srgbClr val="1E90FF"/>
                </a:solidFill>
                <a:latin typeface="Consolas" panose="020B0609020204030204" pitchFamily="49" charset="0"/>
                <a:ea typeface="Times New Roman"/>
                <a:cs typeface="Consolas" panose="020B0609020204030204" pitchFamily="49" charset="0"/>
              </a:rPr>
              <a:t>&lt;/w3c:widget&gt;</a:t>
            </a:r>
            <a:endParaRPr lang="en-GB" sz="1400" dirty="0">
              <a:effectLst/>
              <a:latin typeface="Consolas" panose="020B0609020204030204" pitchFamily="49" charset="0"/>
              <a:ea typeface="Times New Roman"/>
              <a:cs typeface="Consolas" panose="020B0609020204030204" pitchFamily="49" charset="0"/>
            </a:endParaRPr>
          </a:p>
        </p:txBody>
      </p:sp>
    </p:spTree>
    <p:extLst>
      <p:ext uri="{BB962C8B-B14F-4D97-AF65-F5344CB8AC3E}">
        <p14:creationId xmlns="" xmlns:p14="http://schemas.microsoft.com/office/powerpoint/2010/main" val="1301623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420581" y="3917451"/>
            <a:ext cx="5458684" cy="1058586"/>
          </a:xfrm>
          <a:prstGeom prst="rect">
            <a:avLst/>
          </a:pr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sp>
        <p:nvSpPr>
          <p:cNvPr id="2" name="Text Placeholder 1"/>
          <p:cNvSpPr>
            <a:spLocks noGrp="1"/>
          </p:cNvSpPr>
          <p:nvPr>
            <p:ph type="body" sz="quarter" idx="13"/>
          </p:nvPr>
        </p:nvSpPr>
        <p:spPr/>
        <p:txBody>
          <a:bodyPr/>
          <a:lstStyle/>
          <a:p>
            <a:r>
              <a:rPr lang="en-US" dirty="0"/>
              <a:t>Client-Side Rendering</a:t>
            </a:r>
            <a:endParaRPr lang="en-GB" dirty="0"/>
          </a:p>
        </p:txBody>
      </p:sp>
      <p:sp>
        <p:nvSpPr>
          <p:cNvPr id="3" name="Slide Number Placeholder 2"/>
          <p:cNvSpPr>
            <a:spLocks noGrp="1"/>
          </p:cNvSpPr>
          <p:nvPr>
            <p:ph type="sldNum" sz="quarter" idx="4"/>
          </p:nvPr>
        </p:nvSpPr>
        <p:spPr/>
        <p:txBody>
          <a:bodyPr/>
          <a:lstStyle/>
          <a:p>
            <a:fld id="{6FF59741-7650-A046-95B5-8D31235C520E}" type="slidenum">
              <a:rPr lang="en-US" smtClean="0"/>
              <a:pPr/>
              <a:t>25</a:t>
            </a:fld>
            <a:endParaRPr lang="en-US" dirty="0"/>
          </a:p>
        </p:txBody>
      </p:sp>
      <p:sp>
        <p:nvSpPr>
          <p:cNvPr id="4" name="TextBox 3"/>
          <p:cNvSpPr txBox="1"/>
          <p:nvPr/>
        </p:nvSpPr>
        <p:spPr>
          <a:xfrm>
            <a:off x="1008749" y="1123865"/>
            <a:ext cx="7066358" cy="5401479"/>
          </a:xfrm>
          <a:prstGeom prst="rect">
            <a:avLst/>
          </a:prstGeom>
          <a:noFill/>
        </p:spPr>
        <p:txBody>
          <a:bodyPr wrap="none" rtlCol="0">
            <a:spAutoFit/>
          </a:bodyPr>
          <a:lstStyle/>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a:t>
            </a:r>
            <a:r>
              <a:rPr lang="en-GB" sz="1200" dirty="0">
                <a:solidFill>
                  <a:srgbClr val="0000AA"/>
                </a:solidFill>
                <a:latin typeface="Consolas" panose="020B0609020204030204" pitchFamily="49" charset="0"/>
                <a:ea typeface="Times New Roman"/>
                <a:cs typeface="Consolas" panose="020B0609020204030204" pitchFamily="49" charset="0"/>
              </a:rPr>
              <a:t>function</a:t>
            </a:r>
            <a:r>
              <a:rPr lang="en-GB" sz="1200" dirty="0">
                <a:latin typeface="Consolas" panose="020B0609020204030204" pitchFamily="49" charset="0"/>
                <a:ea typeface="Times New Roman"/>
                <a:cs typeface="Consolas" panose="020B0609020204030204" pitchFamily="49" charset="0"/>
              </a:rPr>
              <a:t> () {</a:t>
            </a: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  </a:t>
            </a:r>
            <a:r>
              <a:rPr lang="en-GB" sz="1200" dirty="0" err="1">
                <a:solidFill>
                  <a:srgbClr val="0000AA"/>
                </a:solidFill>
                <a:latin typeface="Consolas" panose="020B0609020204030204" pitchFamily="49" charset="0"/>
                <a:ea typeface="Times New Roman"/>
                <a:cs typeface="Consolas" panose="020B0609020204030204" pitchFamily="49" charset="0"/>
              </a:rPr>
              <a:t>var</a:t>
            </a:r>
            <a:r>
              <a:rPr lang="en-GB" sz="1200" dirty="0">
                <a:latin typeface="Consolas" panose="020B0609020204030204" pitchFamily="49" charset="0"/>
                <a:ea typeface="Times New Roman"/>
                <a:cs typeface="Consolas" panose="020B0609020204030204" pitchFamily="49" charset="0"/>
              </a:rPr>
              <a:t> Container = b$.</a:t>
            </a:r>
            <a:r>
              <a:rPr lang="en-GB" sz="1200" dirty="0" err="1">
                <a:latin typeface="Consolas" panose="020B0609020204030204" pitchFamily="49" charset="0"/>
                <a:ea typeface="Times New Roman"/>
                <a:cs typeface="Consolas" panose="020B0609020204030204" pitchFamily="49" charset="0"/>
              </a:rPr>
              <a:t>bdom</a:t>
            </a:r>
            <a:endParaRPr lang="en-GB" sz="12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                    .</a:t>
            </a:r>
            <a:r>
              <a:rPr lang="en-GB" sz="1200" dirty="0" err="1">
                <a:latin typeface="Consolas" panose="020B0609020204030204" pitchFamily="49" charset="0"/>
                <a:ea typeface="Times New Roman"/>
                <a:cs typeface="Consolas" panose="020B0609020204030204" pitchFamily="49" charset="0"/>
              </a:rPr>
              <a:t>getNamespace</a:t>
            </a:r>
            <a:r>
              <a:rPr lang="en-GB" sz="1200" dirty="0">
                <a:latin typeface="Consolas" panose="020B0609020204030204" pitchFamily="49" charset="0"/>
                <a:ea typeface="Times New Roman"/>
                <a:cs typeface="Consolas" panose="020B0609020204030204" pitchFamily="49" charset="0"/>
              </a:rPr>
              <a:t>(</a:t>
            </a:r>
            <a:r>
              <a:rPr lang="en-GB" sz="1200" dirty="0">
                <a:solidFill>
                  <a:srgbClr val="AA5500"/>
                </a:solidFill>
                <a:latin typeface="Consolas" panose="020B0609020204030204" pitchFamily="49" charset="0"/>
                <a:ea typeface="Times New Roman"/>
                <a:cs typeface="Consolas" panose="020B0609020204030204" pitchFamily="49" charset="0"/>
              </a:rPr>
              <a:t>'http://backbase.com/2013/</a:t>
            </a:r>
            <a:r>
              <a:rPr lang="en-GB" sz="1200" dirty="0" err="1">
                <a:solidFill>
                  <a:srgbClr val="AA5500"/>
                </a:solidFill>
                <a:latin typeface="Consolas" panose="020B0609020204030204" pitchFamily="49" charset="0"/>
                <a:ea typeface="Times New Roman"/>
                <a:cs typeface="Consolas" panose="020B0609020204030204" pitchFamily="49" charset="0"/>
              </a:rPr>
              <a:t>portalView</a:t>
            </a:r>
            <a:r>
              <a:rPr lang="en-GB" sz="1200" dirty="0">
                <a:solidFill>
                  <a:srgbClr val="AA5500"/>
                </a:solidFill>
                <a:latin typeface="Consolas" panose="020B0609020204030204" pitchFamily="49" charset="0"/>
                <a:ea typeface="Times New Roman"/>
                <a:cs typeface="Consolas" panose="020B0609020204030204" pitchFamily="49" charset="0"/>
              </a:rPr>
              <a:t>'</a:t>
            </a:r>
            <a:r>
              <a:rPr lang="en-GB" sz="1200" dirty="0">
                <a:latin typeface="Consolas" panose="020B0609020204030204" pitchFamily="49" charset="0"/>
                <a:ea typeface="Times New Roman"/>
                <a:cs typeface="Consolas" panose="020B0609020204030204" pitchFamily="49" charset="0"/>
              </a:rPr>
              <a:t>)</a:t>
            </a: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                    .</a:t>
            </a:r>
            <a:r>
              <a:rPr lang="en-GB" sz="1200" dirty="0" err="1">
                <a:latin typeface="Consolas" panose="020B0609020204030204" pitchFamily="49" charset="0"/>
                <a:ea typeface="Times New Roman"/>
                <a:cs typeface="Consolas" panose="020B0609020204030204" pitchFamily="49" charset="0"/>
              </a:rPr>
              <a:t>getClass</a:t>
            </a:r>
            <a:r>
              <a:rPr lang="en-GB" sz="1200" dirty="0">
                <a:latin typeface="Consolas" panose="020B0609020204030204" pitchFamily="49" charset="0"/>
                <a:ea typeface="Times New Roman"/>
                <a:cs typeface="Consolas" panose="020B0609020204030204" pitchFamily="49" charset="0"/>
              </a:rPr>
              <a:t>(</a:t>
            </a:r>
            <a:r>
              <a:rPr lang="en-GB" sz="1200" dirty="0">
                <a:solidFill>
                  <a:srgbClr val="AA5500"/>
                </a:solidFill>
                <a:latin typeface="Consolas" panose="020B0609020204030204" pitchFamily="49" charset="0"/>
                <a:ea typeface="Times New Roman"/>
                <a:cs typeface="Consolas" panose="020B0609020204030204" pitchFamily="49" charset="0"/>
              </a:rPr>
              <a:t>'container'</a:t>
            </a:r>
            <a:r>
              <a:rPr lang="en-GB" sz="1200" dirty="0">
                <a:latin typeface="Consolas" panose="020B0609020204030204" pitchFamily="49" charset="0"/>
                <a:ea typeface="Times New Roman"/>
                <a:cs typeface="Consolas" panose="020B0609020204030204" pitchFamily="49" charset="0"/>
              </a:rPr>
              <a:t>);</a:t>
            </a: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 </a:t>
            </a: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  </a:t>
            </a:r>
            <a:r>
              <a:rPr lang="en-GB" sz="1200" dirty="0" err="1">
                <a:latin typeface="Consolas" panose="020B0609020204030204" pitchFamily="49" charset="0"/>
                <a:ea typeface="Times New Roman"/>
                <a:cs typeface="Consolas" panose="020B0609020204030204" pitchFamily="49" charset="0"/>
              </a:rPr>
              <a:t>Container.extend</a:t>
            </a:r>
            <a:r>
              <a:rPr lang="en-GB" sz="1200" dirty="0">
                <a:latin typeface="Consolas" panose="020B0609020204030204" pitchFamily="49" charset="0"/>
                <a:ea typeface="Times New Roman"/>
                <a:cs typeface="Consolas" panose="020B0609020204030204" pitchFamily="49" charset="0"/>
              </a:rPr>
              <a:t>(</a:t>
            </a:r>
            <a:r>
              <a:rPr lang="en-GB" sz="1200" dirty="0">
                <a:solidFill>
                  <a:srgbClr val="0000AA"/>
                </a:solidFill>
                <a:latin typeface="Consolas" panose="020B0609020204030204" pitchFamily="49" charset="0"/>
                <a:ea typeface="Times New Roman"/>
                <a:cs typeface="Consolas" panose="020B0609020204030204" pitchFamily="49" charset="0"/>
              </a:rPr>
              <a:t>function</a:t>
            </a:r>
            <a:r>
              <a:rPr lang="en-GB" sz="1200" dirty="0">
                <a:latin typeface="Consolas" panose="020B0609020204030204" pitchFamily="49" charset="0"/>
                <a:ea typeface="Times New Roman"/>
                <a:cs typeface="Consolas" panose="020B0609020204030204" pitchFamily="49" charset="0"/>
              </a:rPr>
              <a:t> (</a:t>
            </a:r>
            <a:r>
              <a:rPr lang="en-GB" sz="1200" dirty="0" err="1">
                <a:latin typeface="Consolas" panose="020B0609020204030204" pitchFamily="49" charset="0"/>
                <a:ea typeface="Times New Roman"/>
                <a:cs typeface="Consolas" panose="020B0609020204030204" pitchFamily="49" charset="0"/>
              </a:rPr>
              <a:t>bdomDocument</a:t>
            </a:r>
            <a:r>
              <a:rPr lang="en-GB" sz="1200" dirty="0">
                <a:latin typeface="Consolas" panose="020B0609020204030204" pitchFamily="49" charset="0"/>
                <a:ea typeface="Times New Roman"/>
                <a:cs typeface="Consolas" panose="020B0609020204030204" pitchFamily="49" charset="0"/>
              </a:rPr>
              <a:t>, node) {</a:t>
            </a: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    </a:t>
            </a:r>
            <a:r>
              <a:rPr lang="en-GB" sz="1200" dirty="0" err="1">
                <a:latin typeface="Consolas" panose="020B0609020204030204" pitchFamily="49" charset="0"/>
                <a:ea typeface="Times New Roman"/>
                <a:cs typeface="Consolas" panose="020B0609020204030204" pitchFamily="49" charset="0"/>
              </a:rPr>
              <a:t>Container.apply</a:t>
            </a:r>
            <a:r>
              <a:rPr lang="en-GB" sz="1200" dirty="0">
                <a:latin typeface="Consolas" panose="020B0609020204030204" pitchFamily="49" charset="0"/>
                <a:ea typeface="Times New Roman"/>
                <a:cs typeface="Consolas" panose="020B0609020204030204" pitchFamily="49" charset="0"/>
              </a:rPr>
              <a:t>(</a:t>
            </a:r>
            <a:r>
              <a:rPr lang="en-GB" sz="1200" dirty="0">
                <a:solidFill>
                  <a:srgbClr val="0000AA"/>
                </a:solidFill>
                <a:latin typeface="Consolas" panose="020B0609020204030204" pitchFamily="49" charset="0"/>
                <a:ea typeface="Times New Roman"/>
                <a:cs typeface="Consolas" panose="020B0609020204030204" pitchFamily="49" charset="0"/>
              </a:rPr>
              <a:t>this</a:t>
            </a:r>
            <a:r>
              <a:rPr lang="en-GB" sz="1200" dirty="0">
                <a:latin typeface="Consolas" panose="020B0609020204030204" pitchFamily="49" charset="0"/>
                <a:ea typeface="Times New Roman"/>
                <a:cs typeface="Consolas" panose="020B0609020204030204" pitchFamily="49" charset="0"/>
              </a:rPr>
              <a:t>, arguments);</a:t>
            </a: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    </a:t>
            </a:r>
            <a:r>
              <a:rPr lang="en-GB" sz="1200" dirty="0" err="1">
                <a:solidFill>
                  <a:srgbClr val="0000AA"/>
                </a:solidFill>
                <a:latin typeface="Consolas" panose="020B0609020204030204" pitchFamily="49" charset="0"/>
                <a:ea typeface="Times New Roman"/>
                <a:cs typeface="Consolas" panose="020B0609020204030204" pitchFamily="49" charset="0"/>
              </a:rPr>
              <a:t>this</a:t>
            </a:r>
            <a:r>
              <a:rPr lang="en-GB" sz="1200" dirty="0" err="1">
                <a:latin typeface="Consolas" panose="020B0609020204030204" pitchFamily="49" charset="0"/>
                <a:ea typeface="Times New Roman"/>
                <a:cs typeface="Consolas" panose="020B0609020204030204" pitchFamily="49" charset="0"/>
              </a:rPr>
              <a:t>.isPossibleDragTarget</a:t>
            </a:r>
            <a:r>
              <a:rPr lang="en-GB" sz="1200" dirty="0">
                <a:latin typeface="Consolas" panose="020B0609020204030204" pitchFamily="49" charset="0"/>
                <a:ea typeface="Times New Roman"/>
                <a:cs typeface="Consolas" panose="020B0609020204030204" pitchFamily="49" charset="0"/>
              </a:rPr>
              <a:t> = </a:t>
            </a:r>
            <a:r>
              <a:rPr lang="en-GB" sz="1200" dirty="0">
                <a:solidFill>
                  <a:srgbClr val="0000AA"/>
                </a:solidFill>
                <a:latin typeface="Consolas" panose="020B0609020204030204" pitchFamily="49" charset="0"/>
                <a:ea typeface="Times New Roman"/>
                <a:cs typeface="Consolas" panose="020B0609020204030204" pitchFamily="49" charset="0"/>
              </a:rPr>
              <a:t>true</a:t>
            </a:r>
            <a:r>
              <a:rPr lang="en-GB" sz="1200" dirty="0">
                <a:latin typeface="Consolas" panose="020B0609020204030204" pitchFamily="49" charset="0"/>
                <a:ea typeface="Times New Roman"/>
                <a:cs typeface="Consolas" panose="020B0609020204030204" pitchFamily="49" charset="0"/>
              </a:rPr>
              <a:t>;</a:t>
            </a: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  }, {</a:t>
            </a: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    </a:t>
            </a:r>
            <a:r>
              <a:rPr lang="en-GB" sz="1200" dirty="0" err="1">
                <a:latin typeface="Consolas" panose="020B0609020204030204" pitchFamily="49" charset="0"/>
                <a:ea typeface="Times New Roman"/>
                <a:cs typeface="Consolas" panose="020B0609020204030204" pitchFamily="49" charset="0"/>
              </a:rPr>
              <a:t>localName</a:t>
            </a:r>
            <a:r>
              <a:rPr lang="en-GB" sz="1200" dirty="0">
                <a:latin typeface="Consolas" panose="020B0609020204030204" pitchFamily="49" charset="0"/>
                <a:ea typeface="Times New Roman"/>
                <a:cs typeface="Consolas" panose="020B0609020204030204" pitchFamily="49" charset="0"/>
              </a:rPr>
              <a:t>: </a:t>
            </a:r>
            <a:r>
              <a:rPr lang="en-GB" sz="1200" dirty="0" smtClean="0">
                <a:solidFill>
                  <a:srgbClr val="AA5500"/>
                </a:solidFill>
                <a:latin typeface="Consolas" panose="020B0609020204030204" pitchFamily="49" charset="0"/>
                <a:ea typeface="Times New Roman"/>
                <a:cs typeface="Consolas" panose="020B0609020204030204" pitchFamily="49" charset="0"/>
              </a:rPr>
              <a:t>'</a:t>
            </a:r>
            <a:r>
              <a:rPr lang="en-GB" sz="1200" dirty="0" err="1" smtClean="0">
                <a:solidFill>
                  <a:srgbClr val="AA5500"/>
                </a:solidFill>
                <a:latin typeface="Consolas" panose="020B0609020204030204" pitchFamily="49" charset="0"/>
                <a:ea typeface="Times New Roman"/>
                <a:cs typeface="Consolas" panose="020B0609020204030204" pitchFamily="49" charset="0"/>
              </a:rPr>
              <a:t>AccordionTemplate</a:t>
            </a:r>
            <a:r>
              <a:rPr lang="en-GB" sz="1200" dirty="0" smtClean="0">
                <a:solidFill>
                  <a:srgbClr val="AA5500"/>
                </a:solidFill>
                <a:latin typeface="Consolas" panose="020B0609020204030204" pitchFamily="49" charset="0"/>
                <a:ea typeface="Times New Roman"/>
                <a:cs typeface="Consolas" panose="020B0609020204030204" pitchFamily="49" charset="0"/>
              </a:rPr>
              <a:t>'</a:t>
            </a:r>
            <a:r>
              <a:rPr lang="en-GB" sz="1200" dirty="0" smtClean="0">
                <a:latin typeface="Consolas" panose="020B0609020204030204" pitchFamily="49" charset="0"/>
                <a:ea typeface="Times New Roman"/>
                <a:cs typeface="Consolas" panose="020B0609020204030204" pitchFamily="49" charset="0"/>
              </a:rPr>
              <a:t>,</a:t>
            </a:r>
            <a:endParaRPr lang="en-GB" sz="12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    </a:t>
            </a:r>
            <a:r>
              <a:rPr lang="en-GB" sz="1200" i="1" dirty="0" smtClean="0">
                <a:solidFill>
                  <a:srgbClr val="AAAAAA"/>
                </a:solidFill>
                <a:latin typeface="Consolas" panose="020B0609020204030204" pitchFamily="49" charset="0"/>
                <a:ea typeface="Times New Roman"/>
                <a:cs typeface="Consolas" panose="020B0609020204030204" pitchFamily="49" charset="0"/>
              </a:rPr>
              <a:t>// </a:t>
            </a:r>
            <a:r>
              <a:rPr lang="en-GB" sz="1200" i="1" dirty="0">
                <a:solidFill>
                  <a:srgbClr val="AAAAAA"/>
                </a:solidFill>
                <a:latin typeface="Consolas" panose="020B0609020204030204" pitchFamily="49" charset="0"/>
                <a:ea typeface="Times New Roman"/>
                <a:cs typeface="Consolas" panose="020B0609020204030204" pitchFamily="49" charset="0"/>
              </a:rPr>
              <a:t>the same as the </a:t>
            </a:r>
            <a:r>
              <a:rPr lang="en-GB" sz="1200" i="1" dirty="0" err="1">
                <a:solidFill>
                  <a:srgbClr val="AAAAAA"/>
                </a:solidFill>
                <a:latin typeface="Consolas" panose="020B0609020204030204" pitchFamily="49" charset="0"/>
                <a:ea typeface="Times New Roman"/>
                <a:cs typeface="Consolas" panose="020B0609020204030204" pitchFamily="49" charset="0"/>
              </a:rPr>
              <a:t>viewNamespace</a:t>
            </a:r>
            <a:r>
              <a:rPr lang="en-GB" sz="1200" i="1" dirty="0">
                <a:solidFill>
                  <a:srgbClr val="AAAAAA"/>
                </a:solidFill>
                <a:latin typeface="Consolas" panose="020B0609020204030204" pitchFamily="49" charset="0"/>
                <a:ea typeface="Times New Roman"/>
                <a:cs typeface="Consolas" panose="020B0609020204030204" pitchFamily="49" charset="0"/>
              </a:rPr>
              <a:t> property in the import XML for the container</a:t>
            </a:r>
            <a:endParaRPr lang="en-GB" sz="12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    </a:t>
            </a:r>
            <a:r>
              <a:rPr lang="en-GB" sz="1200" dirty="0" err="1" smtClean="0">
                <a:latin typeface="Consolas" panose="020B0609020204030204" pitchFamily="49" charset="0"/>
                <a:ea typeface="Times New Roman"/>
                <a:cs typeface="Consolas" panose="020B0609020204030204" pitchFamily="49" charset="0"/>
              </a:rPr>
              <a:t>namespaceURI</a:t>
            </a:r>
            <a:r>
              <a:rPr lang="en-GB" sz="1200" dirty="0">
                <a:latin typeface="Consolas" panose="020B0609020204030204" pitchFamily="49" charset="0"/>
                <a:ea typeface="Times New Roman"/>
                <a:cs typeface="Consolas" panose="020B0609020204030204" pitchFamily="49" charset="0"/>
              </a:rPr>
              <a:t>: </a:t>
            </a:r>
            <a:r>
              <a:rPr lang="en-GB" sz="1200" dirty="0">
                <a:solidFill>
                  <a:srgbClr val="AA5500"/>
                </a:solidFill>
                <a:latin typeface="Consolas" panose="020B0609020204030204" pitchFamily="49" charset="0"/>
                <a:ea typeface="Times New Roman"/>
                <a:cs typeface="Consolas" panose="020B0609020204030204" pitchFamily="49" charset="0"/>
              </a:rPr>
              <a:t>'</a:t>
            </a:r>
            <a:r>
              <a:rPr lang="en-GB" sz="1200" dirty="0" err="1">
                <a:solidFill>
                  <a:srgbClr val="AA5500"/>
                </a:solidFill>
                <a:latin typeface="Consolas" panose="020B0609020204030204" pitchFamily="49" charset="0"/>
                <a:ea typeface="Times New Roman"/>
                <a:cs typeface="Consolas" panose="020B0609020204030204" pitchFamily="49" charset="0"/>
              </a:rPr>
              <a:t>com.backbase.training</a:t>
            </a:r>
            <a:r>
              <a:rPr lang="en-GB" sz="1200" dirty="0">
                <a:solidFill>
                  <a:srgbClr val="AA5500"/>
                </a:solidFill>
                <a:latin typeface="Consolas" panose="020B0609020204030204" pitchFamily="49" charset="0"/>
                <a:ea typeface="Times New Roman"/>
                <a:cs typeface="Consolas" panose="020B0609020204030204" pitchFamily="49" charset="0"/>
              </a:rPr>
              <a:t>'</a:t>
            </a:r>
            <a:r>
              <a:rPr lang="en-GB" sz="1200" dirty="0">
                <a:latin typeface="Consolas" panose="020B0609020204030204" pitchFamily="49" charset="0"/>
                <a:ea typeface="Times New Roman"/>
                <a:cs typeface="Consolas" panose="020B0609020204030204" pitchFamily="49" charset="0"/>
              </a:rPr>
              <a:t> </a:t>
            </a: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  </a:t>
            </a:r>
            <a:r>
              <a:rPr lang="en-GB" sz="1200" dirty="0" smtClean="0">
                <a:latin typeface="Consolas" panose="020B0609020204030204" pitchFamily="49" charset="0"/>
                <a:ea typeface="Times New Roman"/>
                <a:cs typeface="Consolas" panose="020B0609020204030204" pitchFamily="49" charset="0"/>
              </a:rPr>
              <a:t>}, {</a:t>
            </a:r>
          </a:p>
          <a:p>
            <a:pPr>
              <a:lnSpc>
                <a:spcPct val="115000"/>
              </a:lnSpc>
              <a:spcAft>
                <a:spcPts val="0"/>
              </a:spcAft>
            </a:pPr>
            <a:r>
              <a:rPr lang="en-GB" sz="1200" dirty="0" smtClean="0">
                <a:latin typeface="Consolas" panose="020B0609020204030204" pitchFamily="49" charset="0"/>
                <a:ea typeface="Times New Roman"/>
                <a:cs typeface="Consolas" panose="020B0609020204030204" pitchFamily="49" charset="0"/>
              </a:rPr>
              <a:t>    template</a:t>
            </a:r>
            <a:r>
              <a:rPr lang="en-GB" sz="1200" dirty="0">
                <a:latin typeface="Consolas" panose="020B0609020204030204" pitchFamily="49" charset="0"/>
                <a:ea typeface="Times New Roman"/>
                <a:cs typeface="Consolas" panose="020B0609020204030204" pitchFamily="49" charset="0"/>
              </a:rPr>
              <a:t>: </a:t>
            </a:r>
            <a:r>
              <a:rPr lang="en-GB" sz="1200" dirty="0">
                <a:solidFill>
                  <a:srgbClr val="0000AA"/>
                </a:solidFill>
                <a:latin typeface="Consolas" panose="020B0609020204030204" pitchFamily="49" charset="0"/>
                <a:ea typeface="Times New Roman"/>
                <a:cs typeface="Consolas" panose="020B0609020204030204" pitchFamily="49" charset="0"/>
              </a:rPr>
              <a:t>function</a:t>
            </a:r>
            <a:r>
              <a:rPr lang="en-GB" sz="1200" dirty="0">
                <a:latin typeface="Consolas" panose="020B0609020204030204" pitchFamily="49" charset="0"/>
                <a:ea typeface="Times New Roman"/>
                <a:cs typeface="Consolas" panose="020B0609020204030204" pitchFamily="49" charset="0"/>
              </a:rPr>
              <a:t>(</a:t>
            </a:r>
            <a:r>
              <a:rPr lang="en-GB" sz="1200" dirty="0" err="1">
                <a:latin typeface="Consolas" panose="020B0609020204030204" pitchFamily="49" charset="0"/>
                <a:ea typeface="Times New Roman"/>
                <a:cs typeface="Consolas" panose="020B0609020204030204" pitchFamily="49" charset="0"/>
              </a:rPr>
              <a:t>json</a:t>
            </a:r>
            <a:r>
              <a:rPr lang="en-GB" sz="1200" dirty="0" smtClean="0">
                <a:latin typeface="Consolas" panose="020B0609020204030204" pitchFamily="49" charset="0"/>
                <a:ea typeface="Times New Roman"/>
                <a:cs typeface="Consolas" panose="020B0609020204030204" pitchFamily="49" charset="0"/>
              </a:rPr>
              <a:t>) {</a:t>
            </a:r>
            <a:endParaRPr lang="en-GB" sz="12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200" dirty="0" smtClean="0">
                <a:latin typeface="Consolas" panose="020B0609020204030204" pitchFamily="49" charset="0"/>
                <a:ea typeface="Times New Roman"/>
                <a:cs typeface="Consolas" panose="020B0609020204030204" pitchFamily="49" charset="0"/>
              </a:rPr>
              <a:t>      </a:t>
            </a:r>
            <a:r>
              <a:rPr lang="en-GB" sz="1200" dirty="0" err="1" smtClean="0">
                <a:solidFill>
                  <a:srgbClr val="0000AA"/>
                </a:solidFill>
                <a:latin typeface="Consolas" panose="020B0609020204030204" pitchFamily="49" charset="0"/>
                <a:ea typeface="Times New Roman"/>
                <a:cs typeface="Consolas" panose="020B0609020204030204" pitchFamily="49" charset="0"/>
              </a:rPr>
              <a:t>var</a:t>
            </a:r>
            <a:r>
              <a:rPr lang="en-GB" sz="1200" dirty="0" smtClean="0">
                <a:latin typeface="Consolas" panose="020B0609020204030204" pitchFamily="49" charset="0"/>
                <a:ea typeface="Times New Roman"/>
                <a:cs typeface="Consolas" panose="020B0609020204030204" pitchFamily="49" charset="0"/>
              </a:rPr>
              <a:t> </a:t>
            </a:r>
            <a:r>
              <a:rPr lang="en-GB" sz="1200" dirty="0">
                <a:latin typeface="Consolas" panose="020B0609020204030204" pitchFamily="49" charset="0"/>
                <a:ea typeface="Times New Roman"/>
                <a:cs typeface="Consolas" panose="020B0609020204030204" pitchFamily="49" charset="0"/>
              </a:rPr>
              <a:t>data = {item: </a:t>
            </a:r>
            <a:r>
              <a:rPr lang="en-GB" sz="1200" dirty="0" err="1">
                <a:latin typeface="Consolas" panose="020B0609020204030204" pitchFamily="49" charset="0"/>
                <a:ea typeface="Times New Roman"/>
                <a:cs typeface="Consolas" panose="020B0609020204030204" pitchFamily="49" charset="0"/>
              </a:rPr>
              <a:t>json.model.originalItem</a:t>
            </a:r>
            <a:r>
              <a:rPr lang="en-GB" sz="1200" dirty="0">
                <a:latin typeface="Consolas" panose="020B0609020204030204" pitchFamily="49" charset="0"/>
                <a:ea typeface="Times New Roman"/>
                <a:cs typeface="Consolas" panose="020B0609020204030204" pitchFamily="49" charset="0"/>
              </a:rPr>
              <a:t>};</a:t>
            </a: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 </a:t>
            </a:r>
            <a:r>
              <a:rPr lang="en-GB" sz="1200" dirty="0" smtClean="0">
                <a:latin typeface="Consolas" panose="020B0609020204030204" pitchFamily="49" charset="0"/>
                <a:ea typeface="Times New Roman"/>
                <a:cs typeface="Consolas" panose="020B0609020204030204" pitchFamily="49" charset="0"/>
              </a:rPr>
              <a:t>     </a:t>
            </a:r>
            <a:r>
              <a:rPr lang="en-GB" sz="1200" dirty="0" err="1" smtClean="0">
                <a:solidFill>
                  <a:srgbClr val="0000AA"/>
                </a:solidFill>
                <a:latin typeface="Consolas" panose="020B0609020204030204" pitchFamily="49" charset="0"/>
                <a:ea typeface="Times New Roman"/>
                <a:cs typeface="Consolas" panose="020B0609020204030204" pitchFamily="49" charset="0"/>
              </a:rPr>
              <a:t>var</a:t>
            </a:r>
            <a:r>
              <a:rPr lang="en-GB" sz="1200" dirty="0" smtClean="0">
                <a:latin typeface="Consolas" panose="020B0609020204030204" pitchFamily="49" charset="0"/>
                <a:ea typeface="Times New Roman"/>
                <a:cs typeface="Consolas" panose="020B0609020204030204" pitchFamily="49" charset="0"/>
              </a:rPr>
              <a:t> </a:t>
            </a:r>
            <a:r>
              <a:rPr lang="en-GB" sz="1200" dirty="0" err="1">
                <a:latin typeface="Consolas" panose="020B0609020204030204" pitchFamily="49" charset="0"/>
                <a:ea typeface="Times New Roman"/>
                <a:cs typeface="Consolas" panose="020B0609020204030204" pitchFamily="49" charset="0"/>
              </a:rPr>
              <a:t>sTemplate</a:t>
            </a:r>
            <a:r>
              <a:rPr lang="en-GB" sz="1200" dirty="0">
                <a:latin typeface="Consolas" panose="020B0609020204030204" pitchFamily="49" charset="0"/>
                <a:ea typeface="Times New Roman"/>
                <a:cs typeface="Consolas" panose="020B0609020204030204" pitchFamily="49" charset="0"/>
              </a:rPr>
              <a:t> = </a:t>
            </a:r>
            <a:r>
              <a:rPr lang="en-GB" sz="1200" dirty="0" err="1">
                <a:latin typeface="Consolas" panose="020B0609020204030204" pitchFamily="49" charset="0"/>
                <a:ea typeface="Times New Roman"/>
                <a:cs typeface="Consolas" panose="020B0609020204030204" pitchFamily="49" charset="0"/>
              </a:rPr>
              <a:t>com_backbase_training.AccordionTemplate</a:t>
            </a:r>
            <a:r>
              <a:rPr lang="en-GB" sz="1200" dirty="0">
                <a:latin typeface="Consolas" panose="020B0609020204030204" pitchFamily="49" charset="0"/>
                <a:ea typeface="Times New Roman"/>
                <a:cs typeface="Consolas" panose="020B0609020204030204" pitchFamily="49" charset="0"/>
              </a:rPr>
              <a:t>(data);</a:t>
            </a:r>
          </a:p>
          <a:p>
            <a:pPr>
              <a:lnSpc>
                <a:spcPct val="115000"/>
              </a:lnSpc>
              <a:spcAft>
                <a:spcPts val="0"/>
              </a:spcAft>
            </a:pPr>
            <a:r>
              <a:rPr lang="en-GB" sz="1200" dirty="0" smtClean="0">
                <a:latin typeface="Consolas" panose="020B0609020204030204" pitchFamily="49" charset="0"/>
                <a:ea typeface="Times New Roman"/>
                <a:cs typeface="Consolas" panose="020B0609020204030204" pitchFamily="49" charset="0"/>
              </a:rPr>
              <a:t>      return </a:t>
            </a:r>
            <a:r>
              <a:rPr lang="en-GB" sz="1200" dirty="0" err="1">
                <a:latin typeface="Consolas" panose="020B0609020204030204" pitchFamily="49" charset="0"/>
                <a:ea typeface="Times New Roman"/>
                <a:cs typeface="Consolas" panose="020B0609020204030204" pitchFamily="49" charset="0"/>
              </a:rPr>
              <a:t>sTemplate</a:t>
            </a:r>
            <a:r>
              <a:rPr lang="en-GB" sz="1200" dirty="0">
                <a:latin typeface="Consolas" panose="020B0609020204030204" pitchFamily="49" charset="0"/>
                <a:ea typeface="Times New Roman"/>
                <a:cs typeface="Consolas" panose="020B0609020204030204" pitchFamily="49" charset="0"/>
              </a:rPr>
              <a:t>;</a:t>
            </a:r>
          </a:p>
          <a:p>
            <a:pPr>
              <a:lnSpc>
                <a:spcPct val="115000"/>
              </a:lnSpc>
              <a:spcAft>
                <a:spcPts val="0"/>
              </a:spcAft>
            </a:pPr>
            <a:r>
              <a:rPr lang="en-GB" sz="1200" dirty="0" smtClean="0">
                <a:latin typeface="Consolas" panose="020B0609020204030204" pitchFamily="49" charset="0"/>
                <a:ea typeface="Times New Roman"/>
                <a:cs typeface="Consolas" panose="020B0609020204030204" pitchFamily="49" charset="0"/>
              </a:rPr>
              <a:t>    },</a:t>
            </a:r>
          </a:p>
          <a:p>
            <a:pPr>
              <a:lnSpc>
                <a:spcPct val="115000"/>
              </a:lnSpc>
              <a:spcAft>
                <a:spcPts val="0"/>
              </a:spcAft>
            </a:pPr>
            <a:r>
              <a:rPr lang="en-GB" sz="1200" dirty="0" smtClean="0">
                <a:latin typeface="Consolas" panose="020B0609020204030204" pitchFamily="49" charset="0"/>
                <a:ea typeface="Times New Roman"/>
                <a:cs typeface="Consolas" panose="020B0609020204030204" pitchFamily="49" charset="0"/>
              </a:rPr>
              <a:t>    handlers: {</a:t>
            </a:r>
          </a:p>
          <a:p>
            <a:pPr>
              <a:lnSpc>
                <a:spcPct val="115000"/>
              </a:lnSpc>
              <a:spcAft>
                <a:spcPts val="0"/>
              </a:spcAft>
            </a:pPr>
            <a:r>
              <a:rPr lang="en-GB" sz="1200" dirty="0" smtClean="0">
                <a:latin typeface="Consolas" panose="020B0609020204030204" pitchFamily="49" charset="0"/>
                <a:ea typeface="Times New Roman"/>
                <a:cs typeface="Consolas" panose="020B0609020204030204" pitchFamily="49" charset="0"/>
              </a:rPr>
              <a:t>      </a:t>
            </a:r>
            <a:r>
              <a:rPr lang="en-GB" sz="1200" dirty="0" err="1" smtClean="0">
                <a:latin typeface="Consolas" panose="020B0609020204030204" pitchFamily="49" charset="0"/>
                <a:ea typeface="Times New Roman"/>
                <a:cs typeface="Consolas" panose="020B0609020204030204" pitchFamily="49" charset="0"/>
              </a:rPr>
              <a:t>DOMReady</a:t>
            </a:r>
            <a:r>
              <a:rPr lang="en-GB" sz="1200" dirty="0" smtClean="0">
                <a:latin typeface="Consolas" panose="020B0609020204030204" pitchFamily="49" charset="0"/>
                <a:ea typeface="Times New Roman"/>
                <a:cs typeface="Consolas" panose="020B0609020204030204" pitchFamily="49" charset="0"/>
              </a:rPr>
              <a:t>: </a:t>
            </a:r>
            <a:r>
              <a:rPr lang="en-GB" sz="1200" dirty="0" smtClean="0">
                <a:solidFill>
                  <a:srgbClr val="0000AA"/>
                </a:solidFill>
                <a:latin typeface="Consolas" panose="020B0609020204030204" pitchFamily="49" charset="0"/>
                <a:ea typeface="Times New Roman"/>
                <a:cs typeface="Consolas" panose="020B0609020204030204" pitchFamily="49" charset="0"/>
              </a:rPr>
              <a:t>function</a:t>
            </a:r>
            <a:r>
              <a:rPr lang="en-GB" sz="1200" dirty="0" smtClean="0">
                <a:latin typeface="Consolas" panose="020B0609020204030204" pitchFamily="49" charset="0"/>
                <a:ea typeface="Times New Roman"/>
                <a:cs typeface="Consolas" panose="020B0609020204030204" pitchFamily="49" charset="0"/>
              </a:rPr>
              <a:t> () {</a:t>
            </a:r>
          </a:p>
          <a:p>
            <a:pPr>
              <a:lnSpc>
                <a:spcPct val="115000"/>
              </a:lnSpc>
              <a:spcAft>
                <a:spcPts val="0"/>
              </a:spcAft>
            </a:pPr>
            <a:r>
              <a:rPr lang="en-GB" sz="1200" dirty="0" smtClean="0">
                <a:latin typeface="Consolas" panose="020B0609020204030204" pitchFamily="49" charset="0"/>
                <a:ea typeface="Times New Roman"/>
                <a:cs typeface="Consolas" panose="020B0609020204030204" pitchFamily="49" charset="0"/>
              </a:rPr>
              <a:t>        </a:t>
            </a:r>
            <a:r>
              <a:rPr lang="en-GB" sz="1200" i="1" dirty="0">
                <a:solidFill>
                  <a:srgbClr val="AAAAAA"/>
                </a:solidFill>
                <a:latin typeface="Consolas" panose="020B0609020204030204" pitchFamily="49" charset="0"/>
                <a:ea typeface="Times New Roman"/>
                <a:cs typeface="Consolas" panose="020B0609020204030204" pitchFamily="49" charset="0"/>
              </a:rPr>
              <a:t>// triggers when the container is rendered</a:t>
            </a:r>
            <a:endParaRPr lang="en-GB" sz="12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      </a:t>
            </a:r>
            <a:r>
              <a:rPr lang="en-GB" sz="1200" dirty="0" smtClean="0">
                <a:latin typeface="Consolas" panose="020B0609020204030204" pitchFamily="49" charset="0"/>
                <a:ea typeface="Times New Roman"/>
                <a:cs typeface="Consolas" panose="020B0609020204030204" pitchFamily="49" charset="0"/>
              </a:rPr>
              <a:t>}</a:t>
            </a:r>
            <a:endParaRPr lang="en-GB" sz="12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    </a:t>
            </a:r>
            <a:r>
              <a:rPr lang="en-GB" sz="1200" dirty="0" smtClean="0">
                <a:latin typeface="Consolas" panose="020B0609020204030204" pitchFamily="49" charset="0"/>
                <a:ea typeface="Times New Roman"/>
                <a:cs typeface="Consolas" panose="020B0609020204030204" pitchFamily="49" charset="0"/>
              </a:rPr>
              <a:t>}</a:t>
            </a:r>
            <a:endParaRPr lang="en-GB" sz="12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  </a:t>
            </a:r>
            <a:r>
              <a:rPr lang="en-GB" sz="1200" dirty="0" smtClean="0">
                <a:latin typeface="Consolas" panose="020B0609020204030204" pitchFamily="49" charset="0"/>
                <a:ea typeface="Times New Roman"/>
                <a:cs typeface="Consolas" panose="020B0609020204030204" pitchFamily="49" charset="0"/>
              </a:rPr>
              <a:t>});</a:t>
            </a:r>
            <a:endParaRPr lang="en-GB" sz="1200" dirty="0">
              <a:latin typeface="Consolas" panose="020B0609020204030204" pitchFamily="49" charset="0"/>
              <a:ea typeface="Times New Roman"/>
              <a:cs typeface="Consolas" panose="020B0609020204030204" pitchFamily="49" charset="0"/>
            </a:endParaRPr>
          </a:p>
          <a:p>
            <a:pPr>
              <a:lnSpc>
                <a:spcPct val="115000"/>
              </a:lnSpc>
              <a:spcAft>
                <a:spcPts val="0"/>
              </a:spcAft>
            </a:pPr>
            <a:r>
              <a:rPr lang="en-GB" sz="1200" dirty="0">
                <a:latin typeface="Consolas" panose="020B0609020204030204" pitchFamily="49" charset="0"/>
                <a:ea typeface="Times New Roman"/>
                <a:cs typeface="Consolas" panose="020B0609020204030204" pitchFamily="49" charset="0"/>
              </a:rPr>
              <a:t>})();</a:t>
            </a:r>
            <a:endParaRPr lang="en-GB" sz="1200" dirty="0">
              <a:effectLst/>
              <a:latin typeface="Consolas" panose="020B0609020204030204" pitchFamily="49" charset="0"/>
              <a:ea typeface="Times New Roman"/>
              <a:cs typeface="Consolas" panose="020B0609020204030204" pitchFamily="49" charset="0"/>
            </a:endParaRPr>
          </a:p>
        </p:txBody>
      </p:sp>
    </p:spTree>
    <p:extLst>
      <p:ext uri="{BB962C8B-B14F-4D97-AF65-F5344CB8AC3E}">
        <p14:creationId xmlns="" xmlns:p14="http://schemas.microsoft.com/office/powerpoint/2010/main" val="15724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FF59741-7650-A046-95B5-8D31235C520E}" type="slidenum">
              <a:rPr lang="en-US" smtClean="0"/>
              <a:pPr/>
              <a:t>26</a:t>
            </a:fld>
            <a:endParaRPr lang="en-US" dirty="0"/>
          </a:p>
        </p:txBody>
      </p:sp>
      <p:sp>
        <p:nvSpPr>
          <p:cNvPr id="3" name="Text Placeholder 2"/>
          <p:cNvSpPr>
            <a:spLocks noGrp="1"/>
          </p:cNvSpPr>
          <p:nvPr>
            <p:ph type="body" sz="quarter" idx="13"/>
          </p:nvPr>
        </p:nvSpPr>
        <p:spPr/>
        <p:txBody>
          <a:bodyPr/>
          <a:lstStyle/>
          <a:p>
            <a:r>
              <a:rPr lang="en-US" dirty="0" smtClean="0"/>
              <a:t>Exercise: </a:t>
            </a:r>
            <a:r>
              <a:rPr lang="en-US" dirty="0"/>
              <a:t>Client-Side Rendering</a:t>
            </a:r>
            <a:endParaRPr lang="en-GB" dirty="0"/>
          </a:p>
        </p:txBody>
      </p:sp>
      <p:sp>
        <p:nvSpPr>
          <p:cNvPr id="11" name="TextBox 10"/>
          <p:cNvSpPr txBox="1"/>
          <p:nvPr/>
        </p:nvSpPr>
        <p:spPr>
          <a:xfrm>
            <a:off x="565839" y="2060848"/>
            <a:ext cx="6768752" cy="923330"/>
          </a:xfrm>
          <a:prstGeom prst="rect">
            <a:avLst/>
          </a:prstGeom>
          <a:noFill/>
        </p:spPr>
        <p:txBody>
          <a:bodyPr wrap="square" rtlCol="0">
            <a:spAutoFit/>
          </a:bodyPr>
          <a:lstStyle/>
          <a:p>
            <a:r>
              <a:rPr lang="en-US" dirty="0" smtClean="0">
                <a:latin typeface="Roboto Light"/>
                <a:cs typeface="Roboto Light"/>
              </a:rPr>
              <a:t>Make the container client-side rendered.</a:t>
            </a:r>
          </a:p>
          <a:p>
            <a:endParaRPr lang="en-US" dirty="0">
              <a:latin typeface="Roboto Light"/>
              <a:cs typeface="Roboto Light"/>
            </a:endParaRPr>
          </a:p>
          <a:p>
            <a:r>
              <a:rPr lang="en-US" dirty="0" smtClean="0">
                <a:latin typeface="Roboto Light"/>
                <a:cs typeface="Roboto Light"/>
              </a:rPr>
              <a:t>(Change the value </a:t>
            </a:r>
            <a:r>
              <a:rPr lang="en-US" dirty="0">
                <a:latin typeface="Roboto Light"/>
                <a:cs typeface="Roboto Light"/>
              </a:rPr>
              <a:t>of the </a:t>
            </a:r>
            <a:r>
              <a:rPr lang="en-US" dirty="0" err="1" smtClean="0">
                <a:latin typeface="Roboto Black" panose="02000000000000000000" pitchFamily="2" charset="0"/>
                <a:ea typeface="Roboto Black" panose="02000000000000000000" pitchFamily="2" charset="0"/>
                <a:cs typeface="Roboto Light"/>
              </a:rPr>
              <a:t>csr</a:t>
            </a:r>
            <a:r>
              <a:rPr lang="en-US" dirty="0" smtClean="0">
                <a:latin typeface="Roboto Light"/>
                <a:cs typeface="Roboto Light"/>
              </a:rPr>
              <a:t> property to </a:t>
            </a:r>
            <a:r>
              <a:rPr lang="en-US" dirty="0" smtClean="0">
                <a:latin typeface="Roboto Black" panose="02000000000000000000" pitchFamily="2" charset="0"/>
                <a:ea typeface="Roboto Black" panose="02000000000000000000" pitchFamily="2" charset="0"/>
                <a:cs typeface="Roboto Light"/>
              </a:rPr>
              <a:t>true</a:t>
            </a:r>
            <a:r>
              <a:rPr lang="en-US" dirty="0" smtClean="0">
                <a:latin typeface="Roboto Light" panose="02000000000000000000" pitchFamily="2" charset="0"/>
                <a:ea typeface="Roboto Light" panose="02000000000000000000" pitchFamily="2" charset="0"/>
                <a:cs typeface="Roboto Light"/>
              </a:rPr>
              <a:t>.)</a:t>
            </a:r>
          </a:p>
        </p:txBody>
      </p:sp>
    </p:spTree>
    <p:extLst>
      <p:ext uri="{BB962C8B-B14F-4D97-AF65-F5344CB8AC3E}">
        <p14:creationId xmlns="" xmlns:p14="http://schemas.microsoft.com/office/powerpoint/2010/main" val="14305361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FF59741-7650-A046-95B5-8D31235C520E}" type="slidenum">
              <a:rPr lang="en-US" smtClean="0"/>
              <a:pPr/>
              <a:t>27</a:t>
            </a:fld>
            <a:endParaRPr lang="en-US" dirty="0"/>
          </a:p>
        </p:txBody>
      </p:sp>
    </p:spTree>
    <p:extLst>
      <p:ext uri="{BB962C8B-B14F-4D97-AF65-F5344CB8AC3E}">
        <p14:creationId xmlns="" xmlns:p14="http://schemas.microsoft.com/office/powerpoint/2010/main" val="1345339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Objectives</a:t>
            </a:r>
            <a:endParaRPr lang="en-GB" dirty="0"/>
          </a:p>
        </p:txBody>
      </p:sp>
      <p:sp>
        <p:nvSpPr>
          <p:cNvPr id="3" name="Slide Number Placeholder 2"/>
          <p:cNvSpPr>
            <a:spLocks noGrp="1"/>
          </p:cNvSpPr>
          <p:nvPr>
            <p:ph type="sldNum" sz="quarter" idx="4"/>
          </p:nvPr>
        </p:nvSpPr>
        <p:spPr/>
        <p:txBody>
          <a:bodyPr/>
          <a:lstStyle/>
          <a:p>
            <a:fld id="{6FF59741-7650-A046-95B5-8D31235C520E}" type="slidenum">
              <a:rPr lang="en-US" smtClean="0"/>
              <a:pPr/>
              <a:t>3</a:t>
            </a:fld>
            <a:endParaRPr lang="en-US" dirty="0"/>
          </a:p>
        </p:txBody>
      </p:sp>
      <p:sp>
        <p:nvSpPr>
          <p:cNvPr id="4" name="Text Placeholder 3"/>
          <p:cNvSpPr>
            <a:spLocks noGrp="1"/>
          </p:cNvSpPr>
          <p:nvPr>
            <p:ph type="body" sz="quarter" idx="14"/>
          </p:nvPr>
        </p:nvSpPr>
        <p:spPr/>
        <p:txBody>
          <a:bodyPr/>
          <a:lstStyle/>
          <a:p>
            <a:r>
              <a:rPr lang="en-US" dirty="0" smtClean="0"/>
              <a:t>Understanding containers</a:t>
            </a:r>
          </a:p>
          <a:p>
            <a:r>
              <a:rPr lang="en-US" dirty="0" smtClean="0"/>
              <a:t>Create Your First Container</a:t>
            </a:r>
          </a:p>
        </p:txBody>
      </p:sp>
    </p:spTree>
    <p:extLst>
      <p:ext uri="{BB962C8B-B14F-4D97-AF65-F5344CB8AC3E}">
        <p14:creationId xmlns="" xmlns:p14="http://schemas.microsoft.com/office/powerpoint/2010/main" val="3664058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FF59741-7650-A046-95B5-8D31235C520E}" type="slidenum">
              <a:rPr lang="en-US" smtClean="0"/>
              <a:pPr/>
              <a:t>4</a:t>
            </a:fld>
            <a:endParaRPr lang="en-US" dirty="0"/>
          </a:p>
        </p:txBody>
      </p:sp>
      <p:sp>
        <p:nvSpPr>
          <p:cNvPr id="6" name="Text Placeholder 5"/>
          <p:cNvSpPr>
            <a:spLocks noGrp="1"/>
          </p:cNvSpPr>
          <p:nvPr>
            <p:ph type="body" sz="quarter" idx="11"/>
          </p:nvPr>
        </p:nvSpPr>
        <p:spPr/>
        <p:txBody>
          <a:bodyPr/>
          <a:lstStyle/>
          <a:p>
            <a:r>
              <a:rPr lang="en-US" dirty="0" smtClean="0"/>
              <a:t>Understanding Containers</a:t>
            </a:r>
            <a:endParaRPr lang="en-GB" dirty="0"/>
          </a:p>
        </p:txBody>
      </p:sp>
      <p:sp>
        <p:nvSpPr>
          <p:cNvPr id="7" name="Text Placeholder 6"/>
          <p:cNvSpPr>
            <a:spLocks noGrp="1"/>
          </p:cNvSpPr>
          <p:nvPr>
            <p:ph type="body" sz="quarter" idx="12"/>
          </p:nvPr>
        </p:nvSpPr>
        <p:spPr/>
        <p:txBody>
          <a:bodyPr/>
          <a:lstStyle/>
          <a:p>
            <a:r>
              <a:rPr lang="en-US" dirty="0"/>
              <a:t>Container Development</a:t>
            </a:r>
          </a:p>
        </p:txBody>
      </p:sp>
    </p:spTree>
    <p:extLst>
      <p:ext uri="{BB962C8B-B14F-4D97-AF65-F5344CB8AC3E}">
        <p14:creationId xmlns="" xmlns:p14="http://schemas.microsoft.com/office/powerpoint/2010/main" val="2898547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What are containers?</a:t>
            </a:r>
            <a:endParaRPr lang="en-GB" dirty="0"/>
          </a:p>
        </p:txBody>
      </p:sp>
      <p:sp>
        <p:nvSpPr>
          <p:cNvPr id="3" name="Slide Number Placeholder 2"/>
          <p:cNvSpPr>
            <a:spLocks noGrp="1"/>
          </p:cNvSpPr>
          <p:nvPr>
            <p:ph type="sldNum" sz="quarter" idx="4"/>
          </p:nvPr>
        </p:nvSpPr>
        <p:spPr/>
        <p:txBody>
          <a:bodyPr/>
          <a:lstStyle/>
          <a:p>
            <a:fld id="{6FF59741-7650-A046-95B5-8D31235C520E}" type="slidenum">
              <a:rPr lang="en-US" smtClean="0"/>
              <a:pPr/>
              <a:t>5</a:t>
            </a:fld>
            <a:endParaRPr lang="en-US" dirty="0"/>
          </a:p>
        </p:txBody>
      </p:sp>
      <p:sp>
        <p:nvSpPr>
          <p:cNvPr id="4" name="Rectangle 3"/>
          <p:cNvSpPr/>
          <p:nvPr/>
        </p:nvSpPr>
        <p:spPr bwMode="auto">
          <a:xfrm>
            <a:off x="1305826" y="1412776"/>
            <a:ext cx="2883060" cy="1008112"/>
          </a:xfrm>
          <a:custGeom>
            <a:avLst/>
            <a:gdLst>
              <a:gd name="connsiteX0" fmla="*/ 0 w 2736304"/>
              <a:gd name="connsiteY0" fmla="*/ 0 h 1008112"/>
              <a:gd name="connsiteX1" fmla="*/ 2736304 w 2736304"/>
              <a:gd name="connsiteY1" fmla="*/ 0 h 1008112"/>
              <a:gd name="connsiteX2" fmla="*/ 2736304 w 2736304"/>
              <a:gd name="connsiteY2" fmla="*/ 1008112 h 1008112"/>
              <a:gd name="connsiteX3" fmla="*/ 0 w 2736304"/>
              <a:gd name="connsiteY3" fmla="*/ 1008112 h 1008112"/>
              <a:gd name="connsiteX4" fmla="*/ 0 w 2736304"/>
              <a:gd name="connsiteY4" fmla="*/ 0 h 1008112"/>
              <a:gd name="connsiteX0" fmla="*/ 0 w 2736304"/>
              <a:gd name="connsiteY0" fmla="*/ 0 h 1008112"/>
              <a:gd name="connsiteX1" fmla="*/ 2555682 w 2736304"/>
              <a:gd name="connsiteY1" fmla="*/ 225778 h 1008112"/>
              <a:gd name="connsiteX2" fmla="*/ 2736304 w 2736304"/>
              <a:gd name="connsiteY2" fmla="*/ 1008112 h 1008112"/>
              <a:gd name="connsiteX3" fmla="*/ 0 w 2736304"/>
              <a:gd name="connsiteY3" fmla="*/ 1008112 h 1008112"/>
              <a:gd name="connsiteX4" fmla="*/ 0 w 2736304"/>
              <a:gd name="connsiteY4" fmla="*/ 0 h 1008112"/>
              <a:gd name="connsiteX0" fmla="*/ 146756 w 2883060"/>
              <a:gd name="connsiteY0" fmla="*/ 0 h 1008112"/>
              <a:gd name="connsiteX1" fmla="*/ 2702438 w 2883060"/>
              <a:gd name="connsiteY1" fmla="*/ 225778 h 1008112"/>
              <a:gd name="connsiteX2" fmla="*/ 2883060 w 2883060"/>
              <a:gd name="connsiteY2" fmla="*/ 1008112 h 1008112"/>
              <a:gd name="connsiteX3" fmla="*/ 0 w 2883060"/>
              <a:gd name="connsiteY3" fmla="*/ 917801 h 1008112"/>
              <a:gd name="connsiteX4" fmla="*/ 146756 w 2883060"/>
              <a:gd name="connsiteY4" fmla="*/ 0 h 1008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3060" h="1008112">
                <a:moveTo>
                  <a:pt x="146756" y="0"/>
                </a:moveTo>
                <a:lnTo>
                  <a:pt x="2702438" y="225778"/>
                </a:lnTo>
                <a:lnTo>
                  <a:pt x="2883060" y="1008112"/>
                </a:lnTo>
                <a:lnTo>
                  <a:pt x="0" y="917801"/>
                </a:lnTo>
                <a:lnTo>
                  <a:pt x="146756"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800" dirty="0" smtClean="0">
                <a:solidFill>
                  <a:schemeClr val="bg1"/>
                </a:solidFill>
                <a:latin typeface="Roboto Light"/>
              </a:rPr>
              <a:t>Containers</a:t>
            </a:r>
            <a:endParaRPr lang="en-GB" sz="2800" dirty="0">
              <a:solidFill>
                <a:schemeClr val="bg1"/>
              </a:solidFill>
              <a:latin typeface="Roboto Light"/>
            </a:endParaRPr>
          </a:p>
        </p:txBody>
      </p:sp>
      <p:sp>
        <p:nvSpPr>
          <p:cNvPr id="5" name="Rectangle 4"/>
          <p:cNvSpPr/>
          <p:nvPr/>
        </p:nvSpPr>
        <p:spPr bwMode="auto">
          <a:xfrm>
            <a:off x="5724128" y="2987446"/>
            <a:ext cx="2443685" cy="1296144"/>
          </a:xfrm>
          <a:custGeom>
            <a:avLst/>
            <a:gdLst>
              <a:gd name="connsiteX0" fmla="*/ 0 w 2443685"/>
              <a:gd name="connsiteY0" fmla="*/ 0 h 1296144"/>
              <a:gd name="connsiteX1" fmla="*/ 2443685 w 2443685"/>
              <a:gd name="connsiteY1" fmla="*/ 0 h 1296144"/>
              <a:gd name="connsiteX2" fmla="*/ 2443685 w 2443685"/>
              <a:gd name="connsiteY2" fmla="*/ 1296144 h 1296144"/>
              <a:gd name="connsiteX3" fmla="*/ 0 w 2443685"/>
              <a:gd name="connsiteY3" fmla="*/ 1296144 h 1296144"/>
              <a:gd name="connsiteX4" fmla="*/ 0 w 2443685"/>
              <a:gd name="connsiteY4" fmla="*/ 0 h 1296144"/>
              <a:gd name="connsiteX0" fmla="*/ 0 w 2443685"/>
              <a:gd name="connsiteY0" fmla="*/ 0 h 1296144"/>
              <a:gd name="connsiteX1" fmla="*/ 2443685 w 2443685"/>
              <a:gd name="connsiteY1" fmla="*/ 0 h 1296144"/>
              <a:gd name="connsiteX2" fmla="*/ 2443685 w 2443685"/>
              <a:gd name="connsiteY2" fmla="*/ 1296144 h 1296144"/>
              <a:gd name="connsiteX3" fmla="*/ 135466 w 2443685"/>
              <a:gd name="connsiteY3" fmla="*/ 1217122 h 1296144"/>
              <a:gd name="connsiteX4" fmla="*/ 0 w 2443685"/>
              <a:gd name="connsiteY4" fmla="*/ 0 h 1296144"/>
              <a:gd name="connsiteX0" fmla="*/ 0 w 2443685"/>
              <a:gd name="connsiteY0" fmla="*/ 124177 h 1420321"/>
              <a:gd name="connsiteX1" fmla="*/ 1608307 w 2443685"/>
              <a:gd name="connsiteY1" fmla="*/ 0 h 1420321"/>
              <a:gd name="connsiteX2" fmla="*/ 2443685 w 2443685"/>
              <a:gd name="connsiteY2" fmla="*/ 1420321 h 1420321"/>
              <a:gd name="connsiteX3" fmla="*/ 135466 w 2443685"/>
              <a:gd name="connsiteY3" fmla="*/ 1341299 h 1420321"/>
              <a:gd name="connsiteX4" fmla="*/ 0 w 2443685"/>
              <a:gd name="connsiteY4" fmla="*/ 124177 h 1420321"/>
              <a:gd name="connsiteX0" fmla="*/ 0 w 2443685"/>
              <a:gd name="connsiteY0" fmla="*/ 169333 h 1465477"/>
              <a:gd name="connsiteX1" fmla="*/ 1743774 w 2443685"/>
              <a:gd name="connsiteY1" fmla="*/ 0 h 1465477"/>
              <a:gd name="connsiteX2" fmla="*/ 2443685 w 2443685"/>
              <a:gd name="connsiteY2" fmla="*/ 1465477 h 1465477"/>
              <a:gd name="connsiteX3" fmla="*/ 135466 w 2443685"/>
              <a:gd name="connsiteY3" fmla="*/ 1386455 h 1465477"/>
              <a:gd name="connsiteX4" fmla="*/ 0 w 2443685"/>
              <a:gd name="connsiteY4" fmla="*/ 169333 h 1465477"/>
              <a:gd name="connsiteX0" fmla="*/ 0 w 2443685"/>
              <a:gd name="connsiteY0" fmla="*/ 0 h 1296144"/>
              <a:gd name="connsiteX1" fmla="*/ 1992129 w 2443685"/>
              <a:gd name="connsiteY1" fmla="*/ 124178 h 1296144"/>
              <a:gd name="connsiteX2" fmla="*/ 2443685 w 2443685"/>
              <a:gd name="connsiteY2" fmla="*/ 1296144 h 1296144"/>
              <a:gd name="connsiteX3" fmla="*/ 135466 w 2443685"/>
              <a:gd name="connsiteY3" fmla="*/ 1217122 h 1296144"/>
              <a:gd name="connsiteX4" fmla="*/ 0 w 2443685"/>
              <a:gd name="connsiteY4" fmla="*/ 0 h 1296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3685" h="1296144">
                <a:moveTo>
                  <a:pt x="0" y="0"/>
                </a:moveTo>
                <a:lnTo>
                  <a:pt x="1992129" y="124178"/>
                </a:lnTo>
                <a:lnTo>
                  <a:pt x="2443685" y="1296144"/>
                </a:lnTo>
                <a:lnTo>
                  <a:pt x="135466" y="1217122"/>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800" dirty="0" smtClean="0">
                <a:solidFill>
                  <a:schemeClr val="bg1"/>
                </a:solidFill>
                <a:latin typeface="Roboto Light"/>
              </a:rPr>
              <a:t>Templates</a:t>
            </a:r>
            <a:endParaRPr lang="en-GB" sz="2800" dirty="0">
              <a:solidFill>
                <a:schemeClr val="bg1"/>
              </a:solidFill>
              <a:latin typeface="Roboto Light"/>
            </a:endParaRPr>
          </a:p>
        </p:txBody>
      </p:sp>
      <p:sp>
        <p:nvSpPr>
          <p:cNvPr id="6" name="Rectangle 5"/>
          <p:cNvSpPr/>
          <p:nvPr/>
        </p:nvSpPr>
        <p:spPr bwMode="auto">
          <a:xfrm>
            <a:off x="1438553" y="4178046"/>
            <a:ext cx="2617605" cy="1634811"/>
          </a:xfrm>
          <a:custGeom>
            <a:avLst/>
            <a:gdLst>
              <a:gd name="connsiteX0" fmla="*/ 0 w 2448272"/>
              <a:gd name="connsiteY0" fmla="*/ 0 h 1296144"/>
              <a:gd name="connsiteX1" fmla="*/ 2448272 w 2448272"/>
              <a:gd name="connsiteY1" fmla="*/ 0 h 1296144"/>
              <a:gd name="connsiteX2" fmla="*/ 2448272 w 2448272"/>
              <a:gd name="connsiteY2" fmla="*/ 1296144 h 1296144"/>
              <a:gd name="connsiteX3" fmla="*/ 0 w 2448272"/>
              <a:gd name="connsiteY3" fmla="*/ 1296144 h 1296144"/>
              <a:gd name="connsiteX4" fmla="*/ 0 w 2448272"/>
              <a:gd name="connsiteY4" fmla="*/ 0 h 1296144"/>
              <a:gd name="connsiteX0" fmla="*/ 0 w 2448272"/>
              <a:gd name="connsiteY0" fmla="*/ 0 h 1296144"/>
              <a:gd name="connsiteX1" fmla="*/ 2335383 w 2448272"/>
              <a:gd name="connsiteY1" fmla="*/ 67733 h 1296144"/>
              <a:gd name="connsiteX2" fmla="*/ 2448272 w 2448272"/>
              <a:gd name="connsiteY2" fmla="*/ 1296144 h 1296144"/>
              <a:gd name="connsiteX3" fmla="*/ 0 w 2448272"/>
              <a:gd name="connsiteY3" fmla="*/ 1296144 h 1296144"/>
              <a:gd name="connsiteX4" fmla="*/ 0 w 2448272"/>
              <a:gd name="connsiteY4" fmla="*/ 0 h 1296144"/>
              <a:gd name="connsiteX0" fmla="*/ 169333 w 2617605"/>
              <a:gd name="connsiteY0" fmla="*/ 0 h 1634811"/>
              <a:gd name="connsiteX1" fmla="*/ 2504716 w 2617605"/>
              <a:gd name="connsiteY1" fmla="*/ 67733 h 1634811"/>
              <a:gd name="connsiteX2" fmla="*/ 2617605 w 2617605"/>
              <a:gd name="connsiteY2" fmla="*/ 1296144 h 1634811"/>
              <a:gd name="connsiteX3" fmla="*/ 0 w 2617605"/>
              <a:gd name="connsiteY3" fmla="*/ 1634811 h 1634811"/>
              <a:gd name="connsiteX4" fmla="*/ 169333 w 2617605"/>
              <a:gd name="connsiteY4" fmla="*/ 0 h 1634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7605" h="1634811">
                <a:moveTo>
                  <a:pt x="169333" y="0"/>
                </a:moveTo>
                <a:lnTo>
                  <a:pt x="2504716" y="67733"/>
                </a:lnTo>
                <a:lnTo>
                  <a:pt x="2617605" y="1296144"/>
                </a:lnTo>
                <a:lnTo>
                  <a:pt x="0" y="1634811"/>
                </a:lnTo>
                <a:lnTo>
                  <a:pt x="169333"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800" dirty="0" smtClean="0">
                <a:solidFill>
                  <a:schemeClr val="bg1"/>
                </a:solidFill>
                <a:latin typeface="Roboto Light"/>
              </a:rPr>
              <a:t>Layouts</a:t>
            </a:r>
            <a:endParaRPr lang="en-GB" sz="2800" dirty="0">
              <a:solidFill>
                <a:schemeClr val="bg1"/>
              </a:solidFill>
              <a:latin typeface="Roboto Light"/>
            </a:endParaRPr>
          </a:p>
        </p:txBody>
      </p:sp>
    </p:spTree>
    <p:extLst>
      <p:ext uri="{BB962C8B-B14F-4D97-AF65-F5344CB8AC3E}">
        <p14:creationId xmlns="" xmlns:p14="http://schemas.microsoft.com/office/powerpoint/2010/main" val="700663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How do containers work?</a:t>
            </a:r>
            <a:endParaRPr lang="en-GB" dirty="0"/>
          </a:p>
        </p:txBody>
      </p:sp>
      <p:sp>
        <p:nvSpPr>
          <p:cNvPr id="3" name="Slide Number Placeholder 2"/>
          <p:cNvSpPr>
            <a:spLocks noGrp="1"/>
          </p:cNvSpPr>
          <p:nvPr>
            <p:ph type="sldNum" sz="quarter" idx="4"/>
          </p:nvPr>
        </p:nvSpPr>
        <p:spPr/>
        <p:txBody>
          <a:bodyPr/>
          <a:lstStyle/>
          <a:p>
            <a:fld id="{6FF59741-7650-A046-95B5-8D31235C520E}" type="slidenum">
              <a:rPr lang="en-US" smtClean="0"/>
              <a:pPr/>
              <a:t>6</a:t>
            </a:fld>
            <a:endParaRPr lang="en-US" dirty="0"/>
          </a:p>
        </p:txBody>
      </p:sp>
      <p:sp>
        <p:nvSpPr>
          <p:cNvPr id="22" name="AutoShape 2"/>
          <p:cNvSpPr>
            <a:spLocks noChangeArrowheads="1"/>
          </p:cNvSpPr>
          <p:nvPr/>
        </p:nvSpPr>
        <p:spPr bwMode="auto">
          <a:xfrm>
            <a:off x="232013" y="1194048"/>
            <a:ext cx="8679975" cy="5115272"/>
          </a:xfrm>
          <a:prstGeom prst="rect">
            <a:avLst/>
          </a:prstGeom>
          <a:solidFill>
            <a:schemeClr val="tx1">
              <a:lumMod val="10000"/>
              <a:lumOff val="90000"/>
            </a:schemeClr>
          </a:solidFill>
          <a:ln w="9525">
            <a:noFill/>
            <a:round/>
            <a:headEnd/>
            <a:tailEnd/>
          </a:ln>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solidFill>
                <a:srgbClr val="000000">
                  <a:lumMod val="65000"/>
                  <a:lumOff val="35000"/>
                </a:srgbClr>
              </a:solidFill>
              <a:effectLst/>
              <a:uLnTx/>
              <a:uFillTx/>
              <a:latin typeface="Roboto Light" pitchFamily="2" charset="0"/>
              <a:ea typeface="Roboto Light" pitchFamily="2" charset="0"/>
              <a:cs typeface="Lucida Sans Unicode" pitchFamily="34" charset="0"/>
              <a:sym typeface="Gill Sans" charset="0"/>
            </a:endParaRPr>
          </a:p>
        </p:txBody>
      </p:sp>
      <p:sp>
        <p:nvSpPr>
          <p:cNvPr id="23" name="Rectangle 20"/>
          <p:cNvSpPr/>
          <p:nvPr/>
        </p:nvSpPr>
        <p:spPr bwMode="auto">
          <a:xfrm>
            <a:off x="439895" y="1510274"/>
            <a:ext cx="2475921" cy="4580016"/>
          </a:xfrm>
          <a:custGeom>
            <a:avLst/>
            <a:gdLst>
              <a:gd name="connsiteX0" fmla="*/ 0 w 2412421"/>
              <a:gd name="connsiteY0" fmla="*/ 0 h 4503816"/>
              <a:gd name="connsiteX1" fmla="*/ 2412421 w 2412421"/>
              <a:gd name="connsiteY1" fmla="*/ 0 h 4503816"/>
              <a:gd name="connsiteX2" fmla="*/ 2412421 w 2412421"/>
              <a:gd name="connsiteY2" fmla="*/ 4503816 h 4503816"/>
              <a:gd name="connsiteX3" fmla="*/ 0 w 2412421"/>
              <a:gd name="connsiteY3" fmla="*/ 4503816 h 4503816"/>
              <a:gd name="connsiteX4" fmla="*/ 0 w 2412421"/>
              <a:gd name="connsiteY4" fmla="*/ 0 h 4503816"/>
              <a:gd name="connsiteX0" fmla="*/ 0 w 2475921"/>
              <a:gd name="connsiteY0" fmla="*/ 76200 h 4580016"/>
              <a:gd name="connsiteX1" fmla="*/ 2475921 w 2475921"/>
              <a:gd name="connsiteY1" fmla="*/ 0 h 4580016"/>
              <a:gd name="connsiteX2" fmla="*/ 2412421 w 2475921"/>
              <a:gd name="connsiteY2" fmla="*/ 4580016 h 4580016"/>
              <a:gd name="connsiteX3" fmla="*/ 0 w 2475921"/>
              <a:gd name="connsiteY3" fmla="*/ 4580016 h 4580016"/>
              <a:gd name="connsiteX4" fmla="*/ 0 w 2475921"/>
              <a:gd name="connsiteY4" fmla="*/ 76200 h 4580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5921" h="4580016">
                <a:moveTo>
                  <a:pt x="0" y="76200"/>
                </a:moveTo>
                <a:lnTo>
                  <a:pt x="2475921" y="0"/>
                </a:lnTo>
                <a:lnTo>
                  <a:pt x="2412421" y="4580016"/>
                </a:lnTo>
                <a:lnTo>
                  <a:pt x="0" y="4580016"/>
                </a:lnTo>
                <a:lnTo>
                  <a:pt x="0" y="76200"/>
                </a:lnTo>
                <a:close/>
              </a:path>
            </a:pathLst>
          </a:custGeom>
          <a:solidFill>
            <a:schemeClr val="tx1">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3200" i="0" u="none" strike="noStrike" kern="0" cap="none" spc="0" normalizeH="0" baseline="0" noProof="0" dirty="0" smtClean="0">
                <a:ln>
                  <a:noFill/>
                </a:ln>
                <a:solidFill>
                  <a:schemeClr val="tx2">
                    <a:lumMod val="50000"/>
                    <a:lumOff val="50000"/>
                  </a:schemeClr>
                </a:solidFill>
                <a:effectLst/>
                <a:uLnTx/>
                <a:uFillTx/>
                <a:latin typeface="Roboto Light" pitchFamily="2" charset="0"/>
                <a:ea typeface="Roboto Light" pitchFamily="2" charset="0"/>
                <a:sym typeface="Gill Sans" charset="0"/>
              </a:rPr>
              <a:t>Area 0</a:t>
            </a:r>
          </a:p>
        </p:txBody>
      </p:sp>
      <p:sp>
        <p:nvSpPr>
          <p:cNvPr id="24" name="Rectangle 21"/>
          <p:cNvSpPr/>
          <p:nvPr/>
        </p:nvSpPr>
        <p:spPr bwMode="auto">
          <a:xfrm>
            <a:off x="3347864" y="1503980"/>
            <a:ext cx="2463221" cy="4586310"/>
          </a:xfrm>
          <a:custGeom>
            <a:avLst/>
            <a:gdLst>
              <a:gd name="connsiteX0" fmla="*/ 0 w 2412421"/>
              <a:gd name="connsiteY0" fmla="*/ 0 h 4510110"/>
              <a:gd name="connsiteX1" fmla="*/ 2412421 w 2412421"/>
              <a:gd name="connsiteY1" fmla="*/ 0 h 4510110"/>
              <a:gd name="connsiteX2" fmla="*/ 2412421 w 2412421"/>
              <a:gd name="connsiteY2" fmla="*/ 4510110 h 4510110"/>
              <a:gd name="connsiteX3" fmla="*/ 0 w 2412421"/>
              <a:gd name="connsiteY3" fmla="*/ 4510110 h 4510110"/>
              <a:gd name="connsiteX4" fmla="*/ 0 w 2412421"/>
              <a:gd name="connsiteY4" fmla="*/ 0 h 4510110"/>
              <a:gd name="connsiteX0" fmla="*/ 0 w 2463221"/>
              <a:gd name="connsiteY0" fmla="*/ 76200 h 4586310"/>
              <a:gd name="connsiteX1" fmla="*/ 2463221 w 2463221"/>
              <a:gd name="connsiteY1" fmla="*/ 0 h 4586310"/>
              <a:gd name="connsiteX2" fmla="*/ 2412421 w 2463221"/>
              <a:gd name="connsiteY2" fmla="*/ 4586310 h 4586310"/>
              <a:gd name="connsiteX3" fmla="*/ 0 w 2463221"/>
              <a:gd name="connsiteY3" fmla="*/ 4586310 h 4586310"/>
              <a:gd name="connsiteX4" fmla="*/ 0 w 2463221"/>
              <a:gd name="connsiteY4" fmla="*/ 76200 h 4586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221" h="4586310">
                <a:moveTo>
                  <a:pt x="0" y="76200"/>
                </a:moveTo>
                <a:lnTo>
                  <a:pt x="2463221" y="0"/>
                </a:lnTo>
                <a:lnTo>
                  <a:pt x="2412421" y="4586310"/>
                </a:lnTo>
                <a:lnTo>
                  <a:pt x="0" y="4586310"/>
                </a:lnTo>
                <a:lnTo>
                  <a:pt x="0" y="76200"/>
                </a:lnTo>
                <a:close/>
              </a:path>
            </a:pathLst>
          </a:custGeom>
          <a:solidFill>
            <a:schemeClr val="tx1">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3200" i="0" u="none" strike="noStrike" kern="0" cap="none" spc="0" normalizeH="0" baseline="0" noProof="0" dirty="0" smtClean="0">
                <a:ln>
                  <a:noFill/>
                </a:ln>
                <a:solidFill>
                  <a:schemeClr val="tx2">
                    <a:lumMod val="50000"/>
                    <a:lumOff val="50000"/>
                  </a:schemeClr>
                </a:solidFill>
                <a:effectLst/>
                <a:uLnTx/>
                <a:uFillTx/>
                <a:latin typeface="Roboto Light" pitchFamily="2" charset="0"/>
                <a:ea typeface="Roboto Light" pitchFamily="2" charset="0"/>
                <a:sym typeface="Gill Sans" charset="0"/>
              </a:rPr>
              <a:t>Area 1</a:t>
            </a:r>
          </a:p>
        </p:txBody>
      </p:sp>
      <p:sp>
        <p:nvSpPr>
          <p:cNvPr id="25" name="Rectangle 22"/>
          <p:cNvSpPr/>
          <p:nvPr/>
        </p:nvSpPr>
        <p:spPr bwMode="auto">
          <a:xfrm>
            <a:off x="6228184" y="1494538"/>
            <a:ext cx="2475921" cy="4595752"/>
          </a:xfrm>
          <a:custGeom>
            <a:avLst/>
            <a:gdLst>
              <a:gd name="connsiteX0" fmla="*/ 0 w 2412421"/>
              <a:gd name="connsiteY0" fmla="*/ 0 h 4519552"/>
              <a:gd name="connsiteX1" fmla="*/ 2412421 w 2412421"/>
              <a:gd name="connsiteY1" fmla="*/ 0 h 4519552"/>
              <a:gd name="connsiteX2" fmla="*/ 2412421 w 2412421"/>
              <a:gd name="connsiteY2" fmla="*/ 4519552 h 4519552"/>
              <a:gd name="connsiteX3" fmla="*/ 0 w 2412421"/>
              <a:gd name="connsiteY3" fmla="*/ 4519552 h 4519552"/>
              <a:gd name="connsiteX4" fmla="*/ 0 w 2412421"/>
              <a:gd name="connsiteY4" fmla="*/ 0 h 4519552"/>
              <a:gd name="connsiteX0" fmla="*/ 0 w 2475921"/>
              <a:gd name="connsiteY0" fmla="*/ 76200 h 4595752"/>
              <a:gd name="connsiteX1" fmla="*/ 2475921 w 2475921"/>
              <a:gd name="connsiteY1" fmla="*/ 0 h 4595752"/>
              <a:gd name="connsiteX2" fmla="*/ 2412421 w 2475921"/>
              <a:gd name="connsiteY2" fmla="*/ 4595752 h 4595752"/>
              <a:gd name="connsiteX3" fmla="*/ 0 w 2475921"/>
              <a:gd name="connsiteY3" fmla="*/ 4595752 h 4595752"/>
              <a:gd name="connsiteX4" fmla="*/ 0 w 2475921"/>
              <a:gd name="connsiteY4" fmla="*/ 76200 h 459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5921" h="4595752">
                <a:moveTo>
                  <a:pt x="0" y="76200"/>
                </a:moveTo>
                <a:lnTo>
                  <a:pt x="2475921" y="0"/>
                </a:lnTo>
                <a:lnTo>
                  <a:pt x="2412421" y="4595752"/>
                </a:lnTo>
                <a:lnTo>
                  <a:pt x="0" y="4595752"/>
                </a:lnTo>
                <a:lnTo>
                  <a:pt x="0" y="76200"/>
                </a:lnTo>
                <a:close/>
              </a:path>
            </a:pathLst>
          </a:custGeom>
          <a:solidFill>
            <a:schemeClr val="tx1">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3200" i="0" u="none" strike="noStrike" kern="0" cap="none" spc="0" normalizeH="0" baseline="0" noProof="0" dirty="0" smtClean="0">
                <a:ln>
                  <a:noFill/>
                </a:ln>
                <a:solidFill>
                  <a:schemeClr val="tx2">
                    <a:lumMod val="50000"/>
                    <a:lumOff val="50000"/>
                  </a:schemeClr>
                </a:solidFill>
                <a:effectLst/>
                <a:uLnTx/>
                <a:uFillTx/>
                <a:latin typeface="Roboto Light" pitchFamily="2" charset="0"/>
                <a:ea typeface="Roboto Light" pitchFamily="2" charset="0"/>
                <a:sym typeface="Gill Sans" charset="0"/>
              </a:rPr>
              <a:t>Area 2</a:t>
            </a:r>
          </a:p>
        </p:txBody>
      </p:sp>
      <p:sp>
        <p:nvSpPr>
          <p:cNvPr id="26" name="Rectangle 23"/>
          <p:cNvSpPr>
            <a:spLocks/>
          </p:cNvSpPr>
          <p:nvPr/>
        </p:nvSpPr>
        <p:spPr bwMode="auto">
          <a:xfrm>
            <a:off x="705836" y="1717019"/>
            <a:ext cx="1860730" cy="1095599"/>
          </a:xfrm>
          <a:custGeom>
            <a:avLst/>
            <a:gdLst>
              <a:gd name="connsiteX0" fmla="*/ 0 w 1784530"/>
              <a:gd name="connsiteY0" fmla="*/ 0 h 1057499"/>
              <a:gd name="connsiteX1" fmla="*/ 1784530 w 1784530"/>
              <a:gd name="connsiteY1" fmla="*/ 0 h 1057499"/>
              <a:gd name="connsiteX2" fmla="*/ 1784530 w 1784530"/>
              <a:gd name="connsiteY2" fmla="*/ 1057499 h 1057499"/>
              <a:gd name="connsiteX3" fmla="*/ 0 w 1784530"/>
              <a:gd name="connsiteY3" fmla="*/ 1057499 h 1057499"/>
              <a:gd name="connsiteX4" fmla="*/ 0 w 1784530"/>
              <a:gd name="connsiteY4" fmla="*/ 0 h 1057499"/>
              <a:gd name="connsiteX0" fmla="*/ 0 w 1860730"/>
              <a:gd name="connsiteY0" fmla="*/ 38100 h 1095599"/>
              <a:gd name="connsiteX1" fmla="*/ 1860730 w 1860730"/>
              <a:gd name="connsiteY1" fmla="*/ 0 h 1095599"/>
              <a:gd name="connsiteX2" fmla="*/ 1784530 w 1860730"/>
              <a:gd name="connsiteY2" fmla="*/ 1095599 h 1095599"/>
              <a:gd name="connsiteX3" fmla="*/ 0 w 1860730"/>
              <a:gd name="connsiteY3" fmla="*/ 1095599 h 1095599"/>
              <a:gd name="connsiteX4" fmla="*/ 0 w 1860730"/>
              <a:gd name="connsiteY4" fmla="*/ 38100 h 1095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0730" h="1095599">
                <a:moveTo>
                  <a:pt x="0" y="38100"/>
                </a:moveTo>
                <a:lnTo>
                  <a:pt x="1860730" y="0"/>
                </a:lnTo>
                <a:lnTo>
                  <a:pt x="1784530" y="1095599"/>
                </a:lnTo>
                <a:lnTo>
                  <a:pt x="0" y="1095599"/>
                </a:lnTo>
                <a:lnTo>
                  <a:pt x="0" y="38100"/>
                </a:lnTo>
                <a:close/>
              </a:path>
            </a:pathLst>
          </a:custGeom>
          <a:solidFill>
            <a:schemeClr val="accent4"/>
          </a:solidFill>
          <a:ln w="9525" cap="flat">
            <a:noFill/>
            <a:prstDash val="solid"/>
            <a:miter lim="800000"/>
            <a:headEnd type="none" w="med" len="med"/>
            <a:tailEnd type="none" w="med" len="med"/>
          </a:ln>
        </p:spPr>
        <p:txBody>
          <a:bodyPr lIns="0" tIns="0" rIns="0" bIns="0"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chemeClr val="bg1"/>
                </a:solidFill>
                <a:effectLst/>
                <a:uLnTx/>
                <a:uFillTx/>
                <a:latin typeface="Roboto Light" pitchFamily="2" charset="0"/>
                <a:ea typeface="Roboto Light" pitchFamily="2" charset="0"/>
                <a:sym typeface="Gill Sans" charset="0"/>
              </a:rPr>
              <a:t>Widget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smtClean="0">
                <a:ln>
                  <a:noFill/>
                </a:ln>
                <a:solidFill>
                  <a:schemeClr val="bg1"/>
                </a:solidFill>
                <a:effectLst/>
                <a:uLnTx/>
                <a:uFillTx/>
                <a:latin typeface="Roboto Light" pitchFamily="2" charset="0"/>
                <a:ea typeface="Roboto Light" pitchFamily="2" charset="0"/>
                <a:sym typeface="Gill Sans" charset="0"/>
              </a:rPr>
              <a:t>(area=0, order=0)</a:t>
            </a:r>
            <a:endParaRPr kumimoji="0" lang="en-US" sz="3200" b="0" i="0" u="none" strike="noStrike" kern="0" cap="none" spc="0" normalizeH="0" baseline="0" noProof="0" dirty="0">
              <a:ln>
                <a:noFill/>
              </a:ln>
              <a:solidFill>
                <a:schemeClr val="bg1"/>
              </a:solidFill>
              <a:effectLst/>
              <a:uLnTx/>
              <a:uFillTx/>
              <a:latin typeface="Roboto Light" pitchFamily="2" charset="0"/>
              <a:ea typeface="Roboto Light" pitchFamily="2" charset="0"/>
              <a:sym typeface="Gill Sans" charset="0"/>
            </a:endParaRPr>
          </a:p>
        </p:txBody>
      </p:sp>
      <p:sp>
        <p:nvSpPr>
          <p:cNvPr id="27" name="Rectangle 24"/>
          <p:cNvSpPr>
            <a:spLocks/>
          </p:cNvSpPr>
          <p:nvPr/>
        </p:nvSpPr>
        <p:spPr bwMode="auto">
          <a:xfrm>
            <a:off x="727607" y="3237390"/>
            <a:ext cx="1848030" cy="1120999"/>
          </a:xfrm>
          <a:custGeom>
            <a:avLst/>
            <a:gdLst>
              <a:gd name="connsiteX0" fmla="*/ 0 w 1784530"/>
              <a:gd name="connsiteY0" fmla="*/ 0 h 1057499"/>
              <a:gd name="connsiteX1" fmla="*/ 1784530 w 1784530"/>
              <a:gd name="connsiteY1" fmla="*/ 0 h 1057499"/>
              <a:gd name="connsiteX2" fmla="*/ 1784530 w 1784530"/>
              <a:gd name="connsiteY2" fmla="*/ 1057499 h 1057499"/>
              <a:gd name="connsiteX3" fmla="*/ 0 w 1784530"/>
              <a:gd name="connsiteY3" fmla="*/ 1057499 h 1057499"/>
              <a:gd name="connsiteX4" fmla="*/ 0 w 1784530"/>
              <a:gd name="connsiteY4" fmla="*/ 0 h 1057499"/>
              <a:gd name="connsiteX0" fmla="*/ 0 w 1848030"/>
              <a:gd name="connsiteY0" fmla="*/ 63500 h 1120999"/>
              <a:gd name="connsiteX1" fmla="*/ 1848030 w 1848030"/>
              <a:gd name="connsiteY1" fmla="*/ 0 h 1120999"/>
              <a:gd name="connsiteX2" fmla="*/ 1784530 w 1848030"/>
              <a:gd name="connsiteY2" fmla="*/ 1120999 h 1120999"/>
              <a:gd name="connsiteX3" fmla="*/ 0 w 1848030"/>
              <a:gd name="connsiteY3" fmla="*/ 1120999 h 1120999"/>
              <a:gd name="connsiteX4" fmla="*/ 0 w 1848030"/>
              <a:gd name="connsiteY4" fmla="*/ 63500 h 1120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8030" h="1120999">
                <a:moveTo>
                  <a:pt x="0" y="63500"/>
                </a:moveTo>
                <a:lnTo>
                  <a:pt x="1848030" y="0"/>
                </a:lnTo>
                <a:lnTo>
                  <a:pt x="1784530" y="1120999"/>
                </a:lnTo>
                <a:lnTo>
                  <a:pt x="0" y="1120999"/>
                </a:lnTo>
                <a:lnTo>
                  <a:pt x="0" y="63500"/>
                </a:lnTo>
                <a:close/>
              </a:path>
            </a:pathLst>
          </a:custGeom>
          <a:solidFill>
            <a:schemeClr val="accent4"/>
          </a:solidFill>
          <a:ln w="9525" cap="flat">
            <a:noFill/>
            <a:prstDash val="solid"/>
            <a:miter lim="800000"/>
            <a:headEnd type="none" w="med" len="med"/>
            <a:tailEnd type="none" w="med" len="med"/>
          </a:ln>
        </p:spPr>
        <p:txBody>
          <a:bodyPr lIns="0" tIns="0" rIns="0" bIns="0"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chemeClr val="bg1"/>
                </a:solidFill>
                <a:effectLst/>
                <a:uLnTx/>
                <a:uFillTx/>
                <a:latin typeface="Roboto Light" pitchFamily="2" charset="0"/>
                <a:ea typeface="Roboto Light" pitchFamily="2" charset="0"/>
                <a:sym typeface="Gill Sans" charset="0"/>
              </a:rPr>
              <a:t>Widget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smtClean="0">
                <a:ln>
                  <a:noFill/>
                </a:ln>
                <a:solidFill>
                  <a:schemeClr val="bg1"/>
                </a:solidFill>
                <a:effectLst/>
                <a:uLnTx/>
                <a:uFillTx/>
                <a:latin typeface="Roboto Light" pitchFamily="2" charset="0"/>
                <a:ea typeface="Roboto Light" pitchFamily="2" charset="0"/>
                <a:sym typeface="Gill Sans" charset="0"/>
              </a:rPr>
              <a:t>(area=0, order=1)</a:t>
            </a:r>
            <a:endParaRPr kumimoji="0" lang="en-US" sz="3200" b="0" i="0" u="none" strike="noStrike" kern="0" cap="none" spc="0" normalizeH="0" baseline="0" noProof="0" dirty="0">
              <a:ln>
                <a:noFill/>
              </a:ln>
              <a:solidFill>
                <a:schemeClr val="bg1"/>
              </a:solidFill>
              <a:effectLst/>
              <a:uLnTx/>
              <a:uFillTx/>
              <a:latin typeface="Roboto Light" pitchFamily="2" charset="0"/>
              <a:ea typeface="Roboto Light" pitchFamily="2" charset="0"/>
              <a:sym typeface="Gill Sans" charset="0"/>
            </a:endParaRPr>
          </a:p>
        </p:txBody>
      </p:sp>
      <p:sp>
        <p:nvSpPr>
          <p:cNvPr id="28" name="Rectangle 25"/>
          <p:cNvSpPr>
            <a:spLocks/>
          </p:cNvSpPr>
          <p:nvPr/>
        </p:nvSpPr>
        <p:spPr bwMode="auto">
          <a:xfrm>
            <a:off x="727607" y="4681561"/>
            <a:ext cx="1848030" cy="1120999"/>
          </a:xfrm>
          <a:custGeom>
            <a:avLst/>
            <a:gdLst>
              <a:gd name="connsiteX0" fmla="*/ 0 w 1784530"/>
              <a:gd name="connsiteY0" fmla="*/ 0 h 1057499"/>
              <a:gd name="connsiteX1" fmla="*/ 1784530 w 1784530"/>
              <a:gd name="connsiteY1" fmla="*/ 0 h 1057499"/>
              <a:gd name="connsiteX2" fmla="*/ 1784530 w 1784530"/>
              <a:gd name="connsiteY2" fmla="*/ 1057499 h 1057499"/>
              <a:gd name="connsiteX3" fmla="*/ 0 w 1784530"/>
              <a:gd name="connsiteY3" fmla="*/ 1057499 h 1057499"/>
              <a:gd name="connsiteX4" fmla="*/ 0 w 1784530"/>
              <a:gd name="connsiteY4" fmla="*/ 0 h 1057499"/>
              <a:gd name="connsiteX0" fmla="*/ 0 w 1848030"/>
              <a:gd name="connsiteY0" fmla="*/ 63500 h 1120999"/>
              <a:gd name="connsiteX1" fmla="*/ 1848030 w 1848030"/>
              <a:gd name="connsiteY1" fmla="*/ 0 h 1120999"/>
              <a:gd name="connsiteX2" fmla="*/ 1784530 w 1848030"/>
              <a:gd name="connsiteY2" fmla="*/ 1120999 h 1120999"/>
              <a:gd name="connsiteX3" fmla="*/ 0 w 1848030"/>
              <a:gd name="connsiteY3" fmla="*/ 1120999 h 1120999"/>
              <a:gd name="connsiteX4" fmla="*/ 0 w 1848030"/>
              <a:gd name="connsiteY4" fmla="*/ 63500 h 1120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8030" h="1120999">
                <a:moveTo>
                  <a:pt x="0" y="63500"/>
                </a:moveTo>
                <a:lnTo>
                  <a:pt x="1848030" y="0"/>
                </a:lnTo>
                <a:lnTo>
                  <a:pt x="1784530" y="1120999"/>
                </a:lnTo>
                <a:lnTo>
                  <a:pt x="0" y="1120999"/>
                </a:lnTo>
                <a:lnTo>
                  <a:pt x="0" y="63500"/>
                </a:lnTo>
                <a:close/>
              </a:path>
            </a:pathLst>
          </a:custGeom>
          <a:solidFill>
            <a:schemeClr val="accent4"/>
          </a:solidFill>
          <a:ln w="9525" cap="flat">
            <a:noFill/>
            <a:prstDash val="solid"/>
            <a:miter lim="800000"/>
            <a:headEnd type="none" w="med" len="med"/>
            <a:tailEnd type="none" w="med" len="med"/>
          </a:ln>
        </p:spPr>
        <p:txBody>
          <a:bodyPr lIns="0" tIns="0" rIns="0" bIns="0"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chemeClr val="bg1"/>
                </a:solidFill>
                <a:effectLst/>
                <a:uLnTx/>
                <a:uFillTx/>
                <a:latin typeface="Roboto Light" pitchFamily="2" charset="0"/>
                <a:ea typeface="Roboto Light" pitchFamily="2" charset="0"/>
                <a:sym typeface="Gill Sans" charset="0"/>
              </a:rPr>
              <a:t>Widget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smtClean="0">
                <a:ln>
                  <a:noFill/>
                </a:ln>
                <a:solidFill>
                  <a:schemeClr val="bg1"/>
                </a:solidFill>
                <a:effectLst/>
                <a:uLnTx/>
                <a:uFillTx/>
                <a:latin typeface="Roboto Light" pitchFamily="2" charset="0"/>
                <a:ea typeface="Roboto Light" pitchFamily="2" charset="0"/>
                <a:sym typeface="Gill Sans" charset="0"/>
              </a:rPr>
              <a:t>(area=0, order=2)</a:t>
            </a:r>
            <a:endParaRPr kumimoji="0" lang="en-US" sz="3200" b="0" i="0" u="none" strike="noStrike" kern="0" cap="none" spc="0" normalizeH="0" baseline="0" noProof="0" dirty="0">
              <a:ln>
                <a:noFill/>
              </a:ln>
              <a:solidFill>
                <a:schemeClr val="bg1"/>
              </a:solidFill>
              <a:effectLst/>
              <a:uLnTx/>
              <a:uFillTx/>
              <a:latin typeface="Roboto Light" pitchFamily="2" charset="0"/>
              <a:ea typeface="Roboto Light" pitchFamily="2" charset="0"/>
              <a:sym typeface="Gill Sans" charset="0"/>
            </a:endParaRPr>
          </a:p>
        </p:txBody>
      </p:sp>
      <p:sp>
        <p:nvSpPr>
          <p:cNvPr id="29" name="Rectangle 26"/>
          <p:cNvSpPr>
            <a:spLocks/>
          </p:cNvSpPr>
          <p:nvPr/>
        </p:nvSpPr>
        <p:spPr bwMode="auto">
          <a:xfrm>
            <a:off x="3601240" y="1741933"/>
            <a:ext cx="1848030" cy="1108299"/>
          </a:xfrm>
          <a:custGeom>
            <a:avLst/>
            <a:gdLst>
              <a:gd name="connsiteX0" fmla="*/ 0 w 1784530"/>
              <a:gd name="connsiteY0" fmla="*/ 0 h 1057499"/>
              <a:gd name="connsiteX1" fmla="*/ 1784530 w 1784530"/>
              <a:gd name="connsiteY1" fmla="*/ 0 h 1057499"/>
              <a:gd name="connsiteX2" fmla="*/ 1784530 w 1784530"/>
              <a:gd name="connsiteY2" fmla="*/ 1057499 h 1057499"/>
              <a:gd name="connsiteX3" fmla="*/ 0 w 1784530"/>
              <a:gd name="connsiteY3" fmla="*/ 1057499 h 1057499"/>
              <a:gd name="connsiteX4" fmla="*/ 0 w 1784530"/>
              <a:gd name="connsiteY4" fmla="*/ 0 h 1057499"/>
              <a:gd name="connsiteX0" fmla="*/ 0 w 1848030"/>
              <a:gd name="connsiteY0" fmla="*/ 50800 h 1108299"/>
              <a:gd name="connsiteX1" fmla="*/ 1848030 w 1848030"/>
              <a:gd name="connsiteY1" fmla="*/ 0 h 1108299"/>
              <a:gd name="connsiteX2" fmla="*/ 1784530 w 1848030"/>
              <a:gd name="connsiteY2" fmla="*/ 1108299 h 1108299"/>
              <a:gd name="connsiteX3" fmla="*/ 0 w 1848030"/>
              <a:gd name="connsiteY3" fmla="*/ 1108299 h 1108299"/>
              <a:gd name="connsiteX4" fmla="*/ 0 w 1848030"/>
              <a:gd name="connsiteY4" fmla="*/ 50800 h 110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8030" h="1108299">
                <a:moveTo>
                  <a:pt x="0" y="50800"/>
                </a:moveTo>
                <a:lnTo>
                  <a:pt x="1848030" y="0"/>
                </a:lnTo>
                <a:lnTo>
                  <a:pt x="1784530" y="1108299"/>
                </a:lnTo>
                <a:lnTo>
                  <a:pt x="0" y="1108299"/>
                </a:lnTo>
                <a:lnTo>
                  <a:pt x="0" y="50800"/>
                </a:lnTo>
                <a:close/>
              </a:path>
            </a:pathLst>
          </a:custGeom>
          <a:solidFill>
            <a:schemeClr val="accent4"/>
          </a:solidFill>
          <a:ln w="9525" cap="flat">
            <a:noFill/>
            <a:prstDash val="solid"/>
            <a:miter lim="800000"/>
            <a:headEnd type="none" w="med" len="med"/>
            <a:tailEnd type="none" w="med" len="med"/>
          </a:ln>
        </p:spPr>
        <p:txBody>
          <a:bodyPr lIns="0" tIns="0" rIns="0" bIns="0"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chemeClr val="bg1"/>
                </a:solidFill>
                <a:effectLst/>
                <a:uLnTx/>
                <a:uFillTx/>
                <a:latin typeface="Roboto Light" pitchFamily="2" charset="0"/>
                <a:ea typeface="Roboto Light" pitchFamily="2" charset="0"/>
                <a:sym typeface="Gill Sans" charset="0"/>
              </a:rPr>
              <a:t>Widget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smtClean="0">
                <a:ln>
                  <a:noFill/>
                </a:ln>
                <a:solidFill>
                  <a:schemeClr val="bg1"/>
                </a:solidFill>
                <a:effectLst/>
                <a:uLnTx/>
                <a:uFillTx/>
                <a:latin typeface="Roboto Light" pitchFamily="2" charset="0"/>
                <a:ea typeface="Roboto Light" pitchFamily="2" charset="0"/>
                <a:sym typeface="Gill Sans" charset="0"/>
              </a:rPr>
              <a:t>(area=1, order=0)</a:t>
            </a:r>
            <a:endParaRPr kumimoji="0" lang="en-US" sz="3200" b="0" i="0" u="none" strike="noStrike" kern="0" cap="none" spc="0" normalizeH="0" baseline="0" noProof="0" dirty="0">
              <a:ln>
                <a:noFill/>
              </a:ln>
              <a:solidFill>
                <a:schemeClr val="bg1"/>
              </a:solidFill>
              <a:effectLst/>
              <a:uLnTx/>
              <a:uFillTx/>
              <a:latin typeface="Roboto Light" pitchFamily="2" charset="0"/>
              <a:ea typeface="Roboto Light" pitchFamily="2" charset="0"/>
              <a:sym typeface="Gill Sans" charset="0"/>
            </a:endParaRPr>
          </a:p>
        </p:txBody>
      </p:sp>
      <p:sp>
        <p:nvSpPr>
          <p:cNvPr id="30" name="Freeform 29"/>
          <p:cNvSpPr>
            <a:spLocks/>
          </p:cNvSpPr>
          <p:nvPr/>
        </p:nvSpPr>
        <p:spPr bwMode="auto">
          <a:xfrm>
            <a:off x="3601960" y="3131962"/>
            <a:ext cx="1957983" cy="2769641"/>
          </a:xfrm>
          <a:custGeom>
            <a:avLst/>
            <a:gdLst>
              <a:gd name="connsiteX0" fmla="*/ 269 w 21213"/>
              <a:gd name="connsiteY0" fmla="*/ 21032 h 21600"/>
              <a:gd name="connsiteX1" fmla="*/ 21062 w 21213"/>
              <a:gd name="connsiteY1" fmla="*/ 21600 h 21600"/>
              <a:gd name="connsiteX2" fmla="*/ 21152 w 21213"/>
              <a:gd name="connsiteY2" fmla="*/ 1137 h 21600"/>
              <a:gd name="connsiteX3" fmla="*/ 0 w 21213"/>
              <a:gd name="connsiteY3" fmla="*/ 0 h 21600"/>
            </a:gdLst>
            <a:ahLst/>
            <a:cxnLst>
              <a:cxn ang="0">
                <a:pos x="connsiteX0" y="connsiteY0"/>
              </a:cxn>
              <a:cxn ang="0">
                <a:pos x="connsiteX1" y="connsiteY1"/>
              </a:cxn>
              <a:cxn ang="0">
                <a:pos x="connsiteX2" y="connsiteY2"/>
              </a:cxn>
              <a:cxn ang="0">
                <a:pos x="connsiteX3" y="connsiteY3"/>
              </a:cxn>
            </a:cxnLst>
            <a:rect l="l" t="t" r="r" b="b"/>
            <a:pathLst>
              <a:path w="21213" h="21600">
                <a:moveTo>
                  <a:pt x="269" y="21032"/>
                </a:moveTo>
                <a:lnTo>
                  <a:pt x="21062" y="21600"/>
                </a:lnTo>
                <a:cubicBezTo>
                  <a:pt x="21062" y="21600"/>
                  <a:pt x="21331" y="1137"/>
                  <a:pt x="21152" y="1137"/>
                </a:cubicBezTo>
                <a:cubicBezTo>
                  <a:pt x="20972" y="1137"/>
                  <a:pt x="0" y="0"/>
                  <a:pt x="0" y="0"/>
                </a:cubicBezTo>
              </a:path>
            </a:pathLst>
          </a:custGeom>
          <a:solidFill>
            <a:schemeClr val="tx1">
              <a:lumMod val="50000"/>
              <a:lumOff val="50000"/>
            </a:schemeClr>
          </a:solidFill>
          <a:ln w="9525" cap="flat">
            <a:noFill/>
            <a:prstDash val="solid"/>
            <a:miter lim="800000"/>
            <a:headEnd type="none" w="med" len="med"/>
            <a:tailEnd type="none" w="med" len="med"/>
          </a:ln>
        </p:spPr>
        <p:txBody>
          <a:bodyPr lIns="0" tIns="0" rIns="0" bIns="0" anchor="t" anchorCtr="0"/>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chemeClr val="bg1"/>
              </a:solidFill>
              <a:effectLst/>
              <a:uLnTx/>
              <a:uFillTx/>
              <a:latin typeface="Roboto Light" pitchFamily="2" charset="0"/>
              <a:ea typeface="Roboto Light" pitchFamily="2" charset="0"/>
              <a:sym typeface="Gill Sans" charset="0"/>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chemeClr val="bg1"/>
                </a:solidFill>
                <a:effectLst/>
                <a:uLnTx/>
                <a:uFillTx/>
                <a:latin typeface="Roboto Light" pitchFamily="2" charset="0"/>
                <a:ea typeface="Roboto Light" pitchFamily="2" charset="0"/>
                <a:sym typeface="Gill Sans" charset="0"/>
              </a:rPr>
              <a:t>Container</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smtClean="0">
                <a:ln>
                  <a:noFill/>
                </a:ln>
                <a:solidFill>
                  <a:schemeClr val="bg1"/>
                </a:solidFill>
                <a:effectLst/>
                <a:uLnTx/>
                <a:uFillTx/>
                <a:latin typeface="Roboto Light" pitchFamily="2" charset="0"/>
                <a:ea typeface="Roboto Light" pitchFamily="2" charset="0"/>
                <a:sym typeface="Gill Sans" charset="0"/>
              </a:rPr>
              <a:t>(area=1, order=1)</a:t>
            </a:r>
            <a:endParaRPr kumimoji="0" lang="en-US" sz="3200" b="0" i="0" u="none" strike="noStrike" kern="0" cap="none" spc="0" normalizeH="0" baseline="0" noProof="0" dirty="0">
              <a:ln>
                <a:noFill/>
              </a:ln>
              <a:solidFill>
                <a:schemeClr val="bg1"/>
              </a:solidFill>
              <a:effectLst/>
              <a:uLnTx/>
              <a:uFillTx/>
              <a:latin typeface="Roboto Light" pitchFamily="2" charset="0"/>
              <a:ea typeface="Roboto Light" pitchFamily="2" charset="0"/>
              <a:sym typeface="Gill Sans" charset="0"/>
            </a:endParaRPr>
          </a:p>
        </p:txBody>
      </p:sp>
      <p:sp>
        <p:nvSpPr>
          <p:cNvPr id="31" name="Rectangle 29"/>
          <p:cNvSpPr>
            <a:spLocks/>
          </p:cNvSpPr>
          <p:nvPr/>
        </p:nvSpPr>
        <p:spPr bwMode="auto">
          <a:xfrm>
            <a:off x="3740631" y="3974999"/>
            <a:ext cx="1670096" cy="815599"/>
          </a:xfrm>
          <a:custGeom>
            <a:avLst/>
            <a:gdLst>
              <a:gd name="connsiteX0" fmla="*/ 0 w 1619296"/>
              <a:gd name="connsiteY0" fmla="*/ 0 h 764799"/>
              <a:gd name="connsiteX1" fmla="*/ 1619296 w 1619296"/>
              <a:gd name="connsiteY1" fmla="*/ 0 h 764799"/>
              <a:gd name="connsiteX2" fmla="*/ 1619296 w 1619296"/>
              <a:gd name="connsiteY2" fmla="*/ 764799 h 764799"/>
              <a:gd name="connsiteX3" fmla="*/ 0 w 1619296"/>
              <a:gd name="connsiteY3" fmla="*/ 764799 h 764799"/>
              <a:gd name="connsiteX4" fmla="*/ 0 w 1619296"/>
              <a:gd name="connsiteY4" fmla="*/ 0 h 764799"/>
              <a:gd name="connsiteX0" fmla="*/ 0 w 1670096"/>
              <a:gd name="connsiteY0" fmla="*/ 0 h 815599"/>
              <a:gd name="connsiteX1" fmla="*/ 1670096 w 1670096"/>
              <a:gd name="connsiteY1" fmla="*/ 50800 h 815599"/>
              <a:gd name="connsiteX2" fmla="*/ 1670096 w 1670096"/>
              <a:gd name="connsiteY2" fmla="*/ 815599 h 815599"/>
              <a:gd name="connsiteX3" fmla="*/ 50800 w 1670096"/>
              <a:gd name="connsiteY3" fmla="*/ 815599 h 815599"/>
              <a:gd name="connsiteX4" fmla="*/ 0 w 1670096"/>
              <a:gd name="connsiteY4" fmla="*/ 0 h 815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0096" h="815599">
                <a:moveTo>
                  <a:pt x="0" y="0"/>
                </a:moveTo>
                <a:lnTo>
                  <a:pt x="1670096" y="50800"/>
                </a:lnTo>
                <a:lnTo>
                  <a:pt x="1670096" y="815599"/>
                </a:lnTo>
                <a:lnTo>
                  <a:pt x="50800" y="815599"/>
                </a:lnTo>
                <a:lnTo>
                  <a:pt x="0" y="0"/>
                </a:lnTo>
                <a:close/>
              </a:path>
            </a:pathLst>
          </a:custGeom>
          <a:solidFill>
            <a:schemeClr val="accent4"/>
          </a:solidFill>
          <a:ln w="9525" cap="flat">
            <a:noFill/>
            <a:prstDash val="solid"/>
            <a:miter lim="800000"/>
            <a:headEnd type="none" w="med" len="med"/>
            <a:tailEnd type="none" w="med" len="med"/>
          </a:ln>
        </p:spPr>
        <p:txBody>
          <a:bodyPr lIns="0" tIns="0" rIns="0" bIns="0"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chemeClr val="bg1"/>
                </a:solidFill>
                <a:effectLst/>
                <a:uLnTx/>
                <a:uFillTx/>
                <a:latin typeface="Roboto Light" pitchFamily="2" charset="0"/>
                <a:ea typeface="Roboto Light" pitchFamily="2" charset="0"/>
                <a:sym typeface="Gill Sans" charset="0"/>
              </a:rPr>
              <a:t>Widget</a:t>
            </a:r>
          </a:p>
          <a:p>
            <a:pPr algn="ctr" defTabSz="914400" fontAlgn="base">
              <a:spcBef>
                <a:spcPct val="0"/>
              </a:spcBef>
              <a:spcAft>
                <a:spcPct val="0"/>
              </a:spcAft>
              <a:defRPr/>
            </a:pPr>
            <a:r>
              <a:rPr lang="en-US" sz="1400" kern="0" dirty="0">
                <a:solidFill>
                  <a:schemeClr val="bg1"/>
                </a:solidFill>
                <a:latin typeface="Roboto Light" pitchFamily="2" charset="0"/>
                <a:ea typeface="Roboto Light" pitchFamily="2" charset="0"/>
                <a:sym typeface="Gill Sans" charset="0"/>
              </a:rPr>
              <a:t>(</a:t>
            </a:r>
            <a:r>
              <a:rPr lang="en-US" sz="1400" kern="0" dirty="0" smtClean="0">
                <a:solidFill>
                  <a:schemeClr val="bg1"/>
                </a:solidFill>
                <a:latin typeface="Roboto Light" pitchFamily="2" charset="0"/>
                <a:ea typeface="Roboto Light" pitchFamily="2" charset="0"/>
                <a:sym typeface="Gill Sans" charset="0"/>
              </a:rPr>
              <a:t>area=0, order=0)</a:t>
            </a:r>
            <a:endParaRPr lang="en-US" sz="3600" kern="0" dirty="0">
              <a:solidFill>
                <a:schemeClr val="bg1"/>
              </a:solidFill>
              <a:latin typeface="Roboto Light" pitchFamily="2" charset="0"/>
              <a:ea typeface="Roboto Light" pitchFamily="2" charset="0"/>
              <a:sym typeface="Gill Sans" charset="0"/>
            </a:endParaRPr>
          </a:p>
        </p:txBody>
      </p:sp>
      <p:sp>
        <p:nvSpPr>
          <p:cNvPr id="32" name="Rectangle 30"/>
          <p:cNvSpPr>
            <a:spLocks/>
          </p:cNvSpPr>
          <p:nvPr/>
        </p:nvSpPr>
        <p:spPr bwMode="auto">
          <a:xfrm>
            <a:off x="3753331" y="4876708"/>
            <a:ext cx="1657396" cy="795141"/>
          </a:xfrm>
          <a:custGeom>
            <a:avLst/>
            <a:gdLst>
              <a:gd name="connsiteX0" fmla="*/ 0 w 1619296"/>
              <a:gd name="connsiteY0" fmla="*/ 0 h 744341"/>
              <a:gd name="connsiteX1" fmla="*/ 1619296 w 1619296"/>
              <a:gd name="connsiteY1" fmla="*/ 0 h 744341"/>
              <a:gd name="connsiteX2" fmla="*/ 1619296 w 1619296"/>
              <a:gd name="connsiteY2" fmla="*/ 744341 h 744341"/>
              <a:gd name="connsiteX3" fmla="*/ 0 w 1619296"/>
              <a:gd name="connsiteY3" fmla="*/ 744341 h 744341"/>
              <a:gd name="connsiteX4" fmla="*/ 0 w 1619296"/>
              <a:gd name="connsiteY4" fmla="*/ 0 h 744341"/>
              <a:gd name="connsiteX0" fmla="*/ 0 w 1657396"/>
              <a:gd name="connsiteY0" fmla="*/ 0 h 795141"/>
              <a:gd name="connsiteX1" fmla="*/ 1657396 w 1657396"/>
              <a:gd name="connsiteY1" fmla="*/ 50800 h 795141"/>
              <a:gd name="connsiteX2" fmla="*/ 1657396 w 1657396"/>
              <a:gd name="connsiteY2" fmla="*/ 795141 h 795141"/>
              <a:gd name="connsiteX3" fmla="*/ 38100 w 1657396"/>
              <a:gd name="connsiteY3" fmla="*/ 795141 h 795141"/>
              <a:gd name="connsiteX4" fmla="*/ 0 w 1657396"/>
              <a:gd name="connsiteY4" fmla="*/ 0 h 7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96" h="795141">
                <a:moveTo>
                  <a:pt x="0" y="0"/>
                </a:moveTo>
                <a:lnTo>
                  <a:pt x="1657396" y="50800"/>
                </a:lnTo>
                <a:lnTo>
                  <a:pt x="1657396" y="795141"/>
                </a:lnTo>
                <a:lnTo>
                  <a:pt x="38100" y="795141"/>
                </a:lnTo>
                <a:lnTo>
                  <a:pt x="0" y="0"/>
                </a:lnTo>
                <a:close/>
              </a:path>
            </a:pathLst>
          </a:custGeom>
          <a:solidFill>
            <a:schemeClr val="accent4"/>
          </a:solidFill>
          <a:ln w="9525" cap="flat">
            <a:noFill/>
            <a:prstDash val="solid"/>
            <a:miter lim="800000"/>
            <a:headEnd type="none" w="med" len="med"/>
            <a:tailEnd type="none" w="med" len="med"/>
          </a:ln>
        </p:spPr>
        <p:txBody>
          <a:bodyPr lIns="0" tIns="0" rIns="0" bIns="0"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chemeClr val="bg1"/>
                </a:solidFill>
                <a:effectLst/>
                <a:uLnTx/>
                <a:uFillTx/>
                <a:latin typeface="Roboto Light" pitchFamily="2" charset="0"/>
                <a:ea typeface="Roboto Light" pitchFamily="2" charset="0"/>
                <a:sym typeface="Gill Sans" charset="0"/>
              </a:rPr>
              <a:t>Widget</a:t>
            </a:r>
          </a:p>
          <a:p>
            <a:pPr algn="ctr" defTabSz="914400" fontAlgn="base">
              <a:spcBef>
                <a:spcPct val="0"/>
              </a:spcBef>
              <a:spcAft>
                <a:spcPct val="0"/>
              </a:spcAft>
              <a:defRPr/>
            </a:pPr>
            <a:r>
              <a:rPr lang="en-US" sz="1400" kern="0" dirty="0">
                <a:solidFill>
                  <a:schemeClr val="bg1"/>
                </a:solidFill>
                <a:latin typeface="Roboto Light" pitchFamily="2" charset="0"/>
                <a:ea typeface="Roboto Light" pitchFamily="2" charset="0"/>
                <a:sym typeface="Gill Sans" charset="0"/>
              </a:rPr>
              <a:t>(</a:t>
            </a:r>
            <a:r>
              <a:rPr lang="en-US" sz="1400" kern="0" dirty="0" smtClean="0">
                <a:solidFill>
                  <a:schemeClr val="bg1"/>
                </a:solidFill>
                <a:latin typeface="Roboto Light" pitchFamily="2" charset="0"/>
                <a:ea typeface="Roboto Light" pitchFamily="2" charset="0"/>
                <a:sym typeface="Gill Sans" charset="0"/>
              </a:rPr>
              <a:t>area=0 order=1)</a:t>
            </a:r>
            <a:endParaRPr lang="en-US" sz="3600" kern="0" dirty="0">
              <a:solidFill>
                <a:schemeClr val="bg1"/>
              </a:solidFill>
              <a:latin typeface="Roboto Light" pitchFamily="2" charset="0"/>
              <a:ea typeface="Roboto Light" pitchFamily="2" charset="0"/>
              <a:sym typeface="Gill Sans" charset="0"/>
            </a:endParaRPr>
          </a:p>
        </p:txBody>
      </p:sp>
      <p:sp>
        <p:nvSpPr>
          <p:cNvPr id="33" name="Rectangle 31"/>
          <p:cNvSpPr>
            <a:spLocks/>
          </p:cNvSpPr>
          <p:nvPr/>
        </p:nvSpPr>
        <p:spPr bwMode="auto">
          <a:xfrm>
            <a:off x="6494125" y="1712078"/>
            <a:ext cx="1886130" cy="2814476"/>
          </a:xfrm>
          <a:custGeom>
            <a:avLst/>
            <a:gdLst>
              <a:gd name="connsiteX0" fmla="*/ 0 w 1784530"/>
              <a:gd name="connsiteY0" fmla="*/ 0 h 2725576"/>
              <a:gd name="connsiteX1" fmla="*/ 1784530 w 1784530"/>
              <a:gd name="connsiteY1" fmla="*/ 0 h 2725576"/>
              <a:gd name="connsiteX2" fmla="*/ 1784530 w 1784530"/>
              <a:gd name="connsiteY2" fmla="*/ 2725576 h 2725576"/>
              <a:gd name="connsiteX3" fmla="*/ 0 w 1784530"/>
              <a:gd name="connsiteY3" fmla="*/ 2725576 h 2725576"/>
              <a:gd name="connsiteX4" fmla="*/ 0 w 1784530"/>
              <a:gd name="connsiteY4" fmla="*/ 0 h 2725576"/>
              <a:gd name="connsiteX0" fmla="*/ 0 w 1848030"/>
              <a:gd name="connsiteY0" fmla="*/ 50800 h 2776376"/>
              <a:gd name="connsiteX1" fmla="*/ 1848030 w 1848030"/>
              <a:gd name="connsiteY1" fmla="*/ 0 h 2776376"/>
              <a:gd name="connsiteX2" fmla="*/ 1784530 w 1848030"/>
              <a:gd name="connsiteY2" fmla="*/ 2776376 h 2776376"/>
              <a:gd name="connsiteX3" fmla="*/ 0 w 1848030"/>
              <a:gd name="connsiteY3" fmla="*/ 2776376 h 2776376"/>
              <a:gd name="connsiteX4" fmla="*/ 0 w 1848030"/>
              <a:gd name="connsiteY4" fmla="*/ 50800 h 2776376"/>
              <a:gd name="connsiteX0" fmla="*/ 0 w 1886130"/>
              <a:gd name="connsiteY0" fmla="*/ 88900 h 2814476"/>
              <a:gd name="connsiteX1" fmla="*/ 1886130 w 1886130"/>
              <a:gd name="connsiteY1" fmla="*/ 0 h 2814476"/>
              <a:gd name="connsiteX2" fmla="*/ 1784530 w 1886130"/>
              <a:gd name="connsiteY2" fmla="*/ 2814476 h 2814476"/>
              <a:gd name="connsiteX3" fmla="*/ 0 w 1886130"/>
              <a:gd name="connsiteY3" fmla="*/ 2814476 h 2814476"/>
              <a:gd name="connsiteX4" fmla="*/ 0 w 1886130"/>
              <a:gd name="connsiteY4" fmla="*/ 88900 h 281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6130" h="2814476">
                <a:moveTo>
                  <a:pt x="0" y="88900"/>
                </a:moveTo>
                <a:lnTo>
                  <a:pt x="1886130" y="0"/>
                </a:lnTo>
                <a:lnTo>
                  <a:pt x="1784530" y="2814476"/>
                </a:lnTo>
                <a:lnTo>
                  <a:pt x="0" y="2814476"/>
                </a:lnTo>
                <a:lnTo>
                  <a:pt x="0" y="88900"/>
                </a:lnTo>
                <a:close/>
              </a:path>
            </a:pathLst>
          </a:custGeom>
          <a:solidFill>
            <a:schemeClr val="accent4"/>
          </a:solidFill>
          <a:ln w="9525" cap="flat">
            <a:noFill/>
            <a:prstDash val="solid"/>
            <a:miter lim="800000"/>
            <a:headEnd type="none" w="med" len="med"/>
            <a:tailEnd type="none" w="med" len="med"/>
          </a:ln>
        </p:spPr>
        <p:txBody>
          <a:bodyPr lIns="0" tIns="0" rIns="0" bIns="0"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chemeClr val="bg1"/>
                </a:solidFill>
                <a:effectLst/>
                <a:uLnTx/>
                <a:uFillTx/>
                <a:latin typeface="Roboto Light" pitchFamily="2" charset="0"/>
                <a:ea typeface="Roboto Light" pitchFamily="2" charset="0"/>
                <a:sym typeface="Gill Sans" charset="0"/>
              </a:rPr>
              <a:t>Widget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smtClean="0">
                <a:ln>
                  <a:noFill/>
                </a:ln>
                <a:solidFill>
                  <a:schemeClr val="bg1"/>
                </a:solidFill>
                <a:effectLst/>
                <a:uLnTx/>
                <a:uFillTx/>
                <a:latin typeface="Roboto Light" pitchFamily="2" charset="0"/>
                <a:ea typeface="Roboto Light" pitchFamily="2" charset="0"/>
                <a:sym typeface="Gill Sans" charset="0"/>
              </a:rPr>
              <a:t>(area=2, order=0)</a:t>
            </a:r>
            <a:endParaRPr kumimoji="0" lang="en-US" sz="3200" b="0" i="0" u="none" strike="noStrike" kern="0" cap="none" spc="0" normalizeH="0" baseline="0" noProof="0" dirty="0">
              <a:ln>
                <a:noFill/>
              </a:ln>
              <a:solidFill>
                <a:schemeClr val="bg1"/>
              </a:solidFill>
              <a:effectLst/>
              <a:uLnTx/>
              <a:uFillTx/>
              <a:latin typeface="Roboto Light" pitchFamily="2" charset="0"/>
              <a:ea typeface="Roboto Light" pitchFamily="2" charset="0"/>
              <a:sym typeface="Gill Sans" charset="0"/>
            </a:endParaRPr>
          </a:p>
        </p:txBody>
      </p:sp>
      <p:sp>
        <p:nvSpPr>
          <p:cNvPr id="34" name="Rectangle 33"/>
          <p:cNvSpPr>
            <a:spLocks/>
          </p:cNvSpPr>
          <p:nvPr/>
        </p:nvSpPr>
        <p:spPr bwMode="auto">
          <a:xfrm>
            <a:off x="6479611" y="4766269"/>
            <a:ext cx="1848030" cy="1108299"/>
          </a:xfrm>
          <a:custGeom>
            <a:avLst/>
            <a:gdLst>
              <a:gd name="connsiteX0" fmla="*/ 0 w 1784530"/>
              <a:gd name="connsiteY0" fmla="*/ 0 h 1057499"/>
              <a:gd name="connsiteX1" fmla="*/ 1784530 w 1784530"/>
              <a:gd name="connsiteY1" fmla="*/ 0 h 1057499"/>
              <a:gd name="connsiteX2" fmla="*/ 1784530 w 1784530"/>
              <a:gd name="connsiteY2" fmla="*/ 1057499 h 1057499"/>
              <a:gd name="connsiteX3" fmla="*/ 0 w 1784530"/>
              <a:gd name="connsiteY3" fmla="*/ 1057499 h 1057499"/>
              <a:gd name="connsiteX4" fmla="*/ 0 w 1784530"/>
              <a:gd name="connsiteY4" fmla="*/ 0 h 1057499"/>
              <a:gd name="connsiteX0" fmla="*/ 0 w 1848030"/>
              <a:gd name="connsiteY0" fmla="*/ 50800 h 1108299"/>
              <a:gd name="connsiteX1" fmla="*/ 1848030 w 1848030"/>
              <a:gd name="connsiteY1" fmla="*/ 0 h 1108299"/>
              <a:gd name="connsiteX2" fmla="*/ 1784530 w 1848030"/>
              <a:gd name="connsiteY2" fmla="*/ 1108299 h 1108299"/>
              <a:gd name="connsiteX3" fmla="*/ 0 w 1848030"/>
              <a:gd name="connsiteY3" fmla="*/ 1108299 h 1108299"/>
              <a:gd name="connsiteX4" fmla="*/ 0 w 1848030"/>
              <a:gd name="connsiteY4" fmla="*/ 50800 h 110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8030" h="1108299">
                <a:moveTo>
                  <a:pt x="0" y="50800"/>
                </a:moveTo>
                <a:lnTo>
                  <a:pt x="1848030" y="0"/>
                </a:lnTo>
                <a:lnTo>
                  <a:pt x="1784530" y="1108299"/>
                </a:lnTo>
                <a:lnTo>
                  <a:pt x="0" y="1108299"/>
                </a:lnTo>
                <a:lnTo>
                  <a:pt x="0" y="50800"/>
                </a:lnTo>
                <a:close/>
              </a:path>
            </a:pathLst>
          </a:custGeom>
          <a:solidFill>
            <a:schemeClr val="accent4"/>
          </a:solidFill>
          <a:ln w="9525" cap="flat">
            <a:noFill/>
            <a:prstDash val="solid"/>
            <a:miter lim="800000"/>
            <a:headEnd type="none" w="med" len="med"/>
            <a:tailEnd type="none" w="med" len="med"/>
          </a:ln>
        </p:spPr>
        <p:txBody>
          <a:bodyPr lIns="0" tIns="0" rIns="0" bIns="0"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chemeClr val="bg1"/>
                </a:solidFill>
                <a:effectLst/>
                <a:uLnTx/>
                <a:uFillTx/>
                <a:latin typeface="Roboto Light" pitchFamily="2" charset="0"/>
                <a:ea typeface="Roboto Light" pitchFamily="2" charset="0"/>
                <a:sym typeface="Gill Sans" charset="0"/>
              </a:rPr>
              <a:t>Widget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smtClean="0">
                <a:ln>
                  <a:noFill/>
                </a:ln>
                <a:solidFill>
                  <a:schemeClr val="bg1"/>
                </a:solidFill>
                <a:effectLst/>
                <a:uLnTx/>
                <a:uFillTx/>
                <a:latin typeface="Roboto Light" pitchFamily="2" charset="0"/>
                <a:ea typeface="Roboto Light" pitchFamily="2" charset="0"/>
                <a:sym typeface="Gill Sans" charset="0"/>
              </a:rPr>
              <a:t>(area=2, order=1)</a:t>
            </a:r>
            <a:endParaRPr kumimoji="0" lang="en-US" sz="3200" b="0" i="0" u="none" strike="noStrike" kern="0" cap="none" spc="0" normalizeH="0" baseline="0" noProof="0" dirty="0">
              <a:ln>
                <a:noFill/>
              </a:ln>
              <a:solidFill>
                <a:schemeClr val="bg1"/>
              </a:solidFill>
              <a:effectLst/>
              <a:uLnTx/>
              <a:uFillTx/>
              <a:latin typeface="Roboto Light" pitchFamily="2" charset="0"/>
              <a:ea typeface="Roboto Light" pitchFamily="2" charset="0"/>
              <a:sym typeface="Gill Sans" charset="0"/>
            </a:endParaRPr>
          </a:p>
        </p:txBody>
      </p:sp>
    </p:spTree>
    <p:extLst>
      <p:ext uri="{BB962C8B-B14F-4D97-AF65-F5344CB8AC3E}">
        <p14:creationId xmlns="" xmlns:p14="http://schemas.microsoft.com/office/powerpoint/2010/main" val="171977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bwMode="auto">
          <a:xfrm>
            <a:off x="242316" y="4643570"/>
            <a:ext cx="8625459" cy="2046129"/>
          </a:xfrm>
          <a:custGeom>
            <a:avLst/>
            <a:gdLst>
              <a:gd name="connsiteX0" fmla="*/ 0 w 8577834"/>
              <a:gd name="connsiteY0" fmla="*/ 0 h 2008029"/>
              <a:gd name="connsiteX1" fmla="*/ 8577834 w 8577834"/>
              <a:gd name="connsiteY1" fmla="*/ 0 h 2008029"/>
              <a:gd name="connsiteX2" fmla="*/ 8577834 w 8577834"/>
              <a:gd name="connsiteY2" fmla="*/ 2008029 h 2008029"/>
              <a:gd name="connsiteX3" fmla="*/ 0 w 8577834"/>
              <a:gd name="connsiteY3" fmla="*/ 2008029 h 2008029"/>
              <a:gd name="connsiteX4" fmla="*/ 0 w 8577834"/>
              <a:gd name="connsiteY4" fmla="*/ 0 h 2008029"/>
              <a:gd name="connsiteX0" fmla="*/ 47625 w 8625459"/>
              <a:gd name="connsiteY0" fmla="*/ 0 h 2046129"/>
              <a:gd name="connsiteX1" fmla="*/ 8625459 w 8625459"/>
              <a:gd name="connsiteY1" fmla="*/ 0 h 2046129"/>
              <a:gd name="connsiteX2" fmla="*/ 8625459 w 8625459"/>
              <a:gd name="connsiteY2" fmla="*/ 2008029 h 2046129"/>
              <a:gd name="connsiteX3" fmla="*/ 0 w 8625459"/>
              <a:gd name="connsiteY3" fmla="*/ 2046129 h 2046129"/>
              <a:gd name="connsiteX4" fmla="*/ 47625 w 8625459"/>
              <a:gd name="connsiteY4" fmla="*/ 0 h 2046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25459" h="2046129">
                <a:moveTo>
                  <a:pt x="47625" y="0"/>
                </a:moveTo>
                <a:lnTo>
                  <a:pt x="8625459" y="0"/>
                </a:lnTo>
                <a:lnTo>
                  <a:pt x="8625459" y="2008029"/>
                </a:lnTo>
                <a:lnTo>
                  <a:pt x="0" y="2046129"/>
                </a:lnTo>
                <a:lnTo>
                  <a:pt x="47625" y="0"/>
                </a:lnTo>
                <a:close/>
              </a:path>
            </a:pathLst>
          </a:custGeom>
          <a:solidFill>
            <a:schemeClr val="tx2">
              <a:lumMod val="50000"/>
              <a:lumOff val="5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sp>
        <p:nvSpPr>
          <p:cNvPr id="40" name="Rectangle 12"/>
          <p:cNvSpPr/>
          <p:nvPr/>
        </p:nvSpPr>
        <p:spPr bwMode="auto">
          <a:xfrm>
            <a:off x="6597606" y="4759960"/>
            <a:ext cx="1502786" cy="685264"/>
          </a:xfrm>
          <a:custGeom>
            <a:avLst/>
            <a:gdLst>
              <a:gd name="connsiteX0" fmla="*/ 0 w 1474211"/>
              <a:gd name="connsiteY0" fmla="*/ 0 h 666214"/>
              <a:gd name="connsiteX1" fmla="*/ 1474211 w 1474211"/>
              <a:gd name="connsiteY1" fmla="*/ 0 h 666214"/>
              <a:gd name="connsiteX2" fmla="*/ 1474211 w 1474211"/>
              <a:gd name="connsiteY2" fmla="*/ 666214 h 666214"/>
              <a:gd name="connsiteX3" fmla="*/ 0 w 1474211"/>
              <a:gd name="connsiteY3" fmla="*/ 666214 h 666214"/>
              <a:gd name="connsiteX4" fmla="*/ 0 w 1474211"/>
              <a:gd name="connsiteY4" fmla="*/ 0 h 666214"/>
              <a:gd name="connsiteX0" fmla="*/ 0 w 1502786"/>
              <a:gd name="connsiteY0" fmla="*/ 0 h 685264"/>
              <a:gd name="connsiteX1" fmla="*/ 1474211 w 1502786"/>
              <a:gd name="connsiteY1" fmla="*/ 0 h 685264"/>
              <a:gd name="connsiteX2" fmla="*/ 1502786 w 1502786"/>
              <a:gd name="connsiteY2" fmla="*/ 685264 h 685264"/>
              <a:gd name="connsiteX3" fmla="*/ 0 w 1502786"/>
              <a:gd name="connsiteY3" fmla="*/ 666214 h 685264"/>
              <a:gd name="connsiteX4" fmla="*/ 0 w 1502786"/>
              <a:gd name="connsiteY4" fmla="*/ 0 h 68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2786" h="685264">
                <a:moveTo>
                  <a:pt x="0" y="0"/>
                </a:moveTo>
                <a:lnTo>
                  <a:pt x="1474211" y="0"/>
                </a:lnTo>
                <a:lnTo>
                  <a:pt x="1502786" y="685264"/>
                </a:lnTo>
                <a:lnTo>
                  <a:pt x="0" y="666214"/>
                </a:lnTo>
                <a:lnTo>
                  <a:pt x="0" y="0"/>
                </a:lnTo>
                <a:close/>
              </a:path>
            </a:pathLst>
          </a:custGeom>
          <a:solidFill>
            <a:srgbClr val="88796E"/>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smtClean="0">
                <a:solidFill>
                  <a:schemeClr val="bg1"/>
                </a:solidFill>
                <a:latin typeface="Roboto Light"/>
              </a:rPr>
              <a:t>template-</a:t>
            </a:r>
            <a:r>
              <a:rPr lang="en-US" sz="1200" dirty="0" err="1" smtClean="0">
                <a:solidFill>
                  <a:schemeClr val="bg1"/>
                </a:solidFill>
                <a:latin typeface="Roboto Light"/>
              </a:rPr>
              <a:t>web.soy</a:t>
            </a:r>
            <a:endParaRPr lang="en-US" sz="1200" dirty="0">
              <a:solidFill>
                <a:schemeClr val="bg1"/>
              </a:solidFill>
              <a:latin typeface="Roboto Light"/>
            </a:endParaRPr>
          </a:p>
        </p:txBody>
      </p:sp>
      <p:sp>
        <p:nvSpPr>
          <p:cNvPr id="38" name="Rectangle 12"/>
          <p:cNvSpPr/>
          <p:nvPr/>
        </p:nvSpPr>
        <p:spPr bwMode="auto">
          <a:xfrm>
            <a:off x="6232875" y="4831968"/>
            <a:ext cx="1502786" cy="685264"/>
          </a:xfrm>
          <a:custGeom>
            <a:avLst/>
            <a:gdLst>
              <a:gd name="connsiteX0" fmla="*/ 0 w 1474211"/>
              <a:gd name="connsiteY0" fmla="*/ 0 h 666214"/>
              <a:gd name="connsiteX1" fmla="*/ 1474211 w 1474211"/>
              <a:gd name="connsiteY1" fmla="*/ 0 h 666214"/>
              <a:gd name="connsiteX2" fmla="*/ 1474211 w 1474211"/>
              <a:gd name="connsiteY2" fmla="*/ 666214 h 666214"/>
              <a:gd name="connsiteX3" fmla="*/ 0 w 1474211"/>
              <a:gd name="connsiteY3" fmla="*/ 666214 h 666214"/>
              <a:gd name="connsiteX4" fmla="*/ 0 w 1474211"/>
              <a:gd name="connsiteY4" fmla="*/ 0 h 666214"/>
              <a:gd name="connsiteX0" fmla="*/ 0 w 1502786"/>
              <a:gd name="connsiteY0" fmla="*/ 0 h 685264"/>
              <a:gd name="connsiteX1" fmla="*/ 1474211 w 1502786"/>
              <a:gd name="connsiteY1" fmla="*/ 0 h 685264"/>
              <a:gd name="connsiteX2" fmla="*/ 1502786 w 1502786"/>
              <a:gd name="connsiteY2" fmla="*/ 685264 h 685264"/>
              <a:gd name="connsiteX3" fmla="*/ 0 w 1502786"/>
              <a:gd name="connsiteY3" fmla="*/ 666214 h 685264"/>
              <a:gd name="connsiteX4" fmla="*/ 0 w 1502786"/>
              <a:gd name="connsiteY4" fmla="*/ 0 h 68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2786" h="685264">
                <a:moveTo>
                  <a:pt x="0" y="0"/>
                </a:moveTo>
                <a:lnTo>
                  <a:pt x="1474211" y="0"/>
                </a:lnTo>
                <a:lnTo>
                  <a:pt x="1502786" y="685264"/>
                </a:lnTo>
                <a:lnTo>
                  <a:pt x="0" y="666214"/>
                </a:lnTo>
                <a:lnTo>
                  <a:pt x="0" y="0"/>
                </a:lnTo>
                <a:close/>
              </a:path>
            </a:pathLst>
          </a:custGeom>
          <a:solidFill>
            <a:srgbClr val="776A61"/>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smtClean="0">
                <a:solidFill>
                  <a:schemeClr val="bg1"/>
                </a:solidFill>
                <a:latin typeface="Roboto Light"/>
              </a:rPr>
              <a:t>template-</a:t>
            </a:r>
            <a:r>
              <a:rPr lang="en-US" sz="1200" dirty="0" err="1" smtClean="0">
                <a:solidFill>
                  <a:schemeClr val="bg1"/>
                </a:solidFill>
                <a:latin typeface="Roboto Light"/>
              </a:rPr>
              <a:t>web.soy</a:t>
            </a:r>
            <a:endParaRPr lang="en-US" sz="1200" dirty="0">
              <a:solidFill>
                <a:schemeClr val="bg1"/>
              </a:solidFill>
              <a:latin typeface="Roboto Light"/>
            </a:endParaRPr>
          </a:p>
        </p:txBody>
      </p:sp>
      <p:sp>
        <p:nvSpPr>
          <p:cNvPr id="6" name="Text Placeholder 5"/>
          <p:cNvSpPr>
            <a:spLocks noGrp="1"/>
          </p:cNvSpPr>
          <p:nvPr>
            <p:ph type="body" sz="quarter" idx="13"/>
          </p:nvPr>
        </p:nvSpPr>
        <p:spPr/>
        <p:txBody>
          <a:bodyPr/>
          <a:lstStyle/>
          <a:p>
            <a:r>
              <a:rPr lang="en-US" dirty="0" smtClean="0"/>
              <a:t>Container </a:t>
            </a:r>
            <a:r>
              <a:rPr lang="en-US" dirty="0"/>
              <a:t>Anatomy</a:t>
            </a:r>
          </a:p>
        </p:txBody>
      </p:sp>
      <p:sp>
        <p:nvSpPr>
          <p:cNvPr id="62" name="Rectangle 61"/>
          <p:cNvSpPr/>
          <p:nvPr/>
        </p:nvSpPr>
        <p:spPr bwMode="auto">
          <a:xfrm>
            <a:off x="289942" y="945133"/>
            <a:ext cx="8625459" cy="3614862"/>
          </a:xfrm>
          <a:custGeom>
            <a:avLst/>
            <a:gdLst>
              <a:gd name="connsiteX0" fmla="*/ 0 w 8577834"/>
              <a:gd name="connsiteY0" fmla="*/ 0 h 3567237"/>
              <a:gd name="connsiteX1" fmla="*/ 8577834 w 8577834"/>
              <a:gd name="connsiteY1" fmla="*/ 0 h 3567237"/>
              <a:gd name="connsiteX2" fmla="*/ 8577834 w 8577834"/>
              <a:gd name="connsiteY2" fmla="*/ 3567237 h 3567237"/>
              <a:gd name="connsiteX3" fmla="*/ 0 w 8577834"/>
              <a:gd name="connsiteY3" fmla="*/ 3567237 h 3567237"/>
              <a:gd name="connsiteX4" fmla="*/ 0 w 8577834"/>
              <a:gd name="connsiteY4" fmla="*/ 0 h 3567237"/>
              <a:gd name="connsiteX0" fmla="*/ 0 w 8625459"/>
              <a:gd name="connsiteY0" fmla="*/ 47625 h 3614862"/>
              <a:gd name="connsiteX1" fmla="*/ 8625459 w 8625459"/>
              <a:gd name="connsiteY1" fmla="*/ 0 h 3614862"/>
              <a:gd name="connsiteX2" fmla="*/ 8577834 w 8625459"/>
              <a:gd name="connsiteY2" fmla="*/ 3614862 h 3614862"/>
              <a:gd name="connsiteX3" fmla="*/ 0 w 8625459"/>
              <a:gd name="connsiteY3" fmla="*/ 3614862 h 3614862"/>
              <a:gd name="connsiteX4" fmla="*/ 0 w 8625459"/>
              <a:gd name="connsiteY4" fmla="*/ 47625 h 3614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25459" h="3614862">
                <a:moveTo>
                  <a:pt x="0" y="47625"/>
                </a:moveTo>
                <a:lnTo>
                  <a:pt x="8625459" y="0"/>
                </a:lnTo>
                <a:lnTo>
                  <a:pt x="8577834" y="3614862"/>
                </a:lnTo>
                <a:lnTo>
                  <a:pt x="0" y="3614862"/>
                </a:lnTo>
                <a:lnTo>
                  <a:pt x="0" y="47625"/>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sp>
        <p:nvSpPr>
          <p:cNvPr id="20" name="Rectangle 19"/>
          <p:cNvSpPr/>
          <p:nvPr/>
        </p:nvSpPr>
        <p:spPr bwMode="auto">
          <a:xfrm>
            <a:off x="410558" y="2384172"/>
            <a:ext cx="8336601" cy="959279"/>
          </a:xfrm>
          <a:prstGeom prst="rect">
            <a:avLst/>
          </a:prstGeom>
          <a:solidFill>
            <a:schemeClr val="tx2">
              <a:lumMod val="10000"/>
              <a:lumOff val="9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sp>
        <p:nvSpPr>
          <p:cNvPr id="21" name="Rectangle 20"/>
          <p:cNvSpPr/>
          <p:nvPr/>
        </p:nvSpPr>
        <p:spPr bwMode="auto">
          <a:xfrm>
            <a:off x="410558" y="3501008"/>
            <a:ext cx="8336601" cy="920474"/>
          </a:xfrm>
          <a:prstGeom prst="rect">
            <a:avLst/>
          </a:prstGeom>
          <a:solidFill>
            <a:schemeClr val="tx2">
              <a:lumMod val="10000"/>
              <a:lumOff val="9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sp>
        <p:nvSpPr>
          <p:cNvPr id="19" name="Rectangle 18"/>
          <p:cNvSpPr/>
          <p:nvPr/>
        </p:nvSpPr>
        <p:spPr bwMode="auto">
          <a:xfrm>
            <a:off x="410558" y="1300644"/>
            <a:ext cx="8336601" cy="920843"/>
          </a:xfrm>
          <a:prstGeom prst="rect">
            <a:avLst/>
          </a:prstGeom>
          <a:solidFill>
            <a:schemeClr val="tx2">
              <a:lumMod val="10000"/>
              <a:lumOff val="9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sp>
        <p:nvSpPr>
          <p:cNvPr id="7" name="Rectangle 6"/>
          <p:cNvSpPr/>
          <p:nvPr/>
        </p:nvSpPr>
        <p:spPr bwMode="auto">
          <a:xfrm>
            <a:off x="1791917" y="5872380"/>
            <a:ext cx="1531361" cy="685264"/>
          </a:xfrm>
          <a:custGeom>
            <a:avLst/>
            <a:gdLst>
              <a:gd name="connsiteX0" fmla="*/ 0 w 1474211"/>
              <a:gd name="connsiteY0" fmla="*/ 0 h 666214"/>
              <a:gd name="connsiteX1" fmla="*/ 1474211 w 1474211"/>
              <a:gd name="connsiteY1" fmla="*/ 0 h 666214"/>
              <a:gd name="connsiteX2" fmla="*/ 1474211 w 1474211"/>
              <a:gd name="connsiteY2" fmla="*/ 666214 h 666214"/>
              <a:gd name="connsiteX3" fmla="*/ 0 w 1474211"/>
              <a:gd name="connsiteY3" fmla="*/ 666214 h 666214"/>
              <a:gd name="connsiteX4" fmla="*/ 0 w 1474211"/>
              <a:gd name="connsiteY4" fmla="*/ 0 h 666214"/>
              <a:gd name="connsiteX0" fmla="*/ 57150 w 1531361"/>
              <a:gd name="connsiteY0" fmla="*/ 0 h 685264"/>
              <a:gd name="connsiteX1" fmla="*/ 1531361 w 1531361"/>
              <a:gd name="connsiteY1" fmla="*/ 0 h 685264"/>
              <a:gd name="connsiteX2" fmla="*/ 1531361 w 1531361"/>
              <a:gd name="connsiteY2" fmla="*/ 666214 h 685264"/>
              <a:gd name="connsiteX3" fmla="*/ 0 w 1531361"/>
              <a:gd name="connsiteY3" fmla="*/ 685264 h 685264"/>
              <a:gd name="connsiteX4" fmla="*/ 57150 w 1531361"/>
              <a:gd name="connsiteY4" fmla="*/ 0 h 68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361" h="685264">
                <a:moveTo>
                  <a:pt x="57150" y="0"/>
                </a:moveTo>
                <a:lnTo>
                  <a:pt x="1531361" y="0"/>
                </a:lnTo>
                <a:lnTo>
                  <a:pt x="1531361" y="666214"/>
                </a:lnTo>
                <a:lnTo>
                  <a:pt x="0" y="685264"/>
                </a:lnTo>
                <a:lnTo>
                  <a:pt x="57150" y="0"/>
                </a:lnTo>
                <a:close/>
              </a:path>
            </a:pathLst>
          </a:custGeom>
          <a:solidFill>
            <a:schemeClr val="tx2">
              <a:lumMod val="75000"/>
              <a:lumOff val="2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err="1" smtClean="0">
                <a:solidFill>
                  <a:schemeClr val="bg1"/>
                </a:solidFill>
                <a:latin typeface="Roboto Light"/>
              </a:rPr>
              <a:t>Javascript</a:t>
            </a:r>
            <a:endParaRPr lang="en-US" sz="1200" dirty="0">
              <a:solidFill>
                <a:schemeClr val="bg1"/>
              </a:solidFill>
              <a:latin typeface="Roboto Light"/>
            </a:endParaRPr>
          </a:p>
        </p:txBody>
      </p:sp>
      <p:sp>
        <p:nvSpPr>
          <p:cNvPr id="8" name="Rectangle 7"/>
          <p:cNvSpPr/>
          <p:nvPr/>
        </p:nvSpPr>
        <p:spPr bwMode="auto">
          <a:xfrm>
            <a:off x="2889924" y="4743199"/>
            <a:ext cx="1512311" cy="685264"/>
          </a:xfrm>
          <a:custGeom>
            <a:avLst/>
            <a:gdLst>
              <a:gd name="connsiteX0" fmla="*/ 0 w 1474211"/>
              <a:gd name="connsiteY0" fmla="*/ 0 h 666214"/>
              <a:gd name="connsiteX1" fmla="*/ 1474211 w 1474211"/>
              <a:gd name="connsiteY1" fmla="*/ 0 h 666214"/>
              <a:gd name="connsiteX2" fmla="*/ 1474211 w 1474211"/>
              <a:gd name="connsiteY2" fmla="*/ 666214 h 666214"/>
              <a:gd name="connsiteX3" fmla="*/ 0 w 1474211"/>
              <a:gd name="connsiteY3" fmla="*/ 666214 h 666214"/>
              <a:gd name="connsiteX4" fmla="*/ 0 w 1474211"/>
              <a:gd name="connsiteY4" fmla="*/ 0 h 666214"/>
              <a:gd name="connsiteX0" fmla="*/ 0 w 1512311"/>
              <a:gd name="connsiteY0" fmla="*/ 0 h 685264"/>
              <a:gd name="connsiteX1" fmla="*/ 1512311 w 1512311"/>
              <a:gd name="connsiteY1" fmla="*/ 19050 h 685264"/>
              <a:gd name="connsiteX2" fmla="*/ 1512311 w 1512311"/>
              <a:gd name="connsiteY2" fmla="*/ 685264 h 685264"/>
              <a:gd name="connsiteX3" fmla="*/ 38100 w 1512311"/>
              <a:gd name="connsiteY3" fmla="*/ 685264 h 685264"/>
              <a:gd name="connsiteX4" fmla="*/ 0 w 1512311"/>
              <a:gd name="connsiteY4" fmla="*/ 0 h 68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2311" h="685264">
                <a:moveTo>
                  <a:pt x="0" y="0"/>
                </a:moveTo>
                <a:lnTo>
                  <a:pt x="1512311" y="19050"/>
                </a:lnTo>
                <a:lnTo>
                  <a:pt x="1512311" y="685264"/>
                </a:lnTo>
                <a:lnTo>
                  <a:pt x="38100" y="685264"/>
                </a:lnTo>
                <a:lnTo>
                  <a:pt x="0" y="0"/>
                </a:lnTo>
                <a:close/>
              </a:path>
            </a:pathLst>
          </a:custGeom>
          <a:solidFill>
            <a:schemeClr val="tx2">
              <a:lumMod val="75000"/>
              <a:lumOff val="2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200" dirty="0">
                <a:solidFill>
                  <a:schemeClr val="bg1"/>
                </a:solidFill>
                <a:latin typeface="Roboto Light"/>
              </a:rPr>
              <a:t>c</a:t>
            </a:r>
            <a:r>
              <a:rPr lang="nl-NL" sz="1200" dirty="0" smtClean="0">
                <a:solidFill>
                  <a:schemeClr val="bg1"/>
                </a:solidFill>
                <a:latin typeface="Roboto Light"/>
              </a:rPr>
              <a:t>onfig.xml</a:t>
            </a:r>
            <a:endParaRPr lang="en-US" sz="1200" dirty="0">
              <a:solidFill>
                <a:schemeClr val="bg1"/>
              </a:solidFill>
              <a:latin typeface="Roboto Light"/>
            </a:endParaRPr>
          </a:p>
        </p:txBody>
      </p:sp>
      <p:sp>
        <p:nvSpPr>
          <p:cNvPr id="9" name="Rectangle 8"/>
          <p:cNvSpPr/>
          <p:nvPr/>
        </p:nvSpPr>
        <p:spPr bwMode="auto">
          <a:xfrm>
            <a:off x="2924817" y="3652118"/>
            <a:ext cx="1474211" cy="666214"/>
          </a:xfrm>
          <a:prstGeom prst="rect">
            <a:avLst/>
          </a:prstGeom>
          <a:solidFill>
            <a:schemeClr val="accent4"/>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smtClean="0">
                <a:solidFill>
                  <a:schemeClr val="bg1"/>
                </a:solidFill>
                <a:latin typeface="Roboto Light" panose="02000000000000000000" pitchFamily="2" charset="0"/>
                <a:ea typeface="Roboto Light" panose="02000000000000000000" pitchFamily="2" charset="0"/>
              </a:rPr>
              <a:t>Container </a:t>
            </a:r>
            <a:r>
              <a:rPr lang="x-none" sz="1200" dirty="0" smtClean="0">
                <a:solidFill>
                  <a:schemeClr val="bg1"/>
                </a:solidFill>
                <a:latin typeface="Roboto Light" panose="02000000000000000000" pitchFamily="2" charset="0"/>
                <a:ea typeface="Roboto Light" panose="02000000000000000000" pitchFamily="2" charset="0"/>
              </a:rPr>
              <a:t>S</a:t>
            </a:r>
            <a:r>
              <a:rPr lang="en-US" sz="1200" dirty="0" err="1" smtClean="0">
                <a:solidFill>
                  <a:schemeClr val="bg1"/>
                </a:solidFill>
                <a:latin typeface="Roboto Light" panose="02000000000000000000" pitchFamily="2" charset="0"/>
                <a:ea typeface="Roboto Light" panose="02000000000000000000" pitchFamily="2" charset="0"/>
              </a:rPr>
              <a:t>erver</a:t>
            </a:r>
            <a:endParaRPr lang="x-none" sz="1200" dirty="0" smtClean="0">
              <a:solidFill>
                <a:schemeClr val="bg1"/>
              </a:solidFill>
              <a:latin typeface="Roboto Light" panose="02000000000000000000" pitchFamily="2" charset="0"/>
              <a:ea typeface="Roboto Light" panose="02000000000000000000" pitchFamily="2" charset="0"/>
            </a:endParaRPr>
          </a:p>
          <a:p>
            <a:pPr algn="ctr"/>
            <a:r>
              <a:rPr lang="x-none" sz="1200" dirty="0" smtClean="0">
                <a:solidFill>
                  <a:schemeClr val="bg1"/>
                </a:solidFill>
                <a:latin typeface="Roboto Light" panose="02000000000000000000" pitchFamily="2" charset="0"/>
                <a:ea typeface="Roboto Light" panose="02000000000000000000" pitchFamily="2" charset="0"/>
              </a:rPr>
              <a:t>C</a:t>
            </a:r>
            <a:r>
              <a:rPr lang="en-US" sz="1200" dirty="0" err="1" smtClean="0">
                <a:solidFill>
                  <a:schemeClr val="bg1"/>
                </a:solidFill>
                <a:latin typeface="Roboto Light" panose="02000000000000000000" pitchFamily="2" charset="0"/>
                <a:ea typeface="Roboto Light" panose="02000000000000000000" pitchFamily="2" charset="0"/>
              </a:rPr>
              <a:t>atalog</a:t>
            </a:r>
            <a:r>
              <a:rPr lang="x-none" sz="1200" dirty="0" smtClean="0">
                <a:solidFill>
                  <a:schemeClr val="bg1"/>
                </a:solidFill>
                <a:latin typeface="Roboto Light" panose="02000000000000000000" pitchFamily="2" charset="0"/>
                <a:ea typeface="Roboto Light" panose="02000000000000000000" pitchFamily="2" charset="0"/>
              </a:rPr>
              <a:t> I</a:t>
            </a:r>
            <a:r>
              <a:rPr lang="en-US" sz="1200" dirty="0" smtClean="0">
                <a:solidFill>
                  <a:schemeClr val="bg1"/>
                </a:solidFill>
                <a:latin typeface="Roboto Light" panose="02000000000000000000" pitchFamily="2" charset="0"/>
                <a:ea typeface="Roboto Light" panose="02000000000000000000" pitchFamily="2" charset="0"/>
              </a:rPr>
              <a:t>tem</a:t>
            </a:r>
            <a:endParaRPr lang="en-US" sz="1200" dirty="0">
              <a:solidFill>
                <a:schemeClr val="bg1"/>
              </a:solidFill>
              <a:latin typeface="Roboto Light" panose="02000000000000000000" pitchFamily="2" charset="0"/>
              <a:ea typeface="Roboto Light" panose="02000000000000000000" pitchFamily="2" charset="0"/>
              <a:cs typeface="Courier New" pitchFamily="49" charset="0"/>
            </a:endParaRPr>
          </a:p>
        </p:txBody>
      </p:sp>
      <p:sp>
        <p:nvSpPr>
          <p:cNvPr id="10" name="Rectangle 9"/>
          <p:cNvSpPr/>
          <p:nvPr/>
        </p:nvSpPr>
        <p:spPr bwMode="auto">
          <a:xfrm>
            <a:off x="2924817" y="2541987"/>
            <a:ext cx="1525443" cy="696954"/>
          </a:xfrm>
          <a:custGeom>
            <a:avLst/>
            <a:gdLst>
              <a:gd name="connsiteX0" fmla="*/ 0 w 1512168"/>
              <a:gd name="connsiteY0" fmla="*/ 0 h 683368"/>
              <a:gd name="connsiteX1" fmla="*/ 1512168 w 1512168"/>
              <a:gd name="connsiteY1" fmla="*/ 0 h 683368"/>
              <a:gd name="connsiteX2" fmla="*/ 1512168 w 1512168"/>
              <a:gd name="connsiteY2" fmla="*/ 683368 h 683368"/>
              <a:gd name="connsiteX3" fmla="*/ 0 w 1512168"/>
              <a:gd name="connsiteY3" fmla="*/ 683368 h 683368"/>
              <a:gd name="connsiteX4" fmla="*/ 0 w 1512168"/>
              <a:gd name="connsiteY4" fmla="*/ 0 h 683368"/>
              <a:gd name="connsiteX0" fmla="*/ 0 w 1564720"/>
              <a:gd name="connsiteY0" fmla="*/ 0 h 714899"/>
              <a:gd name="connsiteX1" fmla="*/ 1512168 w 1564720"/>
              <a:gd name="connsiteY1" fmla="*/ 0 h 714899"/>
              <a:gd name="connsiteX2" fmla="*/ 1564720 w 1564720"/>
              <a:gd name="connsiteY2" fmla="*/ 714899 h 714899"/>
              <a:gd name="connsiteX3" fmla="*/ 0 w 1564720"/>
              <a:gd name="connsiteY3" fmla="*/ 683368 h 714899"/>
              <a:gd name="connsiteX4" fmla="*/ 0 w 1564720"/>
              <a:gd name="connsiteY4" fmla="*/ 0 h 714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4720" h="714899">
                <a:moveTo>
                  <a:pt x="0" y="0"/>
                </a:moveTo>
                <a:lnTo>
                  <a:pt x="1512168" y="0"/>
                </a:lnTo>
                <a:lnTo>
                  <a:pt x="1564720" y="714899"/>
                </a:lnTo>
                <a:lnTo>
                  <a:pt x="0" y="683368"/>
                </a:lnTo>
                <a:lnTo>
                  <a:pt x="0" y="0"/>
                </a:lnTo>
                <a:close/>
              </a:path>
            </a:pathLst>
          </a:custGeom>
          <a:solidFill>
            <a:schemeClr val="accent4"/>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smtClean="0">
                <a:solidFill>
                  <a:schemeClr val="bg1"/>
                </a:solidFill>
                <a:latin typeface="Roboto Light" panose="02000000000000000000" pitchFamily="2" charset="0"/>
                <a:ea typeface="Roboto Light" panose="02000000000000000000" pitchFamily="2" charset="0"/>
              </a:rPr>
              <a:t>Container </a:t>
            </a:r>
            <a:r>
              <a:rPr lang="x-none" sz="1200" dirty="0" smtClean="0">
                <a:solidFill>
                  <a:schemeClr val="bg1"/>
                </a:solidFill>
                <a:latin typeface="Roboto Light" panose="02000000000000000000" pitchFamily="2" charset="0"/>
                <a:ea typeface="Roboto Light" panose="02000000000000000000" pitchFamily="2" charset="0"/>
              </a:rPr>
              <a:t>Portal</a:t>
            </a:r>
            <a:endParaRPr lang="x-none" sz="1200" dirty="0">
              <a:solidFill>
                <a:schemeClr val="bg1"/>
              </a:solidFill>
              <a:latin typeface="Roboto Light" panose="02000000000000000000" pitchFamily="2" charset="0"/>
              <a:ea typeface="Roboto Light" panose="02000000000000000000" pitchFamily="2" charset="0"/>
            </a:endParaRPr>
          </a:p>
          <a:p>
            <a:pPr algn="ctr"/>
            <a:r>
              <a:rPr lang="x-none" sz="1200" dirty="0" smtClean="0">
                <a:solidFill>
                  <a:schemeClr val="bg1"/>
                </a:solidFill>
                <a:latin typeface="Roboto Light" panose="02000000000000000000" pitchFamily="2" charset="0"/>
                <a:ea typeface="Roboto Light" panose="02000000000000000000" pitchFamily="2" charset="0"/>
              </a:rPr>
              <a:t>C</a:t>
            </a:r>
            <a:r>
              <a:rPr lang="en-US" sz="1200" dirty="0" err="1" smtClean="0">
                <a:solidFill>
                  <a:schemeClr val="bg1"/>
                </a:solidFill>
                <a:latin typeface="Roboto Light" panose="02000000000000000000" pitchFamily="2" charset="0"/>
                <a:ea typeface="Roboto Light" panose="02000000000000000000" pitchFamily="2" charset="0"/>
              </a:rPr>
              <a:t>atalog</a:t>
            </a:r>
            <a:r>
              <a:rPr lang="x-none" sz="1200" dirty="0" smtClean="0">
                <a:solidFill>
                  <a:schemeClr val="bg1"/>
                </a:solidFill>
                <a:latin typeface="Roboto Light" panose="02000000000000000000" pitchFamily="2" charset="0"/>
                <a:ea typeface="Roboto Light" panose="02000000000000000000" pitchFamily="2" charset="0"/>
              </a:rPr>
              <a:t> </a:t>
            </a:r>
            <a:r>
              <a:rPr lang="x-none" sz="1200" dirty="0">
                <a:solidFill>
                  <a:schemeClr val="bg1"/>
                </a:solidFill>
                <a:latin typeface="Roboto Light" panose="02000000000000000000" pitchFamily="2" charset="0"/>
                <a:ea typeface="Roboto Light" panose="02000000000000000000" pitchFamily="2" charset="0"/>
              </a:rPr>
              <a:t>I</a:t>
            </a:r>
            <a:r>
              <a:rPr lang="en-US" sz="1200" dirty="0" smtClean="0">
                <a:solidFill>
                  <a:schemeClr val="bg1"/>
                </a:solidFill>
                <a:latin typeface="Roboto Light" panose="02000000000000000000" pitchFamily="2" charset="0"/>
                <a:ea typeface="Roboto Light" panose="02000000000000000000" pitchFamily="2" charset="0"/>
              </a:rPr>
              <a:t>tem</a:t>
            </a:r>
            <a:endParaRPr lang="en-US" sz="1200" dirty="0">
              <a:solidFill>
                <a:schemeClr val="bg1"/>
              </a:solidFill>
              <a:latin typeface="Roboto Light" panose="02000000000000000000" pitchFamily="2" charset="0"/>
              <a:ea typeface="Roboto Light" panose="02000000000000000000" pitchFamily="2" charset="0"/>
              <a:cs typeface="Courier New" pitchFamily="49" charset="0"/>
            </a:endParaRPr>
          </a:p>
        </p:txBody>
      </p:sp>
      <p:sp>
        <p:nvSpPr>
          <p:cNvPr id="11" name="Rectangle 10"/>
          <p:cNvSpPr/>
          <p:nvPr/>
        </p:nvSpPr>
        <p:spPr bwMode="auto">
          <a:xfrm>
            <a:off x="2924817" y="1431855"/>
            <a:ext cx="1474211" cy="666214"/>
          </a:xfrm>
          <a:custGeom>
            <a:avLst/>
            <a:gdLst>
              <a:gd name="connsiteX0" fmla="*/ 0 w 1512168"/>
              <a:gd name="connsiteY0" fmla="*/ 0 h 683368"/>
              <a:gd name="connsiteX1" fmla="*/ 1512168 w 1512168"/>
              <a:gd name="connsiteY1" fmla="*/ 0 h 683368"/>
              <a:gd name="connsiteX2" fmla="*/ 1512168 w 1512168"/>
              <a:gd name="connsiteY2" fmla="*/ 683368 h 683368"/>
              <a:gd name="connsiteX3" fmla="*/ 0 w 1512168"/>
              <a:gd name="connsiteY3" fmla="*/ 683368 h 683368"/>
              <a:gd name="connsiteX4" fmla="*/ 0 w 1512168"/>
              <a:gd name="connsiteY4" fmla="*/ 0 h 683368"/>
              <a:gd name="connsiteX0" fmla="*/ 0 w 1512168"/>
              <a:gd name="connsiteY0" fmla="*/ 0 h 683368"/>
              <a:gd name="connsiteX1" fmla="*/ 1438596 w 1512168"/>
              <a:gd name="connsiteY1" fmla="*/ 63062 h 683368"/>
              <a:gd name="connsiteX2" fmla="*/ 1512168 w 1512168"/>
              <a:gd name="connsiteY2" fmla="*/ 683368 h 683368"/>
              <a:gd name="connsiteX3" fmla="*/ 0 w 1512168"/>
              <a:gd name="connsiteY3" fmla="*/ 683368 h 683368"/>
              <a:gd name="connsiteX4" fmla="*/ 0 w 1512168"/>
              <a:gd name="connsiteY4" fmla="*/ 0 h 683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2168" h="683368">
                <a:moveTo>
                  <a:pt x="0" y="0"/>
                </a:moveTo>
                <a:lnTo>
                  <a:pt x="1438596" y="63062"/>
                </a:lnTo>
                <a:lnTo>
                  <a:pt x="1512168" y="683368"/>
                </a:lnTo>
                <a:lnTo>
                  <a:pt x="0" y="683368"/>
                </a:lnTo>
                <a:lnTo>
                  <a:pt x="0" y="0"/>
                </a:lnTo>
                <a:close/>
              </a:path>
            </a:pathLst>
          </a:custGeom>
          <a:solidFill>
            <a:schemeClr val="accent4"/>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smtClean="0">
                <a:solidFill>
                  <a:schemeClr val="bg1"/>
                </a:solidFill>
                <a:latin typeface="Roboto Light" panose="02000000000000000000" pitchFamily="2" charset="0"/>
                <a:ea typeface="Roboto Light" panose="02000000000000000000" pitchFamily="2" charset="0"/>
              </a:rPr>
              <a:t>Container </a:t>
            </a:r>
            <a:r>
              <a:rPr lang="x-none" sz="1200" dirty="0" smtClean="0">
                <a:solidFill>
                  <a:schemeClr val="bg1"/>
                </a:solidFill>
                <a:latin typeface="Roboto Light" panose="02000000000000000000" pitchFamily="2" charset="0"/>
                <a:ea typeface="Roboto Light" panose="02000000000000000000" pitchFamily="2" charset="0"/>
              </a:rPr>
              <a:t>Instance</a:t>
            </a:r>
            <a:endParaRPr lang="en-US" sz="1200" b="1" dirty="0">
              <a:solidFill>
                <a:schemeClr val="bg1"/>
              </a:solidFill>
              <a:latin typeface="Roboto Light"/>
            </a:endParaRPr>
          </a:p>
        </p:txBody>
      </p:sp>
      <p:sp>
        <p:nvSpPr>
          <p:cNvPr id="12" name="Rectangle 11"/>
          <p:cNvSpPr/>
          <p:nvPr/>
        </p:nvSpPr>
        <p:spPr bwMode="auto">
          <a:xfrm>
            <a:off x="3976543" y="5872380"/>
            <a:ext cx="1502786" cy="704314"/>
          </a:xfrm>
          <a:custGeom>
            <a:avLst/>
            <a:gdLst>
              <a:gd name="connsiteX0" fmla="*/ 0 w 1474211"/>
              <a:gd name="connsiteY0" fmla="*/ 0 h 666214"/>
              <a:gd name="connsiteX1" fmla="*/ 1474211 w 1474211"/>
              <a:gd name="connsiteY1" fmla="*/ 0 h 666214"/>
              <a:gd name="connsiteX2" fmla="*/ 1474211 w 1474211"/>
              <a:gd name="connsiteY2" fmla="*/ 666214 h 666214"/>
              <a:gd name="connsiteX3" fmla="*/ 0 w 1474211"/>
              <a:gd name="connsiteY3" fmla="*/ 666214 h 666214"/>
              <a:gd name="connsiteX4" fmla="*/ 0 w 1474211"/>
              <a:gd name="connsiteY4" fmla="*/ 0 h 666214"/>
              <a:gd name="connsiteX0" fmla="*/ 0 w 1502786"/>
              <a:gd name="connsiteY0" fmla="*/ 0 h 704314"/>
              <a:gd name="connsiteX1" fmla="*/ 1474211 w 1502786"/>
              <a:gd name="connsiteY1" fmla="*/ 0 h 704314"/>
              <a:gd name="connsiteX2" fmla="*/ 1502786 w 1502786"/>
              <a:gd name="connsiteY2" fmla="*/ 704314 h 704314"/>
              <a:gd name="connsiteX3" fmla="*/ 0 w 1502786"/>
              <a:gd name="connsiteY3" fmla="*/ 666214 h 704314"/>
              <a:gd name="connsiteX4" fmla="*/ 0 w 1502786"/>
              <a:gd name="connsiteY4" fmla="*/ 0 h 704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2786" h="704314">
                <a:moveTo>
                  <a:pt x="0" y="0"/>
                </a:moveTo>
                <a:lnTo>
                  <a:pt x="1474211" y="0"/>
                </a:lnTo>
                <a:lnTo>
                  <a:pt x="1502786" y="704314"/>
                </a:lnTo>
                <a:lnTo>
                  <a:pt x="0" y="666214"/>
                </a:lnTo>
                <a:lnTo>
                  <a:pt x="0" y="0"/>
                </a:lnTo>
                <a:close/>
              </a:path>
            </a:pathLst>
          </a:custGeom>
          <a:solidFill>
            <a:schemeClr val="tx2">
              <a:lumMod val="75000"/>
              <a:lumOff val="2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smtClean="0">
                <a:solidFill>
                  <a:schemeClr val="bg1"/>
                </a:solidFill>
                <a:latin typeface="Roboto Light"/>
              </a:rPr>
              <a:t>CSS</a:t>
            </a:r>
            <a:endParaRPr lang="en-US" sz="1200" dirty="0">
              <a:solidFill>
                <a:schemeClr val="bg1"/>
              </a:solidFill>
              <a:latin typeface="Roboto Light"/>
            </a:endParaRPr>
          </a:p>
        </p:txBody>
      </p:sp>
      <p:sp>
        <p:nvSpPr>
          <p:cNvPr id="13" name="Rectangle 12"/>
          <p:cNvSpPr/>
          <p:nvPr/>
        </p:nvSpPr>
        <p:spPr bwMode="auto">
          <a:xfrm>
            <a:off x="5868144" y="4903976"/>
            <a:ext cx="1502786" cy="685264"/>
          </a:xfrm>
          <a:custGeom>
            <a:avLst/>
            <a:gdLst>
              <a:gd name="connsiteX0" fmla="*/ 0 w 1474211"/>
              <a:gd name="connsiteY0" fmla="*/ 0 h 666214"/>
              <a:gd name="connsiteX1" fmla="*/ 1474211 w 1474211"/>
              <a:gd name="connsiteY1" fmla="*/ 0 h 666214"/>
              <a:gd name="connsiteX2" fmla="*/ 1474211 w 1474211"/>
              <a:gd name="connsiteY2" fmla="*/ 666214 h 666214"/>
              <a:gd name="connsiteX3" fmla="*/ 0 w 1474211"/>
              <a:gd name="connsiteY3" fmla="*/ 666214 h 666214"/>
              <a:gd name="connsiteX4" fmla="*/ 0 w 1474211"/>
              <a:gd name="connsiteY4" fmla="*/ 0 h 666214"/>
              <a:gd name="connsiteX0" fmla="*/ 0 w 1502786"/>
              <a:gd name="connsiteY0" fmla="*/ 0 h 685264"/>
              <a:gd name="connsiteX1" fmla="*/ 1474211 w 1502786"/>
              <a:gd name="connsiteY1" fmla="*/ 0 h 685264"/>
              <a:gd name="connsiteX2" fmla="*/ 1502786 w 1502786"/>
              <a:gd name="connsiteY2" fmla="*/ 685264 h 685264"/>
              <a:gd name="connsiteX3" fmla="*/ 0 w 1502786"/>
              <a:gd name="connsiteY3" fmla="*/ 666214 h 685264"/>
              <a:gd name="connsiteX4" fmla="*/ 0 w 1502786"/>
              <a:gd name="connsiteY4" fmla="*/ 0 h 68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2786" h="685264">
                <a:moveTo>
                  <a:pt x="0" y="0"/>
                </a:moveTo>
                <a:lnTo>
                  <a:pt x="1474211" y="0"/>
                </a:lnTo>
                <a:lnTo>
                  <a:pt x="1502786" y="685264"/>
                </a:lnTo>
                <a:lnTo>
                  <a:pt x="0" y="666214"/>
                </a:lnTo>
                <a:lnTo>
                  <a:pt x="0" y="0"/>
                </a:lnTo>
                <a:close/>
              </a:path>
            </a:pathLst>
          </a:custGeom>
          <a:solidFill>
            <a:schemeClr val="tx2">
              <a:lumMod val="75000"/>
              <a:lumOff val="2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smtClean="0">
                <a:solidFill>
                  <a:schemeClr val="bg1"/>
                </a:solidFill>
                <a:latin typeface="Roboto Light"/>
              </a:rPr>
              <a:t>template-</a:t>
            </a:r>
            <a:r>
              <a:rPr lang="en-US" sz="1200" dirty="0" err="1" smtClean="0">
                <a:solidFill>
                  <a:schemeClr val="bg1"/>
                </a:solidFill>
                <a:latin typeface="Roboto Light"/>
              </a:rPr>
              <a:t>web.soy</a:t>
            </a:r>
            <a:endParaRPr lang="en-US" sz="1200" dirty="0">
              <a:solidFill>
                <a:schemeClr val="bg1"/>
              </a:solidFill>
              <a:latin typeface="Roboto Light"/>
            </a:endParaRPr>
          </a:p>
        </p:txBody>
      </p:sp>
      <p:sp>
        <p:nvSpPr>
          <p:cNvPr id="15" name="Rectangle 14"/>
          <p:cNvSpPr/>
          <p:nvPr/>
        </p:nvSpPr>
        <p:spPr bwMode="auto">
          <a:xfrm>
            <a:off x="6154040" y="3652118"/>
            <a:ext cx="1474211" cy="666214"/>
          </a:xfrm>
          <a:custGeom>
            <a:avLst/>
            <a:gdLst>
              <a:gd name="connsiteX0" fmla="*/ 0 w 1474211"/>
              <a:gd name="connsiteY0" fmla="*/ 0 h 666214"/>
              <a:gd name="connsiteX1" fmla="*/ 1474211 w 1474211"/>
              <a:gd name="connsiteY1" fmla="*/ 0 h 666214"/>
              <a:gd name="connsiteX2" fmla="*/ 1474211 w 1474211"/>
              <a:gd name="connsiteY2" fmla="*/ 666214 h 666214"/>
              <a:gd name="connsiteX3" fmla="*/ 0 w 1474211"/>
              <a:gd name="connsiteY3" fmla="*/ 666214 h 666214"/>
              <a:gd name="connsiteX4" fmla="*/ 0 w 1474211"/>
              <a:gd name="connsiteY4" fmla="*/ 0 h 666214"/>
              <a:gd name="connsiteX0" fmla="*/ 0 w 1474211"/>
              <a:gd name="connsiteY0" fmla="*/ 0 h 666214"/>
              <a:gd name="connsiteX1" fmla="*/ 1445636 w 1474211"/>
              <a:gd name="connsiteY1" fmla="*/ 28575 h 666214"/>
              <a:gd name="connsiteX2" fmla="*/ 1474211 w 1474211"/>
              <a:gd name="connsiteY2" fmla="*/ 666214 h 666214"/>
              <a:gd name="connsiteX3" fmla="*/ 0 w 1474211"/>
              <a:gd name="connsiteY3" fmla="*/ 666214 h 666214"/>
              <a:gd name="connsiteX4" fmla="*/ 0 w 1474211"/>
              <a:gd name="connsiteY4" fmla="*/ 0 h 666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4211" h="666214">
                <a:moveTo>
                  <a:pt x="0" y="0"/>
                </a:moveTo>
                <a:lnTo>
                  <a:pt x="1445636" y="28575"/>
                </a:lnTo>
                <a:lnTo>
                  <a:pt x="1474211" y="666214"/>
                </a:lnTo>
                <a:lnTo>
                  <a:pt x="0" y="666214"/>
                </a:lnTo>
                <a:lnTo>
                  <a:pt x="0" y="0"/>
                </a:lnTo>
                <a:close/>
              </a:path>
            </a:pathLst>
          </a:custGeom>
          <a:solidFill>
            <a:schemeClr val="accent4"/>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smtClean="0">
                <a:solidFill>
                  <a:schemeClr val="bg1"/>
                </a:solidFill>
                <a:latin typeface="Roboto Light"/>
              </a:rPr>
              <a:t>Container</a:t>
            </a:r>
          </a:p>
          <a:p>
            <a:pPr algn="ctr"/>
            <a:r>
              <a:rPr lang="x-none" sz="1200" dirty="0" smtClean="0">
                <a:solidFill>
                  <a:schemeClr val="bg1"/>
                </a:solidFill>
                <a:latin typeface="Roboto Light"/>
              </a:rPr>
              <a:t>Template</a:t>
            </a:r>
            <a:endParaRPr lang="en-US" sz="1200" dirty="0">
              <a:solidFill>
                <a:schemeClr val="bg1"/>
              </a:solidFill>
              <a:latin typeface="Roboto Light"/>
            </a:endParaRPr>
          </a:p>
        </p:txBody>
      </p:sp>
      <p:sp>
        <p:nvSpPr>
          <p:cNvPr id="30" name="TextBox 29"/>
          <p:cNvSpPr txBox="1"/>
          <p:nvPr/>
        </p:nvSpPr>
        <p:spPr>
          <a:xfrm>
            <a:off x="560498" y="2664300"/>
            <a:ext cx="772206" cy="461665"/>
          </a:xfrm>
          <a:prstGeom prst="rect">
            <a:avLst/>
          </a:prstGeom>
          <a:noFill/>
        </p:spPr>
        <p:txBody>
          <a:bodyPr wrap="square" rtlCol="0">
            <a:spAutoFit/>
          </a:bodyPr>
          <a:lstStyle/>
          <a:p>
            <a:r>
              <a:rPr lang="en-US" sz="1200" dirty="0" smtClean="0">
                <a:solidFill>
                  <a:schemeClr val="tx2">
                    <a:lumMod val="75000"/>
                    <a:lumOff val="25000"/>
                  </a:schemeClr>
                </a:solidFill>
                <a:latin typeface="Roboto Light"/>
                <a:cs typeface="Roboto Light"/>
              </a:rPr>
              <a:t>Portal Catalog</a:t>
            </a:r>
          </a:p>
        </p:txBody>
      </p:sp>
      <p:sp>
        <p:nvSpPr>
          <p:cNvPr id="31" name="TextBox 30"/>
          <p:cNvSpPr txBox="1"/>
          <p:nvPr/>
        </p:nvSpPr>
        <p:spPr>
          <a:xfrm>
            <a:off x="570744" y="1558472"/>
            <a:ext cx="772206" cy="461665"/>
          </a:xfrm>
          <a:prstGeom prst="rect">
            <a:avLst/>
          </a:prstGeom>
          <a:noFill/>
        </p:spPr>
        <p:txBody>
          <a:bodyPr wrap="square" rtlCol="0">
            <a:spAutoFit/>
          </a:bodyPr>
          <a:lstStyle/>
          <a:p>
            <a:r>
              <a:rPr lang="en-US" sz="1200" dirty="0" smtClean="0">
                <a:solidFill>
                  <a:schemeClr val="tx2">
                    <a:lumMod val="75000"/>
                    <a:lumOff val="25000"/>
                  </a:schemeClr>
                </a:solidFill>
                <a:latin typeface="Roboto Light"/>
                <a:cs typeface="Roboto Light"/>
              </a:rPr>
              <a:t>Page Instance</a:t>
            </a:r>
          </a:p>
        </p:txBody>
      </p:sp>
      <p:sp>
        <p:nvSpPr>
          <p:cNvPr id="32" name="TextBox 31"/>
          <p:cNvSpPr txBox="1"/>
          <p:nvPr/>
        </p:nvSpPr>
        <p:spPr>
          <a:xfrm>
            <a:off x="560498" y="3759233"/>
            <a:ext cx="772206" cy="461665"/>
          </a:xfrm>
          <a:prstGeom prst="rect">
            <a:avLst/>
          </a:prstGeom>
          <a:noFill/>
        </p:spPr>
        <p:txBody>
          <a:bodyPr wrap="square" rtlCol="0">
            <a:spAutoFit/>
          </a:bodyPr>
          <a:lstStyle/>
          <a:p>
            <a:r>
              <a:rPr lang="en-US" sz="1200" dirty="0" smtClean="0">
                <a:solidFill>
                  <a:schemeClr val="tx2">
                    <a:lumMod val="75000"/>
                    <a:lumOff val="25000"/>
                  </a:schemeClr>
                </a:solidFill>
                <a:latin typeface="Roboto Light"/>
                <a:cs typeface="Roboto Light"/>
              </a:rPr>
              <a:t>Server Catalog</a:t>
            </a:r>
          </a:p>
        </p:txBody>
      </p:sp>
      <p:cxnSp>
        <p:nvCxnSpPr>
          <p:cNvPr id="36" name="Straight Connector 35"/>
          <p:cNvCxnSpPr/>
          <p:nvPr/>
        </p:nvCxnSpPr>
        <p:spPr>
          <a:xfrm flipV="1">
            <a:off x="4399028" y="3976879"/>
            <a:ext cx="1755012" cy="8346"/>
          </a:xfrm>
          <a:prstGeom prst="line">
            <a:avLst/>
          </a:prstGeom>
          <a:ln>
            <a:solidFill>
              <a:schemeClr val="tx2">
                <a:lumMod val="90000"/>
                <a:lumOff val="1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4572173" y="3775241"/>
            <a:ext cx="1346784" cy="215444"/>
          </a:xfrm>
          <a:prstGeom prst="rect">
            <a:avLst/>
          </a:prstGeom>
          <a:noFill/>
        </p:spPr>
        <p:txBody>
          <a:bodyPr wrap="square" rtlCol="0">
            <a:spAutoFit/>
          </a:bodyPr>
          <a:lstStyle/>
          <a:p>
            <a:pPr algn="ctr"/>
            <a:r>
              <a:rPr lang="x-none" sz="800" dirty="0" smtClean="0">
                <a:latin typeface="Roboto Light"/>
                <a:cs typeface="Roboto Light"/>
              </a:rPr>
              <a:t>T</a:t>
            </a:r>
            <a:r>
              <a:rPr lang="en-US" sz="800" dirty="0" err="1" smtClean="0">
                <a:latin typeface="Roboto Light"/>
                <a:cs typeface="Roboto Light"/>
              </a:rPr>
              <a:t>emplateName</a:t>
            </a:r>
            <a:endParaRPr lang="en-US" sz="800" dirty="0" smtClean="0">
              <a:latin typeface="Roboto Light"/>
              <a:cs typeface="Roboto Light"/>
            </a:endParaRPr>
          </a:p>
        </p:txBody>
      </p:sp>
      <p:cxnSp>
        <p:nvCxnSpPr>
          <p:cNvPr id="39" name="Straight Connector 38"/>
          <p:cNvCxnSpPr>
            <a:stCxn id="9" idx="2"/>
          </p:cNvCxnSpPr>
          <p:nvPr/>
        </p:nvCxnSpPr>
        <p:spPr>
          <a:xfrm>
            <a:off x="3661923" y="4318332"/>
            <a:ext cx="0" cy="443917"/>
          </a:xfrm>
          <a:prstGeom prst="line">
            <a:avLst/>
          </a:prstGeom>
          <a:ln>
            <a:solidFill>
              <a:schemeClr val="tx2">
                <a:lumMod val="90000"/>
                <a:lumOff val="1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3203848" y="4377160"/>
            <a:ext cx="491404" cy="215444"/>
          </a:xfrm>
          <a:prstGeom prst="rect">
            <a:avLst/>
          </a:prstGeom>
          <a:noFill/>
        </p:spPr>
        <p:txBody>
          <a:bodyPr wrap="square" rtlCol="0">
            <a:spAutoFit/>
          </a:bodyPr>
          <a:lstStyle/>
          <a:p>
            <a:pPr algn="r"/>
            <a:r>
              <a:rPr lang="nl-NL" sz="800" dirty="0" smtClean="0">
                <a:latin typeface="Roboto Light"/>
                <a:cs typeface="Roboto Light"/>
              </a:rPr>
              <a:t>config</a:t>
            </a:r>
            <a:endParaRPr lang="en-US" sz="800" dirty="0" smtClean="0">
              <a:latin typeface="Roboto Light"/>
              <a:cs typeface="Roboto Light"/>
            </a:endParaRPr>
          </a:p>
        </p:txBody>
      </p:sp>
      <p:cxnSp>
        <p:nvCxnSpPr>
          <p:cNvPr id="47" name="Straight Arrow Connector 46"/>
          <p:cNvCxnSpPr/>
          <p:nvPr/>
        </p:nvCxnSpPr>
        <p:spPr>
          <a:xfrm flipH="1">
            <a:off x="2557597" y="5428463"/>
            <a:ext cx="765682" cy="443917"/>
          </a:xfrm>
          <a:prstGeom prst="straightConnector1">
            <a:avLst/>
          </a:prstGeom>
          <a:ln>
            <a:solidFill>
              <a:schemeClr val="tx2">
                <a:lumMod val="90000"/>
                <a:lumOff val="1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955082" y="5428463"/>
            <a:ext cx="737105" cy="443917"/>
          </a:xfrm>
          <a:prstGeom prst="line">
            <a:avLst/>
          </a:prstGeom>
          <a:ln>
            <a:solidFill>
              <a:schemeClr val="tx2">
                <a:lumMod val="90000"/>
                <a:lumOff val="1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323738" y="4632083"/>
            <a:ext cx="1131755" cy="330056"/>
          </a:xfrm>
          <a:prstGeom prst="rect">
            <a:avLst/>
          </a:prstGeom>
          <a:noFill/>
        </p:spPr>
        <p:txBody>
          <a:bodyPr wrap="none" rtlCol="0">
            <a:spAutoFit/>
          </a:bodyPr>
          <a:lstStyle/>
          <a:p>
            <a:r>
              <a:rPr lang="en-US" sz="1600" dirty="0" smtClean="0">
                <a:solidFill>
                  <a:schemeClr val="bg1"/>
                </a:solidFill>
                <a:latin typeface="Roboto Black" panose="02000000000000000000" pitchFamily="2" charset="0"/>
                <a:ea typeface="Roboto Black" panose="02000000000000000000" pitchFamily="2" charset="0"/>
                <a:cs typeface="Roboto Light"/>
              </a:rPr>
              <a:t>Resources</a:t>
            </a:r>
          </a:p>
        </p:txBody>
      </p:sp>
      <p:sp>
        <p:nvSpPr>
          <p:cNvPr id="56" name="TextBox 55"/>
          <p:cNvSpPr txBox="1"/>
          <p:nvPr/>
        </p:nvSpPr>
        <p:spPr>
          <a:xfrm>
            <a:off x="323738" y="977197"/>
            <a:ext cx="739501" cy="330056"/>
          </a:xfrm>
          <a:prstGeom prst="rect">
            <a:avLst/>
          </a:prstGeom>
          <a:noFill/>
        </p:spPr>
        <p:txBody>
          <a:bodyPr wrap="none" rtlCol="0">
            <a:spAutoFit/>
          </a:bodyPr>
          <a:lstStyle/>
          <a:p>
            <a:r>
              <a:rPr lang="en-US" sz="1600" dirty="0" smtClean="0">
                <a:solidFill>
                  <a:schemeClr val="bg1"/>
                </a:solidFill>
                <a:latin typeface="Roboto Black" panose="02000000000000000000" pitchFamily="2" charset="0"/>
                <a:ea typeface="Roboto Black" panose="02000000000000000000" pitchFamily="2" charset="0"/>
                <a:cs typeface="Roboto Light"/>
              </a:rPr>
              <a:t>Model</a:t>
            </a:r>
          </a:p>
        </p:txBody>
      </p:sp>
      <p:grpSp>
        <p:nvGrpSpPr>
          <p:cNvPr id="2" name="Group 1"/>
          <p:cNvGrpSpPr/>
          <p:nvPr/>
        </p:nvGrpSpPr>
        <p:grpSpPr>
          <a:xfrm flipV="1">
            <a:off x="3611546" y="3212976"/>
            <a:ext cx="100754" cy="406739"/>
            <a:chOff x="3611546" y="3245379"/>
            <a:chExt cx="100754" cy="406739"/>
          </a:xfrm>
        </p:grpSpPr>
        <p:cxnSp>
          <p:nvCxnSpPr>
            <p:cNvPr id="53" name="Straight Arrow Connector 52"/>
            <p:cNvCxnSpPr>
              <a:stCxn id="9" idx="0"/>
              <a:endCxn id="57" idx="3"/>
            </p:cNvCxnSpPr>
            <p:nvPr/>
          </p:nvCxnSpPr>
          <p:spPr>
            <a:xfrm flipV="1">
              <a:off x="3661922" y="3332411"/>
              <a:ext cx="0" cy="319707"/>
            </a:xfrm>
            <a:prstGeom prst="straightConnector1">
              <a:avLst/>
            </a:prstGeom>
            <a:ln>
              <a:solidFill>
                <a:schemeClr val="tx2">
                  <a:lumMod val="90000"/>
                  <a:lumOff val="10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57" name="Isosceles Triangle 56"/>
            <p:cNvSpPr/>
            <p:nvPr/>
          </p:nvSpPr>
          <p:spPr bwMode="auto">
            <a:xfrm>
              <a:off x="3611546" y="3245379"/>
              <a:ext cx="100754" cy="87032"/>
            </a:xfrm>
            <a:prstGeom prst="triangle">
              <a:avLst/>
            </a:prstGeom>
            <a:noFill/>
            <a:ln w="25400" cap="flat" cmpd="sng" algn="ctr">
              <a:solidFill>
                <a:schemeClr val="tx2">
                  <a:lumMod val="90000"/>
                  <a:lumOff val="10000"/>
                </a:schemeClr>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grpSp>
      <p:grpSp>
        <p:nvGrpSpPr>
          <p:cNvPr id="3" name="Group 2"/>
          <p:cNvGrpSpPr/>
          <p:nvPr/>
        </p:nvGrpSpPr>
        <p:grpSpPr>
          <a:xfrm flipV="1">
            <a:off x="3615295" y="2098069"/>
            <a:ext cx="100754" cy="413179"/>
            <a:chOff x="3615295" y="2127361"/>
            <a:chExt cx="100754" cy="413179"/>
          </a:xfrm>
        </p:grpSpPr>
        <p:cxnSp>
          <p:nvCxnSpPr>
            <p:cNvPr id="60" name="Straight Arrow Connector 59"/>
            <p:cNvCxnSpPr/>
            <p:nvPr/>
          </p:nvCxnSpPr>
          <p:spPr>
            <a:xfrm flipV="1">
              <a:off x="3665672" y="2214394"/>
              <a:ext cx="0" cy="326146"/>
            </a:xfrm>
            <a:prstGeom prst="straightConnector1">
              <a:avLst/>
            </a:prstGeom>
            <a:ln>
              <a:solidFill>
                <a:schemeClr val="tx2">
                  <a:lumMod val="90000"/>
                  <a:lumOff val="10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61" name="Isosceles Triangle 60"/>
            <p:cNvSpPr/>
            <p:nvPr/>
          </p:nvSpPr>
          <p:spPr bwMode="auto">
            <a:xfrm>
              <a:off x="3615295" y="2127361"/>
              <a:ext cx="100754" cy="87032"/>
            </a:xfrm>
            <a:prstGeom prst="triangle">
              <a:avLst/>
            </a:prstGeom>
            <a:noFill/>
            <a:ln w="25400" cap="flat" cmpd="sng" algn="ctr">
              <a:solidFill>
                <a:schemeClr val="tx2">
                  <a:lumMod val="90000"/>
                  <a:lumOff val="10000"/>
                </a:schemeClr>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grpSp>
      <p:sp>
        <p:nvSpPr>
          <p:cNvPr id="73" name="TextBox 72"/>
          <p:cNvSpPr txBox="1"/>
          <p:nvPr/>
        </p:nvSpPr>
        <p:spPr>
          <a:xfrm>
            <a:off x="3357105" y="3307349"/>
            <a:ext cx="1346784" cy="215444"/>
          </a:xfrm>
          <a:prstGeom prst="rect">
            <a:avLst/>
          </a:prstGeom>
          <a:noFill/>
        </p:spPr>
        <p:txBody>
          <a:bodyPr wrap="square" rtlCol="0">
            <a:spAutoFit/>
          </a:bodyPr>
          <a:lstStyle/>
          <a:p>
            <a:pPr algn="ctr"/>
            <a:r>
              <a:rPr lang="en-US" sz="800" dirty="0" smtClean="0">
                <a:latin typeface="Roboto Light"/>
                <a:cs typeface="Roboto Light"/>
              </a:rPr>
              <a:t>&lt;&lt;extends&gt;&gt;</a:t>
            </a:r>
          </a:p>
        </p:txBody>
      </p:sp>
      <p:sp>
        <p:nvSpPr>
          <p:cNvPr id="74" name="TextBox 73"/>
          <p:cNvSpPr txBox="1"/>
          <p:nvPr/>
        </p:nvSpPr>
        <p:spPr>
          <a:xfrm>
            <a:off x="3352507" y="2191250"/>
            <a:ext cx="1346784" cy="215444"/>
          </a:xfrm>
          <a:prstGeom prst="rect">
            <a:avLst/>
          </a:prstGeom>
          <a:noFill/>
        </p:spPr>
        <p:txBody>
          <a:bodyPr wrap="square" rtlCol="0">
            <a:spAutoFit/>
          </a:bodyPr>
          <a:lstStyle/>
          <a:p>
            <a:pPr algn="ctr"/>
            <a:r>
              <a:rPr lang="en-US" sz="800" dirty="0" smtClean="0">
                <a:latin typeface="Roboto Light"/>
                <a:cs typeface="Roboto Light"/>
              </a:rPr>
              <a:t>&lt;&lt;extends&gt;&gt;</a:t>
            </a:r>
          </a:p>
        </p:txBody>
      </p:sp>
      <p:cxnSp>
        <p:nvCxnSpPr>
          <p:cNvPr id="41" name="Straight Arrow Connector 40"/>
          <p:cNvCxnSpPr/>
          <p:nvPr/>
        </p:nvCxnSpPr>
        <p:spPr>
          <a:xfrm flipH="1">
            <a:off x="6886861" y="4322864"/>
            <a:ext cx="1" cy="509104"/>
          </a:xfrm>
          <a:prstGeom prst="straightConnector1">
            <a:avLst/>
          </a:prstGeom>
          <a:ln>
            <a:solidFill>
              <a:schemeClr val="tx2">
                <a:lumMod val="90000"/>
                <a:lumOff val="1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6444208" y="4377160"/>
            <a:ext cx="1902095" cy="215444"/>
          </a:xfrm>
          <a:prstGeom prst="rect">
            <a:avLst/>
          </a:prstGeom>
          <a:noFill/>
        </p:spPr>
        <p:txBody>
          <a:bodyPr wrap="square" rtlCol="0">
            <a:spAutoFit/>
          </a:bodyPr>
          <a:lstStyle/>
          <a:p>
            <a:r>
              <a:rPr lang="en-US" sz="800" dirty="0" smtClean="0">
                <a:latin typeface="Roboto Light"/>
                <a:cs typeface="Roboto Light"/>
              </a:rPr>
              <a:t>Web       Tablet     Smartphone</a:t>
            </a:r>
          </a:p>
        </p:txBody>
      </p:sp>
      <p:cxnSp>
        <p:nvCxnSpPr>
          <p:cNvPr id="44" name="Straight Arrow Connector 43"/>
          <p:cNvCxnSpPr/>
          <p:nvPr/>
        </p:nvCxnSpPr>
        <p:spPr>
          <a:xfrm>
            <a:off x="6490816" y="4318332"/>
            <a:ext cx="0" cy="585644"/>
          </a:xfrm>
          <a:prstGeom prst="straightConnector1">
            <a:avLst/>
          </a:prstGeom>
          <a:ln>
            <a:solidFill>
              <a:schemeClr val="tx2">
                <a:lumMod val="90000"/>
                <a:lumOff val="1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7282904" y="4313815"/>
            <a:ext cx="1" cy="443917"/>
          </a:xfrm>
          <a:prstGeom prst="straightConnector1">
            <a:avLst/>
          </a:prstGeom>
          <a:ln>
            <a:solidFill>
              <a:schemeClr val="tx2">
                <a:lumMod val="90000"/>
                <a:lumOff val="10000"/>
              </a:schemeClr>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542224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FF59741-7650-A046-95B5-8D31235C520E}" type="slidenum">
              <a:rPr lang="en-US" smtClean="0"/>
              <a:pPr/>
              <a:t>8</a:t>
            </a:fld>
            <a:endParaRPr lang="en-US" dirty="0"/>
          </a:p>
        </p:txBody>
      </p:sp>
      <p:sp>
        <p:nvSpPr>
          <p:cNvPr id="3" name="Text Placeholder 2"/>
          <p:cNvSpPr>
            <a:spLocks noGrp="1"/>
          </p:cNvSpPr>
          <p:nvPr>
            <p:ph type="body" sz="quarter" idx="13"/>
          </p:nvPr>
        </p:nvSpPr>
        <p:spPr/>
        <p:txBody>
          <a:bodyPr/>
          <a:lstStyle/>
          <a:p>
            <a:r>
              <a:rPr lang="en-US" dirty="0" smtClean="0"/>
              <a:t>Container Structure</a:t>
            </a:r>
            <a:endParaRPr lang="en-GB" dirty="0"/>
          </a:p>
        </p:txBody>
      </p:sp>
      <p:sp>
        <p:nvSpPr>
          <p:cNvPr id="4" name="Text Placeholder 3"/>
          <p:cNvSpPr>
            <a:spLocks noGrp="1"/>
          </p:cNvSpPr>
          <p:nvPr>
            <p:ph type="body" sz="quarter" idx="14"/>
          </p:nvPr>
        </p:nvSpPr>
        <p:spPr>
          <a:xfrm>
            <a:off x="5580112" y="1772816"/>
            <a:ext cx="3309888" cy="4735934"/>
          </a:xfrm>
        </p:spPr>
        <p:txBody>
          <a:bodyPr/>
          <a:lstStyle/>
          <a:p>
            <a:pPr marL="285750" indent="-285750">
              <a:buFont typeface="Arial" panose="020B0604020202020204" pitchFamily="34" charset="0"/>
              <a:buChar char="•"/>
            </a:pPr>
            <a:r>
              <a:rPr lang="en-US" dirty="0" smtClean="0"/>
              <a:t>Google Closure (soy) as content</a:t>
            </a:r>
            <a:endParaRPr lang="en-US" dirty="0"/>
          </a:p>
          <a:p>
            <a:pPr marL="285750" indent="-285750">
              <a:buFont typeface="Arial" panose="020B0604020202020204" pitchFamily="34" charset="0"/>
              <a:buChar char="•"/>
            </a:pPr>
            <a:r>
              <a:rPr lang="en-US" dirty="0"/>
              <a:t>JS for functionality</a:t>
            </a:r>
          </a:p>
          <a:p>
            <a:pPr marL="285750" indent="-285750">
              <a:buFont typeface="Arial" panose="020B0604020202020204" pitchFamily="34" charset="0"/>
              <a:buChar char="•"/>
            </a:pPr>
            <a:r>
              <a:rPr lang="en-US" dirty="0"/>
              <a:t>CSS for styling</a:t>
            </a:r>
          </a:p>
          <a:p>
            <a:pPr marL="285750" indent="-285750">
              <a:buFont typeface="Arial" panose="020B0604020202020204" pitchFamily="34" charset="0"/>
              <a:buChar char="•"/>
            </a:pPr>
            <a:r>
              <a:rPr lang="en-US" dirty="0"/>
              <a:t>XML for </a:t>
            </a:r>
            <a:r>
              <a:rPr lang="en-US" dirty="0" smtClean="0"/>
              <a:t>configuration and definition of resources</a:t>
            </a:r>
            <a:endParaRPr lang="en-GB" dirty="0"/>
          </a:p>
          <a:p>
            <a:endParaRPr lang="en-GB" dirty="0"/>
          </a:p>
        </p:txBody>
      </p:sp>
      <p:pic>
        <p:nvPicPr>
          <p:cNvPr id="8" name="Picture Placeholder 7"/>
          <p:cNvPicPr>
            <a:picLocks noGrp="1" noChangeAspect="1"/>
          </p:cNvPicPr>
          <p:nvPr>
            <p:ph type="pic" sz="quarter" idx="11"/>
          </p:nvPr>
        </p:nvPicPr>
        <p:blipFill>
          <a:blip r:embed="rId3">
            <a:extLst>
              <a:ext uri="{28A0092B-C50C-407E-A947-70E740481C1C}">
                <a14:useLocalDpi xmlns="" xmlns:a14="http://schemas.microsoft.com/office/drawing/2010/main" val="0"/>
              </a:ext>
            </a:extLst>
          </a:blip>
          <a:srcRect t="43" b="43"/>
          <a:stretch>
            <a:fillRect/>
          </a:stretch>
        </p:blipFill>
        <p:spPr/>
      </p:pic>
    </p:spTree>
    <p:extLst>
      <p:ext uri="{BB962C8B-B14F-4D97-AF65-F5344CB8AC3E}">
        <p14:creationId xmlns="" xmlns:p14="http://schemas.microsoft.com/office/powerpoint/2010/main" val="36462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FF59741-7650-A046-95B5-8D31235C520E}" type="slidenum">
              <a:rPr lang="en-US" smtClean="0"/>
              <a:pPr/>
              <a:t>9</a:t>
            </a:fld>
            <a:endParaRPr lang="en-US" dirty="0"/>
          </a:p>
        </p:txBody>
      </p:sp>
      <p:sp>
        <p:nvSpPr>
          <p:cNvPr id="3" name="Text Placeholder 2"/>
          <p:cNvSpPr>
            <a:spLocks noGrp="1"/>
          </p:cNvSpPr>
          <p:nvPr>
            <p:ph type="body" sz="quarter" idx="11"/>
          </p:nvPr>
        </p:nvSpPr>
        <p:spPr/>
        <p:txBody>
          <a:bodyPr/>
          <a:lstStyle/>
          <a:p>
            <a:r>
              <a:rPr lang="en-US" dirty="0"/>
              <a:t>Container </a:t>
            </a:r>
            <a:r>
              <a:rPr lang="en-US" dirty="0" smtClean="0"/>
              <a:t>Definition</a:t>
            </a:r>
            <a:endParaRPr lang="en-GB" dirty="0"/>
          </a:p>
        </p:txBody>
      </p:sp>
      <p:sp>
        <p:nvSpPr>
          <p:cNvPr id="4" name="Text Placeholder 3"/>
          <p:cNvSpPr>
            <a:spLocks noGrp="1"/>
          </p:cNvSpPr>
          <p:nvPr>
            <p:ph type="body" sz="quarter" idx="12"/>
          </p:nvPr>
        </p:nvSpPr>
        <p:spPr/>
        <p:txBody>
          <a:bodyPr/>
          <a:lstStyle/>
          <a:p>
            <a:r>
              <a:rPr lang="en-US" dirty="0"/>
              <a:t>Container Development</a:t>
            </a:r>
          </a:p>
        </p:txBody>
      </p:sp>
    </p:spTree>
    <p:extLst>
      <p:ext uri="{BB962C8B-B14F-4D97-AF65-F5344CB8AC3E}">
        <p14:creationId xmlns="" xmlns:p14="http://schemas.microsoft.com/office/powerpoint/2010/main" val="16321086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ACKBASE 1">
      <a:dk1>
        <a:srgbClr val="2B2623"/>
      </a:dk1>
      <a:lt1>
        <a:srgbClr val="FFFFFF"/>
      </a:lt1>
      <a:dk2>
        <a:srgbClr val="2B2623"/>
      </a:dk2>
      <a:lt2>
        <a:srgbClr val="FFFFFF"/>
      </a:lt2>
      <a:accent1>
        <a:srgbClr val="BD2727"/>
      </a:accent1>
      <a:accent2>
        <a:srgbClr val="E5540F"/>
      </a:accent2>
      <a:accent3>
        <a:srgbClr val="ECAC03"/>
      </a:accent3>
      <a:accent4>
        <a:srgbClr val="71962D"/>
      </a:accent4>
      <a:accent5>
        <a:srgbClr val="215BA7"/>
      </a:accent5>
      <a:accent6>
        <a:srgbClr val="602D61"/>
      </a:accent6>
      <a:hlink>
        <a:srgbClr val="9E9088"/>
      </a:hlink>
      <a:folHlink>
        <a:srgbClr val="9E908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lumMod val="25000"/>
            <a:lumOff val="75000"/>
          </a:schemeClr>
        </a:solidFill>
        <a:ln w="3175"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algn="ctr">
          <a:defRPr sz="900" b="1" dirty="0">
            <a:solidFill>
              <a:schemeClr val="bg1"/>
            </a:solidFill>
            <a:latin typeface="Roboto Light"/>
          </a:defRPr>
        </a:defPPr>
      </a:lstStyle>
    </a:spDef>
    <a:lnDef>
      <a:spPr>
        <a:ln>
          <a:solidFill>
            <a:srgbClr val="474747"/>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latin typeface="Roboto Light"/>
            <a:cs typeface="Roboto Ligh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23432</TotalTime>
  <Words>1927</Words>
  <Application>Microsoft Office PowerPoint</Application>
  <PresentationFormat>On-screen Show (4:3)</PresentationFormat>
  <Paragraphs>429</Paragraphs>
  <Slides>27</Slides>
  <Notes>22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BC</dc:creator>
  <cp:lastModifiedBy>zsheth</cp:lastModifiedBy>
  <cp:revision>443</cp:revision>
  <cp:lastPrinted>2016-10-31T09:06:13Z</cp:lastPrinted>
  <dcterms:created xsi:type="dcterms:W3CDTF">2013-06-24T07:33:57Z</dcterms:created>
  <dcterms:modified xsi:type="dcterms:W3CDTF">2017-02-19T16:29:16Z</dcterms:modified>
</cp:coreProperties>
</file>