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9" r:id="rId1"/>
  </p:sldMasterIdLst>
  <p:notesMasterIdLst>
    <p:notesMasterId r:id="rId19"/>
  </p:notesMasterIdLst>
  <p:sldIdLst>
    <p:sldId id="256" r:id="rId2"/>
    <p:sldId id="270" r:id="rId3"/>
    <p:sldId id="271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9" r:id="rId12"/>
    <p:sldId id="294" r:id="rId13"/>
    <p:sldId id="295" r:id="rId14"/>
    <p:sldId id="296" r:id="rId15"/>
    <p:sldId id="299" r:id="rId16"/>
    <p:sldId id="303" r:id="rId17"/>
    <p:sldId id="304" r:id="rId18"/>
  </p:sldIdLst>
  <p:sldSz cx="12192000" cy="6858000"/>
  <p:notesSz cx="6858000" cy="9144000"/>
  <p:embeddedFontLst>
    <p:embeddedFont>
      <p:font typeface="Libre Franklin" pitchFamily="2" charset="77"/>
      <p:regular r:id="rId20"/>
      <p:bold r:id="rId21"/>
      <p:italic r:id="rId22"/>
      <p:boldItalic r:id="rId23"/>
    </p:embeddedFont>
    <p:embeddedFont>
      <p:font typeface="Tw Cen MT" panose="020B0602020104020603" pitchFamily="34" charset="77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pdecogi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githubgenera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http://bit.ly/supdecogit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https://bit.ly/githubgeneral</a:t>
            </a:r>
            <a:r>
              <a:rPr lang="en-US"/>
              <a:t> </a:t>
            </a: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767b3f37b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d767b3f3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767b3f37b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d767b3f3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767b3f37b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d767b3f3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767b3f37b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d767b3f3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767b3f37b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d767b3f37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767b3f37b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d767b3f37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767b3f37b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d767b3f37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767b3f37b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d767b3f37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767b3f36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d767b3f368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hello &gt; file1.html</a:t>
            </a:r>
            <a:endParaRPr/>
          </a:p>
        </p:txBody>
      </p:sp>
      <p:sp>
        <p:nvSpPr>
          <p:cNvPr id="258" name="Google Shape;258;gd767b3f368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767b3f368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d767b3f3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767b3f3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d767b3f36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use git reset HEAD~1 you need to then use checkout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d767b3f368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767b3f36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d767b3f368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use git reset HEAD~1 you need to then use checkout</a:t>
            </a:r>
            <a:endParaRPr/>
          </a:p>
          <a:p>
            <a:pPr marL="384048" lvl="0" indent="-3459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lang="en-US" sz="200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History of a file in the repo</a:t>
            </a:r>
            <a:endParaRPr sz="200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lvl="0" indent="-3459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lang="en-US" sz="200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log --stat -p -- &lt;filename&gt;</a:t>
            </a:r>
            <a:endParaRPr sz="200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84048" lvl="0" indent="-3586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Char char="■"/>
            </a:pPr>
            <a:endParaRPr sz="2000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d767b3f368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767b3f368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d767b3f3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767b3f37b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d767b3f37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7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4691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87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1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04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62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55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82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01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80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59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39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6B42AC70-B035-7FD8-9434-6409FB17E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INTRO TO GIT &amp; GITHUB </a:t>
            </a:r>
          </a:p>
        </p:txBody>
      </p:sp>
      <p:sp>
        <p:nvSpPr>
          <p:cNvPr id="113" name="Google Shape;113;p15"/>
          <p:cNvSpPr txBox="1"/>
          <p:nvPr/>
        </p:nvSpPr>
        <p:spPr>
          <a:xfrm>
            <a:off x="4161200" y="5667625"/>
            <a:ext cx="4708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 b="1">
                <a:solidFill>
                  <a:srgbClr val="FF0000"/>
                </a:solidFill>
              </a:rPr>
              <a:t>Scenario 2: </a:t>
            </a:r>
            <a:r>
              <a:rPr lang="en-US"/>
              <a:t>Push changes to GitHub</a:t>
            </a:r>
            <a:endParaRPr/>
          </a:p>
        </p:txBody>
      </p:sp>
      <p:sp>
        <p:nvSpPr>
          <p:cNvPr id="317" name="Google Shape;317;p47"/>
          <p:cNvSpPr txBox="1">
            <a:spLocks noGrp="1"/>
          </p:cNvSpPr>
          <p:nvPr>
            <p:ph idx="1"/>
          </p:nvPr>
        </p:nvSpPr>
        <p:spPr>
          <a:xfrm>
            <a:off x="1371600" y="2100024"/>
            <a:ext cx="9601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Change the </a:t>
            </a:r>
            <a:r>
              <a:rPr lang="en-US" sz="2200" b="1"/>
              <a:t>README.md</a:t>
            </a:r>
            <a:r>
              <a:rPr lang="en-US" sz="2200"/>
              <a:t> file and add a file (e.g., </a:t>
            </a:r>
            <a:r>
              <a:rPr lang="en-US" sz="2200" b="1"/>
              <a:t>index.html</a:t>
            </a:r>
            <a:r>
              <a:rPr lang="en-US" sz="2200"/>
              <a:t>) locally</a:t>
            </a:r>
            <a:endParaRPr sz="22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Commit your changes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commit –m "add index.html and correct README.md"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Showing the remote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remote show origin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Push the changes to the remote in GitHub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push origin main</a:t>
            </a:r>
            <a:endParaRPr sz="22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Check GitHub</a:t>
            </a:r>
            <a:endParaRPr sz="22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200"/>
              <a:buChar char="■"/>
            </a:pPr>
            <a:r>
              <a:rPr lang="en-US" sz="2200">
                <a:solidFill>
                  <a:srgbClr val="C00000"/>
                </a:solidFill>
              </a:rPr>
              <a:t>TO DO SEVERAL TIMES</a:t>
            </a:r>
            <a:endParaRPr sz="2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xfrm>
            <a:off x="1371600" y="63930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git push origin main</a:t>
            </a:r>
            <a:endParaRPr/>
          </a:p>
        </p:txBody>
      </p:sp>
      <p:sp>
        <p:nvSpPr>
          <p:cNvPr id="323" name="Google Shape;323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2062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84048" lvl="0" indent="-2062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Takes the local commits (of the main branch) and upload them to the remote server (origin) on GitHub on the (main) branch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Create a branch</a:t>
            </a:r>
            <a:endParaRPr/>
          </a:p>
        </p:txBody>
      </p:sp>
      <p:sp>
        <p:nvSpPr>
          <p:cNvPr id="355" name="Google Shape;355;p53"/>
          <p:cNvSpPr txBox="1">
            <a:spLocks noGrp="1"/>
          </p:cNvSpPr>
          <p:nvPr>
            <p:ph idx="1"/>
          </p:nvPr>
        </p:nvSpPr>
        <p:spPr>
          <a:xfrm>
            <a:off x="1371600" y="1595025"/>
            <a:ext cx="101901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Create a branch</a:t>
            </a:r>
            <a:endParaRPr/>
          </a:p>
          <a:p>
            <a:pPr marL="914400" lvl="1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 b="1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branch develop</a:t>
            </a:r>
            <a:endParaRPr/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solidFill>
                <a:schemeClr val="dk1"/>
              </a:solidFill>
            </a:endParaRPr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Use the branch</a:t>
            </a:r>
            <a:endParaRPr/>
          </a:p>
          <a:p>
            <a:pPr marL="914400" lvl="1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 b="1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i="0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checkout develop</a:t>
            </a:r>
            <a:endParaRPr/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solidFill>
                <a:schemeClr val="dk1"/>
              </a:solidFill>
            </a:endParaRPr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[o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r in one line</a:t>
            </a:r>
            <a:endParaRPr/>
          </a:p>
          <a:p>
            <a:pPr marL="914400" lvl="1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 b="1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–b develop]</a:t>
            </a:r>
            <a:endParaRPr/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b="0" i="0" u="none" strike="noStrike" cap="none">
              <a:solidFill>
                <a:schemeClr val="dk1"/>
              </a:solidFill>
            </a:endParaRPr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Give good names to the branches!</a:t>
            </a:r>
            <a:endParaRPr/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b="0" i="0" u="none" strike="noStrike" cap="none">
              <a:solidFill>
                <a:schemeClr val="dk1"/>
              </a:solidFill>
            </a:endParaRPr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1371600" y="28285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 b="1">
                <a:solidFill>
                  <a:srgbClr val="FF0000"/>
                </a:solidFill>
              </a:rPr>
              <a:t>Scenario 3: </a:t>
            </a:r>
            <a:r>
              <a:rPr lang="en-US"/>
              <a:t>Create a branch and push work to this branch in GitHub</a:t>
            </a:r>
            <a:endParaRPr/>
          </a:p>
        </p:txBody>
      </p:sp>
      <p:sp>
        <p:nvSpPr>
          <p:cNvPr id="361" name="Google Shape;361;p54"/>
          <p:cNvSpPr txBox="1">
            <a:spLocks noGrp="1"/>
          </p:cNvSpPr>
          <p:nvPr>
            <p:ph idx="1"/>
          </p:nvPr>
        </p:nvSpPr>
        <p:spPr>
          <a:xfrm>
            <a:off x="1371600" y="1813303"/>
            <a:ext cx="9601200" cy="52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84048" lvl="0" indent="-37357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Create a branch: develop and go to this branch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branch develop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checkout develop</a:t>
            </a:r>
            <a:endParaRPr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Make some local changes in </a:t>
            </a:r>
            <a:r>
              <a:rPr lang="en-US" sz="2200" b="1"/>
              <a:t>index,html</a:t>
            </a:r>
            <a:endParaRPr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■"/>
            </a:pPr>
            <a:r>
              <a:rPr lang="en-US" sz="2200">
                <a:solidFill>
                  <a:srgbClr val="C00000"/>
                </a:solidFill>
              </a:rPr>
              <a:t>Commit the changes</a:t>
            </a:r>
            <a:endParaRPr>
              <a:solidFill>
                <a:srgbClr val="C00000"/>
              </a:solidFill>
            </a:endParaRPr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Switch to the main branch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2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Look at the content of </a:t>
            </a:r>
            <a:r>
              <a:rPr lang="en-US" sz="2200" b="1"/>
              <a:t>index.html </a:t>
            </a:r>
            <a:endParaRPr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Switch back to the develop branch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checkout develop</a:t>
            </a:r>
            <a:endParaRPr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Look at the content of </a:t>
            </a:r>
            <a:r>
              <a:rPr lang="en-US" sz="2200" b="1"/>
              <a:t>index.html</a:t>
            </a:r>
            <a:endParaRPr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Push the branch to the remote repository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push origin develop</a:t>
            </a:r>
            <a:endParaRPr sz="22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67537" algn="l" rtl="0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What is happening in GitHub?</a:t>
            </a:r>
            <a:endParaRPr sz="2200"/>
          </a:p>
          <a:p>
            <a:pPr marL="384048" lvl="0" indent="-37357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Pull the changes from remote (made by other developers) before making any commit</a:t>
            </a:r>
            <a:endParaRPr/>
          </a:p>
          <a:p>
            <a:pPr marL="914400" lvl="1" indent="-37357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pull [nothing to pull here but do it as an habit]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i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Other commands on branches</a:t>
            </a:r>
            <a:endParaRPr/>
          </a:p>
        </p:txBody>
      </p:sp>
      <p:sp>
        <p:nvSpPr>
          <p:cNvPr id="367" name="Google Shape;367;p55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View all the branches and on what branch you are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View remote tracking and local branches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branch –a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Rename a branch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branch –m oldbranchname newbranchname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Delete a branch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branch –d branchname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i="0"/>
              <a:t>You cannot be on the branch you want to delete!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>
            <a:spLocks noGrp="1"/>
          </p:cNvSpPr>
          <p:nvPr>
            <p:ph type="title"/>
          </p:nvPr>
        </p:nvSpPr>
        <p:spPr>
          <a:xfrm>
            <a:off x="1371600" y="46882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 b="1">
                <a:solidFill>
                  <a:srgbClr val="FF0000"/>
                </a:solidFill>
              </a:rPr>
              <a:t>Scenario 5: </a:t>
            </a:r>
            <a:r>
              <a:rPr lang="en-US"/>
              <a:t>Create one more pull request</a:t>
            </a:r>
            <a:endParaRPr/>
          </a:p>
        </p:txBody>
      </p:sp>
      <p:sp>
        <p:nvSpPr>
          <p:cNvPr id="390" name="Google Shape;390;p58"/>
          <p:cNvSpPr txBox="1">
            <a:spLocks noGrp="1"/>
          </p:cNvSpPr>
          <p:nvPr>
            <p:ph idx="1"/>
          </p:nvPr>
        </p:nvSpPr>
        <p:spPr>
          <a:xfrm>
            <a:off x="1371600" y="1954728"/>
            <a:ext cx="96012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Pull the files on master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2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On the develop branch, work on the files locally, make changes and commit them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Push the changes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>
                <a:latin typeface="Courier New"/>
                <a:ea typeface="Courier New"/>
                <a:cs typeface="Courier New"/>
                <a:sym typeface="Courier New"/>
              </a:rPr>
              <a:t>git push origin develop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GitHub, create a pull request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 sz="2200"/>
              <a:t>       using the interface and merge it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/>
          </a:p>
        </p:txBody>
      </p:sp>
      <p:pic>
        <p:nvPicPr>
          <p:cNvPr id="391" name="Google Shape;39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752" y="4438329"/>
            <a:ext cx="5021450" cy="207581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8"/>
          <p:cNvSpPr/>
          <p:nvPr/>
        </p:nvSpPr>
        <p:spPr>
          <a:xfrm>
            <a:off x="7423485" y="4438329"/>
            <a:ext cx="589500" cy="228600"/>
          </a:xfrm>
          <a:prstGeom prst="rect">
            <a:avLst/>
          </a:prstGeom>
          <a:solidFill>
            <a:schemeClr val="accent1"/>
          </a:solidFill>
          <a:ln w="34925" cap="flat" cmpd="sng">
            <a:solidFill>
              <a:srgbClr val="6666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 b="1">
                <a:solidFill>
                  <a:srgbClr val="FF0000"/>
                </a:solidFill>
              </a:rPr>
              <a:t>Scenario 7: </a:t>
            </a:r>
            <a:r>
              <a:rPr lang="en-US"/>
              <a:t>Delete index.html in GitHub</a:t>
            </a:r>
            <a:endParaRPr/>
          </a:p>
        </p:txBody>
      </p:sp>
      <p:sp>
        <p:nvSpPr>
          <p:cNvPr id="417" name="Google Shape;417;p62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We will delete a remote file that is local too!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In the terminal do the following: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On the develop branch in the terminal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rm index.html </a:t>
            </a:r>
            <a:endParaRPr sz="2800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commit –m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"delete index.html"</a:t>
            </a:r>
            <a:endParaRPr sz="2800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push origin develop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/>
              <a:t>Do the pull request in GitHub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/>
              <a:t>Go back to the terminal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800" i="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 i="0"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Other commands to use</a:t>
            </a:r>
            <a:endParaRPr/>
          </a:p>
        </p:txBody>
      </p:sp>
      <p:sp>
        <p:nvSpPr>
          <p:cNvPr id="423" name="Google Shape;423;p63"/>
          <p:cNvSpPr txBox="1">
            <a:spLocks noGrp="1"/>
          </p:cNvSpPr>
          <p:nvPr>
            <p:ph idx="1"/>
          </p:nvPr>
        </p:nvSpPr>
        <p:spPr>
          <a:xfrm>
            <a:off x="1371600" y="1592452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diff HEAD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diff --staged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log --oneline --graph --decorate --all</a:t>
            </a:r>
            <a:endParaRPr/>
          </a:p>
        </p:txBody>
      </p:sp>
      <p:pic>
        <p:nvPicPr>
          <p:cNvPr id="424" name="Google Shape;42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3777550"/>
            <a:ext cx="7199375" cy="28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Installation and configuration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idx="1"/>
          </p:nvPr>
        </p:nvSpPr>
        <p:spPr>
          <a:xfrm>
            <a:off x="1371600" y="1924615"/>
            <a:ext cx="101901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Git is installed</a:t>
            </a:r>
            <a:endParaRPr sz="2800">
              <a:solidFill>
                <a:schemeClr val="dk1"/>
              </a:solidFill>
            </a:endParaRPr>
          </a:p>
          <a:p>
            <a:pPr marL="914400" lvl="1" indent="-447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</a:rPr>
              <a:t>PC: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 sz="2800">
              <a:solidFill>
                <a:schemeClr val="dk1"/>
              </a:solidFill>
            </a:endParaRPr>
          </a:p>
          <a:p>
            <a:pPr marL="1371600" lvl="2" indent="-4475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Command line (DOS)</a:t>
            </a:r>
            <a:endParaRPr sz="2800">
              <a:solidFill>
                <a:schemeClr val="dk1"/>
              </a:solidFill>
            </a:endParaRPr>
          </a:p>
          <a:p>
            <a:pPr marL="1371600" lvl="2" indent="-4475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Default editor: VI (but change it to Notepad or other)</a:t>
            </a:r>
            <a:endParaRPr sz="2800">
              <a:solidFill>
                <a:schemeClr val="dk1"/>
              </a:solidFill>
            </a:endParaRPr>
          </a:p>
          <a:p>
            <a:pPr marL="1371600" lvl="2" indent="-4475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git is added to your PATH</a:t>
            </a:r>
            <a:endParaRPr sz="2800">
              <a:solidFill>
                <a:schemeClr val="dk1"/>
              </a:solidFill>
            </a:endParaRPr>
          </a:p>
          <a:p>
            <a:pPr marL="1371600" lvl="2" indent="-4475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Defaut branch is main</a:t>
            </a:r>
            <a:endParaRPr sz="2800">
              <a:solidFill>
                <a:schemeClr val="dk1"/>
              </a:solidFill>
            </a:endParaRPr>
          </a:p>
          <a:p>
            <a:pPr marL="914400" lvl="1" indent="-447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</a:rPr>
              <a:t>MAC: Git is already installed </a:t>
            </a:r>
            <a:endParaRPr sz="2800">
              <a:solidFill>
                <a:schemeClr val="dk1"/>
              </a:solidFill>
            </a:endParaRPr>
          </a:p>
          <a:p>
            <a:pPr marL="1371600" lvl="2" indent="-4475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Terminal (Linux)</a:t>
            </a:r>
            <a:endParaRPr sz="2800">
              <a:solidFill>
                <a:schemeClr val="dk1"/>
              </a:solidFill>
            </a:endParaRPr>
          </a:p>
          <a:p>
            <a:pPr marL="384048" lvl="0" indent="-2062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>
              <a:solidFill>
                <a:schemeClr val="dk1"/>
              </a:solidFill>
            </a:endParaRPr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git config --global user.email </a:t>
            </a:r>
            <a:r>
              <a:rPr lang="en-US" sz="2800">
                <a:solidFill>
                  <a:srgbClr val="FF0000"/>
                </a:solidFill>
              </a:rPr>
              <a:t>youremail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git config --global user.name </a:t>
            </a:r>
            <a:r>
              <a:rPr lang="en-US" sz="2800">
                <a:solidFill>
                  <a:srgbClr val="FF0000"/>
                </a:solidFill>
              </a:rPr>
              <a:t>yourname</a:t>
            </a:r>
            <a:endParaRPr sz="28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endParaRPr sz="28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1</a:t>
            </a:r>
            <a:r>
              <a:rPr lang="en-US"/>
              <a:t> – In the terminal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idx="1"/>
          </p:nvPr>
        </p:nvSpPr>
        <p:spPr>
          <a:xfrm>
            <a:off x="1371600" y="959850"/>
            <a:ext cx="10517400" cy="6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SampleApp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 create new folder named SampleApp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SampleApp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</a:t>
            </a:r>
            <a:r>
              <a:rPr lang="en-US" sz="2800">
                <a:solidFill>
                  <a:schemeClr val="dk1"/>
                </a:solidFill>
              </a:rPr>
              <a:t> go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 to the project folder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 initialize the repository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Create a new file:  file.txt</a:t>
            </a:r>
            <a:endParaRPr sz="2800" b="0" i="0" u="none" strike="noStrike" cap="none">
              <a:solidFill>
                <a:schemeClr val="dk1"/>
              </a:solidFill>
            </a:endParaRPr>
          </a:p>
          <a:p>
            <a:pPr marL="914400" lvl="1" indent="-447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</a:rPr>
              <a:t>Mac: touch file.txt		PC: echo test &gt; file.txt</a:t>
            </a:r>
            <a:endParaRPr sz="2800">
              <a:solidFill>
                <a:schemeClr val="dk1"/>
              </a:solidFill>
            </a:endParaRPr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 view the repository status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 stage the files to commit and tell get what files to track, "." selects all the new files or files with changes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file.txt -m "New file" </a:t>
            </a:r>
            <a:r>
              <a:rPr lang="en-US" sz="2800" b="0" i="0" u="none" strike="noStrike" cap="none">
                <a:solidFill>
                  <a:schemeClr val="dk1"/>
                </a:solidFill>
              </a:rPr>
              <a:t>- add the changes to the repo with the named file, "-m" indicates message included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</a:t>
            </a:r>
            <a:r>
              <a:rPr lang="en-US" sz="2800">
                <a:solidFill>
                  <a:schemeClr val="dk1"/>
                </a:solidFill>
              </a:rPr>
              <a:t>– see the logs of the changes </a:t>
            </a:r>
            <a:endParaRPr/>
          </a:p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lang="en-US" sz="2800" i="0">
                <a:solidFill>
                  <a:schemeClr val="dk1"/>
                </a:solidFill>
              </a:rPr>
              <a:t>- small logs</a:t>
            </a:r>
            <a:endParaRPr sz="28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endParaRPr sz="28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1</a:t>
            </a:r>
            <a:r>
              <a:rPr lang="en-US"/>
              <a:t> – Correct the last commit message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102210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9039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Mac: touch file.html				PC: echo test &gt; file.html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Mac: touch otherfile.html		PC: echo test&gt; otherfile.html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2100"/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git commit –m "file.html and otherfile.html"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/>
              <a:t>[Do some git status, git add here… These staging things will be added to the previous commit]</a:t>
            </a:r>
            <a:endParaRPr sz="2100"/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git commit </a:t>
            </a:r>
            <a:r>
              <a:rPr lang="en-US" sz="21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--amend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-m "commit file.html and otherfile.html"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903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2a</a:t>
            </a:r>
            <a:r>
              <a:rPr lang="en-US"/>
              <a:t> – Recover a deleted file that </a:t>
            </a:r>
            <a:r>
              <a:rPr lang="en-US" b="1"/>
              <a:t>WAS NOT </a:t>
            </a:r>
            <a:r>
              <a:rPr lang="en-US"/>
              <a:t>committed</a:t>
            </a: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4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4094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b="1"/>
              <a:t>You deleted a file and immediately realized it was a mistake!</a:t>
            </a:r>
            <a:endParaRPr sz="2400" b="1"/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MAC: rm file.html		PC: del file.html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MAC: ls –al 				PC: dir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2400"/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file.html</a:t>
            </a:r>
            <a:endParaRPr sz="2400"/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2400"/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MAC: ls –al			PC: dir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4094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Is the file back?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2b</a:t>
            </a:r>
            <a:r>
              <a:rPr lang="en-US"/>
              <a:t> – Recover a deleted file that </a:t>
            </a:r>
            <a:r>
              <a:rPr lang="en-US" b="1"/>
              <a:t>WAS</a:t>
            </a:r>
            <a:r>
              <a:rPr lang="en-US"/>
              <a:t> committed</a:t>
            </a:r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idx="1"/>
          </p:nvPr>
        </p:nvSpPr>
        <p:spPr>
          <a:xfrm>
            <a:off x="1371600" y="2285999"/>
            <a:ext cx="9601200" cy="4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You made a commit deleting a file, but then realized you wanted to keep the file around after all!</a:t>
            </a:r>
            <a:endParaRPr b="1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MAC: rm file.html		PC: del file.html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commit –m "remove file.html"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MAC: ls –al				PC: dir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reset --hard HEAD~1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MAC: ls –al				PC: dir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log –-oneline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Is the file back?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2c </a:t>
            </a:r>
            <a:r>
              <a:rPr lang="en-US"/>
              <a:t>– Recover a deleted file after MORE commits</a:t>
            </a:r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idx="1"/>
          </p:nvPr>
        </p:nvSpPr>
        <p:spPr>
          <a:xfrm>
            <a:off x="1371600" y="2438399"/>
            <a:ext cx="9601200" cy="4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b="1"/>
              <a:t>If you deleted a file, committed, then continued work and did more commits, only to find that deleting the file was a mistake</a:t>
            </a:r>
            <a:endParaRPr/>
          </a:p>
          <a:p>
            <a:pPr marL="384048" lvl="0" indent="-2316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Find the right commit where the file is still present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log --follow -p -- filename</a:t>
            </a:r>
            <a:endParaRPr b="1">
              <a:solidFill>
                <a:srgbClr val="C00000"/>
              </a:solidFill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-U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 hash filename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Is the file back?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Scenario 3</a:t>
            </a:r>
            <a:r>
              <a:rPr lang="en-US"/>
              <a:t> – Reverting a commit</a:t>
            </a: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40309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 b="1"/>
              <a:t>Sometimes you just need to go back to a previous version!</a:t>
            </a:r>
            <a:endParaRPr sz="23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300"/>
          </a:p>
          <a:p>
            <a:pPr marL="384048" lvl="0" indent="-4030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Going back to the version before the last commit</a:t>
            </a:r>
            <a:endParaRPr sz="2300"/>
          </a:p>
          <a:p>
            <a:pPr marL="384048" lvl="0" indent="-4030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300"/>
              <a:buChar char="■"/>
            </a:pPr>
            <a:r>
              <a:rPr lang="en-US" sz="23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git revert HEAD</a:t>
            </a:r>
            <a:endParaRPr sz="230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300"/>
          </a:p>
          <a:p>
            <a:pPr marL="384048" lvl="0" indent="-4030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</a:pPr>
            <a:r>
              <a:rPr lang="en-US" sz="2300"/>
              <a:t>Going back to a version with a provided hash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marL="384048" lvl="0" indent="-4030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300"/>
              <a:buChar char="■"/>
            </a:pPr>
            <a:r>
              <a:rPr lang="en-US" sz="23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git revert &lt;commit hash&gt;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lang="en-US" b="1">
                <a:solidFill>
                  <a:srgbClr val="FF0000"/>
                </a:solidFill>
              </a:rPr>
              <a:t>Scenario 1: </a:t>
            </a:r>
            <a:r>
              <a:rPr lang="en-US"/>
              <a:t>Clone a repository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idx="1"/>
          </p:nvPr>
        </p:nvSpPr>
        <p:spPr>
          <a:xfrm>
            <a:off x="1371600" y="1735810"/>
            <a:ext cx="9601200" cy="4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GitHub 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i="0"/>
              <a:t>Create a repository </a:t>
            </a:r>
            <a:r>
              <a:rPr lang="en-US" sz="2200" b="1" i="0"/>
              <a:t>Remote</a:t>
            </a:r>
            <a:r>
              <a:rPr lang="en-US" sz="2200" i="0"/>
              <a:t> initialized with a </a:t>
            </a:r>
            <a:r>
              <a:rPr lang="en-US" sz="2200" b="1" i="0"/>
              <a:t>README.md</a:t>
            </a:r>
            <a:r>
              <a:rPr lang="en-US" sz="2200" i="0"/>
              <a:t> file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the terminal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i="0"/>
              <a:t>Make a new directory: </a:t>
            </a:r>
            <a:r>
              <a:rPr lang="en-US" sz="2200" b="1" i="0"/>
              <a:t>mkdir Local</a:t>
            </a:r>
            <a:endParaRPr sz="2200" b="1" i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/>
              <a:t>cd Local</a:t>
            </a:r>
            <a:endParaRPr sz="2200" b="1" i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i="0"/>
              <a:t>Clone the remote repository in </a:t>
            </a:r>
            <a:r>
              <a:rPr lang="en-US" sz="2200" b="1" i="0"/>
              <a:t>Remote </a:t>
            </a:r>
            <a:r>
              <a:rPr lang="en-US" sz="2200" i="0"/>
              <a:t>using </a:t>
            </a:r>
            <a:endParaRPr/>
          </a:p>
          <a:p>
            <a:pPr marL="1371600" lvl="2" indent="-3840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git clone https://github.com/yourpseudo/Remote.git 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lang="en-US" sz="2200" b="1" i="0"/>
              <a:t>cd Remote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On what branch are you?</a:t>
            </a:r>
            <a:endParaRPr sz="2200" i="0"/>
          </a:p>
          <a:p>
            <a:pPr marL="987552" lvl="2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{2AC3C6DA-476F-E240-8CC8-69758B8C60BB}tf10001073</Template>
  <TotalTime>11</TotalTime>
  <Words>1189</Words>
  <Application>Microsoft Macintosh PowerPoint</Application>
  <PresentationFormat>Widescreen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Libre Franklin</vt:lpstr>
      <vt:lpstr>Arial</vt:lpstr>
      <vt:lpstr>Calibri</vt:lpstr>
      <vt:lpstr>Tw Cen MT</vt:lpstr>
      <vt:lpstr>Droplet</vt:lpstr>
      <vt:lpstr> INTRO TO GIT &amp; GITHUB </vt:lpstr>
      <vt:lpstr>Installation and configuration</vt:lpstr>
      <vt:lpstr>Scenario 1 – In the terminal</vt:lpstr>
      <vt:lpstr>Scenario 1 – Correct the last commit message</vt:lpstr>
      <vt:lpstr>Scenario 2a – Recover a deleted file that WAS NOT committed</vt:lpstr>
      <vt:lpstr>Scenario 2b – Recover a deleted file that WAS committed</vt:lpstr>
      <vt:lpstr>Scenario 2c – Recover a deleted file after MORE commits</vt:lpstr>
      <vt:lpstr>Scenario 3 – Reverting a commit</vt:lpstr>
      <vt:lpstr>Scenario 1: Clone a repository</vt:lpstr>
      <vt:lpstr>Scenario 2: Push changes to GitHub</vt:lpstr>
      <vt:lpstr>git push origin main</vt:lpstr>
      <vt:lpstr>Create a branch</vt:lpstr>
      <vt:lpstr>Scenario 3: Create a branch and push work to this branch in GitHub</vt:lpstr>
      <vt:lpstr>Other commands on branches</vt:lpstr>
      <vt:lpstr>Scenario 5: Create one more pull request</vt:lpstr>
      <vt:lpstr>Scenario 7: Delete index.html in GitHub</vt:lpstr>
      <vt:lpstr>Other commands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 TO GIT &amp; GITHUB </dc:title>
  <cp:lastModifiedBy>Rawat, Mr. Jitendra</cp:lastModifiedBy>
  <cp:revision>5</cp:revision>
  <dcterms:modified xsi:type="dcterms:W3CDTF">2024-02-18T18:12:26Z</dcterms:modified>
</cp:coreProperties>
</file>