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7" r:id="rId4"/>
    <p:sldId id="276" r:id="rId5"/>
    <p:sldId id="27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tendrasoni/PracticeMVC/tree/master/PracticeMVC/PracticeMVC/Console/Solid/S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5562598" cy="533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S: Single Responsibility Principle (SRP)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FDD6D4-F916-452D-8BEB-C98EEA12439D}"/>
              </a:ext>
            </a:extLst>
          </p:cNvPr>
          <p:cNvSpPr txBox="1">
            <a:spLocks/>
          </p:cNvSpPr>
          <p:nvPr/>
        </p:nvSpPr>
        <p:spPr>
          <a:xfrm>
            <a:off x="4189412" y="5715000"/>
            <a:ext cx="457199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 - Jitendra Soni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the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Robert C. Martin </a:t>
            </a:r>
            <a:r>
              <a:rPr lang="en-US" dirty="0"/>
              <a:t>expresses the principle as, "A class should have only one reason to change,"</a:t>
            </a: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- 1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Customer Registration Functionality –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Wrong Design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Right Design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B8EF-EF89-4EEC-9C26-E13242CD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2409825"/>
            <a:ext cx="534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7D26-46E4-4820-8B1E-BABDBDCC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Let’s do the practical for a few Cases</a:t>
            </a:r>
          </a:p>
          <a:p>
            <a:pPr marL="4572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</a:p>
          <a:p>
            <a:pPr marL="45720" indent="0" algn="ctr">
              <a:buNone/>
            </a:pPr>
            <a:r>
              <a:rPr lang="en-US" dirty="0">
                <a:hlinkClick r:id="rId2"/>
              </a:rPr>
              <a:t>https://github.com/jitendrasoni/PracticeMVC/tree/master/PracticeMVC/PracticeMVC/Console/Solid/SRP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A35F-CF39-49D1-90F6-C759BE9F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25889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635</TotalTime>
  <Words>87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Continental Europe 16x9</vt:lpstr>
      <vt:lpstr>SOLID Principle</vt:lpstr>
      <vt:lpstr>Let’s check the definition</vt:lpstr>
      <vt:lpstr>Case - 1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Principal</dc:title>
  <dc:creator>jitendra</dc:creator>
  <cp:lastModifiedBy>jitendra</cp:lastModifiedBy>
  <cp:revision>11</cp:revision>
  <dcterms:created xsi:type="dcterms:W3CDTF">2020-05-09T22:10:45Z</dcterms:created>
  <dcterms:modified xsi:type="dcterms:W3CDTF">2020-05-12T05:42:21Z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