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94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94"/>
            <p14:sldId id="292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69942" autoAdjust="0"/>
  </p:normalViewPr>
  <p:slideViewPr>
    <p:cSldViewPr snapToGrid="0">
      <p:cViewPr varScale="1">
        <p:scale>
          <a:sx n="60" d="100"/>
          <a:sy n="60" d="100"/>
        </p:scale>
        <p:origin x="14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Hello All </a:t>
            </a:r>
            <a:r>
              <a:rPr lang="en-US" b="1" dirty="0" err="1"/>
              <a:t>Solr</a:t>
            </a:r>
            <a:r>
              <a:rPr lang="en-US" b="1" dirty="0"/>
              <a:t> Lovers and welcome in my </a:t>
            </a:r>
            <a:r>
              <a:rPr lang="en-US" b="1" dirty="0" err="1"/>
              <a:t>solr</a:t>
            </a:r>
            <a:r>
              <a:rPr lang="en-US" b="1" dirty="0"/>
              <a:t> in practical video series.</a:t>
            </a:r>
          </a:p>
          <a:p>
            <a:endParaRPr lang="en-US" b="1" dirty="0"/>
          </a:p>
          <a:p>
            <a:r>
              <a:rPr lang="en-US" b="1" dirty="0"/>
              <a:t>The purpose of this series is to provide all practical details from basic to advance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1" y="714241"/>
            <a:ext cx="11774750" cy="1977871"/>
          </a:xfrm>
        </p:spPr>
        <p:txBody>
          <a:bodyPr/>
          <a:lstStyle/>
          <a:p>
            <a:r>
              <a:rPr lang="en-US" sz="8000" b="1" dirty="0"/>
              <a:t>Apache </a:t>
            </a:r>
            <a:r>
              <a:rPr lang="en-US" sz="8000" b="1" dirty="0" err="1"/>
              <a:t>Solr</a:t>
            </a:r>
            <a:r>
              <a:rPr lang="en-US" sz="8000" b="1" dirty="0"/>
              <a:t> Version 8.2.0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7" y="2542083"/>
            <a:ext cx="10141258" cy="1977871"/>
          </a:xfrm>
        </p:spPr>
        <p:txBody>
          <a:bodyPr/>
          <a:lstStyle/>
          <a:p>
            <a:r>
              <a:rPr lang="en-US" sz="4000" dirty="0"/>
              <a:t>Part -1.3</a:t>
            </a:r>
          </a:p>
          <a:p>
            <a:r>
              <a:rPr lang="en-US" sz="4000" dirty="0"/>
              <a:t>Installation - </a:t>
            </a:r>
            <a:r>
              <a:rPr lang="en-US" sz="4000" b="1" dirty="0"/>
              <a:t>Window Machine – PowerShell Scripts</a:t>
            </a:r>
          </a:p>
        </p:txBody>
      </p:sp>
      <p:sp>
        <p:nvSpPr>
          <p:cNvPr id="6" name="About">
            <a:extLst>
              <a:ext uri="{FF2B5EF4-FFF2-40B4-BE49-F238E27FC236}">
                <a16:creationId xmlns:a16="http://schemas.microsoft.com/office/drawing/2014/main" id="{CB201933-30AC-4BB1-8208-E41BCC0D3E66}"/>
              </a:ext>
            </a:extLst>
          </p:cNvPr>
          <p:cNvSpPr txBox="1">
            <a:spLocks/>
          </p:cNvSpPr>
          <p:nvPr/>
        </p:nvSpPr>
        <p:spPr>
          <a:xfrm>
            <a:off x="8594114" y="5876729"/>
            <a:ext cx="3784317" cy="53406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5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Author – Jitendra Soni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2D6AE-5C0F-4C53-BC85-31428E516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106" y="3829758"/>
            <a:ext cx="2442152" cy="24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Practical-</a:t>
            </a:r>
            <a:endParaRPr lang="en-US" sz="4000" b="1" dirty="0"/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7AE922A0-7764-4524-8376-459942C401DD}"/>
              </a:ext>
            </a:extLst>
          </p:cNvPr>
          <p:cNvSpPr txBox="1">
            <a:spLocks/>
          </p:cNvSpPr>
          <p:nvPr/>
        </p:nvSpPr>
        <p:spPr>
          <a:xfrm>
            <a:off x="1090862" y="1507068"/>
            <a:ext cx="7209759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95B81F-8D67-4DCD-B87D-5F6FE65B445B}"/>
              </a:ext>
            </a:extLst>
          </p:cNvPr>
          <p:cNvSpPr txBox="1">
            <a:spLocks/>
          </p:cNvSpPr>
          <p:nvPr/>
        </p:nvSpPr>
        <p:spPr>
          <a:xfrm>
            <a:off x="1346447" y="2542083"/>
            <a:ext cx="10141258" cy="128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en-US" sz="4000" b="1" dirty="0"/>
              <a:t>Setup a new Linux Machine.</a:t>
            </a:r>
          </a:p>
        </p:txBody>
      </p:sp>
    </p:spTree>
    <p:extLst>
      <p:ext uri="{BB962C8B-B14F-4D97-AF65-F5344CB8AC3E}">
        <p14:creationId xmlns:p14="http://schemas.microsoft.com/office/powerpoint/2010/main" val="5198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8466" y="721661"/>
            <a:ext cx="11215067" cy="640080"/>
          </a:xfrm>
        </p:spPr>
        <p:txBody>
          <a:bodyPr>
            <a:noAutofit/>
          </a:bodyPr>
          <a:lstStyle/>
          <a:p>
            <a:r>
              <a:rPr lang="en-US" sz="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 and Answers?</a:t>
            </a:r>
          </a:p>
        </p:txBody>
      </p:sp>
    </p:spTree>
    <p:extLst>
      <p:ext uri="{BB962C8B-B14F-4D97-AF65-F5344CB8AC3E}">
        <p14:creationId xmlns:p14="http://schemas.microsoft.com/office/powerpoint/2010/main" val="3549337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774A73-0280-47B7-9E46-5069D22208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3D(2)</Template>
  <TotalTime>0</TotalTime>
  <Words>61</Words>
  <Application>Microsoft Office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Get Started with 3D</vt:lpstr>
      <vt:lpstr>Apache Solr Version 8.2.0</vt:lpstr>
      <vt:lpstr>Start Practical-</vt:lpstr>
      <vt:lpstr>Question and Answers?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2019-09-07T21:53:42Z</dcterms:created>
  <dcterms:modified xsi:type="dcterms:W3CDTF">2019-11-15T22:40:36Z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