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7ADD-A845-48EA-A454-27983406C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E66E4-865D-4752-998A-E34BE246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BA331-4A82-4318-B8DD-12AF0DC2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D29A-EF0E-426A-A250-FDD0C04B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2AEA2-1064-440A-81AC-2242C35E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FA1D-74A5-4AB6-9F8B-9203CC72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FF1A1-FE5B-4E0B-ACC7-A021F047A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51AB4-A1B1-4E31-A8EF-ED36F093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72C8-6052-4832-A193-D2AEDA7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8A70-F910-43EB-B93A-2E8F771C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3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F5A04-7D06-4C2C-8E9A-7710D7E26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07A83-CFC0-4853-9309-273E7E7B9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ED4B-1EAA-420F-8B9E-7B0A015F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82FB-87B6-444D-9882-66E86BFC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783C-E80D-44DF-B067-1AC3CF10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7AAA-2C72-4726-A0FC-6B122954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6839-613B-4698-8B1E-38214D9C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22D0-FCAB-40D5-983A-F6232588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E96EE-80DF-4A4B-A5A9-047090B1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D54E-B3EB-4A08-85FE-C569B5A6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61F3-B3D1-4BC9-817A-0F93D539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739D8-8EBF-402A-848A-722795027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220B-AB2E-4C2E-87B9-6BDE95B6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1B1B3-3726-4E3D-9581-F84B91C4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BD42-89A5-43A0-8B63-807FEC83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E65D-8EC3-4453-AF1B-9365EADC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677B-A205-4BBE-96E7-287388E35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33C26-0057-416E-B2C6-A8C7D22F2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7742B-9C8C-42BB-B7A3-21FF0697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B300-D90F-4319-B0EE-8C872858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8002C-B2DC-4ABF-A4AF-3686B4EB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8D5A-CEA5-4D94-8D2B-C26B382B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7D77E-0D5C-45E1-87B0-F2119BD7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89B5A-70E1-4BCF-81A4-1E8763B8A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064D0-38C6-438E-AE98-04672A731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97682-3A77-40A0-B38C-B483D8B84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05315-433D-4BA8-9DEE-FB9690E4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3B908-E203-486C-B6A2-45DF8643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22BF2-21BE-421E-8D85-B0B5FA58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128A-0F55-4F8C-96A6-7DC434A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6F58D-9C27-4EDC-B2EE-96B2D9B1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07175-E55F-4057-A0E3-62726BCB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60133-3D1A-443D-B095-E88967BD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39F71-5482-49C1-8C31-2868F915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13C81-2766-4513-BE0A-6D683F0C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E7F87-B8C1-4D3C-B6F0-975E4A12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48EE-7C6C-463D-8268-09C35962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3584-74C8-4C17-91F5-224506FB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C1FA8-2CDC-4E69-B441-8C30205E8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51166-D126-4A73-A27C-895E3A85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930E-CBB3-476C-B5E9-A9E9E5E3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538FA-82F8-4AC1-BB77-ADD13EE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6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B9DA-A4DC-467F-908E-C724F82E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980D4-C1DF-42D0-9124-C85F60E2C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CC4A9-CED5-45EC-B273-2ACC0F346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2786-C57B-4294-B35B-3A006C43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63333-03ED-4EF7-B2FB-1ECF303C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A1699-E063-4825-95E5-48AF6C84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5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3039D-5E10-4E36-AD01-7A05A6E6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AF53C-0276-4A16-8CC9-0635F4C7A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4317-55A1-41BE-BAB7-40B9FE048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A4C4-59A8-44AD-9D23-2DF7A6FB3D5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5FA2-CF28-4B9C-871F-672B8B6ED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3CBD-B091-4CD5-9A3E-BD5250AA8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9B177-BB87-47A3-A030-F2C06577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deproject.com/Articles/555855/Introduction-to-CQ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FA25-7E6C-4D56-804B-FB39B3CCB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CQRS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23902-D835-4F5A-B49D-EE954DCCA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7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FA25-7E6C-4D56-804B-FB39B3CC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199086"/>
            <a:ext cx="11597196" cy="43122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CQRS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431A6-7E31-45C0-83D3-421ABB1870F4}"/>
              </a:ext>
            </a:extLst>
          </p:cNvPr>
          <p:cNvSpPr/>
          <p:nvPr/>
        </p:nvSpPr>
        <p:spPr>
          <a:xfrm>
            <a:off x="1512162" y="6474247"/>
            <a:ext cx="740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https://www.codeproject.com/Articles/555855/Introduction-to-CQRS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083CA-2D55-4E6E-8E26-32ED6FB3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566737"/>
            <a:ext cx="64865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7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FB1FAB-F66F-491F-9E71-E36924BC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61" y="502127"/>
            <a:ext cx="7315522" cy="585374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04C990-58DE-4460-9BCD-A41521AB5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199086"/>
            <a:ext cx="11597196" cy="43122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38557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FA25-7E6C-4D56-804B-FB39B3CC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199086"/>
            <a:ext cx="11597196" cy="43122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Sequential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431A6-7E31-45C0-83D3-421ABB1870F4}"/>
              </a:ext>
            </a:extLst>
          </p:cNvPr>
          <p:cNvSpPr/>
          <p:nvPr/>
        </p:nvSpPr>
        <p:spPr>
          <a:xfrm>
            <a:off x="642150" y="1200911"/>
            <a:ext cx="10135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a pattern not the architecture.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0ABC5-C345-447D-99BE-8CD532D1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719"/>
            <a:ext cx="12192000" cy="550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9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FA25-7E6C-4D56-804B-FB39B3CC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199086"/>
            <a:ext cx="11597196" cy="43122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Simple MVC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375A82-C1EB-4D7C-8A3D-AE940E544894}"/>
              </a:ext>
            </a:extLst>
          </p:cNvPr>
          <p:cNvSpPr/>
          <p:nvPr/>
        </p:nvSpPr>
        <p:spPr>
          <a:xfrm>
            <a:off x="3835339" y="1510591"/>
            <a:ext cx="105644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 MVC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04792-5D71-4888-B40C-51DFB0204CAC}"/>
              </a:ext>
            </a:extLst>
          </p:cNvPr>
          <p:cNvSpPr/>
          <p:nvPr/>
        </p:nvSpPr>
        <p:spPr>
          <a:xfrm>
            <a:off x="5647862" y="1510591"/>
            <a:ext cx="12325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33934-C83B-4EB1-9F76-ACD0305F17E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891781" y="1967791"/>
            <a:ext cx="75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F0E92-1471-469C-A3E9-64E74F0F2D26}"/>
              </a:ext>
            </a:extLst>
          </p:cNvPr>
          <p:cNvSpPr/>
          <p:nvPr/>
        </p:nvSpPr>
        <p:spPr>
          <a:xfrm>
            <a:off x="7636460" y="1510591"/>
            <a:ext cx="123251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FA38BE-E325-49BF-AEDB-F12F3677DE7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6880379" y="1967791"/>
            <a:ext cx="75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16F2ED-7639-4269-BD3F-85890546B598}"/>
              </a:ext>
            </a:extLst>
          </p:cNvPr>
          <p:cNvSpPr/>
          <p:nvPr/>
        </p:nvSpPr>
        <p:spPr>
          <a:xfrm>
            <a:off x="5647861" y="3004259"/>
            <a:ext cx="12325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 to DB and get the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E1DEA9-909E-4FEA-9070-1EBE70E2A503}"/>
              </a:ext>
            </a:extLst>
          </p:cNvPr>
          <p:cNvCxnSpPr>
            <a:stCxn id="7" idx="2"/>
            <a:endCxn id="20" idx="0"/>
          </p:cNvCxnSpPr>
          <p:nvPr/>
        </p:nvCxnSpPr>
        <p:spPr>
          <a:xfrm flipH="1">
            <a:off x="6264120" y="2424991"/>
            <a:ext cx="1" cy="57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23BD67-30AA-462A-BF31-8DD529C71F09}"/>
              </a:ext>
            </a:extLst>
          </p:cNvPr>
          <p:cNvSpPr/>
          <p:nvPr/>
        </p:nvSpPr>
        <p:spPr>
          <a:xfrm>
            <a:off x="5647860" y="4644408"/>
            <a:ext cx="12325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AAD4D4-3432-4CBE-9470-035D140CA692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6264119" y="3918659"/>
            <a:ext cx="1" cy="72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4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375A82-C1EB-4D7C-8A3D-AE940E544894}"/>
              </a:ext>
            </a:extLst>
          </p:cNvPr>
          <p:cNvSpPr/>
          <p:nvPr/>
        </p:nvSpPr>
        <p:spPr>
          <a:xfrm>
            <a:off x="2432481" y="324952"/>
            <a:ext cx="1345603" cy="463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 MVC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04792-5D71-4888-B40C-51DFB0204CAC}"/>
              </a:ext>
            </a:extLst>
          </p:cNvPr>
          <p:cNvSpPr/>
          <p:nvPr/>
        </p:nvSpPr>
        <p:spPr>
          <a:xfrm>
            <a:off x="4245005" y="324952"/>
            <a:ext cx="1569872" cy="463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33934-C83B-4EB1-9F76-ACD0305F17E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3778084" y="556705"/>
            <a:ext cx="466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F0E92-1471-469C-A3E9-64E74F0F2D26}"/>
              </a:ext>
            </a:extLst>
          </p:cNvPr>
          <p:cNvSpPr/>
          <p:nvPr/>
        </p:nvSpPr>
        <p:spPr>
          <a:xfrm>
            <a:off x="6233603" y="324952"/>
            <a:ext cx="1569869" cy="463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FA38BE-E325-49BF-AEDB-F12F3677DE74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5814877" y="556705"/>
            <a:ext cx="41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16F2ED-7639-4269-BD3F-85890546B598}"/>
              </a:ext>
            </a:extLst>
          </p:cNvPr>
          <p:cNvSpPr/>
          <p:nvPr/>
        </p:nvSpPr>
        <p:spPr>
          <a:xfrm>
            <a:off x="2156533" y="1256345"/>
            <a:ext cx="576072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Service Locator - Query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ViewBag.Model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ServiceLocator.ReportDatabase.</a:t>
            </a:r>
            <a:r>
              <a:rPr lang="en-US" sz="1200" b="1" dirty="0" err="1">
                <a:solidFill>
                  <a:schemeClr val="tx1"/>
                </a:solidFill>
              </a:rPr>
              <a:t>GetItems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E1DEA9-909E-4FEA-9070-1EBE70E2A503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5029941" y="788458"/>
            <a:ext cx="6952" cy="46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E05C6-3B71-4F06-8DAD-4B2CE1A02931}"/>
              </a:ext>
            </a:extLst>
          </p:cNvPr>
          <p:cNvSpPr/>
          <p:nvPr/>
        </p:nvSpPr>
        <p:spPr>
          <a:xfrm>
            <a:off x="2149581" y="1907389"/>
            <a:ext cx="576072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Service Locator will manage all dependencies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E0D050-720F-4C6B-90A3-0F259D6EB952}"/>
              </a:ext>
            </a:extLst>
          </p:cNvPr>
          <p:cNvSpPr/>
          <p:nvPr/>
        </p:nvSpPr>
        <p:spPr>
          <a:xfrm>
            <a:off x="2131082" y="2518648"/>
            <a:ext cx="576072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private static  </a:t>
            </a:r>
            <a:r>
              <a:rPr lang="en-US" sz="1200" dirty="0" err="1">
                <a:solidFill>
                  <a:schemeClr val="tx1"/>
                </a:solidFill>
              </a:rPr>
              <a:t>IReportDatabase</a:t>
            </a:r>
            <a:r>
              <a:rPr lang="en-US" sz="1200" dirty="0">
                <a:solidFill>
                  <a:schemeClr val="tx1"/>
                </a:solidFill>
              </a:rPr>
              <a:t> _</a:t>
            </a:r>
            <a:r>
              <a:rPr lang="en-US" sz="1200" dirty="0" err="1">
                <a:solidFill>
                  <a:schemeClr val="tx1"/>
                </a:solidFill>
              </a:rPr>
              <a:t>reportDatabase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FA44B5-07FC-4397-94D5-8DA126ADC75E}"/>
              </a:ext>
            </a:extLst>
          </p:cNvPr>
          <p:cNvSpPr/>
          <p:nvPr/>
        </p:nvSpPr>
        <p:spPr>
          <a:xfrm>
            <a:off x="2149581" y="3128856"/>
            <a:ext cx="576072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x.For</a:t>
            </a:r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IReportDatabase</a:t>
            </a:r>
            <a:r>
              <a:rPr lang="en-US" sz="1200" dirty="0">
                <a:solidFill>
                  <a:schemeClr val="tx1"/>
                </a:solidFill>
              </a:rPr>
              <a:t>&gt;().Use&lt;</a:t>
            </a:r>
            <a:r>
              <a:rPr lang="en-US" sz="1200" dirty="0" err="1">
                <a:solidFill>
                  <a:schemeClr val="tx1"/>
                </a:solidFill>
              </a:rPr>
              <a:t>ReportDatabase</a:t>
            </a:r>
            <a:r>
              <a:rPr lang="en-US" sz="1200" dirty="0">
                <a:solidFill>
                  <a:schemeClr val="tx1"/>
                </a:solidFill>
              </a:rPr>
              <a:t>&gt;();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5BB881-1E0B-49E4-9ED7-967E97BAD841}"/>
              </a:ext>
            </a:extLst>
          </p:cNvPr>
          <p:cNvSpPr/>
          <p:nvPr/>
        </p:nvSpPr>
        <p:spPr>
          <a:xfrm>
            <a:off x="2156532" y="3648238"/>
            <a:ext cx="5735269" cy="1404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public interface </a:t>
            </a:r>
            <a:r>
              <a:rPr lang="en-US" sz="1200" dirty="0" err="1">
                <a:solidFill>
                  <a:schemeClr val="tx1"/>
                </a:solidFill>
              </a:rPr>
              <a:t>IReportDatabase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DiaryItemDto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GetById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Guid</a:t>
            </a:r>
            <a:r>
              <a:rPr lang="en-US" sz="1200" dirty="0">
                <a:solidFill>
                  <a:schemeClr val="tx1"/>
                </a:solidFill>
              </a:rPr>
              <a:t> id);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void Add(</a:t>
            </a:r>
            <a:r>
              <a:rPr lang="en-US" sz="1200" dirty="0" err="1">
                <a:solidFill>
                  <a:schemeClr val="tx1"/>
                </a:solidFill>
              </a:rPr>
              <a:t>DiaryItemDto</a:t>
            </a:r>
            <a:r>
              <a:rPr lang="en-US" sz="1200" dirty="0">
                <a:solidFill>
                  <a:schemeClr val="tx1"/>
                </a:solidFill>
              </a:rPr>
              <a:t> item);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void Delete(</a:t>
            </a:r>
            <a:r>
              <a:rPr lang="en-US" sz="1200" dirty="0" err="1">
                <a:solidFill>
                  <a:schemeClr val="tx1"/>
                </a:solidFill>
              </a:rPr>
              <a:t>Guid</a:t>
            </a:r>
            <a:r>
              <a:rPr lang="en-US" sz="1200" dirty="0">
                <a:solidFill>
                  <a:schemeClr val="tx1"/>
                </a:solidFill>
              </a:rPr>
              <a:t> id);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List&lt;</a:t>
            </a:r>
            <a:r>
              <a:rPr lang="en-US" sz="1200" dirty="0" err="1">
                <a:solidFill>
                  <a:schemeClr val="tx1"/>
                </a:solidFill>
              </a:rPr>
              <a:t>DiaryItemDto</a:t>
            </a:r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b="1" dirty="0" err="1">
                <a:solidFill>
                  <a:schemeClr val="tx1"/>
                </a:solidFill>
              </a:rPr>
              <a:t>GetItems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506994-8445-4FA6-8F1A-85F7D383E3D3}"/>
              </a:ext>
            </a:extLst>
          </p:cNvPr>
          <p:cNvSpPr/>
          <p:nvPr/>
        </p:nvSpPr>
        <p:spPr>
          <a:xfrm>
            <a:off x="2156533" y="5114589"/>
            <a:ext cx="5760720" cy="1787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 public class </a:t>
            </a:r>
            <a:r>
              <a:rPr lang="en-US" sz="1200" dirty="0" err="1">
                <a:solidFill>
                  <a:schemeClr val="tx1"/>
                </a:solidFill>
              </a:rPr>
              <a:t>ReportDatabase</a:t>
            </a:r>
            <a:r>
              <a:rPr lang="en-US" sz="1200" dirty="0">
                <a:solidFill>
                  <a:schemeClr val="tx1"/>
                </a:solidFill>
              </a:rPr>
              <a:t> : </a:t>
            </a:r>
            <a:r>
              <a:rPr lang="en-US" sz="1200" dirty="0" err="1">
                <a:solidFill>
                  <a:schemeClr val="tx1"/>
                </a:solidFill>
              </a:rPr>
              <a:t>IReportDatabase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public List&lt;</a:t>
            </a:r>
            <a:r>
              <a:rPr lang="en-US" sz="1200" dirty="0" err="1">
                <a:solidFill>
                  <a:schemeClr val="tx1"/>
                </a:solidFill>
              </a:rPr>
              <a:t>DiaryItem</a:t>
            </a:r>
            <a:r>
              <a:rPr lang="en-US" sz="1200" b="1" dirty="0" err="1">
                <a:solidFill>
                  <a:schemeClr val="tx1"/>
                </a:solidFill>
              </a:rPr>
              <a:t>Dto</a:t>
            </a:r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GetItems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return items;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} 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static List&lt;</a:t>
            </a:r>
            <a:r>
              <a:rPr lang="en-US" sz="1200" dirty="0" err="1">
                <a:solidFill>
                  <a:schemeClr val="tx1"/>
                </a:solidFill>
              </a:rPr>
              <a:t>DiaryItemDto</a:t>
            </a:r>
            <a:r>
              <a:rPr lang="en-US" sz="1200" dirty="0">
                <a:solidFill>
                  <a:schemeClr val="tx1"/>
                </a:solidFill>
              </a:rPr>
              <a:t>&gt; items = new List&lt;</a:t>
            </a:r>
            <a:r>
              <a:rPr lang="en-US" sz="1200" dirty="0" err="1">
                <a:solidFill>
                  <a:schemeClr val="tx1"/>
                </a:solidFill>
              </a:rPr>
              <a:t>DiaryItemDto</a:t>
            </a:r>
            <a:r>
              <a:rPr lang="en-US" sz="1200" dirty="0">
                <a:solidFill>
                  <a:schemeClr val="tx1"/>
                </a:solidFill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31528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375A82-C1EB-4D7C-8A3D-AE940E544894}"/>
              </a:ext>
            </a:extLst>
          </p:cNvPr>
          <p:cNvSpPr/>
          <p:nvPr/>
        </p:nvSpPr>
        <p:spPr>
          <a:xfrm>
            <a:off x="2627794" y="19967"/>
            <a:ext cx="1132536" cy="361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 MVC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04792-5D71-4888-B40C-51DFB0204CAC}"/>
              </a:ext>
            </a:extLst>
          </p:cNvPr>
          <p:cNvSpPr/>
          <p:nvPr/>
        </p:nvSpPr>
        <p:spPr>
          <a:xfrm>
            <a:off x="4440317" y="19967"/>
            <a:ext cx="1321293" cy="361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33934-C83B-4EB1-9F76-ACD0305F17E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3760330" y="200854"/>
            <a:ext cx="67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F0E92-1471-469C-A3E9-64E74F0F2D26}"/>
              </a:ext>
            </a:extLst>
          </p:cNvPr>
          <p:cNvSpPr/>
          <p:nvPr/>
        </p:nvSpPr>
        <p:spPr>
          <a:xfrm>
            <a:off x="6428915" y="19967"/>
            <a:ext cx="1321291" cy="361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FA38BE-E325-49BF-AEDB-F12F3677DE74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5761610" y="200854"/>
            <a:ext cx="66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16F2ED-7639-4269-BD3F-85890546B598}"/>
              </a:ext>
            </a:extLst>
          </p:cNvPr>
          <p:cNvSpPr/>
          <p:nvPr/>
        </p:nvSpPr>
        <p:spPr>
          <a:xfrm>
            <a:off x="248573" y="702059"/>
            <a:ext cx="9765438" cy="57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Locator - Add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ServiceLocator.CommandBus.Send</a:t>
            </a:r>
            <a:r>
              <a:rPr lang="en-US" sz="1200" dirty="0">
                <a:solidFill>
                  <a:schemeClr val="tx1"/>
                </a:solidFill>
              </a:rPr>
              <a:t>(new </a:t>
            </a:r>
            <a:r>
              <a:rPr lang="en-US" sz="1200" dirty="0" err="1">
                <a:solidFill>
                  <a:schemeClr val="tx1"/>
                </a:solidFill>
              </a:rPr>
              <a:t>CreateItemCommand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Guid.NewGuid</a:t>
            </a:r>
            <a:r>
              <a:rPr lang="en-US" sz="1200" dirty="0">
                <a:solidFill>
                  <a:schemeClr val="tx1"/>
                </a:solidFill>
              </a:rPr>
              <a:t>(),item.Title,item.Description,-1,item.From,item.To));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E1DEA9-909E-4FEA-9070-1EBE70E2A503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5100964" y="381740"/>
            <a:ext cx="30328" cy="32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E05C6-3B71-4F06-8DAD-4B2CE1A02931}"/>
              </a:ext>
            </a:extLst>
          </p:cNvPr>
          <p:cNvSpPr/>
          <p:nvPr/>
        </p:nvSpPr>
        <p:spPr>
          <a:xfrm>
            <a:off x="248573" y="1489663"/>
            <a:ext cx="5502675" cy="572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CommandBus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private static  </a:t>
            </a:r>
            <a:r>
              <a:rPr lang="en-US" sz="1200" dirty="0" err="1">
                <a:solidFill>
                  <a:schemeClr val="tx1"/>
                </a:solidFill>
              </a:rPr>
              <a:t>ICommandBus</a:t>
            </a:r>
            <a:r>
              <a:rPr lang="en-US" sz="1200" dirty="0">
                <a:solidFill>
                  <a:schemeClr val="tx1"/>
                </a:solidFill>
              </a:rPr>
              <a:t> _</a:t>
            </a:r>
            <a:r>
              <a:rPr lang="en-US" sz="1200" dirty="0" err="1">
                <a:solidFill>
                  <a:schemeClr val="tx1"/>
                </a:solidFill>
              </a:rPr>
              <a:t>commandBus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x.For</a:t>
            </a:r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ICommandBus</a:t>
            </a:r>
            <a:r>
              <a:rPr lang="en-US" sz="1200" dirty="0">
                <a:solidFill>
                  <a:schemeClr val="tx1"/>
                </a:solidFill>
              </a:rPr>
              <a:t>&gt;().Use&lt;</a:t>
            </a:r>
            <a:r>
              <a:rPr lang="en-US" sz="1200" dirty="0" err="1">
                <a:solidFill>
                  <a:schemeClr val="tx1"/>
                </a:solidFill>
              </a:rPr>
              <a:t>CommandBus</a:t>
            </a:r>
            <a:r>
              <a:rPr lang="en-US" sz="1200" dirty="0">
                <a:solidFill>
                  <a:schemeClr val="tx1"/>
                </a:solidFill>
              </a:rPr>
              <a:t>&gt;();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712346-DBAA-4443-A71C-4570F9E01E59}"/>
              </a:ext>
            </a:extLst>
          </p:cNvPr>
          <p:cNvSpPr/>
          <p:nvPr/>
        </p:nvSpPr>
        <p:spPr>
          <a:xfrm>
            <a:off x="258934" y="2210233"/>
            <a:ext cx="5502675" cy="4627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public class </a:t>
            </a:r>
            <a:r>
              <a:rPr lang="en-US" sz="1200" dirty="0" err="1">
                <a:solidFill>
                  <a:schemeClr val="tx1"/>
                </a:solidFill>
              </a:rPr>
              <a:t>CommandBus:ICommandBus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private </a:t>
            </a:r>
            <a:r>
              <a:rPr lang="en-US" sz="1200" dirty="0" err="1">
                <a:solidFill>
                  <a:schemeClr val="tx1"/>
                </a:solidFill>
              </a:rPr>
              <a:t>readonly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ICommandHandlerFactory</a:t>
            </a:r>
            <a:r>
              <a:rPr lang="en-US" sz="1200" dirty="0">
                <a:solidFill>
                  <a:schemeClr val="tx1"/>
                </a:solidFill>
              </a:rPr>
              <a:t> _</a:t>
            </a:r>
            <a:r>
              <a:rPr lang="en-US" sz="1200" b="1" dirty="0" err="1">
                <a:solidFill>
                  <a:schemeClr val="tx1"/>
                </a:solidFill>
              </a:rPr>
              <a:t>commandHandlerFactory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public </a:t>
            </a:r>
            <a:r>
              <a:rPr lang="en-US" sz="1200" dirty="0" err="1">
                <a:solidFill>
                  <a:schemeClr val="tx1"/>
                </a:solidFill>
              </a:rPr>
              <a:t>CommandBus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ICommandHandlerFactory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commandHandlerFactory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</a:rPr>
              <a:t>commandHandlerFactory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commandHandlerFactory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}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        public </a:t>
            </a:r>
            <a:r>
              <a:rPr lang="fr-FR" sz="1200" dirty="0" err="1">
                <a:solidFill>
                  <a:schemeClr val="tx1"/>
                </a:solidFill>
              </a:rPr>
              <a:t>void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b="1" dirty="0" err="1">
                <a:solidFill>
                  <a:schemeClr val="tx1"/>
                </a:solidFill>
              </a:rPr>
              <a:t>Send</a:t>
            </a:r>
            <a:r>
              <a:rPr lang="fr-FR" sz="1200" dirty="0">
                <a:solidFill>
                  <a:schemeClr val="tx1"/>
                </a:solidFill>
              </a:rPr>
              <a:t>&lt;T&gt;(T command) </a:t>
            </a:r>
            <a:r>
              <a:rPr lang="fr-FR" sz="1200" dirty="0" err="1">
                <a:solidFill>
                  <a:schemeClr val="tx1"/>
                </a:solidFill>
              </a:rPr>
              <a:t>where</a:t>
            </a:r>
            <a:r>
              <a:rPr lang="fr-FR" sz="1200" dirty="0">
                <a:solidFill>
                  <a:schemeClr val="tx1"/>
                </a:solidFill>
              </a:rPr>
              <a:t> T : Command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var </a:t>
            </a:r>
            <a:r>
              <a:rPr lang="en-US" sz="1200" b="1" dirty="0">
                <a:solidFill>
                  <a:srgbClr val="92D050"/>
                </a:solidFill>
              </a:rPr>
              <a:t>handler</a:t>
            </a:r>
            <a:r>
              <a:rPr lang="en-US" sz="1200" dirty="0">
                <a:solidFill>
                  <a:schemeClr val="tx1"/>
                </a:solidFill>
              </a:rPr>
              <a:t> = _</a:t>
            </a:r>
            <a:r>
              <a:rPr lang="en-US" sz="1200" dirty="0" err="1">
                <a:solidFill>
                  <a:schemeClr val="tx1"/>
                </a:solidFill>
              </a:rPr>
              <a:t>commandHandlerFactory.GetHandler</a:t>
            </a:r>
            <a:r>
              <a:rPr lang="en-US" sz="1200" dirty="0">
                <a:solidFill>
                  <a:schemeClr val="tx1"/>
                </a:solidFill>
              </a:rPr>
              <a:t>&lt;T&gt;();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if (handler != null)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</a:t>
            </a:r>
            <a:r>
              <a:rPr lang="en-US" sz="1200" b="1" dirty="0" err="1">
                <a:solidFill>
                  <a:schemeClr val="tx1"/>
                </a:solidFill>
              </a:rPr>
              <a:t>handler.Execute</a:t>
            </a:r>
            <a:r>
              <a:rPr lang="en-US" sz="1200" b="1" dirty="0">
                <a:solidFill>
                  <a:schemeClr val="tx1"/>
                </a:solidFill>
              </a:rPr>
              <a:t>(command);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else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throw new </a:t>
            </a:r>
            <a:r>
              <a:rPr lang="en-US" sz="1200" dirty="0" err="1">
                <a:solidFill>
                  <a:schemeClr val="tx1"/>
                </a:solidFill>
              </a:rPr>
              <a:t>UnregisteredDomainCommandException</a:t>
            </a:r>
            <a:r>
              <a:rPr lang="en-US" sz="1200" dirty="0">
                <a:solidFill>
                  <a:schemeClr val="tx1"/>
                </a:solidFill>
              </a:rPr>
              <a:t>("no handler registered");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}      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983EF5-6DD6-4226-B064-D27A7A24198E}"/>
              </a:ext>
            </a:extLst>
          </p:cNvPr>
          <p:cNvSpPr/>
          <p:nvPr/>
        </p:nvSpPr>
        <p:spPr>
          <a:xfrm>
            <a:off x="6535447" y="1396379"/>
            <a:ext cx="5502674" cy="572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x.For</a:t>
            </a:r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ICommandHandlerFactory</a:t>
            </a:r>
            <a:r>
              <a:rPr lang="en-US" sz="1200" dirty="0">
                <a:solidFill>
                  <a:schemeClr val="tx1"/>
                </a:solidFill>
              </a:rPr>
              <a:t>&gt;().Use&lt;</a:t>
            </a:r>
            <a:r>
              <a:rPr lang="en-US" sz="1200" dirty="0" err="1">
                <a:solidFill>
                  <a:schemeClr val="tx1"/>
                </a:solidFill>
              </a:rPr>
              <a:t>StructureMapCommandHandlerFactory</a:t>
            </a:r>
            <a:r>
              <a:rPr lang="en-US" sz="1200" dirty="0">
                <a:solidFill>
                  <a:schemeClr val="tx1"/>
                </a:solidFill>
              </a:rPr>
              <a:t>&gt;();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A0B7A-10D8-4290-B351-AE74865B3AA8}"/>
              </a:ext>
            </a:extLst>
          </p:cNvPr>
          <p:cNvCxnSpPr>
            <a:stCxn id="20" idx="2"/>
          </p:cNvCxnSpPr>
          <p:nvPr/>
        </p:nvCxnSpPr>
        <p:spPr>
          <a:xfrm flipH="1">
            <a:off x="3124940" y="1274859"/>
            <a:ext cx="2006352" cy="21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A55A37-DDDF-4A23-9952-54D6251B7464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>
            <a:off x="2999911" y="2062462"/>
            <a:ext cx="10361" cy="14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EFF7ED-5D47-423F-BE6D-D258FF08CDCE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5761609" y="1682779"/>
            <a:ext cx="773838" cy="2841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6C18F97-3594-4320-BDAE-C86C7C2D21B3}"/>
              </a:ext>
            </a:extLst>
          </p:cNvPr>
          <p:cNvSpPr/>
          <p:nvPr/>
        </p:nvSpPr>
        <p:spPr>
          <a:xfrm>
            <a:off x="6545808" y="2094801"/>
            <a:ext cx="5502674" cy="519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public class </a:t>
            </a:r>
            <a:r>
              <a:rPr lang="en-US" sz="1200" dirty="0" err="1">
                <a:solidFill>
                  <a:schemeClr val="tx1"/>
                </a:solidFill>
              </a:rPr>
              <a:t>StructureMapCommandHandlerFactory</a:t>
            </a:r>
            <a:r>
              <a:rPr lang="en-US" sz="1200" dirty="0">
                <a:solidFill>
                  <a:schemeClr val="tx1"/>
                </a:solidFill>
              </a:rPr>
              <a:t> : </a:t>
            </a:r>
            <a:r>
              <a:rPr lang="en-US" sz="1200" dirty="0" err="1">
                <a:solidFill>
                  <a:schemeClr val="tx1"/>
                </a:solidFill>
              </a:rPr>
              <a:t>ICommandHandlerFactory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public </a:t>
            </a:r>
            <a:r>
              <a:rPr lang="en-US" sz="1200" dirty="0" err="1">
                <a:solidFill>
                  <a:schemeClr val="tx1"/>
                </a:solidFill>
              </a:rPr>
              <a:t>ICommandHandler</a:t>
            </a:r>
            <a:r>
              <a:rPr lang="en-US" sz="1200" dirty="0">
                <a:solidFill>
                  <a:schemeClr val="tx1"/>
                </a:solidFill>
              </a:rPr>
              <a:t>&lt;T&gt; </a:t>
            </a:r>
            <a:r>
              <a:rPr lang="en-US" sz="1200" dirty="0" err="1">
                <a:solidFill>
                  <a:srgbClr val="92D050"/>
                </a:solidFill>
              </a:rPr>
              <a:t>GetHandler</a:t>
            </a:r>
            <a:r>
              <a:rPr lang="en-US" sz="1200" dirty="0">
                <a:solidFill>
                  <a:schemeClr val="tx1"/>
                </a:solidFill>
              </a:rPr>
              <a:t>&lt;T&gt;() where T : Command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var handlers = </a:t>
            </a:r>
            <a:r>
              <a:rPr lang="en-US" sz="1200" dirty="0" err="1">
                <a:solidFill>
                  <a:schemeClr val="tx1"/>
                </a:solidFill>
              </a:rPr>
              <a:t>GetHandlerTypes</a:t>
            </a:r>
            <a:r>
              <a:rPr lang="en-US" sz="1200" dirty="0">
                <a:solidFill>
                  <a:schemeClr val="tx1"/>
                </a:solidFill>
              </a:rPr>
              <a:t>&lt;T&gt;().</a:t>
            </a:r>
            <a:r>
              <a:rPr lang="en-US" sz="1200" dirty="0" err="1">
                <a:solidFill>
                  <a:schemeClr val="tx1"/>
                </a:solidFill>
              </a:rPr>
              <a:t>ToList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    var </a:t>
            </a:r>
            <a:r>
              <a:rPr lang="en-US" sz="1200" dirty="0" err="1">
                <a:solidFill>
                  <a:schemeClr val="tx1"/>
                </a:solidFill>
              </a:rPr>
              <a:t>cmdHandler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handlers.Select</a:t>
            </a:r>
            <a:r>
              <a:rPr lang="en-US" sz="1200" dirty="0">
                <a:solidFill>
                  <a:schemeClr val="tx1"/>
                </a:solidFill>
              </a:rPr>
              <a:t>(handler =&gt;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(</a:t>
            </a:r>
            <a:r>
              <a:rPr lang="en-US" sz="1200" dirty="0" err="1">
                <a:solidFill>
                  <a:schemeClr val="tx1"/>
                </a:solidFill>
              </a:rPr>
              <a:t>ICommandHandler</a:t>
            </a:r>
            <a:r>
              <a:rPr lang="en-US" sz="1200" dirty="0">
                <a:solidFill>
                  <a:schemeClr val="tx1"/>
                </a:solidFill>
              </a:rPr>
              <a:t>&lt;T&gt;)</a:t>
            </a:r>
            <a:r>
              <a:rPr lang="en-US" sz="1200" dirty="0" err="1">
                <a:solidFill>
                  <a:schemeClr val="tx1"/>
                </a:solidFill>
              </a:rPr>
              <a:t>ObjectFactory.GetInstance</a:t>
            </a:r>
            <a:r>
              <a:rPr lang="en-US" sz="1200" dirty="0">
                <a:solidFill>
                  <a:schemeClr val="tx1"/>
                </a:solidFill>
              </a:rPr>
              <a:t>(handler)).</a:t>
            </a:r>
            <a:r>
              <a:rPr lang="en-US" sz="1200" dirty="0" err="1">
                <a:solidFill>
                  <a:schemeClr val="tx1"/>
                </a:solidFill>
              </a:rPr>
              <a:t>FirstOrDefault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return </a:t>
            </a:r>
            <a:r>
              <a:rPr lang="en-US" sz="1200" dirty="0" err="1">
                <a:solidFill>
                  <a:schemeClr val="tx1"/>
                </a:solidFill>
              </a:rPr>
              <a:t>cmdHandler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private </a:t>
            </a:r>
            <a:r>
              <a:rPr lang="en-US" sz="1200" dirty="0" err="1">
                <a:solidFill>
                  <a:schemeClr val="tx1"/>
                </a:solidFill>
              </a:rPr>
              <a:t>IEnumerable</a:t>
            </a:r>
            <a:r>
              <a:rPr lang="en-US" sz="1200" dirty="0">
                <a:solidFill>
                  <a:schemeClr val="tx1"/>
                </a:solidFill>
              </a:rPr>
              <a:t>&lt;Type&gt; </a:t>
            </a:r>
            <a:r>
              <a:rPr lang="en-US" sz="1200" dirty="0" err="1">
                <a:solidFill>
                  <a:schemeClr val="tx1"/>
                </a:solidFill>
              </a:rPr>
              <a:t>GetHandlerTypes</a:t>
            </a:r>
            <a:r>
              <a:rPr lang="en-US" sz="1200" dirty="0">
                <a:solidFill>
                  <a:schemeClr val="tx1"/>
                </a:solidFill>
              </a:rPr>
              <a:t>&lt;T&gt;() where T : Command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var handlers = </a:t>
            </a:r>
            <a:r>
              <a:rPr lang="en-US" sz="1200" dirty="0" err="1">
                <a:solidFill>
                  <a:schemeClr val="tx1"/>
                </a:solidFill>
              </a:rPr>
              <a:t>typeof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ICommandHandler</a:t>
            </a:r>
            <a:r>
              <a:rPr lang="en-US" sz="1200" dirty="0">
                <a:solidFill>
                  <a:schemeClr val="tx1"/>
                </a:solidFill>
              </a:rPr>
              <a:t>&lt;&gt;).</a:t>
            </a:r>
            <a:r>
              <a:rPr lang="en-US" sz="1200" dirty="0" err="1">
                <a:solidFill>
                  <a:schemeClr val="tx1"/>
                </a:solidFill>
              </a:rPr>
              <a:t>Assembly.GetExportedTypes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.Where(x =&gt; </a:t>
            </a:r>
            <a:r>
              <a:rPr lang="en-US" sz="1200" dirty="0" err="1">
                <a:solidFill>
                  <a:schemeClr val="tx1"/>
                </a:solidFill>
              </a:rPr>
              <a:t>x.GetInterfaces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  .Any(a =&gt; </a:t>
            </a:r>
            <a:r>
              <a:rPr lang="en-US" sz="1200" dirty="0" err="1">
                <a:solidFill>
                  <a:schemeClr val="tx1"/>
                </a:solidFill>
              </a:rPr>
              <a:t>a.IsGenericType</a:t>
            </a:r>
            <a:r>
              <a:rPr lang="en-US" sz="1200" dirty="0">
                <a:solidFill>
                  <a:schemeClr val="tx1"/>
                </a:solidFill>
              </a:rPr>
              <a:t> &amp;&amp; </a:t>
            </a:r>
            <a:r>
              <a:rPr lang="en-US" sz="1200" dirty="0" err="1">
                <a:solidFill>
                  <a:schemeClr val="tx1"/>
                </a:solidFill>
              </a:rPr>
              <a:t>a.GetGenericTypeDefinition</a:t>
            </a:r>
            <a:r>
              <a:rPr lang="en-US" sz="1200" dirty="0">
                <a:solidFill>
                  <a:schemeClr val="tx1"/>
                </a:solidFill>
              </a:rPr>
              <a:t>() == </a:t>
            </a:r>
            <a:r>
              <a:rPr lang="en-US" sz="1200" dirty="0" err="1">
                <a:solidFill>
                  <a:schemeClr val="tx1"/>
                </a:solidFill>
              </a:rPr>
              <a:t>typeof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ICommandHandler</a:t>
            </a:r>
            <a:r>
              <a:rPr lang="en-US" sz="1200" dirty="0">
                <a:solidFill>
                  <a:schemeClr val="tx1"/>
                </a:solidFill>
              </a:rPr>
              <a:t>&lt;&gt;) 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  .Where(h=&gt;</a:t>
            </a:r>
            <a:r>
              <a:rPr lang="en-US" sz="1200" dirty="0" err="1">
                <a:solidFill>
                  <a:schemeClr val="tx1"/>
                </a:solidFill>
              </a:rPr>
              <a:t>h.GetInterfaces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      .Any(ii=&gt;</a:t>
            </a:r>
            <a:r>
              <a:rPr lang="en-US" sz="1200" dirty="0" err="1">
                <a:solidFill>
                  <a:schemeClr val="tx1"/>
                </a:solidFill>
              </a:rPr>
              <a:t>ii.GetGenericArguments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          .Any(aa=&gt;aa==</a:t>
            </a:r>
            <a:r>
              <a:rPr lang="en-US" sz="1200" dirty="0" err="1">
                <a:solidFill>
                  <a:schemeClr val="tx1"/>
                </a:solidFill>
              </a:rPr>
              <a:t>typeof</a:t>
            </a:r>
            <a:r>
              <a:rPr lang="en-US" sz="1200" dirty="0">
                <a:solidFill>
                  <a:schemeClr val="tx1"/>
                </a:solidFill>
              </a:rPr>
              <a:t>(T)))).</a:t>
            </a:r>
            <a:r>
              <a:rPr lang="en-US" sz="1200" dirty="0" err="1">
                <a:solidFill>
                  <a:schemeClr val="tx1"/>
                </a:solidFill>
              </a:rPr>
              <a:t>ToList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 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return handlers;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}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059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F0159E-1304-4F4A-BF29-70E3CDBB75ED}"/>
              </a:ext>
            </a:extLst>
          </p:cNvPr>
          <p:cNvSpPr/>
          <p:nvPr/>
        </p:nvSpPr>
        <p:spPr>
          <a:xfrm>
            <a:off x="248573" y="702058"/>
            <a:ext cx="3000654" cy="1712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public interface </a:t>
            </a:r>
            <a:r>
              <a:rPr lang="en-US" sz="1200" dirty="0" err="1">
                <a:solidFill>
                  <a:srgbClr val="00B050"/>
                </a:solidFill>
              </a:rPr>
              <a:t>ICommand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Guid</a:t>
            </a:r>
            <a:r>
              <a:rPr lang="en-US" sz="1200" dirty="0">
                <a:solidFill>
                  <a:schemeClr val="tx1"/>
                </a:solidFill>
              </a:rPr>
              <a:t> Id { get;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15A37A-C824-4596-9BA7-97F9D15EC706}"/>
              </a:ext>
            </a:extLst>
          </p:cNvPr>
          <p:cNvSpPr/>
          <p:nvPr/>
        </p:nvSpPr>
        <p:spPr>
          <a:xfrm>
            <a:off x="248573" y="2572666"/>
            <a:ext cx="3000654" cy="2256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[Serializable]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public class </a:t>
            </a:r>
            <a:r>
              <a:rPr lang="en-US" sz="1200" dirty="0">
                <a:solidFill>
                  <a:srgbClr val="FF0000"/>
                </a:solidFill>
              </a:rPr>
              <a:t>Command</a:t>
            </a:r>
            <a:r>
              <a:rPr lang="en-US" sz="1200" dirty="0">
                <a:solidFill>
                  <a:schemeClr val="tx1"/>
                </a:solidFill>
              </a:rPr>
              <a:t> : </a:t>
            </a:r>
            <a:r>
              <a:rPr lang="en-US" sz="1200" dirty="0" err="1">
                <a:solidFill>
                  <a:srgbClr val="00B050"/>
                </a:solidFill>
              </a:rPr>
              <a:t>ICommand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public </a:t>
            </a:r>
            <a:r>
              <a:rPr lang="en-US" sz="1200" dirty="0" err="1">
                <a:solidFill>
                  <a:schemeClr val="tx1"/>
                </a:solidFill>
              </a:rPr>
              <a:t>Guid</a:t>
            </a:r>
            <a:r>
              <a:rPr lang="en-US" sz="1200" dirty="0">
                <a:solidFill>
                  <a:schemeClr val="tx1"/>
                </a:solidFill>
              </a:rPr>
              <a:t> Id { get; private set;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public int Version { get; private set;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public Command(</a:t>
            </a:r>
            <a:r>
              <a:rPr lang="en-US" sz="1200" dirty="0" err="1">
                <a:solidFill>
                  <a:schemeClr val="tx1"/>
                </a:solidFill>
              </a:rPr>
              <a:t>Guid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id,int</a:t>
            </a:r>
            <a:r>
              <a:rPr lang="en-US" sz="1200" dirty="0">
                <a:solidFill>
                  <a:schemeClr val="tx1"/>
                </a:solidFill>
              </a:rPr>
              <a:t> version)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Id = id;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Version = version;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6391AA-0776-42A3-9C4E-6135BC0B3BDD}"/>
              </a:ext>
            </a:extLst>
          </p:cNvPr>
          <p:cNvSpPr/>
          <p:nvPr/>
        </p:nvSpPr>
        <p:spPr>
          <a:xfrm>
            <a:off x="3471907" y="702058"/>
            <a:ext cx="4206538" cy="4110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public class </a:t>
            </a:r>
            <a:r>
              <a:rPr lang="en-US" sz="1200" b="1" dirty="0" err="1">
                <a:solidFill>
                  <a:srgbClr val="7030A0"/>
                </a:solidFill>
              </a:rPr>
              <a:t>CreateItemCommand</a:t>
            </a:r>
            <a:r>
              <a:rPr lang="en-US" sz="1200" dirty="0" err="1">
                <a:solidFill>
                  <a:schemeClr val="tx1"/>
                </a:solidFill>
              </a:rPr>
              <a:t>:</a:t>
            </a:r>
            <a:r>
              <a:rPr lang="en-US" sz="1200" dirty="0" err="1">
                <a:solidFill>
                  <a:srgbClr val="FF0000"/>
                </a:solidFill>
              </a:rPr>
              <a:t>Command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public string Title { get; internal set;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public string Description { </a:t>
            </a:r>
            <a:r>
              <a:rPr lang="en-US" sz="1200" dirty="0" err="1">
                <a:solidFill>
                  <a:schemeClr val="tx1"/>
                </a:solidFill>
              </a:rPr>
              <a:t>get;internal</a:t>
            </a:r>
            <a:r>
              <a:rPr lang="en-US" sz="1200" dirty="0">
                <a:solidFill>
                  <a:schemeClr val="tx1"/>
                </a:solidFill>
              </a:rPr>
              <a:t> set;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public </a:t>
            </a:r>
            <a:r>
              <a:rPr lang="en-US" sz="1200" dirty="0" err="1">
                <a:solidFill>
                  <a:schemeClr val="tx1"/>
                </a:solidFill>
              </a:rPr>
              <a:t>DateTime</a:t>
            </a:r>
            <a:r>
              <a:rPr lang="en-US" sz="1200" dirty="0">
                <a:solidFill>
                  <a:schemeClr val="tx1"/>
                </a:solidFill>
              </a:rPr>
              <a:t> From { get; internal set;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public </a:t>
            </a:r>
            <a:r>
              <a:rPr lang="en-US" sz="1200" dirty="0" err="1">
                <a:solidFill>
                  <a:schemeClr val="tx1"/>
                </a:solidFill>
              </a:rPr>
              <a:t>DateTime</a:t>
            </a:r>
            <a:r>
              <a:rPr lang="en-US" sz="1200" dirty="0">
                <a:solidFill>
                  <a:schemeClr val="tx1"/>
                </a:solidFill>
              </a:rPr>
              <a:t> To { get; internal set; }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public </a:t>
            </a:r>
            <a:r>
              <a:rPr lang="en-US" sz="1200" dirty="0" err="1">
                <a:solidFill>
                  <a:schemeClr val="tx1"/>
                </a:solidFill>
              </a:rPr>
              <a:t>CreateItemCommand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Guid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aggregateId</a:t>
            </a:r>
            <a:r>
              <a:rPr lang="en-US" sz="1200" dirty="0">
                <a:solidFill>
                  <a:schemeClr val="tx1"/>
                </a:solidFill>
              </a:rPr>
              <a:t>, string title,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string </a:t>
            </a:r>
            <a:r>
              <a:rPr lang="en-US" sz="1200" dirty="0" err="1">
                <a:solidFill>
                  <a:schemeClr val="tx1"/>
                </a:solidFill>
              </a:rPr>
              <a:t>description,int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version,DateTime</a:t>
            </a:r>
            <a:r>
              <a:rPr lang="en-US" sz="1200" dirty="0">
                <a:solidFill>
                  <a:schemeClr val="tx1"/>
                </a:solidFill>
              </a:rPr>
              <a:t> from, </a:t>
            </a:r>
            <a:r>
              <a:rPr lang="en-US" sz="1200" dirty="0" err="1">
                <a:solidFill>
                  <a:schemeClr val="tx1"/>
                </a:solidFill>
              </a:rPr>
              <a:t>DateTime</a:t>
            </a:r>
            <a:r>
              <a:rPr lang="en-US" sz="1200" dirty="0">
                <a:solidFill>
                  <a:schemeClr val="tx1"/>
                </a:solidFill>
              </a:rPr>
              <a:t> to)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: base(</a:t>
            </a:r>
            <a:r>
              <a:rPr lang="en-US" sz="1200" dirty="0" err="1">
                <a:solidFill>
                  <a:schemeClr val="tx1"/>
                </a:solidFill>
              </a:rPr>
              <a:t>aggregateId,version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Title = title;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Description = description;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From = from;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To = to;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19DDD-DDA1-4536-B99E-A3E3FD17D25E}"/>
              </a:ext>
            </a:extLst>
          </p:cNvPr>
          <p:cNvSpPr/>
          <p:nvPr/>
        </p:nvSpPr>
        <p:spPr>
          <a:xfrm>
            <a:off x="7901125" y="702057"/>
            <a:ext cx="4206538" cy="5894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 public class </a:t>
            </a:r>
            <a:r>
              <a:rPr lang="en-US" sz="1200" b="1" dirty="0" err="1">
                <a:solidFill>
                  <a:srgbClr val="FFC000"/>
                </a:solidFill>
              </a:rPr>
              <a:t>CreateItemCommandHandler</a:t>
            </a:r>
            <a:r>
              <a:rPr lang="en-US" sz="1200" dirty="0">
                <a:solidFill>
                  <a:schemeClr val="tx1"/>
                </a:solidFill>
              </a:rPr>
              <a:t> : </a:t>
            </a:r>
            <a:r>
              <a:rPr lang="en-US" sz="1200" dirty="0" err="1">
                <a:solidFill>
                  <a:schemeClr val="tx1"/>
                </a:solidFill>
              </a:rPr>
              <a:t>ICommandHandler</a:t>
            </a:r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CreateItemCommand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private </a:t>
            </a:r>
            <a:r>
              <a:rPr lang="en-US" sz="1200" dirty="0" err="1">
                <a:solidFill>
                  <a:schemeClr val="tx1"/>
                </a:solidFill>
              </a:rPr>
              <a:t>IRepository</a:t>
            </a:r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DiaryItem</a:t>
            </a:r>
            <a:r>
              <a:rPr lang="en-US" sz="1200" dirty="0">
                <a:solidFill>
                  <a:schemeClr val="tx1"/>
                </a:solidFill>
              </a:rPr>
              <a:t>&gt; _repository;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public </a:t>
            </a:r>
            <a:r>
              <a:rPr lang="en-US" sz="1200" dirty="0" err="1">
                <a:solidFill>
                  <a:schemeClr val="tx1"/>
                </a:solidFill>
              </a:rPr>
              <a:t>CreateItemCommandHandler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IRepository</a:t>
            </a:r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DiaryItem</a:t>
            </a:r>
            <a:r>
              <a:rPr lang="en-US" sz="1200" dirty="0">
                <a:solidFill>
                  <a:schemeClr val="tx1"/>
                </a:solidFill>
              </a:rPr>
              <a:t>&gt; repository)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_repository = repository;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}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public void </a:t>
            </a:r>
            <a:r>
              <a:rPr lang="en-US" sz="1200" dirty="0">
                <a:solidFill>
                  <a:srgbClr val="FFC000"/>
                </a:solidFill>
              </a:rPr>
              <a:t>Execute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CreateItemCommand</a:t>
            </a:r>
            <a:r>
              <a:rPr lang="en-US" sz="1200" dirty="0">
                <a:solidFill>
                  <a:schemeClr val="tx1"/>
                </a:solidFill>
              </a:rPr>
              <a:t> command)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if (command == null)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throw new </a:t>
            </a:r>
            <a:r>
              <a:rPr lang="en-US" sz="1200" dirty="0" err="1">
                <a:solidFill>
                  <a:schemeClr val="tx1"/>
                </a:solidFill>
              </a:rPr>
              <a:t>ArgumentNullException</a:t>
            </a:r>
            <a:r>
              <a:rPr lang="en-US" sz="1200" dirty="0">
                <a:solidFill>
                  <a:schemeClr val="tx1"/>
                </a:solidFill>
              </a:rPr>
              <a:t>("command");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if (_repository == null)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throw new </a:t>
            </a:r>
            <a:r>
              <a:rPr lang="en-US" sz="1200" dirty="0" err="1">
                <a:solidFill>
                  <a:schemeClr val="tx1"/>
                </a:solidFill>
              </a:rPr>
              <a:t>InvalidOperationException</a:t>
            </a:r>
            <a:r>
              <a:rPr lang="en-US" sz="1200" dirty="0">
                <a:solidFill>
                  <a:schemeClr val="tx1"/>
                </a:solidFill>
              </a:rPr>
              <a:t>("Repository is not initialized.");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var aggregate = new </a:t>
            </a:r>
            <a:r>
              <a:rPr lang="en-US" sz="1200" dirty="0" err="1">
                <a:solidFill>
                  <a:schemeClr val="tx1"/>
                </a:solidFill>
              </a:rPr>
              <a:t>DiaryItem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command.Id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command.Title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command.Description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command.From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command.To</a:t>
            </a:r>
            <a:r>
              <a:rPr lang="en-US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</a:rPr>
              <a:t>aggregate.Version</a:t>
            </a:r>
            <a:r>
              <a:rPr lang="en-US" sz="1200" dirty="0">
                <a:solidFill>
                  <a:schemeClr val="tx1"/>
                </a:solidFill>
              </a:rPr>
              <a:t> = -1;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</a:rPr>
              <a:t>repository.Save</a:t>
            </a:r>
            <a:r>
              <a:rPr lang="en-US" sz="1200" dirty="0">
                <a:solidFill>
                  <a:schemeClr val="tx1"/>
                </a:solidFill>
              </a:rPr>
              <a:t>(aggregate, </a:t>
            </a:r>
            <a:r>
              <a:rPr lang="en-US" sz="1200" dirty="0" err="1">
                <a:solidFill>
                  <a:schemeClr val="tx1"/>
                </a:solidFill>
              </a:rPr>
              <a:t>aggregate.Version</a:t>
            </a:r>
            <a:r>
              <a:rPr lang="en-US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0504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FA25-7E6C-4D56-804B-FB39B3CC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199086"/>
            <a:ext cx="11597196" cy="43122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431A6-7E31-45C0-83D3-421ABB1870F4}"/>
              </a:ext>
            </a:extLst>
          </p:cNvPr>
          <p:cNvSpPr/>
          <p:nvPr/>
        </p:nvSpPr>
        <p:spPr>
          <a:xfrm>
            <a:off x="642150" y="1200911"/>
            <a:ext cx="10135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Commands</a:t>
            </a:r>
            <a:r>
              <a:rPr lang="en-US" dirty="0"/>
              <a:t> - change the state of an object or entire system (sometimes called as modifiers or mutators).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Queries</a:t>
            </a:r>
            <a:r>
              <a:rPr lang="en-US" dirty="0"/>
              <a:t> - return results and do not change the state of an object.</a:t>
            </a:r>
          </a:p>
        </p:txBody>
      </p:sp>
    </p:spTree>
    <p:extLst>
      <p:ext uri="{BB962C8B-B14F-4D97-AF65-F5344CB8AC3E}">
        <p14:creationId xmlns:p14="http://schemas.microsoft.com/office/powerpoint/2010/main" val="375442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847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CQRS</vt:lpstr>
      <vt:lpstr>CQRS</vt:lpstr>
      <vt:lpstr>UML Diagram</vt:lpstr>
      <vt:lpstr>Sequential Diagram</vt:lpstr>
      <vt:lpstr>Simple MVC</vt:lpstr>
      <vt:lpstr>PowerPoint Presentation</vt:lpstr>
      <vt:lpstr>PowerPoint Presentation</vt:lpstr>
      <vt:lpstr>PowerPoint Presentation</vt:lpstr>
      <vt:lpstr>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 soni</dc:creator>
  <cp:lastModifiedBy>jitendra soni</cp:lastModifiedBy>
  <cp:revision>26</cp:revision>
  <dcterms:created xsi:type="dcterms:W3CDTF">2019-10-06T13:11:45Z</dcterms:created>
  <dcterms:modified xsi:type="dcterms:W3CDTF">2019-10-07T10:44:10Z</dcterms:modified>
</cp:coreProperties>
</file>