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7ADD-A845-48EA-A454-27983406C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E66E4-865D-4752-998A-E34BE24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A331-4A82-4318-B8DD-12AF0DC2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D29A-EF0E-426A-A250-FDD0C04B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AEA2-1064-440A-81AC-2242C35E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FA1D-74A5-4AB6-9F8B-9203CC72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F1A1-FE5B-4E0B-ACC7-A021F047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1AB4-A1B1-4E31-A8EF-ED36F093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72C8-6052-4832-A193-D2AEDA7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8A70-F910-43EB-B93A-2E8F771C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F5A04-7D06-4C2C-8E9A-7710D7E2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7A83-CFC0-4853-9309-273E7E7B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ED4B-1EAA-420F-8B9E-7B0A015F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82FB-87B6-444D-9882-66E86B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783C-E80D-44DF-B067-1AC3CF1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7AAA-2C72-4726-A0FC-6B122954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839-613B-4698-8B1E-38214D9C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22D0-FCAB-40D5-983A-F6232588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96EE-80DF-4A4B-A5A9-047090B1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D54E-B3EB-4A08-85FE-C569B5A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61F3-B3D1-4BC9-817A-0F93D539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39D8-8EBF-402A-848A-72279502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220B-AB2E-4C2E-87B9-6BDE95B6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B1B3-3726-4E3D-9581-F84B91C4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BD42-89A5-43A0-8B63-807FEC83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E65D-8EC3-4453-AF1B-9365EADC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677B-A205-4BBE-96E7-287388E3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33C26-0057-416E-B2C6-A8C7D22F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742B-9C8C-42BB-B7A3-21FF0697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B300-D90F-4319-B0EE-8C872858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8002C-B2DC-4ABF-A4AF-3686B4E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8D5A-CEA5-4D94-8D2B-C26B38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D77E-0D5C-45E1-87B0-F2119BD7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9B5A-70E1-4BCF-81A4-1E8763B8A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064D0-38C6-438E-AE98-04672A73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97682-3A77-40A0-B38C-B483D8B84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05315-433D-4BA8-9DEE-FB9690E4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3B908-E203-486C-B6A2-45DF864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22BF2-21BE-421E-8D85-B0B5FA58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28A-0F55-4F8C-96A6-7DC434A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6F58D-9C27-4EDC-B2EE-96B2D9B1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07175-E55F-4057-A0E3-62726BCB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60133-3D1A-443D-B095-E88967B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39F71-5482-49C1-8C31-2868F915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13C81-2766-4513-BE0A-6D683F0C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E7F87-B8C1-4D3C-B6F0-975E4A12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48EE-7C6C-463D-8268-09C35962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3584-74C8-4C17-91F5-224506FB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C1FA8-2CDC-4E69-B441-8C30205E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51166-D126-4A73-A27C-895E3A85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930E-CBB3-476C-B5E9-A9E9E5E3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538FA-82F8-4AC1-BB77-ADD13EE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B9DA-A4DC-467F-908E-C724F82E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980D4-C1DF-42D0-9124-C85F60E2C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C4A9-CED5-45EC-B273-2ACC0F34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2786-C57B-4294-B35B-3A006C43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3333-03ED-4EF7-B2FB-1ECF303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1699-E063-4825-95E5-48AF6C84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3039D-5E10-4E36-AD01-7A05A6E6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F53C-0276-4A16-8CC9-0635F4C7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4317-55A1-41BE-BAB7-40B9FE048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5FA2-CF28-4B9C-871F-672B8B6ED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3CBD-B091-4CD5-9A3E-BD5250AA8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project.com/Articles/555855/Introduction-to-CQ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3902-D835-4F5A-B49D-EE954DCCA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CQRS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1512162" y="6474247"/>
            <a:ext cx="740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https://www.codeproject.com/Articles/555855/Introduction-to-CQRS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083CA-2D55-4E6E-8E26-32ED6FB3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566737"/>
            <a:ext cx="6486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FB1FAB-F66F-491F-9E71-E36924BC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1" y="502127"/>
            <a:ext cx="7315522" cy="58537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04C990-58DE-4460-9BCD-A41521AB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38557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Sequential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642150" y="1200911"/>
            <a:ext cx="10135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pattern not the architecture.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ABC5-C345-447D-99BE-8CD532D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719"/>
            <a:ext cx="12192000" cy="55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642150" y="1200911"/>
            <a:ext cx="10135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pattern not the architecture.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ABC5-C345-447D-99BE-8CD532D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719"/>
            <a:ext cx="12192000" cy="55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642150" y="1200911"/>
            <a:ext cx="10135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Commands</a:t>
            </a:r>
            <a:r>
              <a:rPr lang="en-US" dirty="0"/>
              <a:t> - change the state of an object or entire system (sometimes called as modifiers or mutators).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Queries</a:t>
            </a:r>
            <a:r>
              <a:rPr lang="en-US" dirty="0"/>
              <a:t> - return results and do not change the state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7544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CQRS</vt:lpstr>
      <vt:lpstr>CQRS</vt:lpstr>
      <vt:lpstr>UML Diagram</vt:lpstr>
      <vt:lpstr>Sequential Diagram</vt:lpstr>
      <vt:lpstr>Facts</vt:lpstr>
      <vt:lpstr>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soni</dc:creator>
  <cp:lastModifiedBy>jitendra soni</cp:lastModifiedBy>
  <cp:revision>6</cp:revision>
  <dcterms:created xsi:type="dcterms:W3CDTF">2019-10-06T13:11:45Z</dcterms:created>
  <dcterms:modified xsi:type="dcterms:W3CDTF">2019-10-06T23:50:16Z</dcterms:modified>
</cp:coreProperties>
</file>