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332" r:id="rId3"/>
    <p:sldId id="333" r:id="rId4"/>
    <p:sldId id="334" r:id="rId5"/>
    <p:sldId id="339" r:id="rId6"/>
    <p:sldId id="335" r:id="rId7"/>
    <p:sldId id="336" r:id="rId8"/>
    <p:sldId id="337" r:id="rId9"/>
    <p:sldId id="338" r:id="rId10"/>
    <p:sldId id="341" r:id="rId11"/>
    <p:sldId id="340" r:id="rId12"/>
    <p:sldId id="342" r:id="rId13"/>
    <p:sldId id="343" r:id="rId14"/>
    <p:sldId id="34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4308" cy="1325563"/>
          </a:xfrm>
        </p:spPr>
        <p:txBody>
          <a:bodyPr>
            <a:normAutofit/>
          </a:bodyPr>
          <a:lstStyle/>
          <a:p>
            <a:r>
              <a:rPr lang="en-IN" dirty="0"/>
              <a:t>Partitioning file systems - XFS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90CA2-592D-FD48-47B8-B1FBB7609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15" t="18357" r="8325"/>
          <a:stretch/>
        </p:blipFill>
        <p:spPr>
          <a:xfrm>
            <a:off x="3229707" y="1690688"/>
            <a:ext cx="5732585" cy="49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87154" cy="1325563"/>
          </a:xfrm>
        </p:spPr>
        <p:txBody>
          <a:bodyPr>
            <a:normAutofit/>
          </a:bodyPr>
          <a:lstStyle/>
          <a:p>
            <a:r>
              <a:rPr lang="en-IN" dirty="0"/>
              <a:t>Fundamental file types </a:t>
            </a:r>
          </a:p>
        </p:txBody>
      </p:sp>
      <p:pic>
        <p:nvPicPr>
          <p:cNvPr id="2050" name="Picture 2" descr="File types in Linux | Linux operating system, Learn computer science,  Machine learning deep learning">
            <a:extLst>
              <a:ext uri="{FF2B5EF4-FFF2-40B4-BE49-F238E27FC236}">
                <a16:creationId xmlns:a16="http://schemas.microsoft.com/office/drawing/2014/main" id="{82D1FD34-6496-20EB-6DEE-CAA1DB0547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t="12870" r="7811" b="16527"/>
          <a:stretch/>
        </p:blipFill>
        <p:spPr bwMode="auto">
          <a:xfrm>
            <a:off x="492370" y="2055324"/>
            <a:ext cx="4900245" cy="41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7AE56-E037-9956-C8EA-5EAC6194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65" y="2055324"/>
            <a:ext cx="6463904" cy="41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Logical Volume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FC161-2C57-7DD0-5F9A-FC36FAEC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594" y="1690688"/>
            <a:ext cx="7442811" cy="4961874"/>
          </a:xfrm>
        </p:spPr>
      </p:pic>
    </p:spTree>
    <p:extLst>
      <p:ext uri="{BB962C8B-B14F-4D97-AF65-F5344CB8AC3E}">
        <p14:creationId xmlns:p14="http://schemas.microsoft.com/office/powerpoint/2010/main" val="256066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NMCLI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Network Manager Command Line Interface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NMCLI id used for creating, configuring and managing NIC card.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9B88B-A6E8-FCC0-3096-FE0D2ED6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4" y="3044405"/>
            <a:ext cx="10833691" cy="34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NMTUI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Network Manager Text User Interface.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NMTUI utility is part of the </a:t>
            </a:r>
            <a:r>
              <a:rPr lang="en-US" dirty="0" err="1"/>
              <a:t>NetworkManager</a:t>
            </a:r>
            <a:r>
              <a:rPr lang="en-US" dirty="0"/>
              <a:t> package.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EC443-AB8E-B8C7-0EB7-254D4C00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13" y="1458811"/>
            <a:ext cx="5257800" cy="50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Command: “cp”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Usage: Copy files &amp; folders.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Syntax: # </a:t>
            </a:r>
            <a:r>
              <a:rPr lang="en-US" dirty="0">
                <a:solidFill>
                  <a:srgbClr val="FFFF00"/>
                </a:solidFill>
              </a:rPr>
              <a:t>cp  &lt;source-path&gt;  &lt;destination-path&gt;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BD0B4-18D2-AAC3-385E-A335CC46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46" y="3429000"/>
            <a:ext cx="7153708" cy="33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4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MOVE - Rename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Command: “mv”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Usage: Move &amp; Rename files &amp; directory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Syntax for moving file : </a:t>
            </a:r>
            <a:r>
              <a:rPr lang="en-US" dirty="0">
                <a:solidFill>
                  <a:srgbClr val="FFFF00"/>
                </a:solidFill>
              </a:rPr>
              <a:t>mv  &lt;source&gt; &lt;destination&gt;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Syntax for renaming: </a:t>
            </a:r>
            <a:r>
              <a:rPr lang="en-US" dirty="0">
                <a:solidFill>
                  <a:srgbClr val="FFFF00"/>
                </a:solidFill>
              </a:rPr>
              <a:t>mv &lt;old-name&gt; &lt;new-name&gt;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0457E-0688-7128-2113-14106122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67"/>
          <a:stretch/>
        </p:blipFill>
        <p:spPr>
          <a:xfrm>
            <a:off x="1421535" y="3860903"/>
            <a:ext cx="9650510" cy="27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0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MOVE – Moving 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2D008-FF86-9ED2-F46D-C5A5207F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1113" cy="37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49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“.” &amp; “..” in linux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9F54D-44BE-BD39-7CEE-1F97468B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3" y="2404260"/>
            <a:ext cx="11458454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1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Path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42692" cy="18143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FFFF00"/>
                </a:solidFill>
              </a:rPr>
              <a:t>Absolute path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An absolute path is the location of a file or directory specified from the root directory.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666A0-BA11-0EB2-3820-D5956584420E}"/>
              </a:ext>
            </a:extLst>
          </p:cNvPr>
          <p:cNvSpPr txBox="1">
            <a:spLocks/>
          </p:cNvSpPr>
          <p:nvPr/>
        </p:nvSpPr>
        <p:spPr>
          <a:xfrm>
            <a:off x="6312877" y="1825624"/>
            <a:ext cx="5040923" cy="181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FFFF00"/>
                </a:solidFill>
              </a:rPr>
              <a:t>Relative path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Do not start with the root directory and are usually shorter than absolute paths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D72F4-EB05-D896-7958-90CD5D14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36" y="4054252"/>
            <a:ext cx="5447188" cy="1537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BADD9-E403-8749-089F-BAD00F07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4054252"/>
            <a:ext cx="5609492" cy="15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INODE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An Inode number is a uniquely existing number for all the files in Linux and all Unix type systems.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a file is created on a system, a file name and Inode number is assigned to it.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Generally, to access a file, a user uses the file name but internally file name is first mapped with respective Inode number stored in a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A3AF5-BF21-1311-3D8B-5838DF5E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66" y="4415513"/>
            <a:ext cx="10193668" cy="17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IN" dirty="0"/>
              <a:t>Inode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47139" cy="48069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User ID of file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Group ID of file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Device ID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File size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Date of creation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Permission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Owner of the file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File protection flag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Link counter to determine number of hard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DB9B-CB99-AE98-75DE-859604D73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4755" r="5137"/>
          <a:stretch/>
        </p:blipFill>
        <p:spPr>
          <a:xfrm>
            <a:off x="6406663" y="1308243"/>
            <a:ext cx="5474676" cy="51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Linux File System</a:t>
            </a:r>
            <a:endParaRPr lang="en-IN" dirty="0"/>
          </a:p>
        </p:txBody>
      </p:sp>
      <p:pic>
        <p:nvPicPr>
          <p:cNvPr id="1026" name="Picture 2" descr="Linux File System Types Explained, Which One Should You Use">
            <a:extLst>
              <a:ext uri="{FF2B5EF4-FFF2-40B4-BE49-F238E27FC236}">
                <a16:creationId xmlns:a16="http://schemas.microsoft.com/office/drawing/2014/main" id="{57540317-AA47-959F-1EAB-E632778E6E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2"/>
          <a:stretch/>
        </p:blipFill>
        <p:spPr bwMode="auto">
          <a:xfrm>
            <a:off x="970451" y="1863969"/>
            <a:ext cx="10251098" cy="40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8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1215</TotalTime>
  <Words>266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Linux</vt:lpstr>
      <vt:lpstr>COPY</vt:lpstr>
      <vt:lpstr>MOVE - Rename</vt:lpstr>
      <vt:lpstr>MOVE – Moving file</vt:lpstr>
      <vt:lpstr>“.” &amp; “..” in linux</vt:lpstr>
      <vt:lpstr>Path</vt:lpstr>
      <vt:lpstr>INODE</vt:lpstr>
      <vt:lpstr>Inode Contents</vt:lpstr>
      <vt:lpstr>Linux File System</vt:lpstr>
      <vt:lpstr>Partitioning file systems - XFS</vt:lpstr>
      <vt:lpstr>Fundamental file types </vt:lpstr>
      <vt:lpstr>Logical Volume Manager</vt:lpstr>
      <vt:lpstr>NMCLI</vt:lpstr>
      <vt:lpstr>NMTUI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Jeetu Tomar</cp:lastModifiedBy>
  <cp:revision>307</cp:revision>
  <dcterms:created xsi:type="dcterms:W3CDTF">2024-01-23T14:19:57Z</dcterms:created>
  <dcterms:modified xsi:type="dcterms:W3CDTF">2024-01-31T16:43:40Z</dcterms:modified>
</cp:coreProperties>
</file>