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7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158AD-E91B-4A25-84F7-28D93816213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5F0B5-8996-46EC-897B-F0D79834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E6CE29-4402-47A0-886A-C589B0767F1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F5E9-7EC9-4C45-A181-5D6A1A4A2A7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2FC820-BD96-4992-9485-BEC4FE98F0FA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57D0-7014-48E8-A565-54A7CA14506C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EABAC-4096-4A88-BBF7-06BA58072D9A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0E09-510E-4041-A94F-73EF11A4388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303F-BBD1-4BCA-8A40-19661F6C6044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4FF-C831-46A2-BB73-0F9E9FAB121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AB47-764B-4D73-8532-CFC9E344E9F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D293FE-B769-44B3-9967-035D028176B8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BB3E-C059-49D7-99B5-277E4490E509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68BAE6-4A30-4150-B507-6BD92D804F4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F624-3862-437F-E7CC-2EFC9BC1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Jitendra Singh Tomar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365C-3197-2F8A-855B-D1B0F6AD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2286000"/>
            <a:ext cx="11292840" cy="2520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Kubernetes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2CD1-390B-65AE-5508-E79497D1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Pioneer Business Solutions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4064-A757-321A-8642-7A2B1034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05A1ECE-DC49-E8A5-AD08-C76B72E7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49" y="796898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31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F41A-2845-C592-EF34-345BE41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87E2-3CDB-87FB-3293-F454E6CA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5733"/>
            <a:ext cx="11029615" cy="2065868"/>
          </a:xfrm>
        </p:spPr>
        <p:txBody>
          <a:bodyPr/>
          <a:lstStyle/>
          <a:p>
            <a:pPr algn="just"/>
            <a:r>
              <a:rPr lang="en-US" dirty="0"/>
              <a:t>Objects are the persistent entities that represent the desired state and configuration of the cluster's resources. </a:t>
            </a:r>
          </a:p>
          <a:p>
            <a:pPr algn="just"/>
            <a:r>
              <a:rPr lang="en-US" dirty="0"/>
              <a:t>They are the building blocks used to define and manage the applications and infrastructure within the Kubernetes environment. </a:t>
            </a:r>
          </a:p>
          <a:p>
            <a:pPr algn="just"/>
            <a:r>
              <a:rPr lang="en-US" dirty="0"/>
              <a:t>Kubernetes objects are defined using YAML or JSON manifests and are submitted to the Kubernetes API server for processing. Here are some commonly used Kubernetes objects: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CFE4E-58CF-4DC1-8883-9D9D82A8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29AAA-B7E2-CF5C-0FF0-93000067687A}"/>
              </a:ext>
            </a:extLst>
          </p:cNvPr>
          <p:cNvSpPr txBox="1"/>
          <p:nvPr/>
        </p:nvSpPr>
        <p:spPr>
          <a:xfrm>
            <a:off x="2648308" y="3920069"/>
            <a:ext cx="1627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ConfigMap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9C0A2-71BD-73D7-EE50-5CD205ED19C4}"/>
              </a:ext>
            </a:extLst>
          </p:cNvPr>
          <p:cNvSpPr txBox="1"/>
          <p:nvPr/>
        </p:nvSpPr>
        <p:spPr>
          <a:xfrm>
            <a:off x="5750319" y="3937003"/>
            <a:ext cx="3268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PersistentVolume</a:t>
            </a:r>
            <a:r>
              <a:rPr lang="en-US" dirty="0"/>
              <a:t> (PV)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PersistentVolumeClaim</a:t>
            </a:r>
            <a:r>
              <a:rPr lang="en-US" dirty="0"/>
              <a:t> (PVC)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and </a:t>
            </a:r>
            <a:r>
              <a:rPr lang="en-US" dirty="0" err="1"/>
              <a:t>CronJob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A616-4F31-E49D-070D-1AB18912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a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92DE-3056-04E3-A5FC-306235BD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8868"/>
            <a:ext cx="11029615" cy="4080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pod is the smallest and most basic unit of deployment. </a:t>
            </a:r>
          </a:p>
          <a:p>
            <a:r>
              <a:rPr lang="en-US" dirty="0"/>
              <a:t>It represents a single instance of a running process within the cluster. </a:t>
            </a:r>
          </a:p>
          <a:p>
            <a:r>
              <a:rPr lang="en-US" dirty="0"/>
              <a:t>The life cycle of a pod can be divided into several stages: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Pending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r>
              <a:rPr lang="en-US" dirty="0"/>
              <a:t>Container creation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Succeeded/Failed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Deletion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4CB6-A721-DA46-ED83-166F34B6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6C108B-609F-C2BE-F967-0112A2545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093" y="3251200"/>
            <a:ext cx="6149040" cy="306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0246-7A7B-EBAF-911C-FA33F2AA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B0767-9770-5CF2-3408-F0732D21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735C1-8B83-9EF0-1F46-FB3779E5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97" y="1871741"/>
            <a:ext cx="4138541" cy="40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CD2B-9C48-35E6-D257-5825C8FE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E3EE9-B28B-0B75-FEF5-A4EAA6F0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  <a:p>
            <a:r>
              <a:rPr lang="en-US" dirty="0"/>
              <a:t>Kubernetes basics.</a:t>
            </a:r>
          </a:p>
          <a:p>
            <a:r>
              <a:rPr lang="en-US" dirty="0"/>
              <a:t>Where Kubernetes is useful?</a:t>
            </a:r>
          </a:p>
          <a:p>
            <a:r>
              <a:rPr lang="en-US" dirty="0"/>
              <a:t>What are its key features of Kubernetes?</a:t>
            </a:r>
          </a:p>
          <a:p>
            <a:r>
              <a:rPr lang="en-US" dirty="0"/>
              <a:t>What are its key benefits of Kubernetes?</a:t>
            </a:r>
          </a:p>
          <a:p>
            <a:r>
              <a:rPr lang="en-US" dirty="0"/>
              <a:t>Kubernetes</a:t>
            </a:r>
            <a:r>
              <a:rPr lang="en-US" b="1" dirty="0"/>
              <a:t> </a:t>
            </a:r>
            <a:r>
              <a:rPr lang="en-US" dirty="0"/>
              <a:t>Architecture.</a:t>
            </a:r>
          </a:p>
          <a:p>
            <a:r>
              <a:rPr lang="en-US" dirty="0"/>
              <a:t>Kubernetes concepts.</a:t>
            </a:r>
          </a:p>
          <a:p>
            <a:r>
              <a:rPr lang="en-US" dirty="0"/>
              <a:t>Kubernetes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E630-1BF4-B19B-C368-8D940298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For more details login to "https://www.pioneerbusinesssolutions.in/"</a:t>
            </a:r>
          </a:p>
        </p:txBody>
      </p:sp>
    </p:spTree>
    <p:extLst>
      <p:ext uri="{BB962C8B-B14F-4D97-AF65-F5344CB8AC3E}">
        <p14:creationId xmlns:p14="http://schemas.microsoft.com/office/powerpoint/2010/main" val="16338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9A36-3211-86CE-27EB-E8DFCDDE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9342-71AC-C376-C63A-FA38B2D5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534"/>
            <a:ext cx="11029615" cy="3962266"/>
          </a:xfrm>
        </p:spPr>
        <p:txBody>
          <a:bodyPr>
            <a:normAutofit/>
          </a:bodyPr>
          <a:lstStyle/>
          <a:p>
            <a:r>
              <a:rPr lang="en-US" dirty="0"/>
              <a:t>Kubernetes is an open-source container orchestration platform that helps </a:t>
            </a:r>
          </a:p>
          <a:p>
            <a:pPr lvl="1"/>
            <a:r>
              <a:rPr lang="en-US" sz="1800" dirty="0"/>
              <a:t>Automate the deployment, </a:t>
            </a:r>
          </a:p>
          <a:p>
            <a:pPr lvl="1"/>
            <a:r>
              <a:rPr lang="en-US" sz="1800" dirty="0"/>
              <a:t>Scaling and Management of containerized applications. </a:t>
            </a:r>
          </a:p>
          <a:p>
            <a:pPr marL="324000" lvl="1" indent="0">
              <a:buNone/>
            </a:pPr>
            <a:endParaRPr lang="en-US" sz="1800" dirty="0"/>
          </a:p>
          <a:p>
            <a:r>
              <a:rPr lang="en-US" dirty="0"/>
              <a:t>It was originally developed by Google and is now maintained by the Cloud Native Computing Foundation (CNCF).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AKA “K8s”.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769B2-10AF-D62A-E85E-C9F9EBA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9A36-3211-86CE-27EB-E8DFCDDE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9342-71AC-C376-C63A-FA38B2D5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6533"/>
            <a:ext cx="11029615" cy="3860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Kubernetes provides a powerful framework for</a:t>
            </a:r>
          </a:p>
          <a:p>
            <a:pPr lvl="1"/>
            <a:r>
              <a:rPr lang="en-US" dirty="0"/>
              <a:t>managing containerized workloads and services, </a:t>
            </a:r>
          </a:p>
          <a:p>
            <a:pPr lvl="1"/>
            <a:r>
              <a:rPr lang="en-US" dirty="0"/>
              <a:t>allowing organizations to build scalable and resilient application architectures.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The main building block of Kubernetes is the container. </a:t>
            </a:r>
          </a:p>
          <a:p>
            <a:pPr lvl="1"/>
            <a:r>
              <a:rPr lang="en-US" dirty="0"/>
              <a:t>Containers are lightweight, isolated execution environments that package an application and its dependencies. 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Kubernetes allows you to deploy these containers into a cluster of machines, called nodes. </a:t>
            </a:r>
          </a:p>
          <a:p>
            <a:pPr lvl="1"/>
            <a:r>
              <a:rPr lang="en-US" dirty="0"/>
              <a:t>These nodes can be physical machines or virtual machines running in a cloud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769B2-10AF-D62A-E85E-C9F9EBA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B521-3DC4-BAE2-26C9-6959C63F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3925-4527-4C0A-EAA4-BF14EFD0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Container Orchestration</a:t>
            </a:r>
          </a:p>
          <a:p>
            <a:pPr>
              <a:lnSpc>
                <a:spcPct val="150000"/>
              </a:lnSpc>
            </a:pPr>
            <a:r>
              <a:rPr lang="en-US" dirty="0"/>
              <a:t>Scaling and Load Balancing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 Discovery and Load Balancing</a:t>
            </a:r>
          </a:p>
          <a:p>
            <a:pPr>
              <a:lnSpc>
                <a:spcPct val="150000"/>
              </a:lnSpc>
            </a:pPr>
            <a:r>
              <a:rPr lang="en-US" dirty="0"/>
              <a:t>Self-Healing</a:t>
            </a:r>
          </a:p>
          <a:p>
            <a:pPr>
              <a:lnSpc>
                <a:spcPct val="150000"/>
              </a:lnSpc>
            </a:pPr>
            <a:r>
              <a:rPr lang="en-US" dirty="0"/>
              <a:t>Rolling Updates and Rollbacks</a:t>
            </a:r>
          </a:p>
          <a:p>
            <a:pPr>
              <a:lnSpc>
                <a:spcPct val="150000"/>
              </a:lnSpc>
            </a:pPr>
            <a:r>
              <a:rPr lang="en-US" dirty="0"/>
              <a:t>Storage Orchestration</a:t>
            </a:r>
          </a:p>
          <a:p>
            <a:pPr>
              <a:lnSpc>
                <a:spcPct val="150000"/>
              </a:lnSpc>
            </a:pPr>
            <a:r>
              <a:rPr lang="en-US" dirty="0"/>
              <a:t>Secrets and Configuration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3F4FE-F0A4-C452-EED4-3F71EA8E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0B38-5BDE-59B9-710D-80F1D2B6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Kubernetes 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B0AC-B42F-2A39-4771-7BD18A62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Containerized Application Deployment</a:t>
            </a:r>
          </a:p>
          <a:p>
            <a:pPr lvl="1"/>
            <a:r>
              <a:rPr lang="en-US" sz="1800" dirty="0"/>
              <a:t>Scalability and High Availability</a:t>
            </a:r>
          </a:p>
          <a:p>
            <a:pPr lvl="1"/>
            <a:r>
              <a:rPr lang="en-US" sz="1800" dirty="0"/>
              <a:t>Microservices Architecture</a:t>
            </a:r>
          </a:p>
          <a:p>
            <a:pPr lvl="1"/>
            <a:r>
              <a:rPr lang="en-US" sz="1800" dirty="0"/>
              <a:t>Multi-Cloud and Hybrid Cloud Environments</a:t>
            </a:r>
          </a:p>
          <a:p>
            <a:pPr lvl="1"/>
            <a:r>
              <a:rPr lang="en-US" sz="1800" dirty="0"/>
              <a:t>Development and Testing Environments</a:t>
            </a:r>
          </a:p>
          <a:p>
            <a:pPr lvl="1"/>
            <a:r>
              <a:rPr lang="en-US" sz="1800" dirty="0"/>
              <a:t>CI/CD Pipeline</a:t>
            </a:r>
          </a:p>
          <a:p>
            <a:pPr lvl="1"/>
            <a:r>
              <a:rPr lang="en-US" sz="1800" dirty="0"/>
              <a:t>Big Data and AI/ML Workloads</a:t>
            </a:r>
          </a:p>
          <a:p>
            <a:pPr lvl="1"/>
            <a:r>
              <a:rPr lang="en-US" sz="1800" dirty="0"/>
              <a:t>Internet of Things (IoT)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6DEE9-36DB-BDC7-D4E8-61FD2DC4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5795-C4D3-3D73-1573-624AC436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D998-8530-24AC-1A50-0CDF68B9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44012"/>
            <a:ext cx="5514808" cy="420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Scalability and Elasticity</a:t>
            </a:r>
          </a:p>
          <a:p>
            <a:pPr>
              <a:lnSpc>
                <a:spcPct val="200000"/>
              </a:lnSpc>
            </a:pPr>
            <a:r>
              <a:rPr lang="en-US" dirty="0"/>
              <a:t>High Availability and Fault Tolerance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Automated Deployments and Rollbacks</a:t>
            </a:r>
          </a:p>
          <a:p>
            <a:pPr>
              <a:lnSpc>
                <a:spcPct val="200000"/>
              </a:lnSpc>
            </a:pPr>
            <a:r>
              <a:rPr lang="en-US" dirty="0"/>
              <a:t>Container Orchestration and Management</a:t>
            </a:r>
          </a:p>
          <a:p>
            <a:pPr>
              <a:lnSpc>
                <a:spcPct val="200000"/>
              </a:lnSpc>
            </a:pPr>
            <a:r>
              <a:rPr lang="en-US" dirty="0"/>
              <a:t>Service Discovery and Load Balancing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F0532-283E-481C-F4BD-A7FC3909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A3F27D-E2EE-89C5-E2DC-1A0B9A90632D}"/>
              </a:ext>
            </a:extLst>
          </p:cNvPr>
          <p:cNvSpPr txBox="1">
            <a:spLocks/>
          </p:cNvSpPr>
          <p:nvPr/>
        </p:nvSpPr>
        <p:spPr>
          <a:xfrm>
            <a:off x="6206066" y="1744012"/>
            <a:ext cx="5514808" cy="420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Storage Orchestration</a:t>
            </a:r>
          </a:p>
          <a:p>
            <a:pPr>
              <a:lnSpc>
                <a:spcPct val="200000"/>
              </a:lnSpc>
            </a:pPr>
            <a:r>
              <a:rPr lang="en-US" dirty="0"/>
              <a:t>Infrastructure Flexibility</a:t>
            </a:r>
          </a:p>
          <a:p>
            <a:pPr>
              <a:lnSpc>
                <a:spcPct val="200000"/>
              </a:lnSpc>
            </a:pPr>
            <a:r>
              <a:rPr lang="en-US" dirty="0"/>
              <a:t>Ecosystem and Community Support</a:t>
            </a:r>
          </a:p>
          <a:p>
            <a:pPr>
              <a:lnSpc>
                <a:spcPct val="200000"/>
              </a:lnSpc>
            </a:pPr>
            <a:r>
              <a:rPr lang="en-US" dirty="0"/>
              <a:t>DevOps Enablement</a:t>
            </a:r>
          </a:p>
          <a:p>
            <a:pPr>
              <a:lnSpc>
                <a:spcPct val="200000"/>
              </a:lnSpc>
            </a:pPr>
            <a:r>
              <a:rPr lang="en-US" dirty="0"/>
              <a:t>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39889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7AF-C4C9-9F5B-F584-C0C21B5C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859C0-CC76-C8C2-C37F-7E0B7E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pic>
        <p:nvPicPr>
          <p:cNvPr id="2050" name="Picture 2" descr="Kubernetes architecture diagram">
            <a:extLst>
              <a:ext uri="{FF2B5EF4-FFF2-40B4-BE49-F238E27FC236}">
                <a16:creationId xmlns:a16="http://schemas.microsoft.com/office/drawing/2014/main" id="{B9C7F5FA-C7E1-9AC4-4E86-CE863326D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1931720"/>
            <a:ext cx="3800475" cy="40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8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3F2-1CB3-06D5-CE6C-EABB210B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C334-1A03-2B4F-F769-79ED0EBC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8970"/>
            <a:ext cx="4405675" cy="4049830"/>
          </a:xfrm>
        </p:spPr>
        <p:txBody>
          <a:bodyPr>
            <a:normAutofit/>
          </a:bodyPr>
          <a:lstStyle/>
          <a:p>
            <a:r>
              <a:rPr lang="en-US" b="1" dirty="0"/>
              <a:t>Master Node</a:t>
            </a:r>
          </a:p>
          <a:p>
            <a:pPr lvl="1"/>
            <a:r>
              <a:rPr lang="en-US" dirty="0"/>
              <a:t>API Server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Controller Manager</a:t>
            </a:r>
          </a:p>
          <a:p>
            <a:pPr lvl="1"/>
            <a:r>
              <a:rPr lang="en-US" dirty="0" err="1"/>
              <a:t>etcd</a:t>
            </a:r>
            <a:endParaRPr lang="en-US" dirty="0"/>
          </a:p>
          <a:p>
            <a:r>
              <a:rPr lang="en-US" b="1" dirty="0"/>
              <a:t>Worker Nodes</a:t>
            </a:r>
          </a:p>
          <a:p>
            <a:pPr lvl="1"/>
            <a:r>
              <a:rPr lang="en-US" dirty="0" err="1"/>
              <a:t>Kubelet</a:t>
            </a:r>
            <a:endParaRPr lang="en-US" dirty="0"/>
          </a:p>
          <a:p>
            <a:pPr lvl="1"/>
            <a:r>
              <a:rPr lang="en-US" dirty="0"/>
              <a:t>Container Runtime</a:t>
            </a:r>
          </a:p>
          <a:p>
            <a:pPr lvl="1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66EB0-0687-8A70-1AE9-6D780223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more details login to "https://www.pioneerbusinesssolutions.in/"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F347F0-6C2A-AA7D-ACA9-864ABAA7D3DC}"/>
              </a:ext>
            </a:extLst>
          </p:cNvPr>
          <p:cNvSpPr txBox="1">
            <a:spLocks/>
          </p:cNvSpPr>
          <p:nvPr/>
        </p:nvSpPr>
        <p:spPr>
          <a:xfrm>
            <a:off x="5830542" y="2180495"/>
            <a:ext cx="440567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Networking</a:t>
            </a:r>
          </a:p>
          <a:p>
            <a:r>
              <a:rPr lang="en-US" b="1" dirty="0"/>
              <a:t>Add-ons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r>
              <a:rPr lang="en-US" dirty="0"/>
              <a:t>Ingress Controller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Metrics Server</a:t>
            </a:r>
            <a:endParaRPr lang="en-US" b="1" dirty="0"/>
          </a:p>
          <a:p>
            <a:r>
              <a:rPr lang="en-US" b="1" dirty="0"/>
              <a:t>Pods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2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183</TotalTime>
  <Words>618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Presenter: Jitendra Singh Tomar</vt:lpstr>
      <vt:lpstr>Agenda</vt:lpstr>
      <vt:lpstr>What is Kubernetes ???</vt:lpstr>
      <vt:lpstr>What is Kubernetes ???</vt:lpstr>
      <vt:lpstr>Kubernetes features:</vt:lpstr>
      <vt:lpstr>Where Kubernetes is useful?</vt:lpstr>
      <vt:lpstr>Kubernetes benefits</vt:lpstr>
      <vt:lpstr>Kubernetes Architecture</vt:lpstr>
      <vt:lpstr>Kubernetes Architecture components:</vt:lpstr>
      <vt:lpstr>Kubernetes Objects</vt:lpstr>
      <vt:lpstr>Life cycle of a pod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Jitendra Singh Tomar</dc:creator>
  <cp:lastModifiedBy>Jitendra Singh Tomar</cp:lastModifiedBy>
  <cp:revision>50</cp:revision>
  <dcterms:created xsi:type="dcterms:W3CDTF">2023-05-17T16:45:58Z</dcterms:created>
  <dcterms:modified xsi:type="dcterms:W3CDTF">2023-05-18T05:21:06Z</dcterms:modified>
</cp:coreProperties>
</file>