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A210-3E1C-492C-9667-6F1152CB9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51235-AD3D-42EB-80DB-0A2A65EAE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C3CF1-2B02-4561-8666-E5828216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23C6-19F9-4125-A99E-6A4385C8D44F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54FA1-1C9F-4A9C-BDBD-1E8D6F4A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8BA3E-9651-458F-BB7D-4A54BD3B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3E51-6B90-48E1-8FC7-C003392BA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10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1210-201A-4127-9C26-63B05D40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2533E-42AD-4B79-8605-382B2C35E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438F0-688A-480D-BCCF-8A75EB1B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23C6-19F9-4125-A99E-6A4385C8D44F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A9409-EEC8-45FF-B971-C060B78D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2B66C-A8CD-4A88-8EEA-61E6B61C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3E51-6B90-48E1-8FC7-C003392BA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2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990DA-2ADF-44E5-AC32-9F606CA3D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5A9CF-905E-42DE-986C-0D0E0DB64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5492D-03D5-488F-B747-8C911C52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23C6-19F9-4125-A99E-6A4385C8D44F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B82E-585E-4882-94CC-CFFC355E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8221E-32AD-45E6-97CF-33C1177F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3E51-6B90-48E1-8FC7-C003392BA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67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88FA-0310-47CB-9D17-39BC7AFC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3882-65A4-4BEA-84E4-400DE36D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16D20-5457-46B1-8D25-10AB2301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23C6-19F9-4125-A99E-6A4385C8D44F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CDC63-AFBE-4293-9B0E-96780097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23088-DFAB-42C7-A24A-2AA4C464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3E51-6B90-48E1-8FC7-C003392BA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09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36C4-426A-46CC-971C-738CD40E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A2537-C833-4C7B-AAEE-0AA942763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73BD2-A501-4681-8903-3CAE7F3E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23C6-19F9-4125-A99E-6A4385C8D44F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32E32-B2FF-4086-B607-17BBF84C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8E889-BAA5-4A26-8BB3-393C359E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3E51-6B90-48E1-8FC7-C003392BA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17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D4FD-DE89-441D-8A83-1AAAB408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00A7E-326B-4825-9457-FF85B579A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9480E-9ED8-441F-B8D7-47C50E99D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0FAA5-61C3-498D-B777-A972916C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23C6-19F9-4125-A99E-6A4385C8D44F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8E3A-F705-476A-8DF1-71174B21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66C88-9A3B-43B9-A0D4-7F416F59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3E51-6B90-48E1-8FC7-C003392BA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52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0CCD-EDA7-4E74-88FA-8B9E6507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74515-CEA8-4623-AD6B-D72CC180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CA496-4695-4066-B51B-C41460430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CE29D-BB25-410A-B1D6-D0A4A604A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F5514-0364-416A-BB23-BD403E77D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736F5-2926-42EF-BEFF-2E79EC47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23C6-19F9-4125-A99E-6A4385C8D44F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82A2B-BC00-42B7-8BEA-BD4CD8E4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1AFF7-CF17-46A3-8EAF-7D093FD0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3E51-6B90-48E1-8FC7-C003392BA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94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4C32-23A8-46AD-8DC5-47C38AA8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64D2A-E6FE-4CC5-A9E3-7FF317CA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23C6-19F9-4125-A99E-6A4385C8D44F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72C1C-0D58-41FC-B521-6C79ECB3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D85C8-52D3-482B-BBD2-BC5C0787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3E51-6B90-48E1-8FC7-C003392BA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72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51D41-D9D4-4323-B9AB-CB7AA615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23C6-19F9-4125-A99E-6A4385C8D44F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8474F-AD08-4F09-B83A-846F6557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A73F4-1EF2-45A9-8F53-669D3B19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3E51-6B90-48E1-8FC7-C003392BA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2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0633-05C2-4788-A1DB-3057B175B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47690-33E4-4262-8F25-C2C597A05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BC4B0-33BE-42D2-8555-64860167B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85B66-E49E-4CC0-8A38-A4101608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23C6-19F9-4125-A99E-6A4385C8D44F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B0324-2875-4E08-AA01-D5055CB0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7B80A-4740-4298-8547-4D913229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3E51-6B90-48E1-8FC7-C003392BA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33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B935-1BD3-4688-A7F1-5295E143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1976F-0848-45BE-9A15-1F21652FA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DF6DB-9B6A-45B5-A98F-AC5949590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4C653-7F0D-4E0A-BB38-F1BAF784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23C6-19F9-4125-A99E-6A4385C8D44F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B7E4C-C65B-4F7A-A152-D0B3658D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4B249-7748-44CB-9669-58F95FDE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3E51-6B90-48E1-8FC7-C003392BA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0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AB101-99A6-4D2B-BE11-9BF50BF4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327D4-EB5E-46BB-92A4-7F05C9373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1C53-A29E-4613-8975-9757B6551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223C6-19F9-4125-A99E-6A4385C8D44F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6D266-9124-424E-94BB-ECEF8BE63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DFC92-CEAB-4F9A-B26C-E7CD06C44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3E51-6B90-48E1-8FC7-C003392BA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4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nsible/command_module.html" TargetMode="External"/><Relationship Id="rId2" Type="http://schemas.openxmlformats.org/officeDocument/2006/relationships/hyperlink" Target="http://docs.ansible.com/ansible/shell_modu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dempotence#Computer_science_mea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CE27-A220-48F8-82D2-798695AF3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14744-0362-49B4-891F-A0A03315C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76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67D7-D6C1-4123-8642-96C1775D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9C5A-94F4-4FAE-98E0-ECA1C986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dirty="0"/>
              <a:t>Shell vs. Command</a:t>
            </a:r>
          </a:p>
          <a:p>
            <a:pPr fontAlgn="base"/>
            <a:r>
              <a:rPr lang="en-US" dirty="0"/>
              <a:t>A typical example are the Ansible modules </a:t>
            </a:r>
            <a:r>
              <a:rPr lang="en-US" dirty="0">
                <a:hlinkClick r:id="rId2"/>
              </a:rPr>
              <a:t>Shell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Command</a:t>
            </a:r>
            <a:r>
              <a:rPr lang="en-US" dirty="0"/>
              <a:t>. In the most use cases both modules lead to the same goal. Here are the main differences between these modules.</a:t>
            </a:r>
          </a:p>
          <a:p>
            <a:pPr fontAlgn="base"/>
            <a:r>
              <a:rPr lang="en-US" dirty="0"/>
              <a:t>With the Command module the command will be executed without being proceeded through a shell. As a consequence some variables like $HOME are not available. And also stream operations like  &lt;, &gt;, | and &amp; will not work.</a:t>
            </a:r>
          </a:p>
          <a:p>
            <a:pPr fontAlgn="base"/>
            <a:r>
              <a:rPr lang="en-US" dirty="0"/>
              <a:t>The Shell module runs a command through a shell, by default /bin/sh. This can be changed with the option executable. Piping and redirection are here therefor available.</a:t>
            </a:r>
          </a:p>
          <a:p>
            <a:pPr fontAlgn="base"/>
            <a:r>
              <a:rPr lang="en-US" dirty="0"/>
              <a:t>The command module is more secure, because it will not be affected by the user’s environment.</a:t>
            </a:r>
          </a:p>
          <a:p>
            <a:pPr fontAlgn="base"/>
            <a:r>
              <a:rPr lang="en-US" dirty="0"/>
              <a:t>Conclusion</a:t>
            </a:r>
          </a:p>
          <a:p>
            <a:pPr fontAlgn="base"/>
            <a:r>
              <a:rPr lang="en-US" dirty="0"/>
              <a:t>Before the usage of both modules, you should check, if there isn’t a more specific Ansible module for that task. It’s always better to use a module instead of running a raw command, because the modules are designed to be </a:t>
            </a:r>
            <a:r>
              <a:rPr lang="en-US" dirty="0">
                <a:hlinkClick r:id="rId4"/>
              </a:rPr>
              <a:t>idempotent</a:t>
            </a:r>
            <a:r>
              <a:rPr lang="en-US" dirty="0"/>
              <a:t> and fulfill other standards like exception handling.</a:t>
            </a:r>
          </a:p>
          <a:p>
            <a:pPr fontAlgn="base"/>
            <a:r>
              <a:rPr lang="en-US" dirty="0"/>
              <a:t>If there isn’t a module available, it’s safer to use the command module, because the task will not be affected through the user environment.</a:t>
            </a:r>
          </a:p>
          <a:p>
            <a:pPr fontAlgn="base"/>
            <a:r>
              <a:rPr lang="en-US" dirty="0"/>
              <a:t>If you need the user environment or streaming operations there’s only the shell module, but you should be careful. </a:t>
            </a:r>
            <a:r>
              <a:rPr lang="en-US"/>
              <a:t>Keep in mind the following hint from Ansible, if you use the shell module in combination with variables: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1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1</cp:revision>
  <dcterms:created xsi:type="dcterms:W3CDTF">2018-02-16T01:43:27Z</dcterms:created>
  <dcterms:modified xsi:type="dcterms:W3CDTF">2018-02-16T01:44:43Z</dcterms:modified>
</cp:coreProperties>
</file>