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Selvam" userId="5296eefeafe5a67f" providerId="LiveId" clId="{5F37D457-2F66-4AB0-B328-C13AA4C498DF}"/>
    <pc:docChg chg="custSel addSld modSld">
      <pc:chgData name="Karthick Selvam" userId="5296eefeafe5a67f" providerId="LiveId" clId="{5F37D457-2F66-4AB0-B328-C13AA4C498DF}" dt="2018-01-23T12:53:11.053" v="359" actId="6549"/>
      <pc:docMkLst>
        <pc:docMk/>
      </pc:docMkLst>
      <pc:sldChg chg="modSp add">
        <pc:chgData name="Karthick Selvam" userId="5296eefeafe5a67f" providerId="LiveId" clId="{5F37D457-2F66-4AB0-B328-C13AA4C498DF}" dt="2018-01-23T11:47:39.467" v="19" actId="20577"/>
        <pc:sldMkLst>
          <pc:docMk/>
          <pc:sldMk cId="764094409" sldId="256"/>
        </pc:sldMkLst>
        <pc:spChg chg="mod">
          <ac:chgData name="Karthick Selvam" userId="5296eefeafe5a67f" providerId="LiveId" clId="{5F37D457-2F66-4AB0-B328-C13AA4C498DF}" dt="2018-01-23T11:47:33.942" v="4" actId="20577"/>
          <ac:spMkLst>
            <pc:docMk/>
            <pc:sldMk cId="764094409" sldId="256"/>
            <ac:spMk id="2" creationId="{80E3092E-A44F-4B91-A0DE-C5A19241537A}"/>
          </ac:spMkLst>
        </pc:spChg>
        <pc:spChg chg="mod">
          <ac:chgData name="Karthick Selvam" userId="5296eefeafe5a67f" providerId="LiveId" clId="{5F37D457-2F66-4AB0-B328-C13AA4C498DF}" dt="2018-01-23T11:47:39.467" v="19" actId="20577"/>
          <ac:spMkLst>
            <pc:docMk/>
            <pc:sldMk cId="764094409" sldId="256"/>
            <ac:spMk id="3" creationId="{B5EDD1BE-0F50-4991-AFB9-E13B057122DD}"/>
          </ac:spMkLst>
        </pc:spChg>
      </pc:sldChg>
      <pc:sldChg chg="modSp add">
        <pc:chgData name="Karthick Selvam" userId="5296eefeafe5a67f" providerId="LiveId" clId="{5F37D457-2F66-4AB0-B328-C13AA4C498DF}" dt="2018-01-23T12:50:58.540" v="279" actId="20577"/>
        <pc:sldMkLst>
          <pc:docMk/>
          <pc:sldMk cId="636185029" sldId="257"/>
        </pc:sldMkLst>
        <pc:spChg chg="mod">
          <ac:chgData name="Karthick Selvam" userId="5296eefeafe5a67f" providerId="LiveId" clId="{5F37D457-2F66-4AB0-B328-C13AA4C498DF}" dt="2018-01-23T11:49:53.756" v="122" actId="122"/>
          <ac:spMkLst>
            <pc:docMk/>
            <pc:sldMk cId="636185029" sldId="257"/>
            <ac:spMk id="2" creationId="{1B502383-917B-4EFD-BEB0-9C1665E3F918}"/>
          </ac:spMkLst>
        </pc:spChg>
        <pc:spChg chg="mod">
          <ac:chgData name="Karthick Selvam" userId="5296eefeafe5a67f" providerId="LiveId" clId="{5F37D457-2F66-4AB0-B328-C13AA4C498DF}" dt="2018-01-23T12:50:58.540" v="279" actId="20577"/>
          <ac:spMkLst>
            <pc:docMk/>
            <pc:sldMk cId="636185029" sldId="257"/>
            <ac:spMk id="3" creationId="{8F4BD45A-42F5-436F-9145-AB391A5749E6}"/>
          </ac:spMkLst>
        </pc:spChg>
      </pc:sldChg>
      <pc:sldChg chg="modSp add">
        <pc:chgData name="Karthick Selvam" userId="5296eefeafe5a67f" providerId="LiveId" clId="{5F37D457-2F66-4AB0-B328-C13AA4C498DF}" dt="2018-01-23T11:51:24.346" v="145" actId="20577"/>
        <pc:sldMkLst>
          <pc:docMk/>
          <pc:sldMk cId="2797233103" sldId="258"/>
        </pc:sldMkLst>
        <pc:spChg chg="mod">
          <ac:chgData name="Karthick Selvam" userId="5296eefeafe5a67f" providerId="LiveId" clId="{5F37D457-2F66-4AB0-B328-C13AA4C498DF}" dt="2018-01-23T11:50:02.001" v="124" actId="122"/>
          <ac:spMkLst>
            <pc:docMk/>
            <pc:sldMk cId="2797233103" sldId="258"/>
            <ac:spMk id="2" creationId="{4E2BA53E-ECB7-4572-898C-AACC6FE355E3}"/>
          </ac:spMkLst>
        </pc:spChg>
        <pc:spChg chg="mod">
          <ac:chgData name="Karthick Selvam" userId="5296eefeafe5a67f" providerId="LiveId" clId="{5F37D457-2F66-4AB0-B328-C13AA4C498DF}" dt="2018-01-23T11:51:24.346" v="145" actId="20577"/>
          <ac:spMkLst>
            <pc:docMk/>
            <pc:sldMk cId="2797233103" sldId="258"/>
            <ac:spMk id="3" creationId="{7532E4E0-331E-4962-9715-E5DD62F7117C}"/>
          </ac:spMkLst>
        </pc:spChg>
      </pc:sldChg>
      <pc:sldChg chg="modSp add">
        <pc:chgData name="Karthick Selvam" userId="5296eefeafe5a67f" providerId="LiveId" clId="{5F37D457-2F66-4AB0-B328-C13AA4C498DF}" dt="2018-01-23T12:51:14.985" v="281" actId="20577"/>
        <pc:sldMkLst>
          <pc:docMk/>
          <pc:sldMk cId="447538214" sldId="259"/>
        </pc:sldMkLst>
        <pc:spChg chg="mod">
          <ac:chgData name="Karthick Selvam" userId="5296eefeafe5a67f" providerId="LiveId" clId="{5F37D457-2F66-4AB0-B328-C13AA4C498DF}" dt="2018-01-23T11:54:50.246" v="193" actId="122"/>
          <ac:spMkLst>
            <pc:docMk/>
            <pc:sldMk cId="447538214" sldId="259"/>
            <ac:spMk id="2" creationId="{524D227A-56DD-4750-8349-8E8F448325A6}"/>
          </ac:spMkLst>
        </pc:spChg>
        <pc:spChg chg="mod">
          <ac:chgData name="Karthick Selvam" userId="5296eefeafe5a67f" providerId="LiveId" clId="{5F37D457-2F66-4AB0-B328-C13AA4C498DF}" dt="2018-01-23T12:51:14.985" v="281" actId="20577"/>
          <ac:spMkLst>
            <pc:docMk/>
            <pc:sldMk cId="447538214" sldId="259"/>
            <ac:spMk id="3" creationId="{F724D1DF-0992-4181-9993-FD523BE14692}"/>
          </ac:spMkLst>
        </pc:spChg>
      </pc:sldChg>
      <pc:sldChg chg="modSp add">
        <pc:chgData name="Karthick Selvam" userId="5296eefeafe5a67f" providerId="LiveId" clId="{5F37D457-2F66-4AB0-B328-C13AA4C498DF}" dt="2018-01-23T12:51:31.247" v="287" actId="20577"/>
        <pc:sldMkLst>
          <pc:docMk/>
          <pc:sldMk cId="1002516004" sldId="260"/>
        </pc:sldMkLst>
        <pc:spChg chg="mod">
          <ac:chgData name="Karthick Selvam" userId="5296eefeafe5a67f" providerId="LiveId" clId="{5F37D457-2F66-4AB0-B328-C13AA4C498DF}" dt="2018-01-23T11:54:54.446" v="195" actId="122"/>
          <ac:spMkLst>
            <pc:docMk/>
            <pc:sldMk cId="1002516004" sldId="260"/>
            <ac:spMk id="2" creationId="{51D518E1-3CC1-4F97-9DD7-6AA32EFC1E47}"/>
          </ac:spMkLst>
        </pc:spChg>
        <pc:spChg chg="mod">
          <ac:chgData name="Karthick Selvam" userId="5296eefeafe5a67f" providerId="LiveId" clId="{5F37D457-2F66-4AB0-B328-C13AA4C498DF}" dt="2018-01-23T12:51:31.247" v="287" actId="20577"/>
          <ac:spMkLst>
            <pc:docMk/>
            <pc:sldMk cId="1002516004" sldId="260"/>
            <ac:spMk id="3" creationId="{30AD65D0-81B8-4F47-86FB-E6B9120B50CD}"/>
          </ac:spMkLst>
        </pc:spChg>
      </pc:sldChg>
      <pc:sldChg chg="modSp add">
        <pc:chgData name="Karthick Selvam" userId="5296eefeafe5a67f" providerId="LiveId" clId="{5F37D457-2F66-4AB0-B328-C13AA4C498DF}" dt="2018-01-23T12:53:11.053" v="359" actId="6549"/>
        <pc:sldMkLst>
          <pc:docMk/>
          <pc:sldMk cId="544963341" sldId="261"/>
        </pc:sldMkLst>
        <pc:spChg chg="mod">
          <ac:chgData name="Karthick Selvam" userId="5296eefeafe5a67f" providerId="LiveId" clId="{5F37D457-2F66-4AB0-B328-C13AA4C498DF}" dt="2018-01-23T11:58:47.770" v="226" actId="122"/>
          <ac:spMkLst>
            <pc:docMk/>
            <pc:sldMk cId="544963341" sldId="261"/>
            <ac:spMk id="2" creationId="{8EB5F4AA-667E-4912-BDCE-96A4A4FCDDEA}"/>
          </ac:spMkLst>
        </pc:spChg>
        <pc:spChg chg="mod">
          <ac:chgData name="Karthick Selvam" userId="5296eefeafe5a67f" providerId="LiveId" clId="{5F37D457-2F66-4AB0-B328-C13AA4C498DF}" dt="2018-01-23T12:53:11.053" v="359" actId="6549"/>
          <ac:spMkLst>
            <pc:docMk/>
            <pc:sldMk cId="544963341" sldId="261"/>
            <ac:spMk id="3" creationId="{851A0DB2-6B4C-40B6-9491-13E1B961EE0E}"/>
          </ac:spMkLst>
        </pc:spChg>
      </pc:sldChg>
      <pc:sldChg chg="modSp add">
        <pc:chgData name="Karthick Selvam" userId="5296eefeafe5a67f" providerId="LiveId" clId="{5F37D457-2F66-4AB0-B328-C13AA4C498DF}" dt="2018-01-23T12:04:18.637" v="270" actId="27636"/>
        <pc:sldMkLst>
          <pc:docMk/>
          <pc:sldMk cId="2049450091" sldId="262"/>
        </pc:sldMkLst>
        <pc:spChg chg="mod">
          <ac:chgData name="Karthick Selvam" userId="5296eefeafe5a67f" providerId="LiveId" clId="{5F37D457-2F66-4AB0-B328-C13AA4C498DF}" dt="2018-01-23T12:01:11.998" v="266" actId="122"/>
          <ac:spMkLst>
            <pc:docMk/>
            <pc:sldMk cId="2049450091" sldId="262"/>
            <ac:spMk id="2" creationId="{154C56AC-62AA-44D4-A5FB-AE54BB38DECC}"/>
          </ac:spMkLst>
        </pc:spChg>
        <pc:spChg chg="mod">
          <ac:chgData name="Karthick Selvam" userId="5296eefeafe5a67f" providerId="LiveId" clId="{5F37D457-2F66-4AB0-B328-C13AA4C498DF}" dt="2018-01-23T12:04:18.637" v="270" actId="27636"/>
          <ac:spMkLst>
            <pc:docMk/>
            <pc:sldMk cId="2049450091" sldId="262"/>
            <ac:spMk id="3" creationId="{5C758F22-6D43-4390-A755-335BB3FE453F}"/>
          </ac:spMkLst>
        </pc:spChg>
      </pc:sldChg>
      <pc:sldChg chg="modSp add">
        <pc:chgData name="Karthick Selvam" userId="5296eefeafe5a67f" providerId="LiveId" clId="{5F37D457-2F66-4AB0-B328-C13AA4C498DF}" dt="2018-01-23T12:12:47.235" v="276" actId="20577"/>
        <pc:sldMkLst>
          <pc:docMk/>
          <pc:sldMk cId="663106392" sldId="263"/>
        </pc:sldMkLst>
        <pc:spChg chg="mod">
          <ac:chgData name="Karthick Selvam" userId="5296eefeafe5a67f" providerId="LiveId" clId="{5F37D457-2F66-4AB0-B328-C13AA4C498DF}" dt="2018-01-23T12:12:47.235" v="276" actId="20577"/>
          <ac:spMkLst>
            <pc:docMk/>
            <pc:sldMk cId="663106392" sldId="263"/>
            <ac:spMk id="3" creationId="{84274B58-256C-4A1D-90DC-05B791857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1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1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64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33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4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2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8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7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9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A60CC5-E268-457B-8CD2-6C7B167257A8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AA0F-7922-4259-81B6-B45236D4C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53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92E-A44F-4B91-A0DE-C5A192415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YAML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DD1BE-0F50-4991-AFB9-E13B0571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7640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2383-917B-4EFD-BEB0-9C1665E3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D45A-42F5-436F-9145-AB391A57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--- </a:t>
            </a:r>
          </a:p>
          <a:p>
            <a:pPr marL="0" indent="0">
              <a:buNone/>
            </a:pPr>
            <a:r>
              <a:rPr lang="en-IN" dirty="0"/>
              <a:t>- hosts: all </a:t>
            </a:r>
          </a:p>
          <a:p>
            <a:pPr marL="0" indent="0">
              <a:buNone/>
            </a:pPr>
            <a:r>
              <a:rPr lang="en-IN" dirty="0"/>
              <a:t>  tasks: </a:t>
            </a:r>
          </a:p>
          <a:p>
            <a:pPr marL="0" indent="0">
              <a:buNone/>
            </a:pPr>
            <a:r>
              <a:rPr lang="en-IN" dirty="0"/>
              <a:t>  - ping: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You can Save the YAML Scripting by 2 different Types</a:t>
            </a:r>
          </a:p>
          <a:p>
            <a:r>
              <a:rPr lang="en-IN" dirty="0"/>
              <a:t>*.</a:t>
            </a:r>
            <a:r>
              <a:rPr lang="en-IN" dirty="0" err="1"/>
              <a:t>yaml</a:t>
            </a:r>
            <a:endParaRPr lang="en-IN" dirty="0"/>
          </a:p>
          <a:p>
            <a:r>
              <a:rPr lang="en-IN" dirty="0"/>
              <a:t>*.</a:t>
            </a:r>
            <a:r>
              <a:rPr lang="en-IN" dirty="0" err="1"/>
              <a:t>yml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18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A53E-ECB7-4572-898C-AACC6FE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E4E0-331E-4962-9715-E5DD62F7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--- </a:t>
            </a:r>
          </a:p>
          <a:p>
            <a:pPr>
              <a:buFontTx/>
              <a:buChar char="-"/>
            </a:pPr>
            <a:r>
              <a:rPr lang="en-US" dirty="0"/>
              <a:t>hosts: all </a:t>
            </a:r>
          </a:p>
          <a:p>
            <a:pPr marL="0" indent="0">
              <a:buNone/>
            </a:pPr>
            <a:r>
              <a:rPr lang="en-US" dirty="0"/>
              <a:t>     tasks: </a:t>
            </a:r>
          </a:p>
          <a:p>
            <a:pPr marL="400050" lvl="1" indent="0">
              <a:buNone/>
            </a:pPr>
            <a:r>
              <a:rPr lang="en-US" dirty="0"/>
              <a:t>	- name: Make sure that we can connect to the machine </a:t>
            </a:r>
          </a:p>
          <a:p>
            <a:pPr marL="400050" lvl="1" indent="0">
              <a:buNone/>
            </a:pPr>
            <a:r>
              <a:rPr lang="en-US" dirty="0"/>
              <a:t>	  ping: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227A-56DD-4750-8349-8E8F4483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D1DF-0992-4181-9993-FD523BE1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--- </a:t>
            </a:r>
          </a:p>
          <a:p>
            <a:pPr marL="0" indent="0">
              <a:buNone/>
            </a:pPr>
            <a:r>
              <a:rPr lang="en-US" dirty="0"/>
              <a:t>- hosts: all </a:t>
            </a:r>
          </a:p>
          <a:p>
            <a:pPr marL="0" indent="0">
              <a:buNone/>
            </a:pPr>
            <a:r>
              <a:rPr lang="en-US" dirty="0"/>
              <a:t>	tasks: </a:t>
            </a:r>
          </a:p>
          <a:p>
            <a:pPr marL="0" indent="0">
              <a:buNone/>
            </a:pPr>
            <a:r>
              <a:rPr lang="en-US" dirty="0"/>
              <a:t>	   - name: Make sure that we can connect to the machine </a:t>
            </a:r>
          </a:p>
          <a:p>
            <a:pPr marL="800100" lvl="2" indent="0">
              <a:buNone/>
            </a:pPr>
            <a:r>
              <a:rPr lang="en-US" dirty="0"/>
              <a:t>ping: </a:t>
            </a:r>
          </a:p>
          <a:p>
            <a:pPr marL="800100" lvl="2" indent="0">
              <a:buNone/>
            </a:pPr>
            <a:r>
              <a:rPr lang="en-US" dirty="0"/>
              <a:t>- name: Install PHP </a:t>
            </a:r>
          </a:p>
          <a:p>
            <a:pPr marL="800100" lvl="2" indent="0">
              <a:buNone/>
            </a:pPr>
            <a:r>
              <a:rPr lang="en-US" dirty="0"/>
              <a:t> apt: name=php5-cli state=present update_cache=yes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3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18E1-3CC1-4F97-9DD7-6AA32EFC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65D0-81B8-4F47-86FB-E6B9120B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--- </a:t>
            </a:r>
          </a:p>
          <a:p>
            <a:pPr marL="0" indent="0">
              <a:buNone/>
            </a:pPr>
            <a:r>
              <a:rPr lang="en-US" dirty="0"/>
              <a:t>- hosts: all </a:t>
            </a:r>
          </a:p>
          <a:p>
            <a:pPr marL="0" indent="0">
              <a:buNone/>
            </a:pPr>
            <a:r>
              <a:rPr lang="en-US" dirty="0"/>
              <a:t>  become: true </a:t>
            </a:r>
          </a:p>
          <a:p>
            <a:pPr marL="0" indent="0">
              <a:buNone/>
            </a:pPr>
            <a:r>
              <a:rPr lang="en-US" dirty="0"/>
              <a:t>  tasks: </a:t>
            </a:r>
          </a:p>
          <a:p>
            <a:pPr marL="400050" lvl="1" indent="0">
              <a:buNone/>
            </a:pPr>
            <a:r>
              <a:rPr lang="en-US" dirty="0"/>
              <a:t>- name: Make sure that we can connect to the machine </a:t>
            </a:r>
          </a:p>
          <a:p>
            <a:pPr marL="0" indent="0">
              <a:buNone/>
            </a:pPr>
            <a:r>
              <a:rPr lang="en-US" dirty="0"/>
              <a:t>  ping: </a:t>
            </a:r>
          </a:p>
          <a:p>
            <a:pPr marL="400050" lvl="1" indent="0">
              <a:buNone/>
            </a:pPr>
            <a:r>
              <a:rPr lang="en-US" dirty="0"/>
              <a:t>- name: Install PHP </a:t>
            </a:r>
          </a:p>
          <a:p>
            <a:pPr marL="400050" lvl="1" indent="0">
              <a:buNone/>
            </a:pPr>
            <a:r>
              <a:rPr lang="en-US" dirty="0"/>
              <a:t>apt: name=php5-cli state=present update_cache=yes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51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F4AA-667E-4912-BDCE-96A4A4FC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0DB2-6B4C-40B6-9491-13E1B961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--- - hosts: all </a:t>
            </a:r>
          </a:p>
          <a:p>
            <a:pPr marL="0" indent="0">
              <a:buNone/>
            </a:pPr>
            <a:r>
              <a:rPr lang="en-US" dirty="0"/>
              <a:t>become: true </a:t>
            </a:r>
          </a:p>
          <a:p>
            <a:pPr marL="0" indent="0">
              <a:buNone/>
            </a:pPr>
            <a:r>
              <a:rPr lang="en-US" dirty="0"/>
              <a:t>tasks: </a:t>
            </a:r>
          </a:p>
          <a:p>
            <a:pPr marL="400050" lvl="1" indent="0">
              <a:buNone/>
            </a:pPr>
            <a:r>
              <a:rPr lang="en-US" dirty="0"/>
              <a:t>- name: Make sure that we can connect to the machine </a:t>
            </a:r>
          </a:p>
          <a:p>
            <a:pPr marL="0" indent="0">
              <a:buNone/>
            </a:pPr>
            <a:r>
              <a:rPr lang="en-US" dirty="0"/>
              <a:t>ping: </a:t>
            </a:r>
          </a:p>
          <a:p>
            <a:pPr marL="400050" lvl="1" indent="0">
              <a:buNone/>
            </a:pPr>
            <a:r>
              <a:rPr lang="en-US" dirty="0"/>
              <a:t>- name: Install PHP</a:t>
            </a:r>
          </a:p>
          <a:p>
            <a:pPr marL="400050" lvl="1" indent="0">
              <a:buNone/>
            </a:pPr>
            <a:r>
              <a:rPr lang="en-US" dirty="0"/>
              <a:t>     apt: name=php5-cli </a:t>
            </a:r>
          </a:p>
          <a:p>
            <a:pPr marL="400050" lvl="1" indent="0">
              <a:buNone/>
            </a:pPr>
            <a:r>
              <a:rPr lang="en-US" dirty="0"/>
              <a:t>     state=present update_cache=yes </a:t>
            </a:r>
          </a:p>
          <a:p>
            <a:pPr marL="400050" lvl="1" indent="0">
              <a:buNone/>
            </a:pPr>
            <a:r>
              <a:rPr lang="en-US" dirty="0"/>
              <a:t>- name: Install nginx </a:t>
            </a:r>
          </a:p>
          <a:p>
            <a:pPr marL="400050" lvl="1" indent="0">
              <a:buNone/>
            </a:pPr>
            <a:r>
              <a:rPr lang="en-US" dirty="0"/>
              <a:t>  apt: name=nginx </a:t>
            </a:r>
          </a:p>
          <a:p>
            <a:pPr marL="400050" lvl="1" indent="0">
              <a:buNone/>
            </a:pPr>
            <a:r>
              <a:rPr lang="en-US" dirty="0"/>
              <a:t>  state=present </a:t>
            </a:r>
          </a:p>
          <a:p>
            <a:pPr marL="400050" lvl="1" indent="0">
              <a:buNone/>
            </a:pPr>
            <a:r>
              <a:rPr lang="en-US" dirty="0"/>
              <a:t>- name: Install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  apt: name=mysql-server-5.6 state=present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9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56AC-62AA-44D4-A5FB-AE54BB38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8F22-6D43-4390-A755-335BB3FE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66772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--- </a:t>
            </a:r>
          </a:p>
          <a:p>
            <a:pPr marL="0" indent="0">
              <a:buNone/>
            </a:pPr>
            <a:r>
              <a:rPr lang="en-US" dirty="0"/>
              <a:t>- hosts: all </a:t>
            </a:r>
          </a:p>
          <a:p>
            <a:pPr marL="0" indent="0">
              <a:buNone/>
            </a:pPr>
            <a:r>
              <a:rPr lang="en-US" dirty="0"/>
              <a:t>become: true </a:t>
            </a:r>
          </a:p>
          <a:p>
            <a:pPr marL="0" indent="0">
              <a:buNone/>
            </a:pPr>
            <a:r>
              <a:rPr lang="en-US" dirty="0"/>
              <a:t>tasks: </a:t>
            </a:r>
          </a:p>
          <a:p>
            <a:pPr marL="400050" lvl="1" indent="0">
              <a:buNone/>
            </a:pPr>
            <a:r>
              <a:rPr lang="en-US" dirty="0"/>
              <a:t>    - name: Install required packages </a:t>
            </a:r>
          </a:p>
          <a:p>
            <a:pPr marL="800100" lvl="2" indent="0">
              <a:buNone/>
            </a:pPr>
            <a:r>
              <a:rPr lang="en-US" dirty="0"/>
              <a:t>apt: name={{item}} </a:t>
            </a:r>
          </a:p>
          <a:p>
            <a:pPr marL="800100" lvl="2" indent="0">
              <a:buNone/>
            </a:pPr>
            <a:r>
              <a:rPr lang="en-US" dirty="0"/>
              <a:t>state=present update_cache=yes </a:t>
            </a:r>
          </a:p>
          <a:p>
            <a:pPr marL="800100" lvl="2" indent="0">
              <a:buNone/>
            </a:pPr>
            <a:r>
              <a:rPr lang="en-US" dirty="0"/>
              <a:t>with_items: </a:t>
            </a:r>
          </a:p>
          <a:p>
            <a:pPr marL="1257300" lvl="3" indent="0">
              <a:buNone/>
            </a:pPr>
            <a:r>
              <a:rPr lang="en-US" dirty="0"/>
              <a:t>- php5-cli </a:t>
            </a:r>
          </a:p>
          <a:p>
            <a:pPr marL="1257300" lvl="3" indent="0">
              <a:buNone/>
            </a:pPr>
            <a:r>
              <a:rPr lang="en-US" dirty="0"/>
              <a:t>- nginx </a:t>
            </a:r>
          </a:p>
          <a:p>
            <a:pPr marL="1257300" lvl="3" indent="0">
              <a:buNone/>
            </a:pPr>
            <a:r>
              <a:rPr lang="en-US" dirty="0"/>
              <a:t>- mysql-server-5.6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4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CFCB-5F7F-48B7-A4EA-D0F43FC0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4B58-256C-4A1D-90DC-05B79185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---- name: Get date and Uptime   </a:t>
            </a:r>
          </a:p>
          <a:p>
            <a:r>
              <a:rPr lang="en-IN" dirty="0"/>
              <a:t>hosts: all  </a:t>
            </a:r>
          </a:p>
          <a:p>
            <a:r>
              <a:rPr lang="en-IN" dirty="0" err="1"/>
              <a:t>remote_user</a:t>
            </a:r>
            <a:r>
              <a:rPr lang="en-IN" dirty="0"/>
              <a:t>: ec2-user  </a:t>
            </a:r>
          </a:p>
          <a:p>
            <a:r>
              <a:rPr lang="en-IN" dirty="0"/>
              <a:t>become: true    </a:t>
            </a:r>
          </a:p>
          <a:p>
            <a:r>
              <a:rPr lang="en-IN" dirty="0"/>
              <a:t>tasks:   - name: get system date for all machines     shell: date     register: output   - debug: </a:t>
            </a:r>
            <a:r>
              <a:rPr lang="en-IN" dirty="0" err="1"/>
              <a:t>var</a:t>
            </a:r>
            <a:r>
              <a:rPr lang="en-IN" dirty="0"/>
              <a:t>=</a:t>
            </a:r>
            <a:r>
              <a:rPr lang="en-IN" dirty="0" err="1"/>
              <a:t>output.stdout</a:t>
            </a:r>
            <a:r>
              <a:rPr lang="en-IN" dirty="0"/>
              <a:t>   - name: get system uptime for all machines     shell: uptime           register: output1      - debug: </a:t>
            </a:r>
            <a:r>
              <a:rPr lang="en-IN" dirty="0" err="1"/>
              <a:t>var</a:t>
            </a:r>
            <a:r>
              <a:rPr lang="en-IN" dirty="0"/>
              <a:t>=output1.stdout   - debug: </a:t>
            </a:r>
            <a:r>
              <a:rPr lang="en-IN" dirty="0" err="1"/>
              <a:t>var</a:t>
            </a:r>
            <a:r>
              <a:rPr lang="en-IN" dirty="0"/>
              <a:t>=</a:t>
            </a:r>
            <a:r>
              <a:rPr lang="en-IN" dirty="0" err="1"/>
              <a:t>ansible_distribution_version</a:t>
            </a:r>
            <a:r>
              <a:rPr lang="en-IN" dirty="0"/>
              <a:t>   - name: group some machine together     </a:t>
            </a:r>
            <a:r>
              <a:rPr lang="en-IN" dirty="0" err="1"/>
              <a:t>group_by</a:t>
            </a:r>
            <a:r>
              <a:rPr lang="en-IN" dirty="0"/>
              <a:t>: key=</a:t>
            </a:r>
            <a:r>
              <a:rPr lang="en-IN" dirty="0" err="1"/>
              <a:t>rhel</a:t>
            </a:r>
            <a:r>
              <a:rPr lang="en-IN" dirty="0"/>
              <a:t>_{{</a:t>
            </a:r>
            <a:r>
              <a:rPr lang="en-IN" dirty="0" err="1"/>
              <a:t>ansible_distribution_version</a:t>
            </a:r>
            <a:r>
              <a:rPr lang="en-IN" dirty="0"/>
              <a:t>}}     register: </a:t>
            </a:r>
            <a:r>
              <a:rPr lang="en-IN" dirty="0" err="1"/>
              <a:t>group_result</a:t>
            </a:r>
            <a:r>
              <a:rPr lang="en-IN" dirty="0"/>
              <a:t>    - debug: </a:t>
            </a:r>
            <a:r>
              <a:rPr lang="en-IN" dirty="0" err="1"/>
              <a:t>var</a:t>
            </a:r>
            <a:r>
              <a:rPr lang="en-IN" dirty="0"/>
              <a:t>=</a:t>
            </a:r>
            <a:r>
              <a:rPr lang="en-IN" dirty="0" err="1"/>
              <a:t>group_result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10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322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YAML</vt:lpstr>
      <vt:lpstr>Basic Script</vt:lpstr>
      <vt:lpstr>Basic Script</vt:lpstr>
      <vt:lpstr>Basic Script</vt:lpstr>
      <vt:lpstr>Basic Script</vt:lpstr>
      <vt:lpstr>Basic Script</vt:lpstr>
      <vt:lpstr>Basic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YAML</dc:title>
  <dc:creator>Karthick Selvam</dc:creator>
  <cp:lastModifiedBy>Karthick Selvam</cp:lastModifiedBy>
  <cp:revision>3</cp:revision>
  <dcterms:created xsi:type="dcterms:W3CDTF">2018-01-23T11:47:28Z</dcterms:created>
  <dcterms:modified xsi:type="dcterms:W3CDTF">2018-01-23T13:05:40Z</dcterms:modified>
</cp:coreProperties>
</file>