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4" r:id="rId13"/>
    <p:sldId id="267" r:id="rId14"/>
    <p:sldId id="275" r:id="rId15"/>
    <p:sldId id="268" r:id="rId16"/>
    <p:sldId id="269" r:id="rId17"/>
    <p:sldId id="270" r:id="rId18"/>
    <p:sldId id="276" r:id="rId19"/>
    <p:sldId id="271" r:id="rId20"/>
    <p:sldId id="272" r:id="rId21"/>
    <p:sldId id="273" r:id="rId22"/>
    <p:sldId id="280" r:id="rId23"/>
    <p:sldId id="278" r:id="rId24"/>
    <p:sldId id="277"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FB297C-0304-4E89-BDB6-37BF1BA5AEAB}" v="137" dt="2023-04-16T09:42:03.815"/>
    <p1510:client id="{02DD565B-7E89-48A3-BEE3-927B7D2A56DC}" v="560" dt="2023-04-14T13:37:16.617"/>
    <p1510:client id="{23252072-FADE-4020-9314-59644EAD2F2D}" v="16" dt="2023-04-15T13:13:26.101"/>
    <p1510:client id="{51B38C75-70ED-4D56-9BE3-0AB44FAA7579}" v="309" dt="2023-04-16T13:40:18.041"/>
    <p1510:client id="{7992EFC1-310A-485A-9EF2-8CC774FF70E2}" v="12" dt="2023-04-15T13:43:18.030"/>
    <p1510:client id="{BB4DE9E5-D88B-49B1-A6C2-9D150D0B5E24}" v="169" dt="2023-04-15T14:42:37.509"/>
    <p1510:client id="{CCCF5412-6994-492B-9ED7-D94D5C6B96AA}" v="6" dt="2023-04-15T15:07:40.080"/>
    <p1510:client id="{E8274C83-033E-4FEA-8B6D-BEFE6412994C}" v="1" dt="2023-04-14T15:54:51.8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ten Sahoo" userId="d21df08ee419d28f" providerId="Windows Live" clId="Web-{23252072-FADE-4020-9314-59644EAD2F2D}"/>
    <pc:docChg chg="addSld modSld">
      <pc:chgData name="Jiten Sahoo" userId="d21df08ee419d28f" providerId="Windows Live" clId="Web-{23252072-FADE-4020-9314-59644EAD2F2D}" dt="2023-04-15T13:13:26.101" v="14" actId="20577"/>
      <pc:docMkLst>
        <pc:docMk/>
      </pc:docMkLst>
      <pc:sldChg chg="modSp">
        <pc:chgData name="Jiten Sahoo" userId="d21df08ee419d28f" providerId="Windows Live" clId="Web-{23252072-FADE-4020-9314-59644EAD2F2D}" dt="2023-04-15T12:49:13.038" v="1" actId="20577"/>
        <pc:sldMkLst>
          <pc:docMk/>
          <pc:sldMk cId="1126386734" sldId="270"/>
        </pc:sldMkLst>
        <pc:spChg chg="mod">
          <ac:chgData name="Jiten Sahoo" userId="d21df08ee419d28f" providerId="Windows Live" clId="Web-{23252072-FADE-4020-9314-59644EAD2F2D}" dt="2023-04-15T12:49:13.038" v="1" actId="20577"/>
          <ac:spMkLst>
            <pc:docMk/>
            <pc:sldMk cId="1126386734" sldId="270"/>
            <ac:spMk id="3" creationId="{2535F351-03C5-ED9F-38CA-2113CE03854A}"/>
          </ac:spMkLst>
        </pc:spChg>
      </pc:sldChg>
      <pc:sldChg chg="modSp">
        <pc:chgData name="Jiten Sahoo" userId="d21df08ee419d28f" providerId="Windows Live" clId="Web-{23252072-FADE-4020-9314-59644EAD2F2D}" dt="2023-04-15T13:13:26.101" v="14" actId="20577"/>
        <pc:sldMkLst>
          <pc:docMk/>
          <pc:sldMk cId="3049631605" sldId="271"/>
        </pc:sldMkLst>
        <pc:spChg chg="mod">
          <ac:chgData name="Jiten Sahoo" userId="d21df08ee419d28f" providerId="Windows Live" clId="Web-{23252072-FADE-4020-9314-59644EAD2F2D}" dt="2023-04-15T13:13:26.101" v="14" actId="20577"/>
          <ac:spMkLst>
            <pc:docMk/>
            <pc:sldMk cId="3049631605" sldId="271"/>
            <ac:spMk id="2" creationId="{E6DB4901-8859-2BEE-12EE-BFAD1FE4AF3D}"/>
          </ac:spMkLst>
        </pc:spChg>
      </pc:sldChg>
      <pc:sldChg chg="modSp new">
        <pc:chgData name="Jiten Sahoo" userId="d21df08ee419d28f" providerId="Windows Live" clId="Web-{23252072-FADE-4020-9314-59644EAD2F2D}" dt="2023-04-15T12:49:37.523" v="13" actId="20577"/>
        <pc:sldMkLst>
          <pc:docMk/>
          <pc:sldMk cId="1047940104" sldId="276"/>
        </pc:sldMkLst>
        <pc:spChg chg="mod">
          <ac:chgData name="Jiten Sahoo" userId="d21df08ee419d28f" providerId="Windows Live" clId="Web-{23252072-FADE-4020-9314-59644EAD2F2D}" dt="2023-04-15T12:49:37.523" v="13" actId="20577"/>
          <ac:spMkLst>
            <pc:docMk/>
            <pc:sldMk cId="1047940104" sldId="276"/>
            <ac:spMk id="2" creationId="{4165619B-8818-78E6-54A6-EDB3A31B98B0}"/>
          </ac:spMkLst>
        </pc:spChg>
      </pc:sldChg>
    </pc:docChg>
  </pc:docChgLst>
  <pc:docChgLst>
    <pc:chgData name="Jiten Sahoo" userId="d21df08ee419d28f" providerId="Windows Live" clId="Web-{02DD565B-7E89-48A3-BEE3-927B7D2A56DC}"/>
    <pc:docChg chg="addSld modSld">
      <pc:chgData name="Jiten Sahoo" userId="d21df08ee419d28f" providerId="Windows Live" clId="Web-{02DD565B-7E89-48A3-BEE3-927B7D2A56DC}" dt="2023-04-14T13:37:40.586" v="565"/>
      <pc:docMkLst>
        <pc:docMk/>
      </pc:docMkLst>
      <pc:sldChg chg="addSp delSp modSp mod setBg addAnim delAnim setClrOvrMap">
        <pc:chgData name="Jiten Sahoo" userId="d21df08ee419d28f" providerId="Windows Live" clId="Web-{02DD565B-7E89-48A3-BEE3-927B7D2A56DC}" dt="2023-04-14T13:36:28.678" v="561" actId="20577"/>
        <pc:sldMkLst>
          <pc:docMk/>
          <pc:sldMk cId="109857222" sldId="256"/>
        </pc:sldMkLst>
        <pc:spChg chg="mod">
          <ac:chgData name="Jiten Sahoo" userId="d21df08ee419d28f" providerId="Windows Live" clId="Web-{02DD565B-7E89-48A3-BEE3-927B7D2A56DC}" dt="2023-04-14T13:35:48.442" v="550" actId="20577"/>
          <ac:spMkLst>
            <pc:docMk/>
            <pc:sldMk cId="109857222" sldId="256"/>
            <ac:spMk id="2" creationId="{00000000-0000-0000-0000-000000000000}"/>
          </ac:spMkLst>
        </pc:spChg>
        <pc:spChg chg="mod">
          <ac:chgData name="Jiten Sahoo" userId="d21df08ee419d28f" providerId="Windows Live" clId="Web-{02DD565B-7E89-48A3-BEE3-927B7D2A56DC}" dt="2023-04-14T13:36:28.678" v="561" actId="20577"/>
          <ac:spMkLst>
            <pc:docMk/>
            <pc:sldMk cId="109857222" sldId="256"/>
            <ac:spMk id="3" creationId="{00000000-0000-0000-0000-000000000000}"/>
          </ac:spMkLst>
        </pc:spChg>
        <pc:spChg chg="add del">
          <ac:chgData name="Jiten Sahoo" userId="d21df08ee419d28f" providerId="Windows Live" clId="Web-{02DD565B-7E89-48A3-BEE3-927B7D2A56DC}" dt="2023-04-14T13:34:57.503" v="541"/>
          <ac:spMkLst>
            <pc:docMk/>
            <pc:sldMk cId="109857222" sldId="256"/>
            <ac:spMk id="9" creationId="{C1DD1A8A-57D5-4A81-AD04-532B043C5611}"/>
          </ac:spMkLst>
        </pc:spChg>
        <pc:spChg chg="add del">
          <ac:chgData name="Jiten Sahoo" userId="d21df08ee419d28f" providerId="Windows Live" clId="Web-{02DD565B-7E89-48A3-BEE3-927B7D2A56DC}" dt="2023-04-14T13:34:57.503" v="541"/>
          <ac:spMkLst>
            <pc:docMk/>
            <pc:sldMk cId="109857222" sldId="256"/>
            <ac:spMk id="11" creationId="{007891EC-4501-44ED-A8C8-B11B6DB767AB}"/>
          </ac:spMkLst>
        </pc:spChg>
        <pc:spChg chg="add">
          <ac:chgData name="Jiten Sahoo" userId="d21df08ee419d28f" providerId="Windows Live" clId="Web-{02DD565B-7E89-48A3-BEE3-927B7D2A56DC}" dt="2023-04-14T13:34:57.519" v="542"/>
          <ac:spMkLst>
            <pc:docMk/>
            <pc:sldMk cId="109857222" sldId="256"/>
            <ac:spMk id="13" creationId="{71B2258F-86CA-4D4D-8270-BC05FCDEBFB3}"/>
          </ac:spMkLst>
        </pc:spChg>
        <pc:picChg chg="add del">
          <ac:chgData name="Jiten Sahoo" userId="d21df08ee419d28f" providerId="Windows Live" clId="Web-{02DD565B-7E89-48A3-BEE3-927B7D2A56DC}" dt="2023-04-14T13:34:57.503" v="541"/>
          <ac:picMkLst>
            <pc:docMk/>
            <pc:sldMk cId="109857222" sldId="256"/>
            <ac:picMk id="5" creationId="{D666A8B5-FDB4-879F-65DF-815A810717AF}"/>
          </ac:picMkLst>
        </pc:picChg>
        <pc:picChg chg="add">
          <ac:chgData name="Jiten Sahoo" userId="d21df08ee419d28f" providerId="Windows Live" clId="Web-{02DD565B-7E89-48A3-BEE3-927B7D2A56DC}" dt="2023-04-14T13:34:57.519" v="542"/>
          <ac:picMkLst>
            <pc:docMk/>
            <pc:sldMk cId="109857222" sldId="256"/>
            <ac:picMk id="14" creationId="{41B2C974-C18B-4A2B-753C-C134F5336774}"/>
          </ac:picMkLst>
        </pc:picChg>
      </pc:sldChg>
      <pc:sldChg chg="addSp modSp new mod setBg">
        <pc:chgData name="Jiten Sahoo" userId="d21df08ee419d28f" providerId="Windows Live" clId="Web-{02DD565B-7E89-48A3-BEE3-927B7D2A56DC}" dt="2023-04-14T13:36:43.600" v="562"/>
        <pc:sldMkLst>
          <pc:docMk/>
          <pc:sldMk cId="4094706543" sldId="257"/>
        </pc:sldMkLst>
        <pc:spChg chg="mod">
          <ac:chgData name="Jiten Sahoo" userId="d21df08ee419d28f" providerId="Windows Live" clId="Web-{02DD565B-7E89-48A3-BEE3-927B7D2A56DC}" dt="2023-04-14T13:36:43.600" v="562"/>
          <ac:spMkLst>
            <pc:docMk/>
            <pc:sldMk cId="4094706543" sldId="257"/>
            <ac:spMk id="2" creationId="{6C12CFBA-4B89-F08D-B382-66075508C22A}"/>
          </ac:spMkLst>
        </pc:spChg>
        <pc:spChg chg="mod">
          <ac:chgData name="Jiten Sahoo" userId="d21df08ee419d28f" providerId="Windows Live" clId="Web-{02DD565B-7E89-48A3-BEE3-927B7D2A56DC}" dt="2023-04-14T13:36:43.600" v="562"/>
          <ac:spMkLst>
            <pc:docMk/>
            <pc:sldMk cId="4094706543" sldId="257"/>
            <ac:spMk id="3" creationId="{F76AE369-295E-1D0D-2715-C1D74BAE75BB}"/>
          </ac:spMkLst>
        </pc:spChg>
        <pc:spChg chg="add">
          <ac:chgData name="Jiten Sahoo" userId="d21df08ee419d28f" providerId="Windows Live" clId="Web-{02DD565B-7E89-48A3-BEE3-927B7D2A56DC}" dt="2023-04-14T13:36:43.600" v="562"/>
          <ac:spMkLst>
            <pc:docMk/>
            <pc:sldMk cId="4094706543" sldId="257"/>
            <ac:spMk id="9" creationId="{04C21BAE-6866-4C7A-A7EC-C1B2E572D5BE}"/>
          </ac:spMkLst>
        </pc:spChg>
        <pc:spChg chg="add">
          <ac:chgData name="Jiten Sahoo" userId="d21df08ee419d28f" providerId="Windows Live" clId="Web-{02DD565B-7E89-48A3-BEE3-927B7D2A56DC}" dt="2023-04-14T13:36:43.600" v="562"/>
          <ac:spMkLst>
            <pc:docMk/>
            <pc:sldMk cId="4094706543" sldId="257"/>
            <ac:spMk id="11" creationId="{7E7D0C94-08B4-48AE-8813-CC4D60294F42}"/>
          </ac:spMkLst>
        </pc:spChg>
        <pc:spChg chg="add">
          <ac:chgData name="Jiten Sahoo" userId="d21df08ee419d28f" providerId="Windows Live" clId="Web-{02DD565B-7E89-48A3-BEE3-927B7D2A56DC}" dt="2023-04-14T13:36:43.600" v="562"/>
          <ac:spMkLst>
            <pc:docMk/>
            <pc:sldMk cId="4094706543" sldId="257"/>
            <ac:spMk id="13" creationId="{F0C518C2-0AA4-470C-87B9-9CBF428FBA25}"/>
          </ac:spMkLst>
        </pc:spChg>
        <pc:picChg chg="add">
          <ac:chgData name="Jiten Sahoo" userId="d21df08ee419d28f" providerId="Windows Live" clId="Web-{02DD565B-7E89-48A3-BEE3-927B7D2A56DC}" dt="2023-04-14T13:36:43.600" v="562"/>
          <ac:picMkLst>
            <pc:docMk/>
            <pc:sldMk cId="4094706543" sldId="257"/>
            <ac:picMk id="5" creationId="{5959DAAA-A8D3-2552-7985-E44457643674}"/>
          </ac:picMkLst>
        </pc:picChg>
      </pc:sldChg>
      <pc:sldChg chg="addSp modSp new mod setBg">
        <pc:chgData name="Jiten Sahoo" userId="d21df08ee419d28f" providerId="Windows Live" clId="Web-{02DD565B-7E89-48A3-BEE3-927B7D2A56DC}" dt="2023-04-14T13:37:16.617" v="564" actId="20577"/>
        <pc:sldMkLst>
          <pc:docMk/>
          <pc:sldMk cId="2315318311" sldId="258"/>
        </pc:sldMkLst>
        <pc:spChg chg="mod">
          <ac:chgData name="Jiten Sahoo" userId="d21df08ee419d28f" providerId="Windows Live" clId="Web-{02DD565B-7E89-48A3-BEE3-927B7D2A56DC}" dt="2023-04-14T13:37:01.085" v="563"/>
          <ac:spMkLst>
            <pc:docMk/>
            <pc:sldMk cId="2315318311" sldId="258"/>
            <ac:spMk id="2" creationId="{B9A5715C-8E5F-A49A-9BEB-25CA158E980C}"/>
          </ac:spMkLst>
        </pc:spChg>
        <pc:spChg chg="mod">
          <ac:chgData name="Jiten Sahoo" userId="d21df08ee419d28f" providerId="Windows Live" clId="Web-{02DD565B-7E89-48A3-BEE3-927B7D2A56DC}" dt="2023-04-14T13:37:16.617" v="564" actId="20577"/>
          <ac:spMkLst>
            <pc:docMk/>
            <pc:sldMk cId="2315318311" sldId="258"/>
            <ac:spMk id="3" creationId="{199B70DF-B4B5-CE49-C8A1-305E5CA716CD}"/>
          </ac:spMkLst>
        </pc:spChg>
        <pc:spChg chg="add">
          <ac:chgData name="Jiten Sahoo" userId="d21df08ee419d28f" providerId="Windows Live" clId="Web-{02DD565B-7E89-48A3-BEE3-927B7D2A56DC}" dt="2023-04-14T13:37:01.085" v="563"/>
          <ac:spMkLst>
            <pc:docMk/>
            <pc:sldMk cId="2315318311" sldId="258"/>
            <ac:spMk id="8" creationId="{84697CDA-BDB7-4883-B48B-1D4EDB2F0E93}"/>
          </ac:spMkLst>
        </pc:spChg>
        <pc:spChg chg="add">
          <ac:chgData name="Jiten Sahoo" userId="d21df08ee419d28f" providerId="Windows Live" clId="Web-{02DD565B-7E89-48A3-BEE3-927B7D2A56DC}" dt="2023-04-14T13:37:01.085" v="563"/>
          <ac:spMkLst>
            <pc:docMk/>
            <pc:sldMk cId="2315318311" sldId="258"/>
            <ac:spMk id="10" creationId="{6295B176-FA0E-4B6A-A190-5E2E82BEA57A}"/>
          </ac:spMkLst>
        </pc:spChg>
        <pc:spChg chg="add">
          <ac:chgData name="Jiten Sahoo" userId="d21df08ee419d28f" providerId="Windows Live" clId="Web-{02DD565B-7E89-48A3-BEE3-927B7D2A56DC}" dt="2023-04-14T13:37:01.085" v="563"/>
          <ac:spMkLst>
            <pc:docMk/>
            <pc:sldMk cId="2315318311" sldId="258"/>
            <ac:spMk id="12" creationId="{48F779DE-4744-42D6-9C74-33EC94460CCC}"/>
          </ac:spMkLst>
        </pc:spChg>
      </pc:sldChg>
      <pc:sldChg chg="addSp delSp modSp new mod setBg">
        <pc:chgData name="Jiten Sahoo" userId="d21df08ee419d28f" providerId="Windows Live" clId="Web-{02DD565B-7E89-48A3-BEE3-927B7D2A56DC}" dt="2023-04-14T13:37:40.586" v="565"/>
        <pc:sldMkLst>
          <pc:docMk/>
          <pc:sldMk cId="209773968" sldId="259"/>
        </pc:sldMkLst>
        <pc:spChg chg="mod">
          <ac:chgData name="Jiten Sahoo" userId="d21df08ee419d28f" providerId="Windows Live" clId="Web-{02DD565B-7E89-48A3-BEE3-927B7D2A56DC}" dt="2023-04-14T13:37:40.586" v="565"/>
          <ac:spMkLst>
            <pc:docMk/>
            <pc:sldMk cId="209773968" sldId="259"/>
            <ac:spMk id="2" creationId="{433EFDEA-0FC3-56E9-209A-C6865220535B}"/>
          </ac:spMkLst>
        </pc:spChg>
        <pc:spChg chg="del mod">
          <ac:chgData name="Jiten Sahoo" userId="d21df08ee419d28f" providerId="Windows Live" clId="Web-{02DD565B-7E89-48A3-BEE3-927B7D2A56DC}" dt="2023-04-14T13:37:40.586" v="565"/>
          <ac:spMkLst>
            <pc:docMk/>
            <pc:sldMk cId="209773968" sldId="259"/>
            <ac:spMk id="3" creationId="{96832219-03FB-3D60-28B1-CD9DB256DE8B}"/>
          </ac:spMkLst>
        </pc:spChg>
        <pc:spChg chg="add">
          <ac:chgData name="Jiten Sahoo" userId="d21df08ee419d28f" providerId="Windows Live" clId="Web-{02DD565B-7E89-48A3-BEE3-927B7D2A56DC}" dt="2023-04-14T13:37:40.586" v="565"/>
          <ac:spMkLst>
            <pc:docMk/>
            <pc:sldMk cId="209773968" sldId="259"/>
            <ac:spMk id="9" creationId="{5C8908E2-EE49-44D2-9428-A28D2312A8D5}"/>
          </ac:spMkLst>
        </pc:spChg>
        <pc:spChg chg="add">
          <ac:chgData name="Jiten Sahoo" userId="d21df08ee419d28f" providerId="Windows Live" clId="Web-{02DD565B-7E89-48A3-BEE3-927B7D2A56DC}" dt="2023-04-14T13:37:40.586" v="565"/>
          <ac:spMkLst>
            <pc:docMk/>
            <pc:sldMk cId="209773968" sldId="259"/>
            <ac:spMk id="15" creationId="{7449A6C7-D15F-4AA5-BFA5-71A404B47016}"/>
          </ac:spMkLst>
        </pc:spChg>
        <pc:spChg chg="add">
          <ac:chgData name="Jiten Sahoo" userId="d21df08ee419d28f" providerId="Windows Live" clId="Web-{02DD565B-7E89-48A3-BEE3-927B7D2A56DC}" dt="2023-04-14T13:37:40.586" v="565"/>
          <ac:spMkLst>
            <pc:docMk/>
            <pc:sldMk cId="209773968" sldId="259"/>
            <ac:spMk id="17" creationId="{ED888B23-07FA-482A-96DF-47E31AF1A603}"/>
          </ac:spMkLst>
        </pc:spChg>
        <pc:grpChg chg="add">
          <ac:chgData name="Jiten Sahoo" userId="d21df08ee419d28f" providerId="Windows Live" clId="Web-{02DD565B-7E89-48A3-BEE3-927B7D2A56DC}" dt="2023-04-14T13:37:40.586" v="565"/>
          <ac:grpSpMkLst>
            <pc:docMk/>
            <pc:sldMk cId="209773968" sldId="259"/>
            <ac:grpSpMk id="11" creationId="{05314994-6337-4875-8CF5-652CAFE8342C}"/>
          </ac:grpSpMkLst>
        </pc:grpChg>
        <pc:graphicFrameChg chg="add">
          <ac:chgData name="Jiten Sahoo" userId="d21df08ee419d28f" providerId="Windows Live" clId="Web-{02DD565B-7E89-48A3-BEE3-927B7D2A56DC}" dt="2023-04-14T13:37:40.586" v="565"/>
          <ac:graphicFrameMkLst>
            <pc:docMk/>
            <pc:sldMk cId="209773968" sldId="259"/>
            <ac:graphicFrameMk id="5" creationId="{FECC2A22-ECAE-777C-965D-B9E3E3AC36EC}"/>
          </ac:graphicFrameMkLst>
        </pc:graphicFrameChg>
      </pc:sldChg>
      <pc:sldChg chg="modSp new">
        <pc:chgData name="Jiten Sahoo" userId="d21df08ee419d28f" providerId="Windows Live" clId="Web-{02DD565B-7E89-48A3-BEE3-927B7D2A56DC}" dt="2023-04-14T12:11:11.163" v="72" actId="14100"/>
        <pc:sldMkLst>
          <pc:docMk/>
          <pc:sldMk cId="3636561713" sldId="260"/>
        </pc:sldMkLst>
        <pc:spChg chg="mod">
          <ac:chgData name="Jiten Sahoo" userId="d21df08ee419d28f" providerId="Windows Live" clId="Web-{02DD565B-7E89-48A3-BEE3-927B7D2A56DC}" dt="2023-04-14T12:10:57.209" v="68" actId="14100"/>
          <ac:spMkLst>
            <pc:docMk/>
            <pc:sldMk cId="3636561713" sldId="260"/>
            <ac:spMk id="2" creationId="{77304994-630F-7E16-290E-A150A7C592B1}"/>
          </ac:spMkLst>
        </pc:spChg>
        <pc:spChg chg="mod">
          <ac:chgData name="Jiten Sahoo" userId="d21df08ee419d28f" providerId="Windows Live" clId="Web-{02DD565B-7E89-48A3-BEE3-927B7D2A56DC}" dt="2023-04-14T12:11:11.163" v="72" actId="14100"/>
          <ac:spMkLst>
            <pc:docMk/>
            <pc:sldMk cId="3636561713" sldId="260"/>
            <ac:spMk id="3" creationId="{FC123663-7485-E82B-A7BE-82C1523716A5}"/>
          </ac:spMkLst>
        </pc:spChg>
      </pc:sldChg>
      <pc:sldChg chg="modSp new">
        <pc:chgData name="Jiten Sahoo" userId="d21df08ee419d28f" providerId="Windows Live" clId="Web-{02DD565B-7E89-48A3-BEE3-927B7D2A56DC}" dt="2023-04-14T12:14:41.982" v="94" actId="14100"/>
        <pc:sldMkLst>
          <pc:docMk/>
          <pc:sldMk cId="415006289" sldId="261"/>
        </pc:sldMkLst>
        <pc:spChg chg="mod">
          <ac:chgData name="Jiten Sahoo" userId="d21df08ee419d28f" providerId="Windows Live" clId="Web-{02DD565B-7E89-48A3-BEE3-927B7D2A56DC}" dt="2023-04-14T12:13:09.010" v="90" actId="20577"/>
          <ac:spMkLst>
            <pc:docMk/>
            <pc:sldMk cId="415006289" sldId="261"/>
            <ac:spMk id="2" creationId="{A65F1923-4CBD-495A-6094-66B1912E0B9D}"/>
          </ac:spMkLst>
        </pc:spChg>
        <pc:spChg chg="mod">
          <ac:chgData name="Jiten Sahoo" userId="d21df08ee419d28f" providerId="Windows Live" clId="Web-{02DD565B-7E89-48A3-BEE3-927B7D2A56DC}" dt="2023-04-14T12:14:41.982" v="94" actId="14100"/>
          <ac:spMkLst>
            <pc:docMk/>
            <pc:sldMk cId="415006289" sldId="261"/>
            <ac:spMk id="3" creationId="{E45973CB-E3CB-AFEF-B9E9-C2F2318D5A6D}"/>
          </ac:spMkLst>
        </pc:spChg>
      </pc:sldChg>
      <pc:sldChg chg="addSp modSp new">
        <pc:chgData name="Jiten Sahoo" userId="d21df08ee419d28f" providerId="Windows Live" clId="Web-{02DD565B-7E89-48A3-BEE3-927B7D2A56DC}" dt="2023-04-14T12:28:42.569" v="114" actId="14100"/>
        <pc:sldMkLst>
          <pc:docMk/>
          <pc:sldMk cId="2323205385" sldId="262"/>
        </pc:sldMkLst>
        <pc:spChg chg="mod">
          <ac:chgData name="Jiten Sahoo" userId="d21df08ee419d28f" providerId="Windows Live" clId="Web-{02DD565B-7E89-48A3-BEE3-927B7D2A56DC}" dt="2023-04-14T12:27:59.239" v="102" actId="20577"/>
          <ac:spMkLst>
            <pc:docMk/>
            <pc:sldMk cId="2323205385" sldId="262"/>
            <ac:spMk id="2" creationId="{98E76E1C-4066-E2F0-9551-76A70B4B8438}"/>
          </ac:spMkLst>
        </pc:spChg>
        <pc:spChg chg="mod">
          <ac:chgData name="Jiten Sahoo" userId="d21df08ee419d28f" providerId="Windows Live" clId="Web-{02DD565B-7E89-48A3-BEE3-927B7D2A56DC}" dt="2023-04-14T12:28:32.725" v="109" actId="20577"/>
          <ac:spMkLst>
            <pc:docMk/>
            <pc:sldMk cId="2323205385" sldId="262"/>
            <ac:spMk id="3" creationId="{0F327BEA-34E9-BBD6-1251-FECB0F8D0E88}"/>
          </ac:spMkLst>
        </pc:spChg>
        <pc:picChg chg="add mod">
          <ac:chgData name="Jiten Sahoo" userId="d21df08ee419d28f" providerId="Windows Live" clId="Web-{02DD565B-7E89-48A3-BEE3-927B7D2A56DC}" dt="2023-04-14T12:28:42.569" v="114" actId="14100"/>
          <ac:picMkLst>
            <pc:docMk/>
            <pc:sldMk cId="2323205385" sldId="262"/>
            <ac:picMk id="4" creationId="{BFD956F4-AC0E-9AD3-7360-1AAE6789013E}"/>
          </ac:picMkLst>
        </pc:picChg>
      </pc:sldChg>
      <pc:sldChg chg="modSp new">
        <pc:chgData name="Jiten Sahoo" userId="d21df08ee419d28f" providerId="Windows Live" clId="Web-{02DD565B-7E89-48A3-BEE3-927B7D2A56DC}" dt="2023-04-14T13:01:01.897" v="187" actId="20577"/>
        <pc:sldMkLst>
          <pc:docMk/>
          <pc:sldMk cId="1368139308" sldId="263"/>
        </pc:sldMkLst>
        <pc:spChg chg="mod">
          <ac:chgData name="Jiten Sahoo" userId="d21df08ee419d28f" providerId="Windows Live" clId="Web-{02DD565B-7E89-48A3-BEE3-927B7D2A56DC}" dt="2023-04-14T12:32:37.154" v="117" actId="20577"/>
          <ac:spMkLst>
            <pc:docMk/>
            <pc:sldMk cId="1368139308" sldId="263"/>
            <ac:spMk id="2" creationId="{F8167003-FF23-7CF6-E4D1-AA9CF0E08BBD}"/>
          </ac:spMkLst>
        </pc:spChg>
        <pc:spChg chg="mod">
          <ac:chgData name="Jiten Sahoo" userId="d21df08ee419d28f" providerId="Windows Live" clId="Web-{02DD565B-7E89-48A3-BEE3-927B7D2A56DC}" dt="2023-04-14T13:01:01.897" v="187" actId="20577"/>
          <ac:spMkLst>
            <pc:docMk/>
            <pc:sldMk cId="1368139308" sldId="263"/>
            <ac:spMk id="3" creationId="{F52BB0AB-E11B-9299-218A-1156D6568ED5}"/>
          </ac:spMkLst>
        </pc:spChg>
      </pc:sldChg>
      <pc:sldChg chg="modSp new">
        <pc:chgData name="Jiten Sahoo" userId="d21df08ee419d28f" providerId="Windows Live" clId="Web-{02DD565B-7E89-48A3-BEE3-927B7D2A56DC}" dt="2023-04-14T12:52:05.344" v="162" actId="20577"/>
        <pc:sldMkLst>
          <pc:docMk/>
          <pc:sldMk cId="3412938064" sldId="264"/>
        </pc:sldMkLst>
        <pc:spChg chg="mod">
          <ac:chgData name="Jiten Sahoo" userId="d21df08ee419d28f" providerId="Windows Live" clId="Web-{02DD565B-7E89-48A3-BEE3-927B7D2A56DC}" dt="2023-04-14T12:52:05.344" v="162" actId="20577"/>
          <ac:spMkLst>
            <pc:docMk/>
            <pc:sldMk cId="3412938064" sldId="264"/>
            <ac:spMk id="3" creationId="{DBA2C5BC-51F6-D5A3-9937-B263860E80A0}"/>
          </ac:spMkLst>
        </pc:spChg>
      </pc:sldChg>
      <pc:sldChg chg="modSp new">
        <pc:chgData name="Jiten Sahoo" userId="d21df08ee419d28f" providerId="Windows Live" clId="Web-{02DD565B-7E89-48A3-BEE3-927B7D2A56DC}" dt="2023-04-14T13:00:35.177" v="164" actId="20577"/>
        <pc:sldMkLst>
          <pc:docMk/>
          <pc:sldMk cId="3389909539" sldId="265"/>
        </pc:sldMkLst>
        <pc:spChg chg="mod">
          <ac:chgData name="Jiten Sahoo" userId="d21df08ee419d28f" providerId="Windows Live" clId="Web-{02DD565B-7E89-48A3-BEE3-927B7D2A56DC}" dt="2023-04-14T13:00:35.177" v="164" actId="20577"/>
          <ac:spMkLst>
            <pc:docMk/>
            <pc:sldMk cId="3389909539" sldId="265"/>
            <ac:spMk id="3" creationId="{08EF323E-2277-131C-BAC2-25D2F4F7EFA1}"/>
          </ac:spMkLst>
        </pc:spChg>
      </pc:sldChg>
      <pc:sldChg chg="modSp new">
        <pc:chgData name="Jiten Sahoo" userId="d21df08ee419d28f" providerId="Windows Live" clId="Web-{02DD565B-7E89-48A3-BEE3-927B7D2A56DC}" dt="2023-04-14T13:04:32.075" v="222" actId="20577"/>
        <pc:sldMkLst>
          <pc:docMk/>
          <pc:sldMk cId="1640716899" sldId="266"/>
        </pc:sldMkLst>
        <pc:spChg chg="mod">
          <ac:chgData name="Jiten Sahoo" userId="d21df08ee419d28f" providerId="Windows Live" clId="Web-{02DD565B-7E89-48A3-BEE3-927B7D2A56DC}" dt="2023-04-14T13:01:05.772" v="188" actId="20577"/>
          <ac:spMkLst>
            <pc:docMk/>
            <pc:sldMk cId="1640716899" sldId="266"/>
            <ac:spMk id="2" creationId="{65E64FB7-50EE-58C6-7132-9D42EF2D8EA3}"/>
          </ac:spMkLst>
        </pc:spChg>
        <pc:spChg chg="mod">
          <ac:chgData name="Jiten Sahoo" userId="d21df08ee419d28f" providerId="Windows Live" clId="Web-{02DD565B-7E89-48A3-BEE3-927B7D2A56DC}" dt="2023-04-14T13:04:32.075" v="222" actId="20577"/>
          <ac:spMkLst>
            <pc:docMk/>
            <pc:sldMk cId="1640716899" sldId="266"/>
            <ac:spMk id="3" creationId="{C092C8B4-43AD-E36B-F5BE-4C3026565253}"/>
          </ac:spMkLst>
        </pc:spChg>
      </pc:sldChg>
      <pc:sldChg chg="modSp new">
        <pc:chgData name="Jiten Sahoo" userId="d21df08ee419d28f" providerId="Windows Live" clId="Web-{02DD565B-7E89-48A3-BEE3-927B7D2A56DC}" dt="2023-04-14T13:19:21.445" v="347" actId="20577"/>
        <pc:sldMkLst>
          <pc:docMk/>
          <pc:sldMk cId="3402161184" sldId="267"/>
        </pc:sldMkLst>
        <pc:spChg chg="mod">
          <ac:chgData name="Jiten Sahoo" userId="d21df08ee419d28f" providerId="Windows Live" clId="Web-{02DD565B-7E89-48A3-BEE3-927B7D2A56DC}" dt="2023-04-14T13:19:21.445" v="347" actId="20577"/>
          <ac:spMkLst>
            <pc:docMk/>
            <pc:sldMk cId="3402161184" sldId="267"/>
            <ac:spMk id="3" creationId="{A2749769-421E-054C-205F-7136858B89F9}"/>
          </ac:spMkLst>
        </pc:spChg>
      </pc:sldChg>
      <pc:sldChg chg="modSp new">
        <pc:chgData name="Jiten Sahoo" userId="d21df08ee419d28f" providerId="Windows Live" clId="Web-{02DD565B-7E89-48A3-BEE3-927B7D2A56DC}" dt="2023-04-14T13:21:11.182" v="354" actId="20577"/>
        <pc:sldMkLst>
          <pc:docMk/>
          <pc:sldMk cId="745094262" sldId="268"/>
        </pc:sldMkLst>
        <pc:spChg chg="mod">
          <ac:chgData name="Jiten Sahoo" userId="d21df08ee419d28f" providerId="Windows Live" clId="Web-{02DD565B-7E89-48A3-BEE3-927B7D2A56DC}" dt="2023-04-14T13:21:11.182" v="354" actId="20577"/>
          <ac:spMkLst>
            <pc:docMk/>
            <pc:sldMk cId="745094262" sldId="268"/>
            <ac:spMk id="3" creationId="{E0FBC46D-8EFD-A68E-3B1B-1A0BE3BB8F3E}"/>
          </ac:spMkLst>
        </pc:spChg>
      </pc:sldChg>
      <pc:sldChg chg="modSp new">
        <pc:chgData name="Jiten Sahoo" userId="d21df08ee419d28f" providerId="Windows Live" clId="Web-{02DD565B-7E89-48A3-BEE3-927B7D2A56DC}" dt="2023-04-14T13:28:57.962" v="537" actId="20577"/>
        <pc:sldMkLst>
          <pc:docMk/>
          <pc:sldMk cId="1867454943" sldId="269"/>
        </pc:sldMkLst>
        <pc:spChg chg="mod">
          <ac:chgData name="Jiten Sahoo" userId="d21df08ee419d28f" providerId="Windows Live" clId="Web-{02DD565B-7E89-48A3-BEE3-927B7D2A56DC}" dt="2023-04-14T13:23:26.092" v="365" actId="20577"/>
          <ac:spMkLst>
            <pc:docMk/>
            <pc:sldMk cId="1867454943" sldId="269"/>
            <ac:spMk id="2" creationId="{769DDE3B-76CD-388E-F9CD-72A3E302EFBC}"/>
          </ac:spMkLst>
        </pc:spChg>
        <pc:spChg chg="mod">
          <ac:chgData name="Jiten Sahoo" userId="d21df08ee419d28f" providerId="Windows Live" clId="Web-{02DD565B-7E89-48A3-BEE3-927B7D2A56DC}" dt="2023-04-14T13:28:57.962" v="537" actId="20577"/>
          <ac:spMkLst>
            <pc:docMk/>
            <pc:sldMk cId="1867454943" sldId="269"/>
            <ac:spMk id="3" creationId="{E7F58DA2-749C-AF53-3394-FA352E4C7C88}"/>
          </ac:spMkLst>
        </pc:spChg>
      </pc:sldChg>
      <pc:sldChg chg="new">
        <pc:chgData name="Jiten Sahoo" userId="d21df08ee419d28f" providerId="Windows Live" clId="Web-{02DD565B-7E89-48A3-BEE3-927B7D2A56DC}" dt="2023-04-14T12:11:34.117" v="81"/>
        <pc:sldMkLst>
          <pc:docMk/>
          <pc:sldMk cId="1126386734" sldId="270"/>
        </pc:sldMkLst>
      </pc:sldChg>
      <pc:sldChg chg="new">
        <pc:chgData name="Jiten Sahoo" userId="d21df08ee419d28f" providerId="Windows Live" clId="Web-{02DD565B-7E89-48A3-BEE3-927B7D2A56DC}" dt="2023-04-14T12:11:34.148" v="82"/>
        <pc:sldMkLst>
          <pc:docMk/>
          <pc:sldMk cId="3049631605" sldId="271"/>
        </pc:sldMkLst>
      </pc:sldChg>
      <pc:sldChg chg="new">
        <pc:chgData name="Jiten Sahoo" userId="d21df08ee419d28f" providerId="Windows Live" clId="Web-{02DD565B-7E89-48A3-BEE3-927B7D2A56DC}" dt="2023-04-14T12:11:34.164" v="83"/>
        <pc:sldMkLst>
          <pc:docMk/>
          <pc:sldMk cId="548016355" sldId="272"/>
        </pc:sldMkLst>
      </pc:sldChg>
      <pc:sldChg chg="new">
        <pc:chgData name="Jiten Sahoo" userId="d21df08ee419d28f" providerId="Windows Live" clId="Web-{02DD565B-7E89-48A3-BEE3-927B7D2A56DC}" dt="2023-04-14T12:11:35.039" v="84"/>
        <pc:sldMkLst>
          <pc:docMk/>
          <pc:sldMk cId="4176918713" sldId="273"/>
        </pc:sldMkLst>
      </pc:sldChg>
      <pc:sldChg chg="addSp modSp new">
        <pc:chgData name="Jiten Sahoo" userId="d21df08ee419d28f" providerId="Windows Live" clId="Web-{02DD565B-7E89-48A3-BEE3-927B7D2A56DC}" dt="2023-04-14T13:12:41.292" v="273" actId="14100"/>
        <pc:sldMkLst>
          <pc:docMk/>
          <pc:sldMk cId="3211983091" sldId="274"/>
        </pc:sldMkLst>
        <pc:spChg chg="mod">
          <ac:chgData name="Jiten Sahoo" userId="d21df08ee419d28f" providerId="Windows Live" clId="Web-{02DD565B-7E89-48A3-BEE3-927B7D2A56DC}" dt="2023-04-14T13:09:38.474" v="270" actId="20577"/>
          <ac:spMkLst>
            <pc:docMk/>
            <pc:sldMk cId="3211983091" sldId="274"/>
            <ac:spMk id="3" creationId="{5C5AC8C7-3703-456A-4330-C04524388A7F}"/>
          </ac:spMkLst>
        </pc:spChg>
        <pc:picChg chg="add mod">
          <ac:chgData name="Jiten Sahoo" userId="d21df08ee419d28f" providerId="Windows Live" clId="Web-{02DD565B-7E89-48A3-BEE3-927B7D2A56DC}" dt="2023-04-14T13:12:41.292" v="273" actId="14100"/>
          <ac:picMkLst>
            <pc:docMk/>
            <pc:sldMk cId="3211983091" sldId="274"/>
            <ac:picMk id="4" creationId="{17AB5376-5598-645C-6B6F-C582C36FF930}"/>
          </ac:picMkLst>
        </pc:picChg>
      </pc:sldChg>
      <pc:sldChg chg="modSp new">
        <pc:chgData name="Jiten Sahoo" userId="d21df08ee419d28f" providerId="Windows Live" clId="Web-{02DD565B-7E89-48A3-BEE3-927B7D2A56DC}" dt="2023-04-14T13:20:51.463" v="352" actId="20577"/>
        <pc:sldMkLst>
          <pc:docMk/>
          <pc:sldMk cId="1882873591" sldId="275"/>
        </pc:sldMkLst>
        <pc:spChg chg="mod">
          <ac:chgData name="Jiten Sahoo" userId="d21df08ee419d28f" providerId="Windows Live" clId="Web-{02DD565B-7E89-48A3-BEE3-927B7D2A56DC}" dt="2023-04-14T13:20:33.478" v="350" actId="20577"/>
          <ac:spMkLst>
            <pc:docMk/>
            <pc:sldMk cId="1882873591" sldId="275"/>
            <ac:spMk id="2" creationId="{140A9A25-8DB7-F3E2-38FC-F64832D4E8AD}"/>
          </ac:spMkLst>
        </pc:spChg>
        <pc:spChg chg="mod">
          <ac:chgData name="Jiten Sahoo" userId="d21df08ee419d28f" providerId="Windows Live" clId="Web-{02DD565B-7E89-48A3-BEE3-927B7D2A56DC}" dt="2023-04-14T13:20:51.463" v="352" actId="20577"/>
          <ac:spMkLst>
            <pc:docMk/>
            <pc:sldMk cId="1882873591" sldId="275"/>
            <ac:spMk id="3" creationId="{82E18B35-DA12-6FC9-0346-9BED6EF69C8F}"/>
          </ac:spMkLst>
        </pc:spChg>
      </pc:sldChg>
    </pc:docChg>
  </pc:docChgLst>
  <pc:docChgLst>
    <pc:chgData name="Jiten Sahoo" userId="d21df08ee419d28f" providerId="Windows Live" clId="Web-{BB4DE9E5-D88B-49B1-A6C2-9D150D0B5E24}"/>
    <pc:docChg chg="modSld">
      <pc:chgData name="Jiten Sahoo" userId="d21df08ee419d28f" providerId="Windows Live" clId="Web-{BB4DE9E5-D88B-49B1-A6C2-9D150D0B5E24}" dt="2023-04-15T14:42:37.509" v="167" actId="20577"/>
      <pc:docMkLst>
        <pc:docMk/>
      </pc:docMkLst>
      <pc:sldChg chg="modSp">
        <pc:chgData name="Jiten Sahoo" userId="d21df08ee419d28f" providerId="Windows Live" clId="Web-{BB4DE9E5-D88B-49B1-A6C2-9D150D0B5E24}" dt="2023-04-15T14:34:40.806" v="160" actId="20577"/>
        <pc:sldMkLst>
          <pc:docMk/>
          <pc:sldMk cId="1368139308" sldId="263"/>
        </pc:sldMkLst>
        <pc:spChg chg="mod">
          <ac:chgData name="Jiten Sahoo" userId="d21df08ee419d28f" providerId="Windows Live" clId="Web-{BB4DE9E5-D88B-49B1-A6C2-9D150D0B5E24}" dt="2023-04-15T14:34:40.806" v="160" actId="20577"/>
          <ac:spMkLst>
            <pc:docMk/>
            <pc:sldMk cId="1368139308" sldId="263"/>
            <ac:spMk id="3" creationId="{F52BB0AB-E11B-9299-218A-1156D6568ED5}"/>
          </ac:spMkLst>
        </pc:spChg>
      </pc:sldChg>
      <pc:sldChg chg="modSp">
        <pc:chgData name="Jiten Sahoo" userId="d21df08ee419d28f" providerId="Windows Live" clId="Web-{BB4DE9E5-D88B-49B1-A6C2-9D150D0B5E24}" dt="2023-04-15T14:42:37.509" v="167" actId="20577"/>
        <pc:sldMkLst>
          <pc:docMk/>
          <pc:sldMk cId="3389909539" sldId="265"/>
        </pc:sldMkLst>
        <pc:spChg chg="mod">
          <ac:chgData name="Jiten Sahoo" userId="d21df08ee419d28f" providerId="Windows Live" clId="Web-{BB4DE9E5-D88B-49B1-A6C2-9D150D0B5E24}" dt="2023-04-15T14:42:37.509" v="167" actId="20577"/>
          <ac:spMkLst>
            <pc:docMk/>
            <pc:sldMk cId="3389909539" sldId="265"/>
            <ac:spMk id="3" creationId="{08EF323E-2277-131C-BAC2-25D2F4F7EFA1}"/>
          </ac:spMkLst>
        </pc:spChg>
      </pc:sldChg>
      <pc:sldChg chg="modSp">
        <pc:chgData name="Jiten Sahoo" userId="d21df08ee419d28f" providerId="Windows Live" clId="Web-{BB4DE9E5-D88B-49B1-A6C2-9D150D0B5E24}" dt="2023-04-15T14:04:49.810" v="26" actId="20577"/>
        <pc:sldMkLst>
          <pc:docMk/>
          <pc:sldMk cId="3049631605" sldId="271"/>
        </pc:sldMkLst>
        <pc:spChg chg="mod">
          <ac:chgData name="Jiten Sahoo" userId="d21df08ee419d28f" providerId="Windows Live" clId="Web-{BB4DE9E5-D88B-49B1-A6C2-9D150D0B5E24}" dt="2023-04-15T14:04:49.810" v="26" actId="20577"/>
          <ac:spMkLst>
            <pc:docMk/>
            <pc:sldMk cId="3049631605" sldId="271"/>
            <ac:spMk id="3" creationId="{BEA88B45-EB31-28A7-5A37-8A42B8BFD44A}"/>
          </ac:spMkLst>
        </pc:spChg>
      </pc:sldChg>
      <pc:sldChg chg="modSp">
        <pc:chgData name="Jiten Sahoo" userId="d21df08ee419d28f" providerId="Windows Live" clId="Web-{BB4DE9E5-D88B-49B1-A6C2-9D150D0B5E24}" dt="2023-04-15T14:06:31.892" v="158" actId="20577"/>
        <pc:sldMkLst>
          <pc:docMk/>
          <pc:sldMk cId="548016355" sldId="272"/>
        </pc:sldMkLst>
        <pc:spChg chg="mod">
          <ac:chgData name="Jiten Sahoo" userId="d21df08ee419d28f" providerId="Windows Live" clId="Web-{BB4DE9E5-D88B-49B1-A6C2-9D150D0B5E24}" dt="2023-04-15T14:06:15.860" v="122" actId="20577"/>
          <ac:spMkLst>
            <pc:docMk/>
            <pc:sldMk cId="548016355" sldId="272"/>
            <ac:spMk id="2" creationId="{C7D8ABD0-9C17-F41C-3AE3-665942B8F8D1}"/>
          </ac:spMkLst>
        </pc:spChg>
        <pc:spChg chg="mod">
          <ac:chgData name="Jiten Sahoo" userId="d21df08ee419d28f" providerId="Windows Live" clId="Web-{BB4DE9E5-D88B-49B1-A6C2-9D150D0B5E24}" dt="2023-04-15T14:06:31.892" v="158" actId="20577"/>
          <ac:spMkLst>
            <pc:docMk/>
            <pc:sldMk cId="548016355" sldId="272"/>
            <ac:spMk id="3" creationId="{A2F83599-C9FE-6625-5AD5-1FAF315ABE18}"/>
          </ac:spMkLst>
        </pc:spChg>
      </pc:sldChg>
      <pc:sldChg chg="modSp">
        <pc:chgData name="Jiten Sahoo" userId="d21df08ee419d28f" providerId="Windows Live" clId="Web-{BB4DE9E5-D88B-49B1-A6C2-9D150D0B5E24}" dt="2023-04-15T14:06:06.704" v="120" actId="20577"/>
        <pc:sldMkLst>
          <pc:docMk/>
          <pc:sldMk cId="1047940104" sldId="276"/>
        </pc:sldMkLst>
        <pc:spChg chg="mod">
          <ac:chgData name="Jiten Sahoo" userId="d21df08ee419d28f" providerId="Windows Live" clId="Web-{BB4DE9E5-D88B-49B1-A6C2-9D150D0B5E24}" dt="2023-04-15T14:06:06.704" v="120" actId="20577"/>
          <ac:spMkLst>
            <pc:docMk/>
            <pc:sldMk cId="1047940104" sldId="276"/>
            <ac:spMk id="3" creationId="{82DFC115-7A41-782A-1A2F-6CA75917BDFA}"/>
          </ac:spMkLst>
        </pc:spChg>
      </pc:sldChg>
    </pc:docChg>
  </pc:docChgLst>
  <pc:docChgLst>
    <pc:chgData name="Jiten Sahoo" userId="d21df08ee419d28f" providerId="Windows Live" clId="Web-{01FB297C-0304-4E89-BDB6-37BF1BA5AEAB}"/>
    <pc:docChg chg="addSld modSld">
      <pc:chgData name="Jiten Sahoo" userId="d21df08ee419d28f" providerId="Windows Live" clId="Web-{01FB297C-0304-4E89-BDB6-37BF1BA5AEAB}" dt="2023-04-16T09:42:03.815" v="135" actId="20577"/>
      <pc:docMkLst>
        <pc:docMk/>
      </pc:docMkLst>
      <pc:sldChg chg="modSp">
        <pc:chgData name="Jiten Sahoo" userId="d21df08ee419d28f" providerId="Windows Live" clId="Web-{01FB297C-0304-4E89-BDB6-37BF1BA5AEAB}" dt="2023-04-16T09:27:32.608" v="24" actId="20577"/>
        <pc:sldMkLst>
          <pc:docMk/>
          <pc:sldMk cId="548016355" sldId="272"/>
        </pc:sldMkLst>
        <pc:spChg chg="mod">
          <ac:chgData name="Jiten Sahoo" userId="d21df08ee419d28f" providerId="Windows Live" clId="Web-{01FB297C-0304-4E89-BDB6-37BF1BA5AEAB}" dt="2023-04-16T09:27:32.608" v="24" actId="20577"/>
          <ac:spMkLst>
            <pc:docMk/>
            <pc:sldMk cId="548016355" sldId="272"/>
            <ac:spMk id="3" creationId="{A2F83599-C9FE-6625-5AD5-1FAF315ABE18}"/>
          </ac:spMkLst>
        </pc:spChg>
      </pc:sldChg>
      <pc:sldChg chg="modSp">
        <pc:chgData name="Jiten Sahoo" userId="d21df08ee419d28f" providerId="Windows Live" clId="Web-{01FB297C-0304-4E89-BDB6-37BF1BA5AEAB}" dt="2023-04-16T09:42:03.815" v="135" actId="20577"/>
        <pc:sldMkLst>
          <pc:docMk/>
          <pc:sldMk cId="4176918713" sldId="273"/>
        </pc:sldMkLst>
        <pc:spChg chg="mod">
          <ac:chgData name="Jiten Sahoo" userId="d21df08ee419d28f" providerId="Windows Live" clId="Web-{01FB297C-0304-4E89-BDB6-37BF1BA5AEAB}" dt="2023-04-16T09:25:01.074" v="4" actId="20577"/>
          <ac:spMkLst>
            <pc:docMk/>
            <pc:sldMk cId="4176918713" sldId="273"/>
            <ac:spMk id="2" creationId="{C45D5C24-3BC8-9D4E-92FD-9E43C3AF1FBB}"/>
          </ac:spMkLst>
        </pc:spChg>
        <pc:spChg chg="mod">
          <ac:chgData name="Jiten Sahoo" userId="d21df08ee419d28f" providerId="Windows Live" clId="Web-{01FB297C-0304-4E89-BDB6-37BF1BA5AEAB}" dt="2023-04-16T09:42:03.815" v="135" actId="20577"/>
          <ac:spMkLst>
            <pc:docMk/>
            <pc:sldMk cId="4176918713" sldId="273"/>
            <ac:spMk id="3" creationId="{B6BB2BD0-3EE9-0EEC-34E2-558832211226}"/>
          </ac:spMkLst>
        </pc:spChg>
      </pc:sldChg>
      <pc:sldChg chg="modSp new">
        <pc:chgData name="Jiten Sahoo" userId="d21df08ee419d28f" providerId="Windows Live" clId="Web-{01FB297C-0304-4E89-BDB6-37BF1BA5AEAB}" dt="2023-04-16T09:25:17.199" v="16" actId="20577"/>
        <pc:sldMkLst>
          <pc:docMk/>
          <pc:sldMk cId="1215104730" sldId="277"/>
        </pc:sldMkLst>
        <pc:spChg chg="mod">
          <ac:chgData name="Jiten Sahoo" userId="d21df08ee419d28f" providerId="Windows Live" clId="Web-{01FB297C-0304-4E89-BDB6-37BF1BA5AEAB}" dt="2023-04-16T09:25:07.402" v="13" actId="20577"/>
          <ac:spMkLst>
            <pc:docMk/>
            <pc:sldMk cId="1215104730" sldId="277"/>
            <ac:spMk id="2" creationId="{1005C15C-689F-8C82-55EE-EDFE00AAF622}"/>
          </ac:spMkLst>
        </pc:spChg>
        <pc:spChg chg="mod">
          <ac:chgData name="Jiten Sahoo" userId="d21df08ee419d28f" providerId="Windows Live" clId="Web-{01FB297C-0304-4E89-BDB6-37BF1BA5AEAB}" dt="2023-04-16T09:25:17.199" v="16" actId="20577"/>
          <ac:spMkLst>
            <pc:docMk/>
            <pc:sldMk cId="1215104730" sldId="277"/>
            <ac:spMk id="3" creationId="{110DEE4E-0A6A-F153-2CD1-A510762215F2}"/>
          </ac:spMkLst>
        </pc:spChg>
      </pc:sldChg>
    </pc:docChg>
  </pc:docChgLst>
  <pc:docChgLst>
    <pc:chgData name="Jiten Sahoo" userId="d21df08ee419d28f" providerId="Windows Live" clId="Web-{7992EFC1-310A-485A-9EF2-8CC774FF70E2}"/>
    <pc:docChg chg="modSld">
      <pc:chgData name="Jiten Sahoo" userId="d21df08ee419d28f" providerId="Windows Live" clId="Web-{7992EFC1-310A-485A-9EF2-8CC774FF70E2}" dt="2023-04-15T13:43:18.030" v="10" actId="20577"/>
      <pc:docMkLst>
        <pc:docMk/>
      </pc:docMkLst>
      <pc:sldChg chg="modSp">
        <pc:chgData name="Jiten Sahoo" userId="d21df08ee419d28f" providerId="Windows Live" clId="Web-{7992EFC1-310A-485A-9EF2-8CC774FF70E2}" dt="2023-04-15T13:43:18.030" v="10" actId="20577"/>
        <pc:sldMkLst>
          <pc:docMk/>
          <pc:sldMk cId="3049631605" sldId="271"/>
        </pc:sldMkLst>
        <pc:spChg chg="mod">
          <ac:chgData name="Jiten Sahoo" userId="d21df08ee419d28f" providerId="Windows Live" clId="Web-{7992EFC1-310A-485A-9EF2-8CC774FF70E2}" dt="2023-04-15T13:26:44.128" v="0" actId="20577"/>
          <ac:spMkLst>
            <pc:docMk/>
            <pc:sldMk cId="3049631605" sldId="271"/>
            <ac:spMk id="2" creationId="{E6DB4901-8859-2BEE-12EE-BFAD1FE4AF3D}"/>
          </ac:spMkLst>
        </pc:spChg>
        <pc:spChg chg="mod">
          <ac:chgData name="Jiten Sahoo" userId="d21df08ee419d28f" providerId="Windows Live" clId="Web-{7992EFC1-310A-485A-9EF2-8CC774FF70E2}" dt="2023-04-15T13:43:18.030" v="10" actId="20577"/>
          <ac:spMkLst>
            <pc:docMk/>
            <pc:sldMk cId="3049631605" sldId="271"/>
            <ac:spMk id="3" creationId="{BEA88B45-EB31-28A7-5A37-8A42B8BFD44A}"/>
          </ac:spMkLst>
        </pc:spChg>
      </pc:sldChg>
    </pc:docChg>
  </pc:docChgLst>
  <pc:docChgLst>
    <pc:chgData name="Jiten Sahoo" userId="d21df08ee419d28f" providerId="Windows Live" clId="Web-{CCCF5412-6994-492B-9ED7-D94D5C6B96AA}"/>
    <pc:docChg chg="modSld">
      <pc:chgData name="Jiten Sahoo" userId="d21df08ee419d28f" providerId="Windows Live" clId="Web-{CCCF5412-6994-492B-9ED7-D94D5C6B96AA}" dt="2023-04-15T15:07:40.080" v="6" actId="14100"/>
      <pc:docMkLst>
        <pc:docMk/>
      </pc:docMkLst>
      <pc:sldChg chg="modSp">
        <pc:chgData name="Jiten Sahoo" userId="d21df08ee419d28f" providerId="Windows Live" clId="Web-{CCCF5412-6994-492B-9ED7-D94D5C6B96AA}" dt="2023-04-15T15:07:40.080" v="6" actId="14100"/>
        <pc:sldMkLst>
          <pc:docMk/>
          <pc:sldMk cId="3211983091" sldId="274"/>
        </pc:sldMkLst>
        <pc:spChg chg="mod">
          <ac:chgData name="Jiten Sahoo" userId="d21df08ee419d28f" providerId="Windows Live" clId="Web-{CCCF5412-6994-492B-9ED7-D94D5C6B96AA}" dt="2023-04-15T15:07:20.642" v="0" actId="14100"/>
          <ac:spMkLst>
            <pc:docMk/>
            <pc:sldMk cId="3211983091" sldId="274"/>
            <ac:spMk id="2" creationId="{D905E60B-0186-FFDF-0593-CD8842586E4D}"/>
          </ac:spMkLst>
        </pc:spChg>
        <pc:spChg chg="mod">
          <ac:chgData name="Jiten Sahoo" userId="d21df08ee419d28f" providerId="Windows Live" clId="Web-{CCCF5412-6994-492B-9ED7-D94D5C6B96AA}" dt="2023-04-15T15:07:32.627" v="4" actId="20577"/>
          <ac:spMkLst>
            <pc:docMk/>
            <pc:sldMk cId="3211983091" sldId="274"/>
            <ac:spMk id="3" creationId="{5C5AC8C7-3703-456A-4330-C04524388A7F}"/>
          </ac:spMkLst>
        </pc:spChg>
        <pc:picChg chg="mod">
          <ac:chgData name="Jiten Sahoo" userId="d21df08ee419d28f" providerId="Windows Live" clId="Web-{CCCF5412-6994-492B-9ED7-D94D5C6B96AA}" dt="2023-04-15T15:07:40.080" v="6" actId="14100"/>
          <ac:picMkLst>
            <pc:docMk/>
            <pc:sldMk cId="3211983091" sldId="274"/>
            <ac:picMk id="4" creationId="{17AB5376-5598-645C-6B6F-C582C36FF930}"/>
          </ac:picMkLst>
        </pc:picChg>
      </pc:sldChg>
    </pc:docChg>
  </pc:docChgLst>
  <pc:docChgLst>
    <pc:chgData name="Jiten Sahoo" userId="d21df08ee419d28f" providerId="Windows Live" clId="Web-{E8274C83-033E-4FEA-8B6D-BEFE6412994C}"/>
    <pc:docChg chg="modSld">
      <pc:chgData name="Jiten Sahoo" userId="d21df08ee419d28f" providerId="Windows Live" clId="Web-{E8274C83-033E-4FEA-8B6D-BEFE6412994C}" dt="2023-04-14T15:54:51.835" v="0" actId="20577"/>
      <pc:docMkLst>
        <pc:docMk/>
      </pc:docMkLst>
      <pc:sldChg chg="modSp">
        <pc:chgData name="Jiten Sahoo" userId="d21df08ee419d28f" providerId="Windows Live" clId="Web-{E8274C83-033E-4FEA-8B6D-BEFE6412994C}" dt="2023-04-14T15:54:51.835" v="0" actId="20577"/>
        <pc:sldMkLst>
          <pc:docMk/>
          <pc:sldMk cId="209773968" sldId="259"/>
        </pc:sldMkLst>
        <pc:spChg chg="mod">
          <ac:chgData name="Jiten Sahoo" userId="d21df08ee419d28f" providerId="Windows Live" clId="Web-{E8274C83-033E-4FEA-8B6D-BEFE6412994C}" dt="2023-04-14T15:54:51.835" v="0" actId="20577"/>
          <ac:spMkLst>
            <pc:docMk/>
            <pc:sldMk cId="209773968" sldId="259"/>
            <ac:spMk id="2" creationId="{433EFDEA-0FC3-56E9-209A-C6865220535B}"/>
          </ac:spMkLst>
        </pc:spChg>
      </pc:sldChg>
    </pc:docChg>
  </pc:docChgLst>
  <pc:docChgLst>
    <pc:chgData name="Jiten Sahoo" userId="d21df08ee419d28f" providerId="Windows Live" clId="Web-{51B38C75-70ED-4D56-9BE3-0AB44FAA7579}"/>
    <pc:docChg chg="addSld modSld sldOrd">
      <pc:chgData name="Jiten Sahoo" userId="d21df08ee419d28f" providerId="Windows Live" clId="Web-{51B38C75-70ED-4D56-9BE3-0AB44FAA7579}" dt="2023-04-16T13:40:18.041" v="304" actId="20577"/>
      <pc:docMkLst>
        <pc:docMk/>
      </pc:docMkLst>
      <pc:sldChg chg="modSp">
        <pc:chgData name="Jiten Sahoo" userId="d21df08ee419d28f" providerId="Windows Live" clId="Web-{51B38C75-70ED-4D56-9BE3-0AB44FAA7579}" dt="2023-04-16T12:48:50.894" v="297" actId="20577"/>
        <pc:sldMkLst>
          <pc:docMk/>
          <pc:sldMk cId="548016355" sldId="272"/>
        </pc:sldMkLst>
        <pc:spChg chg="mod">
          <ac:chgData name="Jiten Sahoo" userId="d21df08ee419d28f" providerId="Windows Live" clId="Web-{51B38C75-70ED-4D56-9BE3-0AB44FAA7579}" dt="2023-04-16T12:48:50.894" v="297" actId="20577"/>
          <ac:spMkLst>
            <pc:docMk/>
            <pc:sldMk cId="548016355" sldId="272"/>
            <ac:spMk id="3" creationId="{A2F83599-C9FE-6625-5AD5-1FAF315ABE18}"/>
          </ac:spMkLst>
        </pc:spChg>
      </pc:sldChg>
      <pc:sldChg chg="modSp">
        <pc:chgData name="Jiten Sahoo" userId="d21df08ee419d28f" providerId="Windows Live" clId="Web-{51B38C75-70ED-4D56-9BE3-0AB44FAA7579}" dt="2023-04-16T12:43:54.539" v="183" actId="20577"/>
        <pc:sldMkLst>
          <pc:docMk/>
          <pc:sldMk cId="4176918713" sldId="273"/>
        </pc:sldMkLst>
        <pc:spChg chg="mod">
          <ac:chgData name="Jiten Sahoo" userId="d21df08ee419d28f" providerId="Windows Live" clId="Web-{51B38C75-70ED-4D56-9BE3-0AB44FAA7579}" dt="2023-04-16T12:43:54.539" v="183" actId="20577"/>
          <ac:spMkLst>
            <pc:docMk/>
            <pc:sldMk cId="4176918713" sldId="273"/>
            <ac:spMk id="3" creationId="{B6BB2BD0-3EE9-0EEC-34E2-558832211226}"/>
          </ac:spMkLst>
        </pc:spChg>
      </pc:sldChg>
      <pc:sldChg chg="modSp">
        <pc:chgData name="Jiten Sahoo" userId="d21df08ee419d28f" providerId="Windows Live" clId="Web-{51B38C75-70ED-4D56-9BE3-0AB44FAA7579}" dt="2023-04-16T12:31:39.920" v="168" actId="20577"/>
        <pc:sldMkLst>
          <pc:docMk/>
          <pc:sldMk cId="1215104730" sldId="277"/>
        </pc:sldMkLst>
        <pc:spChg chg="mod">
          <ac:chgData name="Jiten Sahoo" userId="d21df08ee419d28f" providerId="Windows Live" clId="Web-{51B38C75-70ED-4D56-9BE3-0AB44FAA7579}" dt="2023-04-16T12:31:39.920" v="168" actId="20577"/>
          <ac:spMkLst>
            <pc:docMk/>
            <pc:sldMk cId="1215104730" sldId="277"/>
            <ac:spMk id="3" creationId="{110DEE4E-0A6A-F153-2CD1-A510762215F2}"/>
          </ac:spMkLst>
        </pc:spChg>
      </pc:sldChg>
      <pc:sldChg chg="modSp new ord">
        <pc:chgData name="Jiten Sahoo" userId="d21df08ee419d28f" providerId="Windows Live" clId="Web-{51B38C75-70ED-4D56-9BE3-0AB44FAA7579}" dt="2023-04-16T12:49:14.019" v="298"/>
        <pc:sldMkLst>
          <pc:docMk/>
          <pc:sldMk cId="1404517571" sldId="278"/>
        </pc:sldMkLst>
        <pc:spChg chg="mod">
          <ac:chgData name="Jiten Sahoo" userId="d21df08ee419d28f" providerId="Windows Live" clId="Web-{51B38C75-70ED-4D56-9BE3-0AB44FAA7579}" dt="2023-04-16T12:24:08.388" v="15" actId="20577"/>
          <ac:spMkLst>
            <pc:docMk/>
            <pc:sldMk cId="1404517571" sldId="278"/>
            <ac:spMk id="2" creationId="{F2B2DD4B-3E81-9095-9241-9F3327BA218A}"/>
          </ac:spMkLst>
        </pc:spChg>
        <pc:spChg chg="mod">
          <ac:chgData name="Jiten Sahoo" userId="d21df08ee419d28f" providerId="Windows Live" clId="Web-{51B38C75-70ED-4D56-9BE3-0AB44FAA7579}" dt="2023-04-16T12:39:28.030" v="179" actId="20577"/>
          <ac:spMkLst>
            <pc:docMk/>
            <pc:sldMk cId="1404517571" sldId="278"/>
            <ac:spMk id="3" creationId="{77CE6DFC-0552-D02C-A1FD-0FE32A143C00}"/>
          </ac:spMkLst>
        </pc:spChg>
      </pc:sldChg>
      <pc:sldChg chg="modSp new">
        <pc:chgData name="Jiten Sahoo" userId="d21df08ee419d28f" providerId="Windows Live" clId="Web-{51B38C75-70ED-4D56-9BE3-0AB44FAA7579}" dt="2023-04-16T13:40:18.041" v="304" actId="20577"/>
        <pc:sldMkLst>
          <pc:docMk/>
          <pc:sldMk cId="3670015539" sldId="279"/>
        </pc:sldMkLst>
        <pc:spChg chg="mod">
          <ac:chgData name="Jiten Sahoo" userId="d21df08ee419d28f" providerId="Windows Live" clId="Web-{51B38C75-70ED-4D56-9BE3-0AB44FAA7579}" dt="2023-04-16T12:28:05.850" v="163" actId="20577"/>
          <ac:spMkLst>
            <pc:docMk/>
            <pc:sldMk cId="3670015539" sldId="279"/>
            <ac:spMk id="2" creationId="{EE9695DF-64DD-DF3B-590E-519BCD8D9221}"/>
          </ac:spMkLst>
        </pc:spChg>
        <pc:spChg chg="mod">
          <ac:chgData name="Jiten Sahoo" userId="d21df08ee419d28f" providerId="Windows Live" clId="Web-{51B38C75-70ED-4D56-9BE3-0AB44FAA7579}" dt="2023-04-16T13:40:18.041" v="304" actId="20577"/>
          <ac:spMkLst>
            <pc:docMk/>
            <pc:sldMk cId="3670015539" sldId="279"/>
            <ac:spMk id="3" creationId="{82E62E2E-3305-F8E2-53B7-108AFBB98A9C}"/>
          </ac:spMkLst>
        </pc:spChg>
      </pc:sldChg>
      <pc:sldChg chg="modSp new">
        <pc:chgData name="Jiten Sahoo" userId="d21df08ee419d28f" providerId="Windows Live" clId="Web-{51B38C75-70ED-4D56-9BE3-0AB44FAA7579}" dt="2023-04-16T12:47:51.954" v="224" actId="20577"/>
        <pc:sldMkLst>
          <pc:docMk/>
          <pc:sldMk cId="2674411552" sldId="280"/>
        </pc:sldMkLst>
        <pc:spChg chg="mod">
          <ac:chgData name="Jiten Sahoo" userId="d21df08ee419d28f" providerId="Windows Live" clId="Web-{51B38C75-70ED-4D56-9BE3-0AB44FAA7579}" dt="2023-04-16T12:47:51.954" v="224" actId="20577"/>
          <ac:spMkLst>
            <pc:docMk/>
            <pc:sldMk cId="2674411552" sldId="280"/>
            <ac:spMk id="3" creationId="{46C82C95-7846-B875-F408-8700693BF55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E9BC99-0D8F-4091-868E-F083ADDA668B}"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7AFB4BE1-632B-4473-B29C-FCDE9F9CF6C2}">
      <dgm:prSet/>
      <dgm:spPr/>
      <dgm:t>
        <a:bodyPr/>
        <a:lstStyle/>
        <a:p>
          <a:r>
            <a:rPr lang="en-US"/>
            <a:t>Trend</a:t>
          </a:r>
        </a:p>
      </dgm:t>
    </dgm:pt>
    <dgm:pt modelId="{D29A19AE-362D-47C4-B112-3DC7422A4811}" type="parTrans" cxnId="{DB5CD735-0A9C-40FD-8ADA-9316D72B55F1}">
      <dgm:prSet/>
      <dgm:spPr/>
      <dgm:t>
        <a:bodyPr/>
        <a:lstStyle/>
        <a:p>
          <a:endParaRPr lang="en-US"/>
        </a:p>
      </dgm:t>
    </dgm:pt>
    <dgm:pt modelId="{C4839410-BE20-476D-B86A-1F22743515B9}" type="sibTrans" cxnId="{DB5CD735-0A9C-40FD-8ADA-9316D72B55F1}">
      <dgm:prSet/>
      <dgm:spPr/>
      <dgm:t>
        <a:bodyPr/>
        <a:lstStyle/>
        <a:p>
          <a:endParaRPr lang="en-US"/>
        </a:p>
      </dgm:t>
    </dgm:pt>
    <dgm:pt modelId="{7890F1E9-AFB5-44C9-AE67-A26FF989EDA5}">
      <dgm:prSet/>
      <dgm:spPr/>
      <dgm:t>
        <a:bodyPr/>
        <a:lstStyle/>
        <a:p>
          <a:r>
            <a:rPr lang="en-US"/>
            <a:t>Seasonal Variations</a:t>
          </a:r>
        </a:p>
      </dgm:t>
    </dgm:pt>
    <dgm:pt modelId="{502BE51E-7161-40DF-94D0-BB45547D4316}" type="parTrans" cxnId="{7536F20D-B42B-4B23-8947-596428FD8C9E}">
      <dgm:prSet/>
      <dgm:spPr/>
      <dgm:t>
        <a:bodyPr/>
        <a:lstStyle/>
        <a:p>
          <a:endParaRPr lang="en-US"/>
        </a:p>
      </dgm:t>
    </dgm:pt>
    <dgm:pt modelId="{CE88858A-CEFC-4727-B49C-066011659EB8}" type="sibTrans" cxnId="{7536F20D-B42B-4B23-8947-596428FD8C9E}">
      <dgm:prSet/>
      <dgm:spPr/>
      <dgm:t>
        <a:bodyPr/>
        <a:lstStyle/>
        <a:p>
          <a:endParaRPr lang="en-US"/>
        </a:p>
      </dgm:t>
    </dgm:pt>
    <dgm:pt modelId="{534EF5DE-7C30-4E24-87E9-BF7E181FD76C}">
      <dgm:prSet/>
      <dgm:spPr/>
      <dgm:t>
        <a:bodyPr/>
        <a:lstStyle/>
        <a:p>
          <a:r>
            <a:rPr lang="en-US"/>
            <a:t>Cyclical Variations</a:t>
          </a:r>
        </a:p>
      </dgm:t>
    </dgm:pt>
    <dgm:pt modelId="{512CEDEC-EF1A-4AB2-BD57-2329A6EF74C9}" type="parTrans" cxnId="{3C56E919-95DA-490A-B257-D3B288853E91}">
      <dgm:prSet/>
      <dgm:spPr/>
      <dgm:t>
        <a:bodyPr/>
        <a:lstStyle/>
        <a:p>
          <a:endParaRPr lang="en-US"/>
        </a:p>
      </dgm:t>
    </dgm:pt>
    <dgm:pt modelId="{4CE88D48-C560-4EF4-83D4-34054BDB6CAE}" type="sibTrans" cxnId="{3C56E919-95DA-490A-B257-D3B288853E91}">
      <dgm:prSet/>
      <dgm:spPr/>
      <dgm:t>
        <a:bodyPr/>
        <a:lstStyle/>
        <a:p>
          <a:endParaRPr lang="en-US"/>
        </a:p>
      </dgm:t>
    </dgm:pt>
    <dgm:pt modelId="{8233E80B-6AED-4B78-AC05-93371C05D329}">
      <dgm:prSet/>
      <dgm:spPr/>
      <dgm:t>
        <a:bodyPr/>
        <a:lstStyle/>
        <a:p>
          <a:r>
            <a:rPr lang="en-US"/>
            <a:t>Random or Irregular Movements</a:t>
          </a:r>
        </a:p>
      </dgm:t>
    </dgm:pt>
    <dgm:pt modelId="{EA6D96E1-D907-45F0-AD4B-F70AACC5DAEF}" type="parTrans" cxnId="{F3336CF2-F240-474B-B654-E37A39F3F194}">
      <dgm:prSet/>
      <dgm:spPr/>
      <dgm:t>
        <a:bodyPr/>
        <a:lstStyle/>
        <a:p>
          <a:endParaRPr lang="en-US"/>
        </a:p>
      </dgm:t>
    </dgm:pt>
    <dgm:pt modelId="{165D65B3-792F-4129-9C4D-EE603F665C30}" type="sibTrans" cxnId="{F3336CF2-F240-474B-B654-E37A39F3F194}">
      <dgm:prSet/>
      <dgm:spPr/>
      <dgm:t>
        <a:bodyPr/>
        <a:lstStyle/>
        <a:p>
          <a:endParaRPr lang="en-US"/>
        </a:p>
      </dgm:t>
    </dgm:pt>
    <dgm:pt modelId="{34685B1A-DD08-4457-9546-84B0C5D9AEDB}" type="pres">
      <dgm:prSet presAssocID="{98E9BC99-0D8F-4091-868E-F083ADDA668B}" presName="hierChild1" presStyleCnt="0">
        <dgm:presLayoutVars>
          <dgm:chPref val="1"/>
          <dgm:dir/>
          <dgm:animOne val="branch"/>
          <dgm:animLvl val="lvl"/>
          <dgm:resizeHandles/>
        </dgm:presLayoutVars>
      </dgm:prSet>
      <dgm:spPr/>
    </dgm:pt>
    <dgm:pt modelId="{AAE5201F-D19E-4E0B-BA52-D8C4758DDB91}" type="pres">
      <dgm:prSet presAssocID="{7AFB4BE1-632B-4473-B29C-FCDE9F9CF6C2}" presName="hierRoot1" presStyleCnt="0"/>
      <dgm:spPr/>
    </dgm:pt>
    <dgm:pt modelId="{3C4E361F-30F2-44DE-9236-CF7DC5F21716}" type="pres">
      <dgm:prSet presAssocID="{7AFB4BE1-632B-4473-B29C-FCDE9F9CF6C2}" presName="composite" presStyleCnt="0"/>
      <dgm:spPr/>
    </dgm:pt>
    <dgm:pt modelId="{C58775C1-0712-4A6C-AAE7-E2AB2B2B463E}" type="pres">
      <dgm:prSet presAssocID="{7AFB4BE1-632B-4473-B29C-FCDE9F9CF6C2}" presName="background" presStyleLbl="node0" presStyleIdx="0" presStyleCnt="4"/>
      <dgm:spPr/>
    </dgm:pt>
    <dgm:pt modelId="{CCC859A3-6A9A-41F1-8259-FD258FD01B5B}" type="pres">
      <dgm:prSet presAssocID="{7AFB4BE1-632B-4473-B29C-FCDE9F9CF6C2}" presName="text" presStyleLbl="fgAcc0" presStyleIdx="0" presStyleCnt="4">
        <dgm:presLayoutVars>
          <dgm:chPref val="3"/>
        </dgm:presLayoutVars>
      </dgm:prSet>
      <dgm:spPr/>
    </dgm:pt>
    <dgm:pt modelId="{7B9DB369-813A-4850-8A01-B25B320BCD03}" type="pres">
      <dgm:prSet presAssocID="{7AFB4BE1-632B-4473-B29C-FCDE9F9CF6C2}" presName="hierChild2" presStyleCnt="0"/>
      <dgm:spPr/>
    </dgm:pt>
    <dgm:pt modelId="{74B89A5A-F69D-49D5-B966-91DB196FA4D2}" type="pres">
      <dgm:prSet presAssocID="{7890F1E9-AFB5-44C9-AE67-A26FF989EDA5}" presName="hierRoot1" presStyleCnt="0"/>
      <dgm:spPr/>
    </dgm:pt>
    <dgm:pt modelId="{B2D1BEB1-A1C4-4A00-971C-B8C0DD3FCCEC}" type="pres">
      <dgm:prSet presAssocID="{7890F1E9-AFB5-44C9-AE67-A26FF989EDA5}" presName="composite" presStyleCnt="0"/>
      <dgm:spPr/>
    </dgm:pt>
    <dgm:pt modelId="{D1BCFDC4-8A38-4536-9661-F589A7B2D9DB}" type="pres">
      <dgm:prSet presAssocID="{7890F1E9-AFB5-44C9-AE67-A26FF989EDA5}" presName="background" presStyleLbl="node0" presStyleIdx="1" presStyleCnt="4"/>
      <dgm:spPr/>
    </dgm:pt>
    <dgm:pt modelId="{57242457-BD06-49B3-A832-E71E28C8C695}" type="pres">
      <dgm:prSet presAssocID="{7890F1E9-AFB5-44C9-AE67-A26FF989EDA5}" presName="text" presStyleLbl="fgAcc0" presStyleIdx="1" presStyleCnt="4">
        <dgm:presLayoutVars>
          <dgm:chPref val="3"/>
        </dgm:presLayoutVars>
      </dgm:prSet>
      <dgm:spPr/>
    </dgm:pt>
    <dgm:pt modelId="{6C45AE95-CE81-4183-9BB3-6C9D875811C3}" type="pres">
      <dgm:prSet presAssocID="{7890F1E9-AFB5-44C9-AE67-A26FF989EDA5}" presName="hierChild2" presStyleCnt="0"/>
      <dgm:spPr/>
    </dgm:pt>
    <dgm:pt modelId="{00AFA357-BD7F-4572-80BA-D144A9B2F6AB}" type="pres">
      <dgm:prSet presAssocID="{534EF5DE-7C30-4E24-87E9-BF7E181FD76C}" presName="hierRoot1" presStyleCnt="0"/>
      <dgm:spPr/>
    </dgm:pt>
    <dgm:pt modelId="{6CEBD91D-CE0B-4796-9387-79019BBF35E6}" type="pres">
      <dgm:prSet presAssocID="{534EF5DE-7C30-4E24-87E9-BF7E181FD76C}" presName="composite" presStyleCnt="0"/>
      <dgm:spPr/>
    </dgm:pt>
    <dgm:pt modelId="{A66DC17B-6BCF-4BE1-A3B8-AD72E0E85BE6}" type="pres">
      <dgm:prSet presAssocID="{534EF5DE-7C30-4E24-87E9-BF7E181FD76C}" presName="background" presStyleLbl="node0" presStyleIdx="2" presStyleCnt="4"/>
      <dgm:spPr/>
    </dgm:pt>
    <dgm:pt modelId="{AD431AB3-4EF6-4D7D-A2A2-EECF6C2EBDA3}" type="pres">
      <dgm:prSet presAssocID="{534EF5DE-7C30-4E24-87E9-BF7E181FD76C}" presName="text" presStyleLbl="fgAcc0" presStyleIdx="2" presStyleCnt="4">
        <dgm:presLayoutVars>
          <dgm:chPref val="3"/>
        </dgm:presLayoutVars>
      </dgm:prSet>
      <dgm:spPr/>
    </dgm:pt>
    <dgm:pt modelId="{68906BD1-C3ED-47EB-BB47-63781594115A}" type="pres">
      <dgm:prSet presAssocID="{534EF5DE-7C30-4E24-87E9-BF7E181FD76C}" presName="hierChild2" presStyleCnt="0"/>
      <dgm:spPr/>
    </dgm:pt>
    <dgm:pt modelId="{50E492BE-B8B9-45D8-9E4F-E1844F7275AF}" type="pres">
      <dgm:prSet presAssocID="{8233E80B-6AED-4B78-AC05-93371C05D329}" presName="hierRoot1" presStyleCnt="0"/>
      <dgm:spPr/>
    </dgm:pt>
    <dgm:pt modelId="{19158EB9-3DE3-4311-958E-846700EEB524}" type="pres">
      <dgm:prSet presAssocID="{8233E80B-6AED-4B78-AC05-93371C05D329}" presName="composite" presStyleCnt="0"/>
      <dgm:spPr/>
    </dgm:pt>
    <dgm:pt modelId="{E1C413D3-52BE-41E1-8D83-373C83B1603C}" type="pres">
      <dgm:prSet presAssocID="{8233E80B-6AED-4B78-AC05-93371C05D329}" presName="background" presStyleLbl="node0" presStyleIdx="3" presStyleCnt="4"/>
      <dgm:spPr/>
    </dgm:pt>
    <dgm:pt modelId="{FCAEE74B-F5D5-4383-ABCF-F852ABC2D086}" type="pres">
      <dgm:prSet presAssocID="{8233E80B-6AED-4B78-AC05-93371C05D329}" presName="text" presStyleLbl="fgAcc0" presStyleIdx="3" presStyleCnt="4">
        <dgm:presLayoutVars>
          <dgm:chPref val="3"/>
        </dgm:presLayoutVars>
      </dgm:prSet>
      <dgm:spPr/>
    </dgm:pt>
    <dgm:pt modelId="{8B5BF2B7-80DB-4370-A949-9C3F7752368C}" type="pres">
      <dgm:prSet presAssocID="{8233E80B-6AED-4B78-AC05-93371C05D329}" presName="hierChild2" presStyleCnt="0"/>
      <dgm:spPr/>
    </dgm:pt>
  </dgm:ptLst>
  <dgm:cxnLst>
    <dgm:cxn modelId="{D6658D03-6C2F-45B5-B531-20E6DB4500EB}" type="presOf" srcId="{7AFB4BE1-632B-4473-B29C-FCDE9F9CF6C2}" destId="{CCC859A3-6A9A-41F1-8259-FD258FD01B5B}" srcOrd="0" destOrd="0" presId="urn:microsoft.com/office/officeart/2005/8/layout/hierarchy1"/>
    <dgm:cxn modelId="{0712920C-56E8-40A8-8EE3-844BB78B66FC}" type="presOf" srcId="{8233E80B-6AED-4B78-AC05-93371C05D329}" destId="{FCAEE74B-F5D5-4383-ABCF-F852ABC2D086}" srcOrd="0" destOrd="0" presId="urn:microsoft.com/office/officeart/2005/8/layout/hierarchy1"/>
    <dgm:cxn modelId="{7536F20D-B42B-4B23-8947-596428FD8C9E}" srcId="{98E9BC99-0D8F-4091-868E-F083ADDA668B}" destId="{7890F1E9-AFB5-44C9-AE67-A26FF989EDA5}" srcOrd="1" destOrd="0" parTransId="{502BE51E-7161-40DF-94D0-BB45547D4316}" sibTransId="{CE88858A-CEFC-4727-B49C-066011659EB8}"/>
    <dgm:cxn modelId="{3C56E919-95DA-490A-B257-D3B288853E91}" srcId="{98E9BC99-0D8F-4091-868E-F083ADDA668B}" destId="{534EF5DE-7C30-4E24-87E9-BF7E181FD76C}" srcOrd="2" destOrd="0" parTransId="{512CEDEC-EF1A-4AB2-BD57-2329A6EF74C9}" sibTransId="{4CE88D48-C560-4EF4-83D4-34054BDB6CAE}"/>
    <dgm:cxn modelId="{F0B2831E-E29F-4288-9BA2-014F1F5DDFC4}" type="presOf" srcId="{98E9BC99-0D8F-4091-868E-F083ADDA668B}" destId="{34685B1A-DD08-4457-9546-84B0C5D9AEDB}" srcOrd="0" destOrd="0" presId="urn:microsoft.com/office/officeart/2005/8/layout/hierarchy1"/>
    <dgm:cxn modelId="{DB5CD735-0A9C-40FD-8ADA-9316D72B55F1}" srcId="{98E9BC99-0D8F-4091-868E-F083ADDA668B}" destId="{7AFB4BE1-632B-4473-B29C-FCDE9F9CF6C2}" srcOrd="0" destOrd="0" parTransId="{D29A19AE-362D-47C4-B112-3DC7422A4811}" sibTransId="{C4839410-BE20-476D-B86A-1F22743515B9}"/>
    <dgm:cxn modelId="{6F402F6C-020A-40FE-BF0A-6C3D712C0751}" type="presOf" srcId="{7890F1E9-AFB5-44C9-AE67-A26FF989EDA5}" destId="{57242457-BD06-49B3-A832-E71E28C8C695}" srcOrd="0" destOrd="0" presId="urn:microsoft.com/office/officeart/2005/8/layout/hierarchy1"/>
    <dgm:cxn modelId="{6EA415CD-99E3-4D50-9AA2-E9B4BFED90DD}" type="presOf" srcId="{534EF5DE-7C30-4E24-87E9-BF7E181FD76C}" destId="{AD431AB3-4EF6-4D7D-A2A2-EECF6C2EBDA3}" srcOrd="0" destOrd="0" presId="urn:microsoft.com/office/officeart/2005/8/layout/hierarchy1"/>
    <dgm:cxn modelId="{F3336CF2-F240-474B-B654-E37A39F3F194}" srcId="{98E9BC99-0D8F-4091-868E-F083ADDA668B}" destId="{8233E80B-6AED-4B78-AC05-93371C05D329}" srcOrd="3" destOrd="0" parTransId="{EA6D96E1-D907-45F0-AD4B-F70AACC5DAEF}" sibTransId="{165D65B3-792F-4129-9C4D-EE603F665C30}"/>
    <dgm:cxn modelId="{DB503F9D-F46E-463E-86CA-1FF4E6D8D3D5}" type="presParOf" srcId="{34685B1A-DD08-4457-9546-84B0C5D9AEDB}" destId="{AAE5201F-D19E-4E0B-BA52-D8C4758DDB91}" srcOrd="0" destOrd="0" presId="urn:microsoft.com/office/officeart/2005/8/layout/hierarchy1"/>
    <dgm:cxn modelId="{ED7D3994-2425-453B-B5AD-CC056BA2DB70}" type="presParOf" srcId="{AAE5201F-D19E-4E0B-BA52-D8C4758DDB91}" destId="{3C4E361F-30F2-44DE-9236-CF7DC5F21716}" srcOrd="0" destOrd="0" presId="urn:microsoft.com/office/officeart/2005/8/layout/hierarchy1"/>
    <dgm:cxn modelId="{E27B58FA-B361-4D5A-BB6D-1D41E42490BD}" type="presParOf" srcId="{3C4E361F-30F2-44DE-9236-CF7DC5F21716}" destId="{C58775C1-0712-4A6C-AAE7-E2AB2B2B463E}" srcOrd="0" destOrd="0" presId="urn:microsoft.com/office/officeart/2005/8/layout/hierarchy1"/>
    <dgm:cxn modelId="{DBA4FED0-1E7C-4E90-A6A5-AB698CA72C04}" type="presParOf" srcId="{3C4E361F-30F2-44DE-9236-CF7DC5F21716}" destId="{CCC859A3-6A9A-41F1-8259-FD258FD01B5B}" srcOrd="1" destOrd="0" presId="urn:microsoft.com/office/officeart/2005/8/layout/hierarchy1"/>
    <dgm:cxn modelId="{30EE9E47-C2E2-4C5D-B779-F02070732737}" type="presParOf" srcId="{AAE5201F-D19E-4E0B-BA52-D8C4758DDB91}" destId="{7B9DB369-813A-4850-8A01-B25B320BCD03}" srcOrd="1" destOrd="0" presId="urn:microsoft.com/office/officeart/2005/8/layout/hierarchy1"/>
    <dgm:cxn modelId="{40484814-8768-4164-8886-9B97756A9794}" type="presParOf" srcId="{34685B1A-DD08-4457-9546-84B0C5D9AEDB}" destId="{74B89A5A-F69D-49D5-B966-91DB196FA4D2}" srcOrd="1" destOrd="0" presId="urn:microsoft.com/office/officeart/2005/8/layout/hierarchy1"/>
    <dgm:cxn modelId="{1EE4A871-54A8-4AFE-9C8E-8957F816EB8C}" type="presParOf" srcId="{74B89A5A-F69D-49D5-B966-91DB196FA4D2}" destId="{B2D1BEB1-A1C4-4A00-971C-B8C0DD3FCCEC}" srcOrd="0" destOrd="0" presId="urn:microsoft.com/office/officeart/2005/8/layout/hierarchy1"/>
    <dgm:cxn modelId="{8498C275-2C00-4603-9445-6577B98721C4}" type="presParOf" srcId="{B2D1BEB1-A1C4-4A00-971C-B8C0DD3FCCEC}" destId="{D1BCFDC4-8A38-4536-9661-F589A7B2D9DB}" srcOrd="0" destOrd="0" presId="urn:microsoft.com/office/officeart/2005/8/layout/hierarchy1"/>
    <dgm:cxn modelId="{0DC927B9-7593-4325-816B-15A3BA86DCC3}" type="presParOf" srcId="{B2D1BEB1-A1C4-4A00-971C-B8C0DD3FCCEC}" destId="{57242457-BD06-49B3-A832-E71E28C8C695}" srcOrd="1" destOrd="0" presId="urn:microsoft.com/office/officeart/2005/8/layout/hierarchy1"/>
    <dgm:cxn modelId="{4E30BC88-48D5-4D2D-BD9D-E4CC071C5676}" type="presParOf" srcId="{74B89A5A-F69D-49D5-B966-91DB196FA4D2}" destId="{6C45AE95-CE81-4183-9BB3-6C9D875811C3}" srcOrd="1" destOrd="0" presId="urn:microsoft.com/office/officeart/2005/8/layout/hierarchy1"/>
    <dgm:cxn modelId="{67B8FB03-158E-45FB-93CA-08888B831216}" type="presParOf" srcId="{34685B1A-DD08-4457-9546-84B0C5D9AEDB}" destId="{00AFA357-BD7F-4572-80BA-D144A9B2F6AB}" srcOrd="2" destOrd="0" presId="urn:microsoft.com/office/officeart/2005/8/layout/hierarchy1"/>
    <dgm:cxn modelId="{783AD03C-0A7F-4EAA-823C-67FB816AEC6F}" type="presParOf" srcId="{00AFA357-BD7F-4572-80BA-D144A9B2F6AB}" destId="{6CEBD91D-CE0B-4796-9387-79019BBF35E6}" srcOrd="0" destOrd="0" presId="urn:microsoft.com/office/officeart/2005/8/layout/hierarchy1"/>
    <dgm:cxn modelId="{8F6CF4FB-9072-4AC5-A2D4-958709E55923}" type="presParOf" srcId="{6CEBD91D-CE0B-4796-9387-79019BBF35E6}" destId="{A66DC17B-6BCF-4BE1-A3B8-AD72E0E85BE6}" srcOrd="0" destOrd="0" presId="urn:microsoft.com/office/officeart/2005/8/layout/hierarchy1"/>
    <dgm:cxn modelId="{DC0991C2-AA2F-4C21-883B-7E47297A2A29}" type="presParOf" srcId="{6CEBD91D-CE0B-4796-9387-79019BBF35E6}" destId="{AD431AB3-4EF6-4D7D-A2A2-EECF6C2EBDA3}" srcOrd="1" destOrd="0" presId="urn:microsoft.com/office/officeart/2005/8/layout/hierarchy1"/>
    <dgm:cxn modelId="{BA4C3527-AC79-44D8-ACFC-9BF6691F2EDC}" type="presParOf" srcId="{00AFA357-BD7F-4572-80BA-D144A9B2F6AB}" destId="{68906BD1-C3ED-47EB-BB47-63781594115A}" srcOrd="1" destOrd="0" presId="urn:microsoft.com/office/officeart/2005/8/layout/hierarchy1"/>
    <dgm:cxn modelId="{46FA3D3E-4734-44B2-99A5-153890615D21}" type="presParOf" srcId="{34685B1A-DD08-4457-9546-84B0C5D9AEDB}" destId="{50E492BE-B8B9-45D8-9E4F-E1844F7275AF}" srcOrd="3" destOrd="0" presId="urn:microsoft.com/office/officeart/2005/8/layout/hierarchy1"/>
    <dgm:cxn modelId="{D14A5F24-0D8A-4A76-8F58-E54CD3A06451}" type="presParOf" srcId="{50E492BE-B8B9-45D8-9E4F-E1844F7275AF}" destId="{19158EB9-3DE3-4311-958E-846700EEB524}" srcOrd="0" destOrd="0" presId="urn:microsoft.com/office/officeart/2005/8/layout/hierarchy1"/>
    <dgm:cxn modelId="{6CD42227-E6DB-429D-A7C2-CDBBAA646954}" type="presParOf" srcId="{19158EB9-3DE3-4311-958E-846700EEB524}" destId="{E1C413D3-52BE-41E1-8D83-373C83B1603C}" srcOrd="0" destOrd="0" presId="urn:microsoft.com/office/officeart/2005/8/layout/hierarchy1"/>
    <dgm:cxn modelId="{FF790567-0732-42BE-9573-450FD6854C80}" type="presParOf" srcId="{19158EB9-3DE3-4311-958E-846700EEB524}" destId="{FCAEE74B-F5D5-4383-ABCF-F852ABC2D086}" srcOrd="1" destOrd="0" presId="urn:microsoft.com/office/officeart/2005/8/layout/hierarchy1"/>
    <dgm:cxn modelId="{DAA13DD9-F854-4239-B72D-8DCF15005C08}" type="presParOf" srcId="{50E492BE-B8B9-45D8-9E4F-E1844F7275AF}" destId="{8B5BF2B7-80DB-4370-A949-9C3F7752368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775C1-0712-4A6C-AAE7-E2AB2B2B463E}">
      <dsp:nvSpPr>
        <dsp:cNvPr id="0" name=""/>
        <dsp:cNvSpPr/>
      </dsp:nvSpPr>
      <dsp:spPr>
        <a:xfrm>
          <a:off x="3170" y="1028809"/>
          <a:ext cx="2263407" cy="14372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C859A3-6A9A-41F1-8259-FD258FD01B5B}">
      <dsp:nvSpPr>
        <dsp:cNvPr id="0" name=""/>
        <dsp:cNvSpPr/>
      </dsp:nvSpPr>
      <dsp:spPr>
        <a:xfrm>
          <a:off x="254659" y="1267725"/>
          <a:ext cx="2263407" cy="14372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Trend</a:t>
          </a:r>
        </a:p>
      </dsp:txBody>
      <dsp:txXfrm>
        <a:off x="296755" y="1309821"/>
        <a:ext cx="2179215" cy="1353072"/>
      </dsp:txXfrm>
    </dsp:sp>
    <dsp:sp modelId="{D1BCFDC4-8A38-4536-9661-F589A7B2D9DB}">
      <dsp:nvSpPr>
        <dsp:cNvPr id="0" name=""/>
        <dsp:cNvSpPr/>
      </dsp:nvSpPr>
      <dsp:spPr>
        <a:xfrm>
          <a:off x="2769557" y="1028809"/>
          <a:ext cx="2263407" cy="14372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242457-BD06-49B3-A832-E71E28C8C695}">
      <dsp:nvSpPr>
        <dsp:cNvPr id="0" name=""/>
        <dsp:cNvSpPr/>
      </dsp:nvSpPr>
      <dsp:spPr>
        <a:xfrm>
          <a:off x="3021047" y="1267725"/>
          <a:ext cx="2263407" cy="14372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Seasonal Variations</a:t>
          </a:r>
        </a:p>
      </dsp:txBody>
      <dsp:txXfrm>
        <a:off x="3063143" y="1309821"/>
        <a:ext cx="2179215" cy="1353072"/>
      </dsp:txXfrm>
    </dsp:sp>
    <dsp:sp modelId="{A66DC17B-6BCF-4BE1-A3B8-AD72E0E85BE6}">
      <dsp:nvSpPr>
        <dsp:cNvPr id="0" name=""/>
        <dsp:cNvSpPr/>
      </dsp:nvSpPr>
      <dsp:spPr>
        <a:xfrm>
          <a:off x="5535944" y="1028809"/>
          <a:ext cx="2263407" cy="14372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431AB3-4EF6-4D7D-A2A2-EECF6C2EBDA3}">
      <dsp:nvSpPr>
        <dsp:cNvPr id="0" name=""/>
        <dsp:cNvSpPr/>
      </dsp:nvSpPr>
      <dsp:spPr>
        <a:xfrm>
          <a:off x="5787434" y="1267725"/>
          <a:ext cx="2263407" cy="14372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Cyclical Variations</a:t>
          </a:r>
        </a:p>
      </dsp:txBody>
      <dsp:txXfrm>
        <a:off x="5829530" y="1309821"/>
        <a:ext cx="2179215" cy="1353072"/>
      </dsp:txXfrm>
    </dsp:sp>
    <dsp:sp modelId="{E1C413D3-52BE-41E1-8D83-373C83B1603C}">
      <dsp:nvSpPr>
        <dsp:cNvPr id="0" name=""/>
        <dsp:cNvSpPr/>
      </dsp:nvSpPr>
      <dsp:spPr>
        <a:xfrm>
          <a:off x="8302332" y="1028809"/>
          <a:ext cx="2263407" cy="14372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AEE74B-F5D5-4383-ABCF-F852ABC2D086}">
      <dsp:nvSpPr>
        <dsp:cNvPr id="0" name=""/>
        <dsp:cNvSpPr/>
      </dsp:nvSpPr>
      <dsp:spPr>
        <a:xfrm>
          <a:off x="8553822" y="1267725"/>
          <a:ext cx="2263407" cy="14372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Random or Irregular Movements</a:t>
          </a:r>
        </a:p>
      </dsp:txBody>
      <dsp:txXfrm>
        <a:off x="8595918" y="1309821"/>
        <a:ext cx="2179215" cy="135307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Clock hour hand at 12 and minute hand at ten">
            <a:extLst>
              <a:ext uri="{FF2B5EF4-FFF2-40B4-BE49-F238E27FC236}">
                <a16:creationId xmlns:a16="http://schemas.microsoft.com/office/drawing/2014/main" id="{41B2C974-C18B-4A2B-753C-C134F5336774}"/>
              </a:ext>
            </a:extLst>
          </p:cNvPr>
          <p:cNvPicPr>
            <a:picLocks noChangeAspect="1"/>
          </p:cNvPicPr>
          <p:nvPr/>
        </p:nvPicPr>
        <p:blipFill rotWithShape="1">
          <a:blip r:embed="rId2">
            <a:alphaModFix amt="50000"/>
          </a:blip>
          <a:srcRect t="3859" r="-2" b="11744"/>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dirty="0">
                <a:solidFill>
                  <a:srgbClr val="FFFFFF"/>
                </a:solidFill>
                <a:highlight>
                  <a:srgbClr val="808080"/>
                </a:highlight>
                <a:cs typeface="Calibri Light"/>
              </a:rPr>
              <a:t>Time Series Analysis</a:t>
            </a:r>
            <a:endParaRPr lang="en-US" dirty="0">
              <a:solidFill>
                <a:srgbClr val="FFFFFF"/>
              </a:solidFill>
              <a:highlight>
                <a:srgbClr val="808080"/>
              </a:highlight>
            </a:endParaRPr>
          </a:p>
        </p:txBody>
      </p:sp>
      <p:sp>
        <p:nvSpPr>
          <p:cNvPr id="3" name="Subtitle 2"/>
          <p:cNvSpPr>
            <a:spLocks noGrp="1"/>
          </p:cNvSpPr>
          <p:nvPr>
            <p:ph type="subTitle" idx="1"/>
          </p:nvPr>
        </p:nvSpPr>
        <p:spPr>
          <a:xfrm>
            <a:off x="1524000" y="4159404"/>
            <a:ext cx="9144000" cy="1098395"/>
          </a:xfrm>
        </p:spPr>
        <p:txBody>
          <a:bodyPr vert="horz" lIns="91440" tIns="45720" rIns="91440" bIns="45720" rtlCol="0" anchor="t">
            <a:normAutofit/>
          </a:bodyPr>
          <a:lstStyle/>
          <a:p>
            <a:r>
              <a:rPr lang="en-US" dirty="0">
                <a:solidFill>
                  <a:schemeClr val="tx1">
                    <a:lumMod val="75000"/>
                  </a:schemeClr>
                </a:solidFill>
                <a:cs typeface="Calibri"/>
              </a:rPr>
              <a:t>By </a:t>
            </a:r>
          </a:p>
          <a:p>
            <a:r>
              <a:rPr lang="en-US" dirty="0">
                <a:solidFill>
                  <a:schemeClr val="tx1">
                    <a:lumMod val="75000"/>
                  </a:schemeClr>
                </a:solidFill>
                <a:cs typeface="Calibri"/>
              </a:rPr>
              <a:t>Jiten Sahoo</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6941-C37E-35A9-B126-0FE9F8F500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EF323E-2277-131C-BAC2-25D2F4F7EFA1}"/>
              </a:ext>
            </a:extLst>
          </p:cNvPr>
          <p:cNvSpPr>
            <a:spLocks noGrp="1"/>
          </p:cNvSpPr>
          <p:nvPr>
            <p:ph idx="1"/>
          </p:nvPr>
        </p:nvSpPr>
        <p:spPr/>
        <p:txBody>
          <a:bodyPr vert="horz" lIns="91440" tIns="45720" rIns="91440" bIns="45720" rtlCol="0" anchor="t">
            <a:normAutofit/>
          </a:bodyPr>
          <a:lstStyle/>
          <a:p>
            <a:r>
              <a:rPr lang="en-US" b="1" dirty="0">
                <a:cs typeface="Calibri"/>
              </a:rPr>
              <a:t>PACF(Partial Auto Correlation Function)</a:t>
            </a:r>
            <a:endParaRPr lang="en-US" dirty="0">
              <a:cs typeface="Calibri"/>
            </a:endParaRPr>
          </a:p>
          <a:p>
            <a:r>
              <a:rPr lang="en-US" dirty="0">
                <a:cs typeface="Calibri"/>
              </a:rPr>
              <a:t>The PACF determines the partial correlation between time period t and t-k. It doesn’t take into consideration all the time lags between t and t-k. For e.g. let's assume that today's stock price may be dependent on 3 days prior stock price but it might not take into consideration yesterday's stock price closure. Hence we consider only the time lags having a direct impact on future time period by neglecting the insignificant time lags in between the two-time slots t and t-k.</a:t>
            </a:r>
          </a:p>
          <a:p>
            <a:endParaRPr lang="en-US" dirty="0">
              <a:cs typeface="Calibri"/>
            </a:endParaRPr>
          </a:p>
          <a:p>
            <a:endParaRPr lang="en-US" dirty="0">
              <a:cs typeface="Calibri"/>
            </a:endParaRPr>
          </a:p>
        </p:txBody>
      </p:sp>
    </p:spTree>
    <p:extLst>
      <p:ext uri="{BB962C8B-B14F-4D97-AF65-F5344CB8AC3E}">
        <p14:creationId xmlns:p14="http://schemas.microsoft.com/office/powerpoint/2010/main" val="3389909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64FB7-50EE-58C6-7132-9D42EF2D8EA3}"/>
              </a:ext>
            </a:extLst>
          </p:cNvPr>
          <p:cNvSpPr>
            <a:spLocks noGrp="1"/>
          </p:cNvSpPr>
          <p:nvPr>
            <p:ph type="title"/>
          </p:nvPr>
        </p:nvSpPr>
        <p:spPr/>
        <p:txBody>
          <a:bodyPr/>
          <a:lstStyle/>
          <a:p>
            <a:r>
              <a:rPr lang="en-US" dirty="0">
                <a:cs typeface="Calibri Light"/>
              </a:rPr>
              <a:t>MA</a:t>
            </a:r>
            <a:endParaRPr lang="en-US" dirty="0"/>
          </a:p>
        </p:txBody>
      </p:sp>
      <p:sp>
        <p:nvSpPr>
          <p:cNvPr id="3" name="Content Placeholder 2">
            <a:extLst>
              <a:ext uri="{FF2B5EF4-FFF2-40B4-BE49-F238E27FC236}">
                <a16:creationId xmlns:a16="http://schemas.microsoft.com/office/drawing/2014/main" id="{C092C8B4-43AD-E36B-F5BE-4C3026565253}"/>
              </a:ext>
            </a:extLst>
          </p:cNvPr>
          <p:cNvSpPr>
            <a:spLocks noGrp="1"/>
          </p:cNvSpPr>
          <p:nvPr>
            <p:ph idx="1"/>
          </p:nvPr>
        </p:nvSpPr>
        <p:spPr/>
        <p:txBody>
          <a:bodyPr vert="horz" lIns="91440" tIns="45720" rIns="91440" bIns="45720" rtlCol="0" anchor="t">
            <a:normAutofit/>
          </a:bodyPr>
          <a:lstStyle/>
          <a:p>
            <a:r>
              <a:rPr lang="en-US" dirty="0">
                <a:cs typeface="Calibri"/>
              </a:rPr>
              <a:t>MA stands for Moving Average</a:t>
            </a:r>
          </a:p>
          <a:p>
            <a:r>
              <a:rPr lang="en-US" dirty="0">
                <a:cs typeface="Calibri"/>
              </a:rPr>
              <a:t>A moving average is a technical indicator that investors and traders use to determine the trend direction of securities.</a:t>
            </a:r>
          </a:p>
          <a:p>
            <a:r>
              <a:rPr lang="en-US" dirty="0">
                <a:cs typeface="Calibri"/>
              </a:rPr>
              <a:t>It is calculated by adding up all the data points during a specific period and dividing the sum by the number of time periods.</a:t>
            </a:r>
          </a:p>
          <a:p>
            <a:r>
              <a:rPr lang="en-US" dirty="0">
                <a:cs typeface="Calibri"/>
              </a:rPr>
              <a:t>Moving averages help technical traders to generate trading signals.</a:t>
            </a:r>
          </a:p>
          <a:p>
            <a:endParaRPr lang="en-US" dirty="0">
              <a:cs typeface="Calibri"/>
            </a:endParaRPr>
          </a:p>
        </p:txBody>
      </p:sp>
    </p:spTree>
    <p:extLst>
      <p:ext uri="{BB962C8B-B14F-4D97-AF65-F5344CB8AC3E}">
        <p14:creationId xmlns:p14="http://schemas.microsoft.com/office/powerpoint/2010/main" val="1640716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5E60B-0186-FFDF-0593-CD8842586E4D}"/>
              </a:ext>
            </a:extLst>
          </p:cNvPr>
          <p:cNvSpPr>
            <a:spLocks noGrp="1"/>
          </p:cNvSpPr>
          <p:nvPr>
            <p:ph type="title"/>
          </p:nvPr>
        </p:nvSpPr>
        <p:spPr>
          <a:xfrm>
            <a:off x="917368" y="365125"/>
            <a:ext cx="10436432" cy="523979"/>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5C5AC8C7-3703-456A-4330-C04524388A7F}"/>
              </a:ext>
            </a:extLst>
          </p:cNvPr>
          <p:cNvSpPr>
            <a:spLocks noGrp="1"/>
          </p:cNvSpPr>
          <p:nvPr>
            <p:ph idx="1"/>
          </p:nvPr>
        </p:nvSpPr>
        <p:spPr>
          <a:xfrm>
            <a:off x="699655" y="1182379"/>
            <a:ext cx="10654145" cy="4994584"/>
          </a:xfrm>
        </p:spPr>
        <p:txBody>
          <a:bodyPr vert="horz" lIns="91440" tIns="45720" rIns="91440" bIns="45720" rtlCol="0" anchor="t">
            <a:normAutofit lnSpcReduction="10000"/>
          </a:bodyPr>
          <a:lstStyle/>
          <a:p>
            <a:r>
              <a:rPr lang="en-US" dirty="0">
                <a:cs typeface="Calibri"/>
              </a:rPr>
              <a:t>We use PACF plot for calculating AR and ACF term to calculate MA.</a:t>
            </a: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pPr marL="0" indent="0">
              <a:buNone/>
            </a:pPr>
            <a:endParaRPr lang="en-US" dirty="0">
              <a:ea typeface="+mn-lt"/>
              <a:cs typeface="+mn-lt"/>
            </a:endParaRPr>
          </a:p>
          <a:p>
            <a:pPr marL="0" indent="0">
              <a:buNone/>
            </a:pPr>
            <a:endParaRPr lang="en-US" dirty="0">
              <a:ea typeface="+mn-lt"/>
              <a:cs typeface="+mn-lt"/>
            </a:endParaRPr>
          </a:p>
          <a:p>
            <a:pPr marL="0" indent="0">
              <a:buNone/>
            </a:pPr>
            <a:r>
              <a:rPr lang="en-US" dirty="0">
                <a:ea typeface="+mn-lt"/>
                <a:cs typeface="+mn-lt"/>
              </a:rPr>
              <a:t>https://towardsdatascience.com/time-series-models-d9266f8ac7b0</a:t>
            </a:r>
            <a:endParaRPr lang="en-US">
              <a:cs typeface="Calibri"/>
            </a:endParaRPr>
          </a:p>
        </p:txBody>
      </p:sp>
      <p:pic>
        <p:nvPicPr>
          <p:cNvPr id="4" name="Picture 4">
            <a:extLst>
              <a:ext uri="{FF2B5EF4-FFF2-40B4-BE49-F238E27FC236}">
                <a16:creationId xmlns:a16="http://schemas.microsoft.com/office/drawing/2014/main" id="{17AB5376-5598-645C-6B6F-C582C36FF930}"/>
              </a:ext>
            </a:extLst>
          </p:cNvPr>
          <p:cNvPicPr>
            <a:picLocks noChangeAspect="1"/>
          </p:cNvPicPr>
          <p:nvPr/>
        </p:nvPicPr>
        <p:blipFill>
          <a:blip r:embed="rId2"/>
          <a:stretch>
            <a:fillRect/>
          </a:stretch>
        </p:blipFill>
        <p:spPr>
          <a:xfrm>
            <a:off x="1570053" y="1967213"/>
            <a:ext cx="7048143" cy="3509675"/>
          </a:xfrm>
          <a:prstGeom prst="rect">
            <a:avLst/>
          </a:prstGeom>
        </p:spPr>
      </p:pic>
    </p:spTree>
    <p:extLst>
      <p:ext uri="{BB962C8B-B14F-4D97-AF65-F5344CB8AC3E}">
        <p14:creationId xmlns:p14="http://schemas.microsoft.com/office/powerpoint/2010/main" val="3211983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77E8B-64B5-C450-0F98-794357C642F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749769-421E-054C-205F-7136858B89F9}"/>
              </a:ext>
            </a:extLst>
          </p:cNvPr>
          <p:cNvSpPr>
            <a:spLocks noGrp="1"/>
          </p:cNvSpPr>
          <p:nvPr>
            <p:ph idx="1"/>
          </p:nvPr>
        </p:nvSpPr>
        <p:spPr/>
        <p:txBody>
          <a:bodyPr vert="horz" lIns="91440" tIns="45720" rIns="91440" bIns="45720" rtlCol="0" anchor="t">
            <a:normAutofit/>
          </a:bodyPr>
          <a:lstStyle/>
          <a:p>
            <a:r>
              <a:rPr lang="en-US" dirty="0">
                <a:cs typeface="Calibri"/>
              </a:rPr>
              <a:t>ARMA use p and q two terms ( which are PACF and ACF) for building time series model.</a:t>
            </a:r>
          </a:p>
          <a:p>
            <a:endParaRPr lang="en-US" dirty="0">
              <a:cs typeface="Calibri"/>
            </a:endParaRPr>
          </a:p>
          <a:p>
            <a:pPr marL="0" indent="0">
              <a:buNone/>
            </a:pPr>
            <a:r>
              <a:rPr lang="en-US" dirty="0">
                <a:cs typeface="Calibri"/>
              </a:rPr>
              <a:t>from </a:t>
            </a:r>
            <a:r>
              <a:rPr lang="en-US" dirty="0" err="1">
                <a:cs typeface="Calibri"/>
              </a:rPr>
              <a:t>statsmodels.graphics.tsaplots</a:t>
            </a:r>
            <a:r>
              <a:rPr lang="en-US" dirty="0">
                <a:cs typeface="Calibri"/>
              </a:rPr>
              <a:t> import </a:t>
            </a:r>
            <a:r>
              <a:rPr lang="en-US" dirty="0" err="1">
                <a:cs typeface="Calibri"/>
              </a:rPr>
              <a:t>plot_pacf</a:t>
            </a:r>
            <a:br>
              <a:rPr lang="en-US" dirty="0">
                <a:cs typeface="Calibri"/>
              </a:rPr>
            </a:br>
            <a:r>
              <a:rPr lang="en-US" dirty="0">
                <a:cs typeface="Calibri"/>
              </a:rPr>
              <a:t>from </a:t>
            </a:r>
            <a:r>
              <a:rPr lang="en-US" dirty="0" err="1">
                <a:cs typeface="Calibri"/>
              </a:rPr>
              <a:t>statsmodels.graphics.tsaplots</a:t>
            </a:r>
            <a:r>
              <a:rPr lang="en-US" dirty="0">
                <a:cs typeface="Calibri"/>
              </a:rPr>
              <a:t> import </a:t>
            </a:r>
            <a:r>
              <a:rPr lang="en-US" dirty="0" err="1">
                <a:cs typeface="Calibri"/>
              </a:rPr>
              <a:t>plot_acf</a:t>
            </a:r>
            <a:br>
              <a:rPr lang="en-US" dirty="0">
                <a:cs typeface="Calibri"/>
              </a:rPr>
            </a:br>
            <a:r>
              <a:rPr lang="en-US" dirty="0">
                <a:cs typeface="Calibri"/>
              </a:rPr>
              <a:t>from </a:t>
            </a:r>
            <a:r>
              <a:rPr lang="en-US" dirty="0" err="1">
                <a:cs typeface="Calibri"/>
              </a:rPr>
              <a:t>statsmodels.tsa.arima_process</a:t>
            </a:r>
            <a:r>
              <a:rPr lang="en-US" dirty="0">
                <a:cs typeface="Calibri"/>
              </a:rPr>
              <a:t> import </a:t>
            </a:r>
            <a:r>
              <a:rPr lang="en-US" dirty="0" err="1">
                <a:cs typeface="Calibri"/>
              </a:rPr>
              <a:t>ArmaProcess</a:t>
            </a:r>
            <a:endParaRPr lang="en-US" dirty="0">
              <a:cs typeface="Calibri"/>
            </a:endParaRPr>
          </a:p>
        </p:txBody>
      </p:sp>
    </p:spTree>
    <p:extLst>
      <p:ext uri="{BB962C8B-B14F-4D97-AF65-F5344CB8AC3E}">
        <p14:creationId xmlns:p14="http://schemas.microsoft.com/office/powerpoint/2010/main" val="3402161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A9A25-8DB7-F3E2-38FC-F64832D4E8AD}"/>
              </a:ext>
            </a:extLst>
          </p:cNvPr>
          <p:cNvSpPr>
            <a:spLocks noGrp="1"/>
          </p:cNvSpPr>
          <p:nvPr>
            <p:ph type="title"/>
          </p:nvPr>
        </p:nvSpPr>
        <p:spPr/>
        <p:txBody>
          <a:bodyPr/>
          <a:lstStyle/>
          <a:p>
            <a:r>
              <a:rPr lang="en-US" b="1" dirty="0">
                <a:solidFill>
                  <a:srgbClr val="292929"/>
                </a:solidFill>
                <a:highlight>
                  <a:srgbClr val="FFFFFF"/>
                </a:highlight>
              </a:rPr>
              <a:t>ARIMA Model</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82E18B35-DA12-6FC9-0346-9BED6EF69C8F}"/>
              </a:ext>
            </a:extLst>
          </p:cNvPr>
          <p:cNvSpPr>
            <a:spLocks noGrp="1"/>
          </p:cNvSpPr>
          <p:nvPr>
            <p:ph idx="1"/>
          </p:nvPr>
        </p:nvSpPr>
        <p:spPr/>
        <p:txBody>
          <a:bodyPr vert="horz" lIns="91440" tIns="45720" rIns="91440" bIns="45720" rtlCol="0" anchor="t">
            <a:normAutofit/>
          </a:bodyPr>
          <a:lstStyle/>
          <a:p>
            <a:r>
              <a:rPr lang="en-US" dirty="0">
                <a:solidFill>
                  <a:srgbClr val="292929"/>
                </a:solidFill>
                <a:highlight>
                  <a:srgbClr val="FFFFFF"/>
                </a:highlight>
                <a:ea typeface="+mn-lt"/>
                <a:cs typeface="+mn-lt"/>
              </a:rPr>
              <a:t>ARIMA stands for </a:t>
            </a:r>
            <a:r>
              <a:rPr lang="en-US" b="1" dirty="0" err="1">
                <a:solidFill>
                  <a:srgbClr val="292929"/>
                </a:solidFill>
                <a:highlight>
                  <a:srgbClr val="FFFFFF"/>
                </a:highlight>
                <a:ea typeface="+mn-lt"/>
                <a:cs typeface="+mn-lt"/>
              </a:rPr>
              <a:t>A</a:t>
            </a:r>
            <a:r>
              <a:rPr lang="en-US" dirty="0" err="1">
                <a:solidFill>
                  <a:srgbClr val="292929"/>
                </a:solidFill>
                <a:highlight>
                  <a:srgbClr val="FFFFFF"/>
                </a:highlight>
                <a:ea typeface="+mn-lt"/>
                <a:cs typeface="+mn-lt"/>
              </a:rPr>
              <a:t>uto</a:t>
            </a:r>
            <a:r>
              <a:rPr lang="en-US" b="1" dirty="0" err="1">
                <a:solidFill>
                  <a:srgbClr val="292929"/>
                </a:solidFill>
                <a:highlight>
                  <a:srgbClr val="FFFFFF"/>
                </a:highlight>
                <a:ea typeface="+mn-lt"/>
                <a:cs typeface="+mn-lt"/>
              </a:rPr>
              <a:t>R</a:t>
            </a:r>
            <a:r>
              <a:rPr lang="en-US" dirty="0" err="1">
                <a:solidFill>
                  <a:srgbClr val="292929"/>
                </a:solidFill>
                <a:highlight>
                  <a:srgbClr val="FFFFFF"/>
                </a:highlight>
                <a:ea typeface="+mn-lt"/>
                <a:cs typeface="+mn-lt"/>
              </a:rPr>
              <a:t>egressive</a:t>
            </a:r>
            <a:r>
              <a:rPr lang="en-US" dirty="0">
                <a:solidFill>
                  <a:srgbClr val="292929"/>
                </a:solidFill>
                <a:highlight>
                  <a:srgbClr val="FFFFFF"/>
                </a:highlight>
                <a:ea typeface="+mn-lt"/>
                <a:cs typeface="+mn-lt"/>
              </a:rPr>
              <a:t> </a:t>
            </a:r>
            <a:r>
              <a:rPr lang="en-US" b="1" dirty="0">
                <a:solidFill>
                  <a:srgbClr val="292929"/>
                </a:solidFill>
                <a:highlight>
                  <a:srgbClr val="FFFFFF"/>
                </a:highlight>
                <a:ea typeface="+mn-lt"/>
                <a:cs typeface="+mn-lt"/>
              </a:rPr>
              <a:t>I</a:t>
            </a:r>
            <a:r>
              <a:rPr lang="en-US" dirty="0">
                <a:solidFill>
                  <a:srgbClr val="292929"/>
                </a:solidFill>
                <a:highlight>
                  <a:srgbClr val="FFFFFF"/>
                </a:highlight>
                <a:ea typeface="+mn-lt"/>
                <a:cs typeface="+mn-lt"/>
              </a:rPr>
              <a:t>ntegrated </a:t>
            </a:r>
            <a:r>
              <a:rPr lang="en-US" b="1" dirty="0">
                <a:solidFill>
                  <a:srgbClr val="292929"/>
                </a:solidFill>
                <a:highlight>
                  <a:srgbClr val="FFFFFF"/>
                </a:highlight>
                <a:ea typeface="+mn-lt"/>
                <a:cs typeface="+mn-lt"/>
              </a:rPr>
              <a:t>M</a:t>
            </a:r>
            <a:r>
              <a:rPr lang="en-US" dirty="0">
                <a:solidFill>
                  <a:srgbClr val="292929"/>
                </a:solidFill>
                <a:highlight>
                  <a:srgbClr val="FFFFFF"/>
                </a:highlight>
                <a:ea typeface="+mn-lt"/>
                <a:cs typeface="+mn-lt"/>
              </a:rPr>
              <a:t>oving </a:t>
            </a:r>
            <a:r>
              <a:rPr lang="en-US" b="1" dirty="0">
                <a:solidFill>
                  <a:srgbClr val="292929"/>
                </a:solidFill>
                <a:highlight>
                  <a:srgbClr val="FFFFFF"/>
                </a:highlight>
                <a:ea typeface="+mn-lt"/>
                <a:cs typeface="+mn-lt"/>
              </a:rPr>
              <a:t>A</a:t>
            </a:r>
            <a:r>
              <a:rPr lang="en-US" dirty="0">
                <a:solidFill>
                  <a:srgbClr val="292929"/>
                </a:solidFill>
                <a:highlight>
                  <a:srgbClr val="FFFFFF"/>
                </a:highlight>
                <a:ea typeface="+mn-lt"/>
                <a:cs typeface="+mn-lt"/>
              </a:rPr>
              <a:t>verage.</a:t>
            </a:r>
            <a:endParaRPr lang="en-US" dirty="0">
              <a:cs typeface="Calibri" panose="020F0502020204030204"/>
            </a:endParaRPr>
          </a:p>
          <a:p>
            <a:r>
              <a:rPr lang="en-US" dirty="0">
                <a:solidFill>
                  <a:srgbClr val="292929"/>
                </a:solidFill>
                <a:highlight>
                  <a:srgbClr val="FFFFFF"/>
                </a:highlight>
                <a:ea typeface="+mn-lt"/>
                <a:cs typeface="+mn-lt"/>
              </a:rPr>
              <a:t>This model is the combination of autoregression, a moving average model and </a:t>
            </a:r>
            <a:r>
              <a:rPr lang="en-US" b="1" dirty="0">
                <a:solidFill>
                  <a:srgbClr val="292929"/>
                </a:solidFill>
                <a:highlight>
                  <a:srgbClr val="FFFFFF"/>
                </a:highlight>
                <a:ea typeface="+mn-lt"/>
                <a:cs typeface="+mn-lt"/>
              </a:rPr>
              <a:t>differencing</a:t>
            </a:r>
            <a:r>
              <a:rPr lang="en-US" dirty="0">
                <a:solidFill>
                  <a:srgbClr val="292929"/>
                </a:solidFill>
                <a:highlight>
                  <a:srgbClr val="FFFFFF"/>
                </a:highlight>
                <a:ea typeface="+mn-lt"/>
                <a:cs typeface="+mn-lt"/>
              </a:rPr>
              <a:t>. In this context, integration is the opposite of differencing.</a:t>
            </a:r>
            <a:endParaRPr lang="en-US" dirty="0"/>
          </a:p>
          <a:p>
            <a:r>
              <a:rPr lang="en-US" dirty="0">
                <a:solidFill>
                  <a:srgbClr val="292929"/>
                </a:solidFill>
                <a:highlight>
                  <a:srgbClr val="FFFFFF"/>
                </a:highlight>
                <a:ea typeface="+mn-lt"/>
                <a:cs typeface="+mn-lt"/>
              </a:rPr>
              <a:t>Differencing is useful to remove the trend in a time series and make it stationary.</a:t>
            </a:r>
            <a:endParaRPr lang="en-US" dirty="0"/>
          </a:p>
          <a:p>
            <a:r>
              <a:rPr lang="en-US" dirty="0">
                <a:solidFill>
                  <a:srgbClr val="292929"/>
                </a:solidFill>
                <a:highlight>
                  <a:srgbClr val="FFFFFF"/>
                </a:highlight>
                <a:ea typeface="+mn-lt"/>
                <a:cs typeface="+mn-lt"/>
              </a:rPr>
              <a:t>It simply involves subtracting a point a </a:t>
            </a:r>
            <a:r>
              <a:rPr lang="en-US" i="1" dirty="0">
                <a:solidFill>
                  <a:srgbClr val="292929"/>
                </a:solidFill>
                <a:highlight>
                  <a:srgbClr val="FFFFFF"/>
                </a:highlight>
                <a:ea typeface="+mn-lt"/>
                <a:cs typeface="+mn-lt"/>
              </a:rPr>
              <a:t>t-1</a:t>
            </a:r>
            <a:r>
              <a:rPr lang="en-US" dirty="0">
                <a:solidFill>
                  <a:srgbClr val="292929"/>
                </a:solidFill>
                <a:highlight>
                  <a:srgbClr val="FFFFFF"/>
                </a:highlight>
                <a:ea typeface="+mn-lt"/>
                <a:cs typeface="+mn-lt"/>
              </a:rPr>
              <a:t> from time </a:t>
            </a:r>
            <a:r>
              <a:rPr lang="en-US" i="1" dirty="0">
                <a:solidFill>
                  <a:srgbClr val="292929"/>
                </a:solidFill>
                <a:highlight>
                  <a:srgbClr val="FFFFFF"/>
                </a:highlight>
                <a:ea typeface="+mn-lt"/>
                <a:cs typeface="+mn-lt"/>
              </a:rPr>
              <a:t>t</a:t>
            </a:r>
            <a:r>
              <a:rPr lang="en-US" dirty="0">
                <a:solidFill>
                  <a:srgbClr val="292929"/>
                </a:solidFill>
                <a:highlight>
                  <a:srgbClr val="FFFFFF"/>
                </a:highlight>
                <a:ea typeface="+mn-lt"/>
                <a:cs typeface="+mn-lt"/>
              </a:rPr>
              <a:t>. Realize that you will, therefore, lose the first data point in a time series if you apply differencing once.</a:t>
            </a:r>
            <a:endParaRPr lang="en-US" dirty="0"/>
          </a:p>
          <a:p>
            <a:endParaRPr lang="en-US" dirty="0">
              <a:cs typeface="Calibri"/>
            </a:endParaRPr>
          </a:p>
        </p:txBody>
      </p:sp>
    </p:spTree>
    <p:extLst>
      <p:ext uri="{BB962C8B-B14F-4D97-AF65-F5344CB8AC3E}">
        <p14:creationId xmlns:p14="http://schemas.microsoft.com/office/powerpoint/2010/main" val="1882873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CA488-A4C1-EB98-26FE-5A89C9293E5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FBC46D-8EFD-A68E-3B1B-1A0BE3BB8F3E}"/>
              </a:ext>
            </a:extLst>
          </p:cNvPr>
          <p:cNvSpPr>
            <a:spLocks noGrp="1"/>
          </p:cNvSpPr>
          <p:nvPr>
            <p:ph idx="1"/>
          </p:nvPr>
        </p:nvSpPr>
        <p:spPr/>
        <p:txBody>
          <a:bodyPr vert="horz" lIns="91440" tIns="45720" rIns="91440" bIns="45720" rtlCol="0" anchor="t">
            <a:normAutofit/>
          </a:bodyPr>
          <a:lstStyle/>
          <a:p>
            <a:r>
              <a:rPr lang="en-US" dirty="0">
                <a:solidFill>
                  <a:srgbClr val="292929"/>
                </a:solidFill>
                <a:highlight>
                  <a:srgbClr val="FFFFFF"/>
                </a:highlight>
                <a:ea typeface="+mn-lt"/>
                <a:cs typeface="+mn-lt"/>
              </a:rPr>
              <a:t>Mathematically, the ARIMA(</a:t>
            </a:r>
            <a:r>
              <a:rPr lang="en-US" dirty="0" err="1">
                <a:solidFill>
                  <a:srgbClr val="292929"/>
                </a:solidFill>
                <a:highlight>
                  <a:srgbClr val="FFFFFF"/>
                </a:highlight>
                <a:ea typeface="+mn-lt"/>
                <a:cs typeface="+mn-lt"/>
              </a:rPr>
              <a:t>p,d,q</a:t>
            </a:r>
            <a:r>
              <a:rPr lang="en-US" dirty="0">
                <a:solidFill>
                  <a:srgbClr val="292929"/>
                </a:solidFill>
                <a:highlight>
                  <a:srgbClr val="FFFFFF"/>
                </a:highlight>
                <a:ea typeface="+mn-lt"/>
                <a:cs typeface="+mn-lt"/>
              </a:rPr>
              <a:t>) now requires three parameters:</a:t>
            </a:r>
            <a:endParaRPr lang="en-US" dirty="0">
              <a:cs typeface="Calibri" panose="020F0502020204030204"/>
            </a:endParaRPr>
          </a:p>
          <a:p>
            <a:r>
              <a:rPr lang="en-US" dirty="0">
                <a:solidFill>
                  <a:srgbClr val="292929"/>
                </a:solidFill>
                <a:highlight>
                  <a:srgbClr val="FFFFFF"/>
                </a:highlight>
                <a:ea typeface="+mn-lt"/>
                <a:cs typeface="+mn-lt"/>
              </a:rPr>
              <a:t>p: the order of the autoregressive process</a:t>
            </a:r>
            <a:endParaRPr lang="en-US" dirty="0"/>
          </a:p>
          <a:p>
            <a:r>
              <a:rPr lang="en-US" dirty="0">
                <a:solidFill>
                  <a:srgbClr val="292929"/>
                </a:solidFill>
                <a:highlight>
                  <a:srgbClr val="FFFFFF"/>
                </a:highlight>
                <a:ea typeface="+mn-lt"/>
                <a:cs typeface="+mn-lt"/>
              </a:rPr>
              <a:t>d: the degree of differencing (number of times it was differenced)</a:t>
            </a:r>
            <a:endParaRPr lang="en-US" dirty="0"/>
          </a:p>
          <a:p>
            <a:r>
              <a:rPr lang="en-US" dirty="0">
                <a:solidFill>
                  <a:srgbClr val="292929"/>
                </a:solidFill>
                <a:highlight>
                  <a:srgbClr val="FFFFFF"/>
                </a:highlight>
                <a:ea typeface="+mn-lt"/>
                <a:cs typeface="+mn-lt"/>
              </a:rPr>
              <a:t>q: the order of the moving average process</a:t>
            </a:r>
            <a:endParaRPr lang="en-US" dirty="0"/>
          </a:p>
          <a:p>
            <a:endParaRPr lang="en-US" dirty="0">
              <a:cs typeface="Calibri"/>
            </a:endParaRPr>
          </a:p>
        </p:txBody>
      </p:sp>
    </p:spTree>
    <p:extLst>
      <p:ext uri="{BB962C8B-B14F-4D97-AF65-F5344CB8AC3E}">
        <p14:creationId xmlns:p14="http://schemas.microsoft.com/office/powerpoint/2010/main" val="745094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DE3B-76CD-388E-F9CD-72A3E302EFBC}"/>
              </a:ext>
            </a:extLst>
          </p:cNvPr>
          <p:cNvSpPr>
            <a:spLocks noGrp="1"/>
          </p:cNvSpPr>
          <p:nvPr>
            <p:ph type="title"/>
          </p:nvPr>
        </p:nvSpPr>
        <p:spPr/>
        <p:txBody>
          <a:bodyPr/>
          <a:lstStyle/>
          <a:p>
            <a:r>
              <a:rPr lang="en-US" dirty="0">
                <a:cs typeface="Calibri Light"/>
              </a:rPr>
              <a:t>How to check stationarity</a:t>
            </a:r>
            <a:endParaRPr lang="en-US" dirty="0"/>
          </a:p>
        </p:txBody>
      </p:sp>
      <p:sp>
        <p:nvSpPr>
          <p:cNvPr id="3" name="Content Placeholder 2">
            <a:extLst>
              <a:ext uri="{FF2B5EF4-FFF2-40B4-BE49-F238E27FC236}">
                <a16:creationId xmlns:a16="http://schemas.microsoft.com/office/drawing/2014/main" id="{E7F58DA2-749C-AF53-3394-FA352E4C7C88}"/>
              </a:ext>
            </a:extLst>
          </p:cNvPr>
          <p:cNvSpPr>
            <a:spLocks noGrp="1"/>
          </p:cNvSpPr>
          <p:nvPr>
            <p:ph idx="1"/>
          </p:nvPr>
        </p:nvSpPr>
        <p:spPr/>
        <p:txBody>
          <a:bodyPr vert="horz" lIns="91440" tIns="45720" rIns="91440" bIns="45720" rtlCol="0" anchor="t">
            <a:normAutofit/>
          </a:bodyPr>
          <a:lstStyle/>
          <a:p>
            <a:r>
              <a:rPr lang="en-US" dirty="0">
                <a:cs typeface="Calibri"/>
              </a:rPr>
              <a:t>Using Hypothesis testing ( </a:t>
            </a:r>
            <a:r>
              <a:rPr lang="en-US" dirty="0" err="1">
                <a:cs typeface="Calibri"/>
              </a:rPr>
              <a:t>Adfuller</a:t>
            </a:r>
            <a:r>
              <a:rPr lang="en-US" dirty="0">
                <a:cs typeface="Calibri"/>
              </a:rPr>
              <a:t> Test)</a:t>
            </a:r>
          </a:p>
          <a:p>
            <a:r>
              <a:rPr lang="en-US" dirty="0" err="1">
                <a:solidFill>
                  <a:srgbClr val="292929"/>
                </a:solidFill>
                <a:highlight>
                  <a:srgbClr val="F2F2F2"/>
                </a:highlight>
                <a:ea typeface="+mn-lt"/>
                <a:cs typeface="+mn-lt"/>
              </a:rPr>
              <a:t>ad_fuller_result</a:t>
            </a:r>
            <a:r>
              <a:rPr lang="en-US" dirty="0">
                <a:solidFill>
                  <a:srgbClr val="292929"/>
                </a:solidFill>
                <a:highlight>
                  <a:srgbClr val="F2F2F2"/>
                </a:highlight>
                <a:ea typeface="+mn-lt"/>
                <a:cs typeface="+mn-lt"/>
              </a:rPr>
              <a:t> = </a:t>
            </a:r>
            <a:r>
              <a:rPr lang="en-US" dirty="0" err="1">
                <a:solidFill>
                  <a:srgbClr val="292929"/>
                </a:solidFill>
                <a:highlight>
                  <a:srgbClr val="F2F2F2"/>
                </a:highlight>
                <a:ea typeface="+mn-lt"/>
                <a:cs typeface="+mn-lt"/>
              </a:rPr>
              <a:t>adfuller</a:t>
            </a:r>
            <a:r>
              <a:rPr lang="en-US" dirty="0">
                <a:solidFill>
                  <a:srgbClr val="292929"/>
                </a:solidFill>
                <a:highlight>
                  <a:srgbClr val="F2F2F2"/>
                </a:highlight>
                <a:ea typeface="+mn-lt"/>
                <a:cs typeface="+mn-lt"/>
              </a:rPr>
              <a:t>(data['data'])</a:t>
            </a:r>
          </a:p>
          <a:p>
            <a:r>
              <a:rPr lang="en-US" dirty="0">
                <a:solidFill>
                  <a:srgbClr val="292929"/>
                </a:solidFill>
                <a:highlight>
                  <a:srgbClr val="F2F2F2"/>
                </a:highlight>
                <a:cs typeface="Calibri"/>
              </a:rPr>
              <a:t>Then find the p-value of that . If p-value is greater than 0.05, then the data is non stationary, if it is less than 0.05, then data is stationary.</a:t>
            </a:r>
          </a:p>
          <a:p>
            <a:endParaRPr lang="en-US" dirty="0">
              <a:solidFill>
                <a:srgbClr val="292929"/>
              </a:solidFill>
              <a:highlight>
                <a:srgbClr val="F2F2F2"/>
              </a:highlight>
              <a:cs typeface="Calibri"/>
            </a:endParaRPr>
          </a:p>
          <a:p>
            <a:r>
              <a:rPr lang="en-US" dirty="0">
                <a:solidFill>
                  <a:srgbClr val="292929"/>
                </a:solidFill>
                <a:highlight>
                  <a:srgbClr val="F2F2F2"/>
                </a:highlight>
                <a:cs typeface="Calibri"/>
              </a:rPr>
              <a:t>Note : null hypothesis – data is not stationary</a:t>
            </a:r>
          </a:p>
          <a:p>
            <a:r>
              <a:rPr lang="en-US" dirty="0">
                <a:solidFill>
                  <a:srgbClr val="292929"/>
                </a:solidFill>
                <a:highlight>
                  <a:srgbClr val="F2F2F2"/>
                </a:highlight>
                <a:cs typeface="Calibri"/>
              </a:rPr>
              <a:t>Alternative hypothesis – data is stationary</a:t>
            </a:r>
          </a:p>
          <a:p>
            <a:endParaRPr lang="en-US" dirty="0">
              <a:solidFill>
                <a:srgbClr val="292929"/>
              </a:solidFill>
              <a:highlight>
                <a:srgbClr val="F2F2F2"/>
              </a:highlight>
              <a:cs typeface="Calibri"/>
            </a:endParaRPr>
          </a:p>
        </p:txBody>
      </p:sp>
    </p:spTree>
    <p:extLst>
      <p:ext uri="{BB962C8B-B14F-4D97-AF65-F5344CB8AC3E}">
        <p14:creationId xmlns:p14="http://schemas.microsoft.com/office/powerpoint/2010/main" val="1867454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1E396-B57C-42C2-15A9-4FFA0C0F87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535F351-03C5-ED9F-38CA-2113CE03854A}"/>
              </a:ext>
            </a:extLst>
          </p:cNvPr>
          <p:cNvSpPr>
            <a:spLocks noGrp="1"/>
          </p:cNvSpPr>
          <p:nvPr>
            <p:ph idx="1"/>
          </p:nvPr>
        </p:nvSpPr>
        <p:spPr/>
        <p:txBody>
          <a:bodyPr vert="horz" lIns="91440" tIns="45720" rIns="91440" bIns="45720" rtlCol="0" anchor="t">
            <a:normAutofit/>
          </a:bodyPr>
          <a:lstStyle/>
          <a:p>
            <a:r>
              <a:rPr lang="en-US" sz="2400" b="1" dirty="0">
                <a:solidFill>
                  <a:srgbClr val="555555"/>
                </a:solidFill>
                <a:ea typeface="+mn-lt"/>
                <a:cs typeface="+mn-lt"/>
              </a:rPr>
              <a:t>Null Hypothesis (H0)</a:t>
            </a:r>
            <a:r>
              <a:rPr lang="en-US" sz="2400" dirty="0">
                <a:solidFill>
                  <a:srgbClr val="555555"/>
                </a:solidFill>
                <a:ea typeface="+mn-lt"/>
                <a:cs typeface="+mn-lt"/>
              </a:rPr>
              <a:t>: If failed to be rejected, it suggests the time series has a unit root, meaning it is non-stationary. It has some time dependent structure.</a:t>
            </a:r>
            <a:endParaRPr lang="en-US" sz="2400" dirty="0">
              <a:cs typeface="Calibri" panose="020F0502020204030204"/>
            </a:endParaRPr>
          </a:p>
          <a:p>
            <a:r>
              <a:rPr lang="en-US" sz="2400" b="1" dirty="0">
                <a:solidFill>
                  <a:srgbClr val="555555"/>
                </a:solidFill>
                <a:ea typeface="+mn-lt"/>
                <a:cs typeface="+mn-lt"/>
              </a:rPr>
              <a:t>Alternate Hypothesis (H1)</a:t>
            </a:r>
            <a:r>
              <a:rPr lang="en-US" sz="2400" dirty="0">
                <a:solidFill>
                  <a:srgbClr val="555555"/>
                </a:solidFill>
                <a:ea typeface="+mn-lt"/>
                <a:cs typeface="+mn-lt"/>
              </a:rPr>
              <a:t>: The null hypothesis is rejected; it suggests the time series does not have a unit root, meaning it is stationary. It does not have time-dependent structure.</a:t>
            </a:r>
            <a:endParaRPr lang="en-US" sz="2400" dirty="0"/>
          </a:p>
          <a:p>
            <a:endParaRPr lang="en-US" dirty="0">
              <a:cs typeface="Calibri"/>
            </a:endParaRPr>
          </a:p>
        </p:txBody>
      </p:sp>
    </p:spTree>
    <p:extLst>
      <p:ext uri="{BB962C8B-B14F-4D97-AF65-F5344CB8AC3E}">
        <p14:creationId xmlns:p14="http://schemas.microsoft.com/office/powerpoint/2010/main" val="1126386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5619B-8818-78E6-54A6-EDB3A31B98B0}"/>
              </a:ext>
            </a:extLst>
          </p:cNvPr>
          <p:cNvSpPr>
            <a:spLocks noGrp="1"/>
          </p:cNvSpPr>
          <p:nvPr>
            <p:ph type="title"/>
          </p:nvPr>
        </p:nvSpPr>
        <p:spPr/>
        <p:txBody>
          <a:bodyPr/>
          <a:lstStyle/>
          <a:p>
            <a:r>
              <a:rPr lang="en-US" dirty="0">
                <a:cs typeface="Calibri Light"/>
              </a:rPr>
              <a:t>Convert to stationary</a:t>
            </a:r>
            <a:endParaRPr lang="en-US" dirty="0"/>
          </a:p>
        </p:txBody>
      </p:sp>
      <p:sp>
        <p:nvSpPr>
          <p:cNvPr id="3" name="Content Placeholder 2">
            <a:extLst>
              <a:ext uri="{FF2B5EF4-FFF2-40B4-BE49-F238E27FC236}">
                <a16:creationId xmlns:a16="http://schemas.microsoft.com/office/drawing/2014/main" id="{82DFC115-7A41-782A-1A2F-6CA75917BDFA}"/>
              </a:ext>
            </a:extLst>
          </p:cNvPr>
          <p:cNvSpPr>
            <a:spLocks noGrp="1"/>
          </p:cNvSpPr>
          <p:nvPr>
            <p:ph idx="1"/>
          </p:nvPr>
        </p:nvSpPr>
        <p:spPr/>
        <p:txBody>
          <a:bodyPr vert="horz" lIns="91440" tIns="45720" rIns="91440" bIns="45720" rtlCol="0" anchor="t">
            <a:normAutofit/>
          </a:bodyPr>
          <a:lstStyle/>
          <a:p>
            <a:r>
              <a:rPr lang="en-US" dirty="0">
                <a:cs typeface="Calibri"/>
              </a:rPr>
              <a:t>We can find the difference between the data and one shift and perform hypothesis testing on that.</a:t>
            </a:r>
          </a:p>
          <a:p>
            <a:r>
              <a:rPr lang="en-US" dirty="0">
                <a:cs typeface="Calibri"/>
              </a:rPr>
              <a:t>Once we find that we can get the value of </a:t>
            </a:r>
            <a:r>
              <a:rPr lang="en-US" dirty="0" err="1">
                <a:cs typeface="Calibri"/>
              </a:rPr>
              <a:t>p,d,q</a:t>
            </a:r>
          </a:p>
        </p:txBody>
      </p:sp>
    </p:spTree>
    <p:extLst>
      <p:ext uri="{BB962C8B-B14F-4D97-AF65-F5344CB8AC3E}">
        <p14:creationId xmlns:p14="http://schemas.microsoft.com/office/powerpoint/2010/main" val="1047940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B4901-8859-2BEE-12EE-BFAD1FE4AF3D}"/>
              </a:ext>
            </a:extLst>
          </p:cNvPr>
          <p:cNvSpPr>
            <a:spLocks noGrp="1"/>
          </p:cNvSpPr>
          <p:nvPr>
            <p:ph type="title"/>
          </p:nvPr>
        </p:nvSpPr>
        <p:spPr/>
        <p:txBody>
          <a:bodyPr/>
          <a:lstStyle/>
          <a:p>
            <a:r>
              <a:rPr lang="en-US" dirty="0">
                <a:cs typeface="Calibri Light"/>
              </a:rPr>
              <a:t>Problems with ARIMA</a:t>
            </a:r>
            <a:endParaRPr lang="en-US" dirty="0"/>
          </a:p>
        </p:txBody>
      </p:sp>
      <p:sp>
        <p:nvSpPr>
          <p:cNvPr id="3" name="Content Placeholder 2">
            <a:extLst>
              <a:ext uri="{FF2B5EF4-FFF2-40B4-BE49-F238E27FC236}">
                <a16:creationId xmlns:a16="http://schemas.microsoft.com/office/drawing/2014/main" id="{BEA88B45-EB31-28A7-5A37-8A42B8BFD44A}"/>
              </a:ext>
            </a:extLst>
          </p:cNvPr>
          <p:cNvSpPr>
            <a:spLocks noGrp="1"/>
          </p:cNvSpPr>
          <p:nvPr>
            <p:ph idx="1"/>
          </p:nvPr>
        </p:nvSpPr>
        <p:spPr/>
        <p:txBody>
          <a:bodyPr vert="horz" lIns="91440" tIns="45720" rIns="91440" bIns="45720" rtlCol="0" anchor="t">
            <a:normAutofit/>
          </a:bodyPr>
          <a:lstStyle/>
          <a:p>
            <a:r>
              <a:rPr lang="en-US" dirty="0">
                <a:cs typeface="Calibri"/>
              </a:rPr>
              <a:t>It is unable to handle seasonal data as it has only trends .</a:t>
            </a:r>
            <a:endParaRPr lang="en-US" dirty="0"/>
          </a:p>
          <a:p>
            <a:r>
              <a:rPr lang="en-US" dirty="0">
                <a:cs typeface="Calibri"/>
              </a:rPr>
              <a:t>SO for that we use SARIMA</a:t>
            </a:r>
          </a:p>
          <a:p>
            <a:endParaRPr lang="en-US" dirty="0">
              <a:cs typeface="Calibri"/>
            </a:endParaRPr>
          </a:p>
        </p:txBody>
      </p:sp>
    </p:spTree>
    <p:extLst>
      <p:ext uri="{BB962C8B-B14F-4D97-AF65-F5344CB8AC3E}">
        <p14:creationId xmlns:p14="http://schemas.microsoft.com/office/powerpoint/2010/main" val="3049631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larm clocks in a line">
            <a:extLst>
              <a:ext uri="{FF2B5EF4-FFF2-40B4-BE49-F238E27FC236}">
                <a16:creationId xmlns:a16="http://schemas.microsoft.com/office/drawing/2014/main" id="{5959DAAA-A8D3-2552-7985-E44457643674}"/>
              </a:ext>
            </a:extLst>
          </p:cNvPr>
          <p:cNvPicPr>
            <a:picLocks noChangeAspect="1"/>
          </p:cNvPicPr>
          <p:nvPr/>
        </p:nvPicPr>
        <p:blipFill rotWithShape="1">
          <a:blip r:embed="rId2"/>
          <a:srcRect r="-2" b="-2"/>
          <a:stretch/>
        </p:blipFill>
        <p:spPr>
          <a:xfrm>
            <a:off x="1" y="1"/>
            <a:ext cx="12192000" cy="6857999"/>
          </a:xfrm>
          <a:prstGeom prst="rect">
            <a:avLst/>
          </a:prstGeom>
        </p:spPr>
      </p:pic>
      <p:sp useBgFill="1">
        <p:nvSpPr>
          <p:cNvPr id="11" name="Freeform: Shape 10">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899" y="609600"/>
            <a:ext cx="5372101" cy="5513767"/>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C12CFBA-4B89-F08D-B382-66075508C22A}"/>
              </a:ext>
            </a:extLst>
          </p:cNvPr>
          <p:cNvSpPr>
            <a:spLocks noGrp="1"/>
          </p:cNvSpPr>
          <p:nvPr>
            <p:ph type="title"/>
          </p:nvPr>
        </p:nvSpPr>
        <p:spPr>
          <a:xfrm>
            <a:off x="1037809" y="1071350"/>
            <a:ext cx="4775162" cy="1339382"/>
          </a:xfrm>
        </p:spPr>
        <p:txBody>
          <a:bodyPr>
            <a:normAutofit/>
          </a:bodyPr>
          <a:lstStyle/>
          <a:p>
            <a:pPr algn="ctr"/>
            <a:r>
              <a:rPr lang="en-US" sz="3600">
                <a:cs typeface="Calibri Light"/>
              </a:rPr>
              <a:t>What is Time Series Data?</a:t>
            </a:r>
            <a:endParaRPr lang="en-US" sz="3600"/>
          </a:p>
        </p:txBody>
      </p:sp>
      <p:sp>
        <p:nvSpPr>
          <p:cNvPr id="13"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64666" y="399531"/>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76AE369-295E-1D0D-2715-C1D74BAE75BB}"/>
              </a:ext>
            </a:extLst>
          </p:cNvPr>
          <p:cNvSpPr>
            <a:spLocks noGrp="1"/>
          </p:cNvSpPr>
          <p:nvPr>
            <p:ph idx="1"/>
          </p:nvPr>
        </p:nvSpPr>
        <p:spPr>
          <a:xfrm>
            <a:off x="1189319" y="2547257"/>
            <a:ext cx="4458446" cy="3109740"/>
          </a:xfrm>
        </p:spPr>
        <p:txBody>
          <a:bodyPr vert="horz" lIns="91440" tIns="45720" rIns="91440" bIns="45720" rtlCol="0" anchor="ctr">
            <a:normAutofit/>
          </a:bodyPr>
          <a:lstStyle/>
          <a:p>
            <a:r>
              <a:rPr lang="en-US" sz="2000">
                <a:ea typeface="+mn-lt"/>
                <a:cs typeface="+mn-lt"/>
              </a:rPr>
              <a:t>Time series refers to a chain of data points observed and recorded in a time order over a specific period. It represents the output obtained from monitoring and tracking specific events or processes.</a:t>
            </a:r>
          </a:p>
          <a:p>
            <a:endParaRPr lang="en-US" sz="2000">
              <a:cs typeface="Calibri"/>
            </a:endParaRPr>
          </a:p>
          <a:p>
            <a:r>
              <a:rPr lang="en-US" sz="2000">
                <a:ea typeface="+mn-lt"/>
                <a:cs typeface="+mn-lt"/>
              </a:rPr>
              <a:t>Time series contains observation in the numerical form represented in chronological order.</a:t>
            </a:r>
            <a:endParaRPr lang="en-US" sz="2000">
              <a:cs typeface="Calibri"/>
            </a:endParaRPr>
          </a:p>
        </p:txBody>
      </p:sp>
    </p:spTree>
    <p:extLst>
      <p:ext uri="{BB962C8B-B14F-4D97-AF65-F5344CB8AC3E}">
        <p14:creationId xmlns:p14="http://schemas.microsoft.com/office/powerpoint/2010/main" val="4094706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ABD0-9C17-F41C-3AE3-665942B8F8D1}"/>
              </a:ext>
            </a:extLst>
          </p:cNvPr>
          <p:cNvSpPr>
            <a:spLocks noGrp="1"/>
          </p:cNvSpPr>
          <p:nvPr>
            <p:ph type="title"/>
          </p:nvPr>
        </p:nvSpPr>
        <p:spPr/>
        <p:txBody>
          <a:bodyPr/>
          <a:lstStyle/>
          <a:p>
            <a:r>
              <a:rPr lang="en-US" dirty="0">
                <a:cs typeface="Calibri Light"/>
              </a:rPr>
              <a:t>SARIMA</a:t>
            </a:r>
            <a:endParaRPr lang="en-US" dirty="0"/>
          </a:p>
        </p:txBody>
      </p:sp>
      <p:sp>
        <p:nvSpPr>
          <p:cNvPr id="3" name="Content Placeholder 2">
            <a:extLst>
              <a:ext uri="{FF2B5EF4-FFF2-40B4-BE49-F238E27FC236}">
                <a16:creationId xmlns:a16="http://schemas.microsoft.com/office/drawing/2014/main" id="{A2F83599-C9FE-6625-5AD5-1FAF315ABE18}"/>
              </a:ext>
            </a:extLst>
          </p:cNvPr>
          <p:cNvSpPr>
            <a:spLocks noGrp="1"/>
          </p:cNvSpPr>
          <p:nvPr>
            <p:ph idx="1"/>
          </p:nvPr>
        </p:nvSpPr>
        <p:spPr/>
        <p:txBody>
          <a:bodyPr vert="horz" lIns="91440" tIns="45720" rIns="91440" bIns="45720" rtlCol="0" anchor="t">
            <a:normAutofit/>
          </a:bodyPr>
          <a:lstStyle/>
          <a:p>
            <a:r>
              <a:rPr lang="en-US" dirty="0">
                <a:cs typeface="Calibri"/>
              </a:rPr>
              <a:t>Seasonal ARIMA</a:t>
            </a:r>
          </a:p>
          <a:p>
            <a:r>
              <a:rPr lang="en-US" dirty="0">
                <a:cs typeface="Calibri"/>
              </a:rPr>
              <a:t>It is used to handle seasonal data.</a:t>
            </a:r>
          </a:p>
          <a:p>
            <a:r>
              <a:rPr lang="en-US" sz="2400" dirty="0">
                <a:solidFill>
                  <a:srgbClr val="292929"/>
                </a:solidFill>
                <a:ea typeface="+mn-lt"/>
                <a:cs typeface="+mn-lt"/>
              </a:rPr>
              <a:t>A seasonal autoregressive integrated moving average (SARIMA) model is one step different from an ARIMA model based on the concept of seasonal trends. In many time series data, frequent seasonal effects come into play. </a:t>
            </a:r>
            <a:endParaRPr lang="en-US" sz="2400" dirty="0">
              <a:solidFill>
                <a:srgbClr val="000000"/>
              </a:solidFill>
              <a:ea typeface="+mn-lt"/>
              <a:cs typeface="+mn-lt"/>
            </a:endParaRPr>
          </a:p>
          <a:p>
            <a:r>
              <a:rPr lang="en-US" sz="2400" dirty="0">
                <a:solidFill>
                  <a:srgbClr val="292929"/>
                </a:solidFill>
                <a:ea typeface="+mn-lt"/>
                <a:cs typeface="+mn-lt"/>
              </a:rPr>
              <a:t>Take for example the average temperature measured in a location with four seasons. There will be a seasonal effect on a yearly basis, and the temperature in this particular season will definitely have a strong correlation with the temperature measured last year in the same season.</a:t>
            </a:r>
          </a:p>
          <a:p>
            <a:r>
              <a:rPr lang="en-US" sz="2400" dirty="0">
                <a:solidFill>
                  <a:srgbClr val="292929"/>
                </a:solidFill>
                <a:cs typeface="Calibri"/>
              </a:rPr>
              <a:t>It has some extra parameter called seasonal parameter (P,D,Q,M)</a:t>
            </a:r>
          </a:p>
        </p:txBody>
      </p:sp>
    </p:spTree>
    <p:extLst>
      <p:ext uri="{BB962C8B-B14F-4D97-AF65-F5344CB8AC3E}">
        <p14:creationId xmlns:p14="http://schemas.microsoft.com/office/powerpoint/2010/main" val="548016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D5C24-3BC8-9D4E-92FD-9E43C3AF1FBB}"/>
              </a:ext>
            </a:extLst>
          </p:cNvPr>
          <p:cNvSpPr>
            <a:spLocks noGrp="1"/>
          </p:cNvSpPr>
          <p:nvPr>
            <p:ph type="title"/>
          </p:nvPr>
        </p:nvSpPr>
        <p:spPr/>
        <p:txBody>
          <a:bodyPr/>
          <a:lstStyle/>
          <a:p>
            <a:r>
              <a:rPr lang="en-US" dirty="0">
                <a:cs typeface="Calibri Light"/>
              </a:rPr>
              <a:t>SARIMAX</a:t>
            </a:r>
            <a:endParaRPr lang="en-US" dirty="0"/>
          </a:p>
        </p:txBody>
      </p:sp>
      <p:sp>
        <p:nvSpPr>
          <p:cNvPr id="3" name="Content Placeholder 2">
            <a:extLst>
              <a:ext uri="{FF2B5EF4-FFF2-40B4-BE49-F238E27FC236}">
                <a16:creationId xmlns:a16="http://schemas.microsoft.com/office/drawing/2014/main" id="{B6BB2BD0-3EE9-0EEC-34E2-558832211226}"/>
              </a:ext>
            </a:extLst>
          </p:cNvPr>
          <p:cNvSpPr>
            <a:spLocks noGrp="1"/>
          </p:cNvSpPr>
          <p:nvPr>
            <p:ph idx="1"/>
          </p:nvPr>
        </p:nvSpPr>
        <p:spPr/>
        <p:txBody>
          <a:bodyPr vert="horz" lIns="91440" tIns="45720" rIns="91440" bIns="45720" rtlCol="0" anchor="t">
            <a:normAutofit/>
          </a:bodyPr>
          <a:lstStyle/>
          <a:p>
            <a:r>
              <a:rPr lang="en-US" dirty="0">
                <a:cs typeface="Calibri"/>
              </a:rPr>
              <a:t>It adds the flexibility of exogenous variable (regressor).</a:t>
            </a:r>
          </a:p>
          <a:p>
            <a:r>
              <a:rPr lang="en-US" dirty="0">
                <a:cs typeface="Calibri"/>
              </a:rPr>
              <a:t>It is basically provides us flexibility to use multiple variables in our model.</a:t>
            </a:r>
          </a:p>
          <a:p>
            <a:r>
              <a:rPr lang="en-US" dirty="0">
                <a:cs typeface="Calibri"/>
              </a:rPr>
              <a:t>SARIMAX(Seasonal Auto-Regressive Integrated Moving Average with </a:t>
            </a:r>
            <a:r>
              <a:rPr lang="en-US" dirty="0" err="1">
                <a:cs typeface="Calibri"/>
              </a:rPr>
              <a:t>eXogenous</a:t>
            </a:r>
            <a:r>
              <a:rPr lang="en-US" dirty="0">
                <a:cs typeface="Calibri"/>
              </a:rPr>
              <a:t> factors) is an updated version of the ARIMA model. ARIMA includes an autoregressive integrated moving average, while SARIMAX includes seasonal effects and </a:t>
            </a:r>
            <a:r>
              <a:rPr lang="en-US" dirty="0" err="1">
                <a:cs typeface="Calibri"/>
              </a:rPr>
              <a:t>eXogenous</a:t>
            </a:r>
            <a:r>
              <a:rPr lang="en-US" dirty="0">
                <a:cs typeface="Calibri"/>
              </a:rPr>
              <a:t> factors with the autoregressive and moving average component in the model. Therefore, we can say SARIMAX is a seasonal equivalent model like SARIMA and Auto ARIMA.</a:t>
            </a:r>
          </a:p>
        </p:txBody>
      </p:sp>
    </p:spTree>
    <p:extLst>
      <p:ext uri="{BB962C8B-B14F-4D97-AF65-F5344CB8AC3E}">
        <p14:creationId xmlns:p14="http://schemas.microsoft.com/office/powerpoint/2010/main" val="4176918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FD89D-343D-5A96-2481-A5424FF9CDC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6C82C95-7846-B875-F408-8700693BF550}"/>
              </a:ext>
            </a:extLst>
          </p:cNvPr>
          <p:cNvSpPr>
            <a:spLocks noGrp="1"/>
          </p:cNvSpPr>
          <p:nvPr>
            <p:ph idx="1"/>
          </p:nvPr>
        </p:nvSpPr>
        <p:spPr/>
        <p:txBody>
          <a:bodyPr vert="horz" lIns="91440" tIns="45720" rIns="91440" bIns="45720" rtlCol="0" anchor="t">
            <a:normAutofit/>
          </a:bodyPr>
          <a:lstStyle/>
          <a:p>
            <a:pPr marL="0" indent="0">
              <a:buNone/>
            </a:pPr>
            <a:r>
              <a:rPr lang="en-US" sz="2400" dirty="0">
                <a:ea typeface="+mn-lt"/>
                <a:cs typeface="+mn-lt"/>
              </a:rPr>
              <a:t>from </a:t>
            </a:r>
            <a:r>
              <a:rPr lang="en-US" sz="2400" dirty="0" err="1">
                <a:ea typeface="+mn-lt"/>
                <a:cs typeface="+mn-lt"/>
              </a:rPr>
              <a:t>statsmodels.api.tsa.statespace</a:t>
            </a:r>
            <a:r>
              <a:rPr lang="en-US" sz="2400" dirty="0">
                <a:ea typeface="+mn-lt"/>
                <a:cs typeface="+mn-lt"/>
              </a:rPr>
              <a:t> import SARIMAX</a:t>
            </a:r>
          </a:p>
          <a:p>
            <a:pPr marL="0" indent="0">
              <a:buNone/>
            </a:pPr>
            <a:endParaRPr lang="en-US" sz="2400" dirty="0">
              <a:cs typeface="Calibri"/>
            </a:endParaRPr>
          </a:p>
          <a:p>
            <a:pPr marL="0" indent="0">
              <a:buNone/>
            </a:pPr>
            <a:r>
              <a:rPr lang="en-US" sz="2400" dirty="0">
                <a:ea typeface="+mn-lt"/>
                <a:cs typeface="+mn-lt"/>
              </a:rPr>
              <a:t>Model = SARIMAX(data['Sales'],order=(1, 1, 1),</a:t>
            </a:r>
            <a:r>
              <a:rPr lang="en-US" sz="2400" dirty="0" err="1">
                <a:ea typeface="+mn-lt"/>
                <a:cs typeface="+mn-lt"/>
              </a:rPr>
              <a:t>seasonal_order</a:t>
            </a:r>
            <a:r>
              <a:rPr lang="en-US" sz="2400" dirty="0">
                <a:ea typeface="+mn-lt"/>
                <a:cs typeface="+mn-lt"/>
              </a:rPr>
              <a:t>=(1,1,1,12)) </a:t>
            </a:r>
          </a:p>
          <a:p>
            <a:pPr marL="0" indent="0">
              <a:buNone/>
            </a:pPr>
            <a:r>
              <a:rPr lang="en-US" sz="2400" dirty="0">
                <a:ea typeface="+mn-lt"/>
                <a:cs typeface="+mn-lt"/>
              </a:rPr>
              <a:t>results=</a:t>
            </a:r>
            <a:r>
              <a:rPr lang="en-US" sz="2400" dirty="0" err="1">
                <a:ea typeface="+mn-lt"/>
                <a:cs typeface="+mn-lt"/>
              </a:rPr>
              <a:t>model.fit</a:t>
            </a:r>
            <a:r>
              <a:rPr lang="en-US" sz="2400" dirty="0">
                <a:ea typeface="+mn-lt"/>
                <a:cs typeface="+mn-lt"/>
              </a:rPr>
              <a:t>()</a:t>
            </a:r>
          </a:p>
        </p:txBody>
      </p:sp>
    </p:spTree>
    <p:extLst>
      <p:ext uri="{BB962C8B-B14F-4D97-AF65-F5344CB8AC3E}">
        <p14:creationId xmlns:p14="http://schemas.microsoft.com/office/powerpoint/2010/main" val="2674411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2DD4B-3E81-9095-9241-9F3327BA218A}"/>
              </a:ext>
            </a:extLst>
          </p:cNvPr>
          <p:cNvSpPr>
            <a:spLocks noGrp="1"/>
          </p:cNvSpPr>
          <p:nvPr>
            <p:ph type="title"/>
          </p:nvPr>
        </p:nvSpPr>
        <p:spPr/>
        <p:txBody>
          <a:bodyPr/>
          <a:lstStyle/>
          <a:p>
            <a:r>
              <a:rPr lang="en-US" dirty="0">
                <a:cs typeface="Calibri Light"/>
              </a:rPr>
              <a:t>Auto Arima</a:t>
            </a:r>
            <a:endParaRPr lang="en-US" dirty="0"/>
          </a:p>
        </p:txBody>
      </p:sp>
      <p:sp>
        <p:nvSpPr>
          <p:cNvPr id="3" name="Content Placeholder 2">
            <a:extLst>
              <a:ext uri="{FF2B5EF4-FFF2-40B4-BE49-F238E27FC236}">
                <a16:creationId xmlns:a16="http://schemas.microsoft.com/office/drawing/2014/main" id="{77CE6DFC-0552-D02C-A1FD-0FE32A143C00}"/>
              </a:ext>
            </a:extLst>
          </p:cNvPr>
          <p:cNvSpPr>
            <a:spLocks noGrp="1"/>
          </p:cNvSpPr>
          <p:nvPr>
            <p:ph idx="1"/>
          </p:nvPr>
        </p:nvSpPr>
        <p:spPr/>
        <p:txBody>
          <a:bodyPr vert="horz" lIns="91440" tIns="45720" rIns="91440" bIns="45720" rtlCol="0" anchor="t">
            <a:normAutofit/>
          </a:bodyPr>
          <a:lstStyle/>
          <a:p>
            <a:r>
              <a:rPr lang="en-US" dirty="0">
                <a:cs typeface="Calibri"/>
              </a:rPr>
              <a:t>We can use auto </a:t>
            </a:r>
            <a:r>
              <a:rPr lang="en-US" dirty="0" err="1">
                <a:cs typeface="Calibri"/>
              </a:rPr>
              <a:t>arima</a:t>
            </a:r>
            <a:r>
              <a:rPr lang="en-US" dirty="0">
                <a:cs typeface="Calibri"/>
              </a:rPr>
              <a:t> module for implementing the </a:t>
            </a:r>
            <a:r>
              <a:rPr lang="en-US" dirty="0" err="1">
                <a:cs typeface="Calibri"/>
              </a:rPr>
              <a:t>arima</a:t>
            </a:r>
            <a:r>
              <a:rPr lang="en-US" dirty="0">
                <a:cs typeface="Calibri"/>
              </a:rPr>
              <a:t> model.</a:t>
            </a:r>
          </a:p>
          <a:p>
            <a:r>
              <a:rPr lang="en-US" dirty="0">
                <a:cs typeface="Calibri"/>
              </a:rPr>
              <a:t>It has the advantage of getting P,D,Q value automatically. We don’t have to find those values externally.</a:t>
            </a:r>
          </a:p>
          <a:p>
            <a:r>
              <a:rPr lang="en-US" dirty="0">
                <a:solidFill>
                  <a:srgbClr val="000000"/>
                </a:solidFill>
                <a:ea typeface="+mn-lt"/>
                <a:cs typeface="+mn-lt"/>
              </a:rPr>
              <a:t>The</a:t>
            </a:r>
            <a:r>
              <a:rPr lang="en-US" dirty="0">
                <a:cs typeface="Calibri"/>
              </a:rPr>
              <a:t> auto-ARIMA process seeks to identify the most optimal parameters for an ARIMA model.</a:t>
            </a:r>
          </a:p>
          <a:p>
            <a:pPr marL="0" indent="0">
              <a:buNone/>
            </a:pPr>
            <a:r>
              <a:rPr lang="en-US" dirty="0" err="1">
                <a:cs typeface="Calibri"/>
              </a:rPr>
              <a:t>e.g</a:t>
            </a:r>
            <a:r>
              <a:rPr lang="en-US" dirty="0">
                <a:cs typeface="Calibri"/>
              </a:rPr>
              <a:t> </a:t>
            </a:r>
          </a:p>
          <a:p>
            <a:pPr marL="0" indent="0">
              <a:buNone/>
            </a:pPr>
            <a:r>
              <a:rPr lang="en-US" dirty="0">
                <a:cs typeface="Calibri"/>
              </a:rPr>
              <a:t>from </a:t>
            </a:r>
            <a:r>
              <a:rPr lang="en-US" dirty="0" err="1">
                <a:cs typeface="Calibri"/>
              </a:rPr>
              <a:t>pmdarima</a:t>
            </a:r>
            <a:r>
              <a:rPr lang="en-US" dirty="0">
                <a:cs typeface="Calibri"/>
              </a:rPr>
              <a:t> import </a:t>
            </a:r>
            <a:r>
              <a:rPr lang="en-US" dirty="0" err="1">
                <a:cs typeface="Calibri"/>
              </a:rPr>
              <a:t>auto_arima</a:t>
            </a:r>
            <a:endParaRPr lang="en-US" dirty="0">
              <a:cs typeface="Calibri"/>
            </a:endParaRPr>
          </a:p>
        </p:txBody>
      </p:sp>
    </p:spTree>
    <p:extLst>
      <p:ext uri="{BB962C8B-B14F-4D97-AF65-F5344CB8AC3E}">
        <p14:creationId xmlns:p14="http://schemas.microsoft.com/office/powerpoint/2010/main" val="1404517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5C15C-689F-8C82-55EE-EDFE00AAF622}"/>
              </a:ext>
            </a:extLst>
          </p:cNvPr>
          <p:cNvSpPr>
            <a:spLocks noGrp="1"/>
          </p:cNvSpPr>
          <p:nvPr>
            <p:ph type="title"/>
          </p:nvPr>
        </p:nvSpPr>
        <p:spPr/>
        <p:txBody>
          <a:bodyPr/>
          <a:lstStyle/>
          <a:p>
            <a:r>
              <a:rPr lang="en-US" dirty="0">
                <a:cs typeface="Calibri Light"/>
              </a:rPr>
              <a:t>Holts winter</a:t>
            </a:r>
            <a:endParaRPr lang="en-US" dirty="0"/>
          </a:p>
        </p:txBody>
      </p:sp>
      <p:sp>
        <p:nvSpPr>
          <p:cNvPr id="3" name="Content Placeholder 2">
            <a:extLst>
              <a:ext uri="{FF2B5EF4-FFF2-40B4-BE49-F238E27FC236}">
                <a16:creationId xmlns:a16="http://schemas.microsoft.com/office/drawing/2014/main" id="{110DEE4E-0A6A-F153-2CD1-A510762215F2}"/>
              </a:ext>
            </a:extLst>
          </p:cNvPr>
          <p:cNvSpPr>
            <a:spLocks noGrp="1"/>
          </p:cNvSpPr>
          <p:nvPr>
            <p:ph idx="1"/>
          </p:nvPr>
        </p:nvSpPr>
        <p:spPr/>
        <p:txBody>
          <a:bodyPr vert="horz" lIns="91440" tIns="45720" rIns="91440" bIns="45720" rtlCol="0" anchor="t">
            <a:normAutofit/>
          </a:bodyPr>
          <a:lstStyle/>
          <a:p>
            <a:r>
              <a:rPr lang="en-US" dirty="0">
                <a:solidFill>
                  <a:srgbClr val="292929"/>
                </a:solidFill>
                <a:ea typeface="+mn-lt"/>
                <a:cs typeface="+mn-lt"/>
              </a:rPr>
              <a:t>The Holt-Winters method uses exponential smoothing to encode lots of values from the past and use them to predict “typical” values for the present and future. Exponential smoothing refers to the use of an exponentially weighted moving average (EWMA) to “smooth” a time series.</a:t>
            </a:r>
          </a:p>
          <a:p>
            <a:endParaRPr lang="en-US" dirty="0">
              <a:solidFill>
                <a:srgbClr val="292929"/>
              </a:solidFill>
              <a:cs typeface="Calibri"/>
            </a:endParaRPr>
          </a:p>
          <a:p>
            <a:pPr marL="0" indent="0">
              <a:buNone/>
            </a:pPr>
            <a:r>
              <a:rPr lang="en-US" sz="2400" dirty="0">
                <a:solidFill>
                  <a:srgbClr val="212529"/>
                </a:solidFill>
                <a:latin typeface="Consolas"/>
                <a:cs typeface="Calibri"/>
              </a:rPr>
              <a:t>from </a:t>
            </a:r>
            <a:r>
              <a:rPr lang="en-US" sz="2400" dirty="0" err="1">
                <a:solidFill>
                  <a:srgbClr val="212529"/>
                </a:solidFill>
                <a:latin typeface="Consolas"/>
                <a:cs typeface="Calibri"/>
              </a:rPr>
              <a:t>statsmodels.tsa.holtwinters</a:t>
            </a:r>
            <a:r>
              <a:rPr lang="en-US" sz="2400" dirty="0">
                <a:solidFill>
                  <a:srgbClr val="212529"/>
                </a:solidFill>
                <a:latin typeface="Consolas"/>
                <a:cs typeface="Calibri"/>
              </a:rPr>
              <a:t> import </a:t>
            </a:r>
            <a:r>
              <a:rPr lang="en-US" sz="2400" dirty="0" err="1">
                <a:solidFill>
                  <a:srgbClr val="212529"/>
                </a:solidFill>
                <a:latin typeface="Consolas"/>
                <a:cs typeface="Calibri"/>
              </a:rPr>
              <a:t>ExponentialSmoothing</a:t>
            </a:r>
            <a:endParaRPr lang="en-US" sz="2400" dirty="0" err="1">
              <a:solidFill>
                <a:srgbClr val="292929"/>
              </a:solidFill>
              <a:cs typeface="Calibri"/>
            </a:endParaRPr>
          </a:p>
        </p:txBody>
      </p:sp>
    </p:spTree>
    <p:extLst>
      <p:ext uri="{BB962C8B-B14F-4D97-AF65-F5344CB8AC3E}">
        <p14:creationId xmlns:p14="http://schemas.microsoft.com/office/powerpoint/2010/main" val="1215104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95DF-64DD-DF3B-590E-519BCD8D9221}"/>
              </a:ext>
            </a:extLst>
          </p:cNvPr>
          <p:cNvSpPr>
            <a:spLocks noGrp="1"/>
          </p:cNvSpPr>
          <p:nvPr>
            <p:ph type="title"/>
          </p:nvPr>
        </p:nvSpPr>
        <p:spPr/>
        <p:txBody>
          <a:bodyPr/>
          <a:lstStyle/>
          <a:p>
            <a:r>
              <a:rPr lang="en-US" dirty="0">
                <a:cs typeface="Calibri Light"/>
              </a:rPr>
              <a:t>FB prophet</a:t>
            </a:r>
            <a:endParaRPr lang="en-US" dirty="0"/>
          </a:p>
        </p:txBody>
      </p:sp>
      <p:sp>
        <p:nvSpPr>
          <p:cNvPr id="3" name="Content Placeholder 2">
            <a:extLst>
              <a:ext uri="{FF2B5EF4-FFF2-40B4-BE49-F238E27FC236}">
                <a16:creationId xmlns:a16="http://schemas.microsoft.com/office/drawing/2014/main" id="{82E62E2E-3305-F8E2-53B7-108AFBB98A9C}"/>
              </a:ext>
            </a:extLst>
          </p:cNvPr>
          <p:cNvSpPr>
            <a:spLocks noGrp="1"/>
          </p:cNvSpPr>
          <p:nvPr>
            <p:ph idx="1"/>
          </p:nvPr>
        </p:nvSpPr>
        <p:spPr/>
        <p:txBody>
          <a:bodyPr vert="horz" lIns="91440" tIns="45720" rIns="91440" bIns="45720" rtlCol="0" anchor="t">
            <a:normAutofit/>
          </a:bodyPr>
          <a:lstStyle/>
          <a:p>
            <a:r>
              <a:rPr lang="en-US" dirty="0" err="1">
                <a:solidFill>
                  <a:srgbClr val="292929"/>
                </a:solidFill>
                <a:ea typeface="+mn-lt"/>
                <a:cs typeface="+mn-lt"/>
              </a:rPr>
              <a:t>FbProphet</a:t>
            </a:r>
            <a:r>
              <a:rPr lang="en-US" dirty="0">
                <a:solidFill>
                  <a:srgbClr val="292929"/>
                </a:solidFill>
                <a:ea typeface="+mn-lt"/>
                <a:cs typeface="+mn-lt"/>
              </a:rPr>
              <a:t> is a powerful time series analysis package released by Core Data Science Team at Facebook. It is simple and easy to go package for performing time series analytics and</a:t>
            </a:r>
            <a:r>
              <a:rPr lang="en-US" b="1" i="1" dirty="0">
                <a:solidFill>
                  <a:srgbClr val="292929"/>
                </a:solidFill>
                <a:ea typeface="+mn-lt"/>
                <a:cs typeface="+mn-lt"/>
              </a:rPr>
              <a:t> forecasting at scale</a:t>
            </a:r>
            <a:r>
              <a:rPr lang="en-US" dirty="0">
                <a:solidFill>
                  <a:srgbClr val="292929"/>
                </a:solidFill>
                <a:ea typeface="+mn-lt"/>
                <a:cs typeface="+mn-lt"/>
              </a:rPr>
              <a:t>.</a:t>
            </a:r>
          </a:p>
          <a:p>
            <a:endParaRPr lang="en-US" dirty="0">
              <a:solidFill>
                <a:srgbClr val="292929"/>
              </a:solidFill>
              <a:cs typeface="Calibri"/>
            </a:endParaRPr>
          </a:p>
          <a:p>
            <a:r>
              <a:rPr lang="en-US" dirty="0">
                <a:solidFill>
                  <a:srgbClr val="292929"/>
                </a:solidFill>
                <a:ea typeface="+mn-lt"/>
                <a:cs typeface="+mn-lt"/>
              </a:rPr>
              <a:t>Prophet is a procedure for forecasting time series data based on an additive model where non-linear trends are fit with yearly, weekly, and daily seasonality, plus holiday effects. It works best with time series that have strong seasonal effects and several seasons of historical data. Prophet is robust to missing data and shifts in the trend, and typically handles outliers well.</a:t>
            </a:r>
            <a:endParaRPr lang="en-US" dirty="0">
              <a:solidFill>
                <a:srgbClr val="292929"/>
              </a:solidFill>
              <a:cs typeface="Calibri"/>
            </a:endParaRPr>
          </a:p>
        </p:txBody>
      </p:sp>
    </p:spTree>
    <p:extLst>
      <p:ext uri="{BB962C8B-B14F-4D97-AF65-F5344CB8AC3E}">
        <p14:creationId xmlns:p14="http://schemas.microsoft.com/office/powerpoint/2010/main" val="3670015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A5715C-8E5F-A49A-9BEB-25CA158E980C}"/>
              </a:ext>
            </a:extLst>
          </p:cNvPr>
          <p:cNvSpPr>
            <a:spLocks noGrp="1"/>
          </p:cNvSpPr>
          <p:nvPr>
            <p:ph type="title"/>
          </p:nvPr>
        </p:nvSpPr>
        <p:spPr>
          <a:xfrm>
            <a:off x="1629751" y="934327"/>
            <a:ext cx="8924392" cy="1058275"/>
          </a:xfrm>
        </p:spPr>
        <p:txBody>
          <a:bodyPr>
            <a:normAutofit/>
          </a:bodyPr>
          <a:lstStyle/>
          <a:p>
            <a:pPr algn="ctr"/>
            <a:endParaRPr lang="en-US"/>
          </a:p>
        </p:txBody>
      </p:sp>
      <p:sp>
        <p:nvSpPr>
          <p:cNvPr id="10" name="Freeform: Shape 9">
            <a:extLst>
              <a:ext uri="{FF2B5EF4-FFF2-40B4-BE49-F238E27FC236}">
                <a16:creationId xmlns:a16="http://schemas.microsoft.com/office/drawing/2014/main" id="{6295B176-FA0E-4B6A-A190-5E2E82BEA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3813" y="2337807"/>
            <a:ext cx="9604374" cy="3585866"/>
          </a:xfrm>
          <a:custGeom>
            <a:avLst/>
            <a:gdLst>
              <a:gd name="connsiteX0" fmla="*/ 0 w 9604374"/>
              <a:gd name="connsiteY0" fmla="*/ 0 h 3585866"/>
              <a:gd name="connsiteX1" fmla="*/ 9604374 w 9604374"/>
              <a:gd name="connsiteY1" fmla="*/ 0 h 3585866"/>
              <a:gd name="connsiteX2" fmla="*/ 9604374 w 9604374"/>
              <a:gd name="connsiteY2" fmla="*/ 3095088 h 3585866"/>
              <a:gd name="connsiteX3" fmla="*/ 9591455 w 9604374"/>
              <a:gd name="connsiteY3" fmla="*/ 3097044 h 3585866"/>
              <a:gd name="connsiteX4" fmla="*/ 9285147 w 9604374"/>
              <a:gd name="connsiteY4" fmla="*/ 3164182 h 3585866"/>
              <a:gd name="connsiteX5" fmla="*/ 9114078 w 9604374"/>
              <a:gd name="connsiteY5" fmla="*/ 3164299 h 3585866"/>
              <a:gd name="connsiteX6" fmla="*/ 8999665 w 9604374"/>
              <a:gd name="connsiteY6" fmla="*/ 3157864 h 3585866"/>
              <a:gd name="connsiteX7" fmla="*/ 8925240 w 9604374"/>
              <a:gd name="connsiteY7" fmla="*/ 3152135 h 3585866"/>
              <a:gd name="connsiteX8" fmla="*/ 8868257 w 9604374"/>
              <a:gd name="connsiteY8" fmla="*/ 3146819 h 3585866"/>
              <a:gd name="connsiteX9" fmla="*/ 8792363 w 9604374"/>
              <a:gd name="connsiteY9" fmla="*/ 3146856 h 3585866"/>
              <a:gd name="connsiteX10" fmla="*/ 8668399 w 9604374"/>
              <a:gd name="connsiteY10" fmla="*/ 3196893 h 3585866"/>
              <a:gd name="connsiteX11" fmla="*/ 8474043 w 9604374"/>
              <a:gd name="connsiteY11" fmla="*/ 3240734 h 3585866"/>
              <a:gd name="connsiteX12" fmla="*/ 8317555 w 9604374"/>
              <a:gd name="connsiteY12" fmla="*/ 3247156 h 3585866"/>
              <a:gd name="connsiteX13" fmla="*/ 8280111 w 9604374"/>
              <a:gd name="connsiteY13" fmla="*/ 3255812 h 3585866"/>
              <a:gd name="connsiteX14" fmla="*/ 8096088 w 9604374"/>
              <a:gd name="connsiteY14" fmla="*/ 3253903 h 3585866"/>
              <a:gd name="connsiteX15" fmla="*/ 7825642 w 9604374"/>
              <a:gd name="connsiteY15" fmla="*/ 3271628 h 3585866"/>
              <a:gd name="connsiteX16" fmla="*/ 7531820 w 9604374"/>
              <a:gd name="connsiteY16" fmla="*/ 3252671 h 3585866"/>
              <a:gd name="connsiteX17" fmla="*/ 7193751 w 9604374"/>
              <a:gd name="connsiteY17" fmla="*/ 3245192 h 3585866"/>
              <a:gd name="connsiteX18" fmla="*/ 6976768 w 9604374"/>
              <a:gd name="connsiteY18" fmla="*/ 3238559 h 3585866"/>
              <a:gd name="connsiteX19" fmla="*/ 6756462 w 9604374"/>
              <a:gd name="connsiteY19" fmla="*/ 3273268 h 3585866"/>
              <a:gd name="connsiteX20" fmla="*/ 6512214 w 9604374"/>
              <a:gd name="connsiteY20" fmla="*/ 3298845 h 3585866"/>
              <a:gd name="connsiteX21" fmla="*/ 6289569 w 9604374"/>
              <a:gd name="connsiteY21" fmla="*/ 3301118 h 3585866"/>
              <a:gd name="connsiteX22" fmla="*/ 6157816 w 9604374"/>
              <a:gd name="connsiteY22" fmla="*/ 3308643 h 3585866"/>
              <a:gd name="connsiteX23" fmla="*/ 6110062 w 9604374"/>
              <a:gd name="connsiteY23" fmla="*/ 3321185 h 3585866"/>
              <a:gd name="connsiteX24" fmla="*/ 6041832 w 9604374"/>
              <a:gd name="connsiteY24" fmla="*/ 3332190 h 3585866"/>
              <a:gd name="connsiteX25" fmla="*/ 5923195 w 9604374"/>
              <a:gd name="connsiteY25" fmla="*/ 3359104 h 3585866"/>
              <a:gd name="connsiteX26" fmla="*/ 5770972 w 9604374"/>
              <a:gd name="connsiteY26" fmla="*/ 3369893 h 3585866"/>
              <a:gd name="connsiteX27" fmla="*/ 5632583 w 9604374"/>
              <a:gd name="connsiteY27" fmla="*/ 3357730 h 3585866"/>
              <a:gd name="connsiteX28" fmla="*/ 5539996 w 9604374"/>
              <a:gd name="connsiteY28" fmla="*/ 3352890 h 3585866"/>
              <a:gd name="connsiteX29" fmla="*/ 5315460 w 9604374"/>
              <a:gd name="connsiteY29" fmla="*/ 3350411 h 3585866"/>
              <a:gd name="connsiteX30" fmla="*/ 5072455 w 9604374"/>
              <a:gd name="connsiteY30" fmla="*/ 3338147 h 3585866"/>
              <a:gd name="connsiteX31" fmla="*/ 5016364 w 9604374"/>
              <a:gd name="connsiteY31" fmla="*/ 3348937 h 3585866"/>
              <a:gd name="connsiteX32" fmla="*/ 4922276 w 9604374"/>
              <a:gd name="connsiteY32" fmla="*/ 3366515 h 3585866"/>
              <a:gd name="connsiteX33" fmla="*/ 4856444 w 9604374"/>
              <a:gd name="connsiteY33" fmla="*/ 3399463 h 3585866"/>
              <a:gd name="connsiteX34" fmla="*/ 4775993 w 9604374"/>
              <a:gd name="connsiteY34" fmla="*/ 3406312 h 3585866"/>
              <a:gd name="connsiteX35" fmla="*/ 4667320 w 9604374"/>
              <a:gd name="connsiteY35" fmla="*/ 3397926 h 3585866"/>
              <a:gd name="connsiteX36" fmla="*/ 4540268 w 9604374"/>
              <a:gd name="connsiteY36" fmla="*/ 3424464 h 3585866"/>
              <a:gd name="connsiteX37" fmla="*/ 4465491 w 9604374"/>
              <a:gd name="connsiteY37" fmla="*/ 3433154 h 3585866"/>
              <a:gd name="connsiteX38" fmla="*/ 4262864 w 9604374"/>
              <a:gd name="connsiteY38" fmla="*/ 3464075 h 3585866"/>
              <a:gd name="connsiteX39" fmla="*/ 4175005 w 9604374"/>
              <a:gd name="connsiteY39" fmla="*/ 3493545 h 3585866"/>
              <a:gd name="connsiteX40" fmla="*/ 4030100 w 9604374"/>
              <a:gd name="connsiteY40" fmla="*/ 3514212 h 3585866"/>
              <a:gd name="connsiteX41" fmla="*/ 3926631 w 9604374"/>
              <a:gd name="connsiteY41" fmla="*/ 3525304 h 3585866"/>
              <a:gd name="connsiteX42" fmla="*/ 3897306 w 9604374"/>
              <a:gd name="connsiteY42" fmla="*/ 3547095 h 3585866"/>
              <a:gd name="connsiteX43" fmla="*/ 3896886 w 9604374"/>
              <a:gd name="connsiteY43" fmla="*/ 3547500 h 3585866"/>
              <a:gd name="connsiteX44" fmla="*/ 3834004 w 9604374"/>
              <a:gd name="connsiteY44" fmla="*/ 3550510 h 3585866"/>
              <a:gd name="connsiteX45" fmla="*/ 3696227 w 9604374"/>
              <a:gd name="connsiteY45" fmla="*/ 3574175 h 3585866"/>
              <a:gd name="connsiteX46" fmla="*/ 3652821 w 9604374"/>
              <a:gd name="connsiteY46" fmla="*/ 3580368 h 3585866"/>
              <a:gd name="connsiteX47" fmla="*/ 3629691 w 9604374"/>
              <a:gd name="connsiteY47" fmla="*/ 3585866 h 3585866"/>
              <a:gd name="connsiteX48" fmla="*/ 3595018 w 9604374"/>
              <a:gd name="connsiteY48" fmla="*/ 3571623 h 3585866"/>
              <a:gd name="connsiteX49" fmla="*/ 3551656 w 9604374"/>
              <a:gd name="connsiteY49" fmla="*/ 3577800 h 3585866"/>
              <a:gd name="connsiteX50" fmla="*/ 3541558 w 9604374"/>
              <a:gd name="connsiteY50" fmla="*/ 3579797 h 3585866"/>
              <a:gd name="connsiteX51" fmla="*/ 3465708 w 9604374"/>
              <a:gd name="connsiteY51" fmla="*/ 3565931 h 3585866"/>
              <a:gd name="connsiteX52" fmla="*/ 3458313 w 9604374"/>
              <a:gd name="connsiteY52" fmla="*/ 3560366 h 3585866"/>
              <a:gd name="connsiteX53" fmla="*/ 3420278 w 9604374"/>
              <a:gd name="connsiteY53" fmla="*/ 3557947 h 3585866"/>
              <a:gd name="connsiteX54" fmla="*/ 3415952 w 9604374"/>
              <a:gd name="connsiteY54" fmla="*/ 3559424 h 3585866"/>
              <a:gd name="connsiteX55" fmla="*/ 3384432 w 9604374"/>
              <a:gd name="connsiteY55" fmla="*/ 3550905 h 3585866"/>
              <a:gd name="connsiteX56" fmla="*/ 3258039 w 9604374"/>
              <a:gd name="connsiteY56" fmla="*/ 3535884 h 3585866"/>
              <a:gd name="connsiteX57" fmla="*/ 3015008 w 9604374"/>
              <a:gd name="connsiteY57" fmla="*/ 3528000 h 3585866"/>
              <a:gd name="connsiteX58" fmla="*/ 2761910 w 9604374"/>
              <a:gd name="connsiteY58" fmla="*/ 3505496 h 3585866"/>
              <a:gd name="connsiteX59" fmla="*/ 2521923 w 9604374"/>
              <a:gd name="connsiteY59" fmla="*/ 3514208 h 3585866"/>
              <a:gd name="connsiteX60" fmla="*/ 2085894 w 9604374"/>
              <a:gd name="connsiteY60" fmla="*/ 3490122 h 3585866"/>
              <a:gd name="connsiteX61" fmla="*/ 1936305 w 9604374"/>
              <a:gd name="connsiteY61" fmla="*/ 3487966 h 3585866"/>
              <a:gd name="connsiteX62" fmla="*/ 1836080 w 9604374"/>
              <a:gd name="connsiteY62" fmla="*/ 3487150 h 3585866"/>
              <a:gd name="connsiteX63" fmla="*/ 1829133 w 9604374"/>
              <a:gd name="connsiteY63" fmla="*/ 3489437 h 3585866"/>
              <a:gd name="connsiteX64" fmla="*/ 1801140 w 9604374"/>
              <a:gd name="connsiteY64" fmla="*/ 3490787 h 3585866"/>
              <a:gd name="connsiteX65" fmla="*/ 1793476 w 9604374"/>
              <a:gd name="connsiteY65" fmla="*/ 3500921 h 3585866"/>
              <a:gd name="connsiteX66" fmla="*/ 1699923 w 9604374"/>
              <a:gd name="connsiteY66" fmla="*/ 3509706 h 3585866"/>
              <a:gd name="connsiteX67" fmla="*/ 1474760 w 9604374"/>
              <a:gd name="connsiteY67" fmla="*/ 3513685 h 3585866"/>
              <a:gd name="connsiteX68" fmla="*/ 1308130 w 9604374"/>
              <a:gd name="connsiteY68" fmla="*/ 3496703 h 3585866"/>
              <a:gd name="connsiteX69" fmla="*/ 1252381 w 9604374"/>
              <a:gd name="connsiteY69" fmla="*/ 3506093 h 3585866"/>
              <a:gd name="connsiteX70" fmla="*/ 1174550 w 9604374"/>
              <a:gd name="connsiteY70" fmla="*/ 3512642 h 3585866"/>
              <a:gd name="connsiteX71" fmla="*/ 924455 w 9604374"/>
              <a:gd name="connsiteY71" fmla="*/ 3507283 h 3585866"/>
              <a:gd name="connsiteX72" fmla="*/ 718373 w 9604374"/>
              <a:gd name="connsiteY72" fmla="*/ 3511753 h 3585866"/>
              <a:gd name="connsiteX73" fmla="*/ 600444 w 9604374"/>
              <a:gd name="connsiteY73" fmla="*/ 3520899 h 3585866"/>
              <a:gd name="connsiteX74" fmla="*/ 351173 w 9604374"/>
              <a:gd name="connsiteY74" fmla="*/ 3495843 h 3585866"/>
              <a:gd name="connsiteX75" fmla="*/ 108372 w 9604374"/>
              <a:gd name="connsiteY75" fmla="*/ 3484386 h 3585866"/>
              <a:gd name="connsiteX76" fmla="*/ 6467 w 9604374"/>
              <a:gd name="connsiteY76" fmla="*/ 3476532 h 3585866"/>
              <a:gd name="connsiteX77" fmla="*/ 0 w 9604374"/>
              <a:gd name="connsiteY77" fmla="*/ 3475412 h 358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9604374" h="3585866">
                <a:moveTo>
                  <a:pt x="0" y="0"/>
                </a:moveTo>
                <a:lnTo>
                  <a:pt x="9604374" y="0"/>
                </a:lnTo>
                <a:lnTo>
                  <a:pt x="9604374" y="3095088"/>
                </a:lnTo>
                <a:lnTo>
                  <a:pt x="9591455" y="3097044"/>
                </a:lnTo>
                <a:cubicBezTo>
                  <a:pt x="9496183" y="3133516"/>
                  <a:pt x="9411472" y="3121301"/>
                  <a:pt x="9285147" y="3164182"/>
                </a:cubicBezTo>
                <a:cubicBezTo>
                  <a:pt x="9222914" y="3162781"/>
                  <a:pt x="9174371" y="3173454"/>
                  <a:pt x="9114078" y="3164299"/>
                </a:cubicBezTo>
                <a:cubicBezTo>
                  <a:pt x="9087411" y="3155904"/>
                  <a:pt x="9030947" y="3180906"/>
                  <a:pt x="8999665" y="3157864"/>
                </a:cubicBezTo>
                <a:cubicBezTo>
                  <a:pt x="8997339" y="3174606"/>
                  <a:pt x="8938300" y="3159909"/>
                  <a:pt x="8925240" y="3152135"/>
                </a:cubicBezTo>
                <a:cubicBezTo>
                  <a:pt x="8910091" y="3159441"/>
                  <a:pt x="8884639" y="3146109"/>
                  <a:pt x="8868257" y="3146819"/>
                </a:cubicBezTo>
                <a:cubicBezTo>
                  <a:pt x="8835852" y="3110204"/>
                  <a:pt x="8832251" y="3167659"/>
                  <a:pt x="8792363" y="3146856"/>
                </a:cubicBezTo>
                <a:cubicBezTo>
                  <a:pt x="8774838" y="3159285"/>
                  <a:pt x="8715420" y="3185652"/>
                  <a:pt x="8668399" y="3196893"/>
                </a:cubicBezTo>
                <a:cubicBezTo>
                  <a:pt x="8575902" y="3221445"/>
                  <a:pt x="8569506" y="3250654"/>
                  <a:pt x="8474043" y="3240734"/>
                </a:cubicBezTo>
                <a:cubicBezTo>
                  <a:pt x="8460613" y="3264436"/>
                  <a:pt x="8297088" y="3204738"/>
                  <a:pt x="8317555" y="3247156"/>
                </a:cubicBezTo>
                <a:cubicBezTo>
                  <a:pt x="8285696" y="3245083"/>
                  <a:pt x="8262352" y="3228203"/>
                  <a:pt x="8280111" y="3255812"/>
                </a:cubicBezTo>
                <a:lnTo>
                  <a:pt x="8096088" y="3253903"/>
                </a:lnTo>
                <a:cubicBezTo>
                  <a:pt x="7994084" y="3261603"/>
                  <a:pt x="7930388" y="3281921"/>
                  <a:pt x="7825642" y="3271628"/>
                </a:cubicBezTo>
                <a:cubicBezTo>
                  <a:pt x="7723046" y="3270395"/>
                  <a:pt x="7671282" y="3252297"/>
                  <a:pt x="7531820" y="3252671"/>
                </a:cubicBezTo>
                <a:cubicBezTo>
                  <a:pt x="7433606" y="3250277"/>
                  <a:pt x="7293100" y="3236234"/>
                  <a:pt x="7193751" y="3245192"/>
                </a:cubicBezTo>
                <a:cubicBezTo>
                  <a:pt x="7074822" y="3223769"/>
                  <a:pt x="7104250" y="3250265"/>
                  <a:pt x="6976768" y="3238559"/>
                </a:cubicBezTo>
                <a:cubicBezTo>
                  <a:pt x="6921032" y="3284865"/>
                  <a:pt x="6823818" y="3261794"/>
                  <a:pt x="6756462" y="3273268"/>
                </a:cubicBezTo>
                <a:cubicBezTo>
                  <a:pt x="6679037" y="3283316"/>
                  <a:pt x="6590030" y="3294204"/>
                  <a:pt x="6512214" y="3298845"/>
                </a:cubicBezTo>
                <a:cubicBezTo>
                  <a:pt x="6450581" y="3277980"/>
                  <a:pt x="6366042" y="3329199"/>
                  <a:pt x="6289569" y="3301118"/>
                </a:cubicBezTo>
                <a:cubicBezTo>
                  <a:pt x="6261432" y="3294355"/>
                  <a:pt x="6174310" y="3295209"/>
                  <a:pt x="6157816" y="3308643"/>
                </a:cubicBezTo>
                <a:cubicBezTo>
                  <a:pt x="6139648" y="3311557"/>
                  <a:pt x="6118459" y="3306799"/>
                  <a:pt x="6110062" y="3321185"/>
                </a:cubicBezTo>
                <a:cubicBezTo>
                  <a:pt x="6096189" y="3338498"/>
                  <a:pt x="6032810" y="3311765"/>
                  <a:pt x="6041832" y="3332190"/>
                </a:cubicBezTo>
                <a:cubicBezTo>
                  <a:pt x="5996830" y="3313871"/>
                  <a:pt x="5961033" y="3350141"/>
                  <a:pt x="5923195" y="3359104"/>
                </a:cubicBezTo>
                <a:cubicBezTo>
                  <a:pt x="5887750" y="3340930"/>
                  <a:pt x="5853570" y="3365323"/>
                  <a:pt x="5770972" y="3369893"/>
                </a:cubicBezTo>
                <a:cubicBezTo>
                  <a:pt x="5731993" y="3348876"/>
                  <a:pt x="5705091" y="3385599"/>
                  <a:pt x="5632583" y="3357730"/>
                </a:cubicBezTo>
                <a:cubicBezTo>
                  <a:pt x="5594087" y="3357562"/>
                  <a:pt x="5606154" y="3357443"/>
                  <a:pt x="5539996" y="3352890"/>
                </a:cubicBezTo>
                <a:cubicBezTo>
                  <a:pt x="5439049" y="3348000"/>
                  <a:pt x="5408459" y="3356166"/>
                  <a:pt x="5315460" y="3350411"/>
                </a:cubicBezTo>
                <a:cubicBezTo>
                  <a:pt x="5211119" y="3348356"/>
                  <a:pt x="5208881" y="3372469"/>
                  <a:pt x="5072455" y="3338147"/>
                </a:cubicBezTo>
                <a:cubicBezTo>
                  <a:pt x="5061717" y="3354508"/>
                  <a:pt x="5045493" y="3355753"/>
                  <a:pt x="5016364" y="3348937"/>
                </a:cubicBezTo>
                <a:cubicBezTo>
                  <a:pt x="4965900" y="3349130"/>
                  <a:pt x="4977835" y="3389131"/>
                  <a:pt x="4922276" y="3366515"/>
                </a:cubicBezTo>
                <a:cubicBezTo>
                  <a:pt x="4935702" y="3387794"/>
                  <a:pt x="4828733" y="3377760"/>
                  <a:pt x="4856444" y="3399463"/>
                </a:cubicBezTo>
                <a:cubicBezTo>
                  <a:pt x="4827698" y="3420094"/>
                  <a:pt x="4805019" y="3388256"/>
                  <a:pt x="4775993" y="3406312"/>
                </a:cubicBezTo>
                <a:cubicBezTo>
                  <a:pt x="4744470" y="3406056"/>
                  <a:pt x="4706605" y="3394901"/>
                  <a:pt x="4667320" y="3397926"/>
                </a:cubicBezTo>
                <a:cubicBezTo>
                  <a:pt x="4613435" y="3387476"/>
                  <a:pt x="4608100" y="3410487"/>
                  <a:pt x="4540268" y="3424464"/>
                </a:cubicBezTo>
                <a:cubicBezTo>
                  <a:pt x="4508279" y="3412969"/>
                  <a:pt x="4485989" y="3420063"/>
                  <a:pt x="4465491" y="3433154"/>
                </a:cubicBezTo>
                <a:cubicBezTo>
                  <a:pt x="4396498" y="3432601"/>
                  <a:pt x="4338078" y="3453569"/>
                  <a:pt x="4262864" y="3464075"/>
                </a:cubicBezTo>
                <a:cubicBezTo>
                  <a:pt x="4180249" y="3483394"/>
                  <a:pt x="4225769" y="3479019"/>
                  <a:pt x="4175005" y="3493545"/>
                </a:cubicBezTo>
                <a:lnTo>
                  <a:pt x="4030100" y="3514212"/>
                </a:lnTo>
                <a:lnTo>
                  <a:pt x="3926631" y="3525304"/>
                </a:lnTo>
                <a:lnTo>
                  <a:pt x="3897306" y="3547095"/>
                </a:lnTo>
                <a:lnTo>
                  <a:pt x="3896886" y="3547500"/>
                </a:lnTo>
                <a:lnTo>
                  <a:pt x="3834004" y="3550510"/>
                </a:lnTo>
                <a:cubicBezTo>
                  <a:pt x="3800562" y="3554957"/>
                  <a:pt x="3734185" y="3568533"/>
                  <a:pt x="3696227" y="3574175"/>
                </a:cubicBezTo>
                <a:cubicBezTo>
                  <a:pt x="3661780" y="3570074"/>
                  <a:pt x="3640587" y="3551815"/>
                  <a:pt x="3652821" y="3580368"/>
                </a:cubicBezTo>
                <a:cubicBezTo>
                  <a:pt x="3641506" y="3579831"/>
                  <a:pt x="3634593" y="3582151"/>
                  <a:pt x="3629691" y="3585866"/>
                </a:cubicBezTo>
                <a:lnTo>
                  <a:pt x="3595018" y="3571623"/>
                </a:lnTo>
                <a:lnTo>
                  <a:pt x="3551656" y="3577800"/>
                </a:lnTo>
                <a:lnTo>
                  <a:pt x="3541558" y="3579797"/>
                </a:lnTo>
                <a:lnTo>
                  <a:pt x="3465708" y="3565931"/>
                </a:lnTo>
                <a:lnTo>
                  <a:pt x="3458313" y="3560366"/>
                </a:lnTo>
                <a:cubicBezTo>
                  <a:pt x="3450380" y="3556940"/>
                  <a:pt x="3439090" y="3555355"/>
                  <a:pt x="3420278" y="3557947"/>
                </a:cubicBezTo>
                <a:lnTo>
                  <a:pt x="3415952" y="3559424"/>
                </a:lnTo>
                <a:lnTo>
                  <a:pt x="3384432" y="3550905"/>
                </a:lnTo>
                <a:cubicBezTo>
                  <a:pt x="3374259" y="3547029"/>
                  <a:pt x="3265415" y="3542149"/>
                  <a:pt x="3258039" y="3535884"/>
                </a:cubicBezTo>
                <a:cubicBezTo>
                  <a:pt x="3138852" y="3551394"/>
                  <a:pt x="3130647" y="3523871"/>
                  <a:pt x="3015008" y="3528000"/>
                </a:cubicBezTo>
                <a:cubicBezTo>
                  <a:pt x="2914857" y="3486061"/>
                  <a:pt x="2851687" y="3511605"/>
                  <a:pt x="2761910" y="3505496"/>
                </a:cubicBezTo>
                <a:cubicBezTo>
                  <a:pt x="2676401" y="3501198"/>
                  <a:pt x="2636809" y="3514769"/>
                  <a:pt x="2521923" y="3514208"/>
                </a:cubicBezTo>
                <a:cubicBezTo>
                  <a:pt x="2400197" y="3505062"/>
                  <a:pt x="2222818" y="3509922"/>
                  <a:pt x="2085894" y="3490122"/>
                </a:cubicBezTo>
                <a:cubicBezTo>
                  <a:pt x="1978312" y="3483748"/>
                  <a:pt x="1977940" y="3488460"/>
                  <a:pt x="1936305" y="3487966"/>
                </a:cubicBezTo>
                <a:cubicBezTo>
                  <a:pt x="1922459" y="3490683"/>
                  <a:pt x="1849334" y="3482739"/>
                  <a:pt x="1836080" y="3487150"/>
                </a:cubicBezTo>
                <a:lnTo>
                  <a:pt x="1829133" y="3489437"/>
                </a:lnTo>
                <a:lnTo>
                  <a:pt x="1801140" y="3490787"/>
                </a:lnTo>
                <a:lnTo>
                  <a:pt x="1793476" y="3500921"/>
                </a:lnTo>
                <a:lnTo>
                  <a:pt x="1699923" y="3509706"/>
                </a:lnTo>
                <a:cubicBezTo>
                  <a:pt x="1637728" y="3485036"/>
                  <a:pt x="1584624" y="3514467"/>
                  <a:pt x="1474760" y="3513685"/>
                </a:cubicBezTo>
                <a:cubicBezTo>
                  <a:pt x="1445646" y="3505164"/>
                  <a:pt x="1329781" y="3484421"/>
                  <a:pt x="1308130" y="3496703"/>
                </a:cubicBezTo>
                <a:cubicBezTo>
                  <a:pt x="1287409" y="3498430"/>
                  <a:pt x="1265391" y="3492347"/>
                  <a:pt x="1252381" y="3506093"/>
                </a:cubicBezTo>
                <a:cubicBezTo>
                  <a:pt x="1232588" y="3522393"/>
                  <a:pt x="1170020" y="3491785"/>
                  <a:pt x="1174550" y="3512642"/>
                </a:cubicBezTo>
                <a:cubicBezTo>
                  <a:pt x="1119896" y="3512841"/>
                  <a:pt x="1000484" y="3507431"/>
                  <a:pt x="924455" y="3507283"/>
                </a:cubicBezTo>
                <a:cubicBezTo>
                  <a:pt x="887180" y="3483915"/>
                  <a:pt x="777361" y="3516071"/>
                  <a:pt x="718373" y="3511753"/>
                </a:cubicBezTo>
                <a:cubicBezTo>
                  <a:pt x="666588" y="3513355"/>
                  <a:pt x="661645" y="3525551"/>
                  <a:pt x="600444" y="3520899"/>
                </a:cubicBezTo>
                <a:cubicBezTo>
                  <a:pt x="491334" y="3516943"/>
                  <a:pt x="451794" y="3507522"/>
                  <a:pt x="351173" y="3495843"/>
                </a:cubicBezTo>
                <a:cubicBezTo>
                  <a:pt x="237121" y="3487112"/>
                  <a:pt x="235857" y="3499212"/>
                  <a:pt x="108372" y="3484386"/>
                </a:cubicBezTo>
                <a:cubicBezTo>
                  <a:pt x="86318" y="3481054"/>
                  <a:pt x="40657" y="3480329"/>
                  <a:pt x="6467" y="3476532"/>
                </a:cubicBezTo>
                <a:lnTo>
                  <a:pt x="0" y="3475412"/>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6">
            <a:extLst>
              <a:ext uri="{FF2B5EF4-FFF2-40B4-BE49-F238E27FC236}">
                <a16:creationId xmlns:a16="http://schemas.microsoft.com/office/drawing/2014/main" id="{48F779DE-4744-42D6-9C74-33EC94460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2190741"/>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99B70DF-B4B5-CE49-C8A1-305E5CA716CD}"/>
              </a:ext>
            </a:extLst>
          </p:cNvPr>
          <p:cNvSpPr>
            <a:spLocks noGrp="1"/>
          </p:cNvSpPr>
          <p:nvPr>
            <p:ph idx="1"/>
          </p:nvPr>
        </p:nvSpPr>
        <p:spPr>
          <a:xfrm>
            <a:off x="1941207" y="2752316"/>
            <a:ext cx="8309586" cy="2756848"/>
          </a:xfrm>
        </p:spPr>
        <p:txBody>
          <a:bodyPr vert="horz" lIns="91440" tIns="45720" rIns="91440" bIns="45720" rtlCol="0" anchor="t">
            <a:noAutofit/>
          </a:bodyPr>
          <a:lstStyle/>
          <a:p>
            <a:r>
              <a:rPr lang="en-US" dirty="0">
                <a:ea typeface="+mn-lt"/>
                <a:cs typeface="+mn-lt"/>
              </a:rPr>
              <a:t>It can be categorized into different types; one is the categorization into non-stationary and stationary time series. If stationary, it has stochastic properties like variance unvarying with time. Whereas for non-stationary, its properties vary with time, and it can be a trend, random occurrences, seasons, cycles, etc. It is easy and effective to model when it is stationary by applying statistical modeling methods. </a:t>
            </a:r>
            <a:endParaRPr lang="en-US" dirty="0">
              <a:cs typeface="Calibri"/>
            </a:endParaRPr>
          </a:p>
        </p:txBody>
      </p:sp>
    </p:spTree>
    <p:extLst>
      <p:ext uri="{BB962C8B-B14F-4D97-AF65-F5344CB8AC3E}">
        <p14:creationId xmlns:p14="http://schemas.microsoft.com/office/powerpoint/2010/main" val="2315318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2"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433EFDEA-0FC3-56E9-209A-C6865220535B}"/>
              </a:ext>
            </a:extLst>
          </p:cNvPr>
          <p:cNvSpPr>
            <a:spLocks noGrp="1"/>
          </p:cNvSpPr>
          <p:nvPr>
            <p:ph type="title"/>
          </p:nvPr>
        </p:nvSpPr>
        <p:spPr>
          <a:xfrm>
            <a:off x="1143000" y="990599"/>
            <a:ext cx="9906000" cy="685800"/>
          </a:xfrm>
        </p:spPr>
        <p:txBody>
          <a:bodyPr anchor="t">
            <a:normAutofit/>
          </a:bodyPr>
          <a:lstStyle/>
          <a:p>
            <a:br>
              <a:rPr lang="en-US" sz="1900" dirty="0">
                <a:highlight>
                  <a:srgbClr val="FFFFFF"/>
                </a:highlight>
              </a:rPr>
            </a:br>
            <a:r>
              <a:rPr lang="en-US" sz="1900" b="1" dirty="0">
                <a:highlight>
                  <a:srgbClr val="FFFFFF"/>
                </a:highlight>
              </a:rPr>
              <a:t>Components of Time Series Analysis</a:t>
            </a:r>
            <a:endParaRPr lang="en-US" sz="1900" b="1" dirty="0">
              <a:cs typeface="Calibri Light"/>
            </a:endParaRPr>
          </a:p>
          <a:p>
            <a:endParaRPr lang="en-US" sz="1900">
              <a:cs typeface="Calibri Light"/>
            </a:endParaRPr>
          </a:p>
        </p:txBody>
      </p:sp>
      <p:graphicFrame>
        <p:nvGraphicFramePr>
          <p:cNvPr id="5" name="Content Placeholder 2">
            <a:extLst>
              <a:ext uri="{FF2B5EF4-FFF2-40B4-BE49-F238E27FC236}">
                <a16:creationId xmlns:a16="http://schemas.microsoft.com/office/drawing/2014/main" id="{FECC2A22-ECAE-777C-965D-B9E3E3AC36EC}"/>
              </a:ext>
            </a:extLst>
          </p:cNvPr>
          <p:cNvGraphicFramePr>
            <a:graphicFrameLocks noGrp="1"/>
          </p:cNvGraphicFramePr>
          <p:nvPr>
            <p:ph idx="1"/>
            <p:extLst>
              <p:ext uri="{D42A27DB-BD31-4B8C-83A1-F6EECF244321}">
                <p14:modId xmlns:p14="http://schemas.microsoft.com/office/powerpoint/2010/main" val="137445298"/>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773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04994-630F-7E16-290E-A150A7C592B1}"/>
              </a:ext>
            </a:extLst>
          </p:cNvPr>
          <p:cNvSpPr>
            <a:spLocks noGrp="1"/>
          </p:cNvSpPr>
          <p:nvPr>
            <p:ph type="title"/>
          </p:nvPr>
        </p:nvSpPr>
        <p:spPr>
          <a:xfrm>
            <a:off x="897576" y="365125"/>
            <a:ext cx="10456224" cy="603148"/>
          </a:xfrm>
        </p:spPr>
        <p:txBody>
          <a:bodyPr>
            <a:normAutofit fontScale="90000"/>
          </a:bodyPr>
          <a:lstStyle/>
          <a:p>
            <a:r>
              <a:rPr lang="en-US" dirty="0">
                <a:highlight>
                  <a:srgbClr val="FFFFFF"/>
                </a:highlight>
                <a:latin typeface="Calibri"/>
                <a:cs typeface="Calibri"/>
              </a:rPr>
              <a:t>Trend</a:t>
            </a:r>
            <a:endParaRPr lang="en-US" dirty="0"/>
          </a:p>
        </p:txBody>
      </p:sp>
      <p:sp>
        <p:nvSpPr>
          <p:cNvPr id="3" name="Content Placeholder 2">
            <a:extLst>
              <a:ext uri="{FF2B5EF4-FFF2-40B4-BE49-F238E27FC236}">
                <a16:creationId xmlns:a16="http://schemas.microsoft.com/office/drawing/2014/main" id="{FC123663-7485-E82B-A7BE-82C1523716A5}"/>
              </a:ext>
            </a:extLst>
          </p:cNvPr>
          <p:cNvSpPr>
            <a:spLocks noGrp="1"/>
          </p:cNvSpPr>
          <p:nvPr>
            <p:ph idx="1"/>
          </p:nvPr>
        </p:nvSpPr>
        <p:spPr>
          <a:xfrm>
            <a:off x="798616" y="1083418"/>
            <a:ext cx="10456223" cy="5261778"/>
          </a:xfrm>
        </p:spPr>
        <p:txBody>
          <a:bodyPr vert="horz" lIns="91440" tIns="45720" rIns="91440" bIns="45720" rtlCol="0" anchor="t">
            <a:noAutofit/>
          </a:bodyPr>
          <a:lstStyle/>
          <a:p>
            <a:pPr algn="just"/>
            <a:r>
              <a:rPr lang="en-US" dirty="0">
                <a:highlight>
                  <a:srgbClr val="FFFFFF"/>
                </a:highlight>
                <a:ea typeface="+mn-lt"/>
                <a:cs typeface="+mn-lt"/>
              </a:rPr>
              <a:t>Trend shows a common tendency of data. It may move upward or increase or go downward or decrease over a certain, long period of time. The trend is a stable and long-term general tendency of movement of the data. To be a trend, it is not mandatory for the data to move in the same direction. The direction or movement may change over the long-term period but the overall tendency should remain the same in a trend.</a:t>
            </a:r>
            <a:endParaRPr lang="en-US" dirty="0">
              <a:cs typeface="Calibri" panose="020F0502020204030204"/>
            </a:endParaRPr>
          </a:p>
          <a:p>
            <a:pPr algn="just"/>
            <a:r>
              <a:rPr lang="en-US" dirty="0">
                <a:highlight>
                  <a:srgbClr val="FFFFFF"/>
                </a:highlight>
                <a:ea typeface="+mn-lt"/>
                <a:cs typeface="+mn-lt"/>
              </a:rPr>
              <a:t>Some of the examples of trends include – the number of schools, agricultural production, increase in population, etc. It is notable that the trend may move upward, go downward or remain stable over different sections of time.</a:t>
            </a:r>
            <a:endParaRPr lang="en-US" dirty="0"/>
          </a:p>
          <a:p>
            <a:pPr algn="just"/>
            <a:r>
              <a:rPr lang="en-US" dirty="0">
                <a:highlight>
                  <a:srgbClr val="FFFFFF"/>
                </a:highlight>
                <a:ea typeface="+mn-lt"/>
                <a:cs typeface="+mn-lt"/>
              </a:rPr>
              <a:t>A Trend can be either </a:t>
            </a:r>
            <a:r>
              <a:rPr lang="en-US" b="1" dirty="0">
                <a:highlight>
                  <a:srgbClr val="FFFFFF"/>
                </a:highlight>
                <a:ea typeface="+mn-lt"/>
                <a:cs typeface="+mn-lt"/>
              </a:rPr>
              <a:t>linear</a:t>
            </a:r>
            <a:r>
              <a:rPr lang="en-US" dirty="0">
                <a:highlight>
                  <a:srgbClr val="FFFFFF"/>
                </a:highlight>
                <a:ea typeface="+mn-lt"/>
                <a:cs typeface="+mn-lt"/>
              </a:rPr>
              <a:t> or </a:t>
            </a:r>
            <a:r>
              <a:rPr lang="en-US" b="1" dirty="0">
                <a:highlight>
                  <a:srgbClr val="FFFFFF"/>
                </a:highlight>
                <a:ea typeface="+mn-lt"/>
                <a:cs typeface="+mn-lt"/>
              </a:rPr>
              <a:t>non-linear</a:t>
            </a:r>
            <a:r>
              <a:rPr lang="en-US" dirty="0">
                <a:highlight>
                  <a:srgbClr val="FFFFFF"/>
                </a:highlight>
                <a:ea typeface="+mn-lt"/>
                <a:cs typeface="+mn-lt"/>
              </a:rPr>
              <a:t>.</a:t>
            </a:r>
            <a:endParaRPr lang="en-US" dirty="0"/>
          </a:p>
          <a:p>
            <a:endParaRPr lang="en-US" dirty="0">
              <a:cs typeface="Calibri"/>
            </a:endParaRPr>
          </a:p>
        </p:txBody>
      </p:sp>
    </p:spTree>
    <p:extLst>
      <p:ext uri="{BB962C8B-B14F-4D97-AF65-F5344CB8AC3E}">
        <p14:creationId xmlns:p14="http://schemas.microsoft.com/office/powerpoint/2010/main" val="3636561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F1923-4CBD-495A-6094-66B1912E0B9D}"/>
              </a:ext>
            </a:extLst>
          </p:cNvPr>
          <p:cNvSpPr>
            <a:spLocks noGrp="1"/>
          </p:cNvSpPr>
          <p:nvPr>
            <p:ph type="title"/>
          </p:nvPr>
        </p:nvSpPr>
        <p:spPr/>
        <p:txBody>
          <a:bodyPr>
            <a:normAutofit/>
          </a:bodyPr>
          <a:lstStyle/>
          <a:p>
            <a:r>
              <a:rPr lang="en-US" sz="4000" b="1" dirty="0">
                <a:highlight>
                  <a:srgbClr val="FFFFFF"/>
                </a:highlight>
                <a:latin typeface="Calibri"/>
                <a:cs typeface="Calibri"/>
              </a:rPr>
              <a:t>Seasonal Variations</a:t>
            </a:r>
            <a:endParaRPr lang="en-US" sz="4000" dirty="0"/>
          </a:p>
        </p:txBody>
      </p:sp>
      <p:sp>
        <p:nvSpPr>
          <p:cNvPr id="3" name="Content Placeholder 2">
            <a:extLst>
              <a:ext uri="{FF2B5EF4-FFF2-40B4-BE49-F238E27FC236}">
                <a16:creationId xmlns:a16="http://schemas.microsoft.com/office/drawing/2014/main" id="{E45973CB-E3CB-AFEF-B9E9-C2F2318D5A6D}"/>
              </a:ext>
            </a:extLst>
          </p:cNvPr>
          <p:cNvSpPr>
            <a:spLocks noGrp="1"/>
          </p:cNvSpPr>
          <p:nvPr>
            <p:ph idx="1"/>
          </p:nvPr>
        </p:nvSpPr>
        <p:spPr>
          <a:xfrm>
            <a:off x="788720" y="1578223"/>
            <a:ext cx="10565080" cy="4757077"/>
          </a:xfrm>
        </p:spPr>
        <p:txBody>
          <a:bodyPr vert="horz" lIns="91440" tIns="45720" rIns="91440" bIns="45720" rtlCol="0" anchor="t">
            <a:noAutofit/>
          </a:bodyPr>
          <a:lstStyle/>
          <a:p>
            <a:pPr marL="0" indent="0">
              <a:buNone/>
            </a:pPr>
            <a:endParaRPr lang="en-US" sz="1500" b="1" dirty="0">
              <a:highlight>
                <a:srgbClr val="FFFFFF"/>
              </a:highlight>
              <a:cs typeface="Calibri" panose="020F0502020204030204"/>
            </a:endParaRPr>
          </a:p>
          <a:p>
            <a:r>
              <a:rPr lang="en-US" dirty="0">
                <a:highlight>
                  <a:srgbClr val="FFFFFF"/>
                </a:highlight>
                <a:ea typeface="+mn-lt"/>
                <a:cs typeface="+mn-lt"/>
              </a:rPr>
              <a:t>These are the rhythmic forces which operate in a regular and periodic manner over a span of less than a year. They have the same or almost the same pattern during a period of 12 months. This variation will be present in a time series if the data are recorded hourly, daily, weekly, quarterly, or monthly.</a:t>
            </a:r>
            <a:endParaRPr lang="en-US" dirty="0"/>
          </a:p>
          <a:p>
            <a:r>
              <a:rPr lang="en-US" dirty="0">
                <a:highlight>
                  <a:srgbClr val="FFFFFF"/>
                </a:highlight>
                <a:ea typeface="+mn-lt"/>
                <a:cs typeface="+mn-lt"/>
              </a:rPr>
              <a:t>These variations come into play either because of the natural forces or man-made conventions. The various seasons or climatic conditions play an important role in seasonal variations. Such as production of crops depends on seasons, the sale of umbrella and raincoats in the rainy season, and the sale of electric fans and A.C. shoots up in summer seasons.</a:t>
            </a:r>
            <a:endParaRPr lang="en-US" dirty="0"/>
          </a:p>
          <a:p>
            <a:endParaRPr lang="en-US" dirty="0">
              <a:cs typeface="Calibri"/>
            </a:endParaRPr>
          </a:p>
        </p:txBody>
      </p:sp>
    </p:spTree>
    <p:extLst>
      <p:ext uri="{BB962C8B-B14F-4D97-AF65-F5344CB8AC3E}">
        <p14:creationId xmlns:p14="http://schemas.microsoft.com/office/powerpoint/2010/main" val="415006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76E1C-4066-E2F0-9551-76A70B4B8438}"/>
              </a:ext>
            </a:extLst>
          </p:cNvPr>
          <p:cNvSpPr>
            <a:spLocks noGrp="1"/>
          </p:cNvSpPr>
          <p:nvPr>
            <p:ph type="title"/>
          </p:nvPr>
        </p:nvSpPr>
        <p:spPr/>
        <p:txBody>
          <a:bodyPr/>
          <a:lstStyle/>
          <a:p>
            <a:r>
              <a:rPr lang="en-US" dirty="0">
                <a:cs typeface="Calibri Light"/>
              </a:rPr>
              <a:t>Stationarity</a:t>
            </a:r>
            <a:endParaRPr lang="en-US" dirty="0"/>
          </a:p>
        </p:txBody>
      </p:sp>
      <p:sp>
        <p:nvSpPr>
          <p:cNvPr id="3" name="Content Placeholder 2">
            <a:extLst>
              <a:ext uri="{FF2B5EF4-FFF2-40B4-BE49-F238E27FC236}">
                <a16:creationId xmlns:a16="http://schemas.microsoft.com/office/drawing/2014/main" id="{0F327BEA-34E9-BBD6-1251-FECB0F8D0E88}"/>
              </a:ext>
            </a:extLst>
          </p:cNvPr>
          <p:cNvSpPr>
            <a:spLocks noGrp="1"/>
          </p:cNvSpPr>
          <p:nvPr>
            <p:ph idx="1"/>
          </p:nvPr>
        </p:nvSpPr>
        <p:spPr/>
        <p:txBody>
          <a:bodyPr vert="horz" lIns="91440" tIns="45720" rIns="91440" bIns="45720" rtlCol="0" anchor="t">
            <a:normAutofit/>
          </a:bodyPr>
          <a:lstStyle/>
          <a:p>
            <a:r>
              <a:rPr lang="en-US" sz="2400" dirty="0">
                <a:solidFill>
                  <a:srgbClr val="292929"/>
                </a:solidFill>
                <a:highlight>
                  <a:srgbClr val="E9F2FD"/>
                </a:highlight>
                <a:ea typeface="+mn-lt"/>
                <a:cs typeface="+mn-lt"/>
              </a:rPr>
              <a:t>stationarity means that the statistical properties of a process generating a time series do not change over time .</a:t>
            </a:r>
          </a:p>
          <a:p>
            <a:endParaRPr lang="en-US" sz="2400" dirty="0">
              <a:solidFill>
                <a:srgbClr val="292929"/>
              </a:solidFill>
              <a:highlight>
                <a:srgbClr val="E9F2FD"/>
              </a:highlight>
              <a:cs typeface="Calibri"/>
            </a:endParaRPr>
          </a:p>
          <a:p>
            <a:endParaRPr lang="en-US" sz="2400" dirty="0">
              <a:solidFill>
                <a:srgbClr val="292929"/>
              </a:solidFill>
              <a:highlight>
                <a:srgbClr val="E9F2FD"/>
              </a:highlight>
              <a:cs typeface="Calibri"/>
            </a:endParaRPr>
          </a:p>
        </p:txBody>
      </p:sp>
      <p:pic>
        <p:nvPicPr>
          <p:cNvPr id="4" name="Picture 4">
            <a:extLst>
              <a:ext uri="{FF2B5EF4-FFF2-40B4-BE49-F238E27FC236}">
                <a16:creationId xmlns:a16="http://schemas.microsoft.com/office/drawing/2014/main" id="{BFD956F4-AC0E-9AD3-7360-1AAE6789013E}"/>
              </a:ext>
            </a:extLst>
          </p:cNvPr>
          <p:cNvPicPr>
            <a:picLocks noChangeAspect="1"/>
          </p:cNvPicPr>
          <p:nvPr/>
        </p:nvPicPr>
        <p:blipFill>
          <a:blip r:embed="rId2"/>
          <a:stretch>
            <a:fillRect/>
          </a:stretch>
        </p:blipFill>
        <p:spPr>
          <a:xfrm>
            <a:off x="4095370" y="2671098"/>
            <a:ext cx="4653566" cy="3591059"/>
          </a:xfrm>
          <a:prstGeom prst="rect">
            <a:avLst/>
          </a:prstGeom>
        </p:spPr>
      </p:pic>
    </p:spTree>
    <p:extLst>
      <p:ext uri="{BB962C8B-B14F-4D97-AF65-F5344CB8AC3E}">
        <p14:creationId xmlns:p14="http://schemas.microsoft.com/office/powerpoint/2010/main" val="2323205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67003-FF23-7CF6-E4D1-AA9CF0E08BBD}"/>
              </a:ext>
            </a:extLst>
          </p:cNvPr>
          <p:cNvSpPr>
            <a:spLocks noGrp="1"/>
          </p:cNvSpPr>
          <p:nvPr>
            <p:ph type="title"/>
          </p:nvPr>
        </p:nvSpPr>
        <p:spPr/>
        <p:txBody>
          <a:bodyPr/>
          <a:lstStyle/>
          <a:p>
            <a:r>
              <a:rPr lang="en-US" sz="3600" dirty="0">
                <a:latin typeface="Calibri"/>
                <a:cs typeface="Calibri"/>
              </a:rPr>
              <a:t>Statistical Models of time series forecasting AR MA </a:t>
            </a:r>
            <a:endParaRPr lang="en-US"/>
          </a:p>
        </p:txBody>
      </p:sp>
      <p:sp>
        <p:nvSpPr>
          <p:cNvPr id="3" name="Content Placeholder 2">
            <a:extLst>
              <a:ext uri="{FF2B5EF4-FFF2-40B4-BE49-F238E27FC236}">
                <a16:creationId xmlns:a16="http://schemas.microsoft.com/office/drawing/2014/main" id="{F52BB0AB-E11B-9299-218A-1156D6568ED5}"/>
              </a:ext>
            </a:extLst>
          </p:cNvPr>
          <p:cNvSpPr>
            <a:spLocks noGrp="1"/>
          </p:cNvSpPr>
          <p:nvPr>
            <p:ph idx="1"/>
          </p:nvPr>
        </p:nvSpPr>
        <p:spPr/>
        <p:txBody>
          <a:bodyPr vert="horz" lIns="91440" tIns="45720" rIns="91440" bIns="45720" rtlCol="0" anchor="t">
            <a:normAutofit/>
          </a:bodyPr>
          <a:lstStyle/>
          <a:p>
            <a:pPr marL="0" indent="0">
              <a:buNone/>
            </a:pPr>
            <a:r>
              <a:rPr lang="en-US" u="sng" dirty="0">
                <a:cs typeface="Calibri"/>
              </a:rPr>
              <a:t>AR: </a:t>
            </a:r>
            <a:endParaRPr lang="en-US"/>
          </a:p>
          <a:p>
            <a:r>
              <a:rPr lang="en-US" dirty="0">
                <a:cs typeface="Calibri"/>
              </a:rPr>
              <a:t>It is nothing but Auto regressive Model.</a:t>
            </a:r>
          </a:p>
          <a:p>
            <a:r>
              <a:rPr lang="en-US" dirty="0">
                <a:solidFill>
                  <a:srgbClr val="555555"/>
                </a:solidFill>
                <a:highlight>
                  <a:srgbClr val="FFFFFF"/>
                </a:highlight>
                <a:ea typeface="+mn-lt"/>
                <a:cs typeface="+mn-lt"/>
              </a:rPr>
              <a:t>An autoregression model makes an assumption that the observations at previous time steps are useful to predict the value at the next time step.</a:t>
            </a:r>
            <a:endParaRPr lang="en-US" dirty="0">
              <a:cs typeface="Calibri"/>
            </a:endParaRPr>
          </a:p>
          <a:p>
            <a:r>
              <a:rPr lang="en-US" dirty="0">
                <a:solidFill>
                  <a:srgbClr val="555555"/>
                </a:solidFill>
                <a:highlight>
                  <a:srgbClr val="FFFFFF"/>
                </a:highlight>
                <a:ea typeface="+mn-lt"/>
                <a:cs typeface="+mn-lt"/>
              </a:rPr>
              <a:t>This relationship between variables is called correlation.</a:t>
            </a:r>
            <a:endParaRPr lang="en-US" dirty="0">
              <a:solidFill>
                <a:srgbClr val="555555"/>
              </a:solidFill>
              <a:highlight>
                <a:srgbClr val="FFFFFF"/>
              </a:highlight>
              <a:cs typeface="Calibri"/>
            </a:endParaRPr>
          </a:p>
          <a:p>
            <a:r>
              <a:rPr lang="en-US" dirty="0">
                <a:solidFill>
                  <a:srgbClr val="555555"/>
                </a:solidFill>
                <a:highlight>
                  <a:srgbClr val="FFFFFF"/>
                </a:highlight>
                <a:cs typeface="Calibri"/>
              </a:rPr>
              <a:t>We can calculate AR by PACF.</a:t>
            </a:r>
          </a:p>
          <a:p>
            <a:endParaRPr lang="en-US" dirty="0">
              <a:cs typeface="Calibri"/>
            </a:endParaRPr>
          </a:p>
        </p:txBody>
      </p:sp>
    </p:spTree>
    <p:extLst>
      <p:ext uri="{BB962C8B-B14F-4D97-AF65-F5344CB8AC3E}">
        <p14:creationId xmlns:p14="http://schemas.microsoft.com/office/powerpoint/2010/main" val="1368139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2D87E-F8B5-F0E8-7F93-D75645754F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BA2C5BC-51F6-D5A3-9937-B263860E80A0}"/>
              </a:ext>
            </a:extLst>
          </p:cNvPr>
          <p:cNvSpPr>
            <a:spLocks noGrp="1"/>
          </p:cNvSpPr>
          <p:nvPr>
            <p:ph idx="1"/>
          </p:nvPr>
        </p:nvSpPr>
        <p:spPr/>
        <p:txBody>
          <a:bodyPr vert="horz" lIns="91440" tIns="45720" rIns="91440" bIns="45720" rtlCol="0" anchor="t">
            <a:noAutofit/>
          </a:bodyPr>
          <a:lstStyle/>
          <a:p>
            <a:r>
              <a:rPr lang="en-US" b="1" dirty="0"/>
              <a:t>ACF (Auto Correlation Function)</a:t>
            </a:r>
            <a:endParaRPr lang="en-US" dirty="0"/>
          </a:p>
          <a:p>
            <a:r>
              <a:rPr lang="en-US" dirty="0">
                <a:ea typeface="+mn-lt"/>
                <a:cs typeface="+mn-lt"/>
              </a:rPr>
              <a:t>Auto Correlation function takes into consideration of all the past observations irrespective of its effect on the future or present time period. It calculates the correlation between the t and (t-k) time period. It includes all the lags or intervals between t and (t-k) time periods. Correlation is always calculated using the Pearson Correlation formula.</a:t>
            </a:r>
          </a:p>
          <a:p>
            <a:endParaRPr lang="en-US">
              <a:ea typeface="+mn-lt"/>
              <a:cs typeface="+mn-lt"/>
            </a:endParaRPr>
          </a:p>
        </p:txBody>
      </p:sp>
    </p:spTree>
    <p:extLst>
      <p:ext uri="{BB962C8B-B14F-4D97-AF65-F5344CB8AC3E}">
        <p14:creationId xmlns:p14="http://schemas.microsoft.com/office/powerpoint/2010/main" val="34129380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Time Series Analysis</vt:lpstr>
      <vt:lpstr>What is Time Series Data?</vt:lpstr>
      <vt:lpstr>PowerPoint Presentation</vt:lpstr>
      <vt:lpstr> Components of Time Series Analysis </vt:lpstr>
      <vt:lpstr>Trend</vt:lpstr>
      <vt:lpstr>Seasonal Variations</vt:lpstr>
      <vt:lpstr>Stationarity</vt:lpstr>
      <vt:lpstr>Statistical Models of time series forecasting AR MA </vt:lpstr>
      <vt:lpstr>PowerPoint Presentation</vt:lpstr>
      <vt:lpstr>PowerPoint Presentation</vt:lpstr>
      <vt:lpstr>MA</vt:lpstr>
      <vt:lpstr>PowerPoint Presentation</vt:lpstr>
      <vt:lpstr>PowerPoint Presentation</vt:lpstr>
      <vt:lpstr>ARIMA Model </vt:lpstr>
      <vt:lpstr>PowerPoint Presentation</vt:lpstr>
      <vt:lpstr>How to check stationarity</vt:lpstr>
      <vt:lpstr>PowerPoint Presentation</vt:lpstr>
      <vt:lpstr>Convert to stationary</vt:lpstr>
      <vt:lpstr>Problems with ARIMA</vt:lpstr>
      <vt:lpstr>SARIMA</vt:lpstr>
      <vt:lpstr>SARIMAX</vt:lpstr>
      <vt:lpstr>PowerPoint Presentation</vt:lpstr>
      <vt:lpstr>Auto Arima</vt:lpstr>
      <vt:lpstr>Holts winter</vt:lpstr>
      <vt:lpstr>FB prophet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248</cp:revision>
  <dcterms:created xsi:type="dcterms:W3CDTF">2023-04-14T11:53:01Z</dcterms:created>
  <dcterms:modified xsi:type="dcterms:W3CDTF">2023-04-16T13:42:25Z</dcterms:modified>
</cp:coreProperties>
</file>