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59" r:id="rId6"/>
    <p:sldId id="260" r:id="rId7"/>
    <p:sldId id="261" r:id="rId8"/>
    <p:sldId id="262" r:id="rId9"/>
    <p:sldId id="274" r:id="rId10"/>
    <p:sldId id="272" r:id="rId11"/>
    <p:sldId id="263" r:id="rId12"/>
    <p:sldId id="264" r:id="rId13"/>
    <p:sldId id="273" r:id="rId14"/>
    <p:sldId id="276" r:id="rId15"/>
    <p:sldId id="275" r:id="rId16"/>
    <p:sldId id="265" r:id="rId17"/>
    <p:sldId id="266" r:id="rId18"/>
    <p:sldId id="267" r:id="rId19"/>
    <p:sldId id="268" r:id="rId20"/>
    <p:sldId id="284" r:id="rId21"/>
    <p:sldId id="269" r:id="rId22"/>
    <p:sldId id="270" r:id="rId23"/>
    <p:sldId id="277" r:id="rId24"/>
    <p:sldId id="282" r:id="rId25"/>
    <p:sldId id="271" r:id="rId26"/>
    <p:sldId id="278" r:id="rId27"/>
    <p:sldId id="279" r:id="rId28"/>
    <p:sldId id="280" r:id="rId29"/>
    <p:sldId id="281" r:id="rId30"/>
    <p:sldId id="283" r:id="rId31"/>
    <p:sldId id="285" r:id="rId32"/>
    <p:sldId id="286" r:id="rId33"/>
    <p:sldId id="297" r:id="rId34"/>
    <p:sldId id="287" r:id="rId35"/>
    <p:sldId id="288" r:id="rId36"/>
    <p:sldId id="289" r:id="rId37"/>
    <p:sldId id="290" r:id="rId38"/>
    <p:sldId id="291" r:id="rId39"/>
    <p:sldId id="292" r:id="rId40"/>
    <p:sldId id="293" r:id="rId41"/>
    <p:sldId id="294" r:id="rId42"/>
    <p:sldId id="295" r:id="rId43"/>
    <p:sldId id="296" r:id="rId44"/>
    <p:sldId id="300" r:id="rId45"/>
    <p:sldId id="298" r:id="rId46"/>
    <p:sldId id="299" r:id="rId47"/>
    <p:sldId id="301" r:id="rId48"/>
    <p:sldId id="309" r:id="rId49"/>
    <p:sldId id="310" r:id="rId50"/>
    <p:sldId id="311" r:id="rId51"/>
    <p:sldId id="303" r:id="rId52"/>
    <p:sldId id="304" r:id="rId53"/>
    <p:sldId id="305" r:id="rId54"/>
    <p:sldId id="306" r:id="rId55"/>
    <p:sldId id="307" r:id="rId56"/>
    <p:sldId id="30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52261-CD5F-449C-9D49-418861EB5B33}" v="168" dt="2023-02-20T14:17:35.282"/>
    <p1510:client id="{05A10D56-21C5-4B1F-8F25-4685E3CBCCF9}" v="429" dt="2023-02-25T14:58:11.356"/>
    <p1510:client id="{1E5481E6-2D72-4E1A-8831-1B064E055344}" v="459" dt="2023-02-24T15:44:48.273"/>
    <p1510:client id="{55BA3239-21A1-4E99-959A-3C22CD113F94}" v="4" dt="2023-03-01T15:32:06.703"/>
    <p1510:client id="{627D4469-EB0B-4A13-8743-C53BD70F2D29}" v="800" dt="2023-02-26T14:48:19.802"/>
    <p1510:client id="{87C60C88-B70C-4FCA-841C-7AA950A5B25F}" v="247" dt="2023-02-26T12:31:27.418"/>
    <p1510:client id="{99BB5A66-7CDB-48E3-9668-B53396B13F31}" v="10" dt="2023-02-14T14:45:41.541"/>
    <p1510:client id="{AD81D2FA-CEC0-4ABC-873E-905BFC2F1B5B}" v="69" dt="2023-03-03T08:29:33.302"/>
    <p1510:client id="{B5ABB467-7B16-452C-9AE5-9F62A423C7AE}" v="44" dt="2023-03-03T13:49:28.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ten Sahoo" userId="d21df08ee419d28f" providerId="Windows Live" clId="Web-{87C60C88-B70C-4FCA-841C-7AA950A5B25F}"/>
    <pc:docChg chg="addSld modSld">
      <pc:chgData name="Jiten Sahoo" userId="d21df08ee419d28f" providerId="Windows Live" clId="Web-{87C60C88-B70C-4FCA-841C-7AA950A5B25F}" dt="2023-02-26T12:31:27.418" v="207"/>
      <pc:docMkLst>
        <pc:docMk/>
      </pc:docMkLst>
      <pc:sldChg chg="addSp delSp modSp">
        <pc:chgData name="Jiten Sahoo" userId="d21df08ee419d28f" providerId="Windows Live" clId="Web-{87C60C88-B70C-4FCA-841C-7AA950A5B25F}" dt="2023-02-26T12:04:10.560" v="107"/>
        <pc:sldMkLst>
          <pc:docMk/>
          <pc:sldMk cId="2028623172" sldId="287"/>
        </pc:sldMkLst>
        <pc:spChg chg="add del mod">
          <ac:chgData name="Jiten Sahoo" userId="d21df08ee419d28f" providerId="Windows Live" clId="Web-{87C60C88-B70C-4FCA-841C-7AA950A5B25F}" dt="2023-02-26T12:04:10.560" v="107"/>
          <ac:spMkLst>
            <pc:docMk/>
            <pc:sldMk cId="2028623172" sldId="287"/>
            <ac:spMk id="3" creationId="{4240D412-89D7-DDCD-7C8A-6AA65916231F}"/>
          </ac:spMkLst>
        </pc:spChg>
      </pc:sldChg>
      <pc:sldChg chg="modSp new">
        <pc:chgData name="Jiten Sahoo" userId="d21df08ee419d28f" providerId="Windows Live" clId="Web-{87C60C88-B70C-4FCA-841C-7AA950A5B25F}" dt="2023-02-26T11:54:40.852" v="17" actId="20577"/>
        <pc:sldMkLst>
          <pc:docMk/>
          <pc:sldMk cId="3688803840" sldId="292"/>
        </pc:sldMkLst>
        <pc:spChg chg="mod">
          <ac:chgData name="Jiten Sahoo" userId="d21df08ee419d28f" providerId="Windows Live" clId="Web-{87C60C88-B70C-4FCA-841C-7AA950A5B25F}" dt="2023-02-26T11:51:21.891" v="10" actId="20577"/>
          <ac:spMkLst>
            <pc:docMk/>
            <pc:sldMk cId="3688803840" sldId="292"/>
            <ac:spMk id="2" creationId="{A4700FC3-1C67-FEFF-7199-276C84A705AA}"/>
          </ac:spMkLst>
        </pc:spChg>
        <pc:spChg chg="mod">
          <ac:chgData name="Jiten Sahoo" userId="d21df08ee419d28f" providerId="Windows Live" clId="Web-{87C60C88-B70C-4FCA-841C-7AA950A5B25F}" dt="2023-02-26T11:54:40.852" v="17" actId="20577"/>
          <ac:spMkLst>
            <pc:docMk/>
            <pc:sldMk cId="3688803840" sldId="292"/>
            <ac:spMk id="3" creationId="{8B720B09-76ED-30C6-1C23-7E67D0A2488A}"/>
          </ac:spMkLst>
        </pc:spChg>
      </pc:sldChg>
      <pc:sldChg chg="modSp new">
        <pc:chgData name="Jiten Sahoo" userId="d21df08ee419d28f" providerId="Windows Live" clId="Web-{87C60C88-B70C-4FCA-841C-7AA950A5B25F}" dt="2023-02-26T11:56:53.263" v="66" actId="20577"/>
        <pc:sldMkLst>
          <pc:docMk/>
          <pc:sldMk cId="4161689426" sldId="293"/>
        </pc:sldMkLst>
        <pc:spChg chg="mod">
          <ac:chgData name="Jiten Sahoo" userId="d21df08ee419d28f" providerId="Windows Live" clId="Web-{87C60C88-B70C-4FCA-841C-7AA950A5B25F}" dt="2023-02-26T11:56:22.231" v="28" actId="20577"/>
          <ac:spMkLst>
            <pc:docMk/>
            <pc:sldMk cId="4161689426" sldId="293"/>
            <ac:spMk id="2" creationId="{434BC941-EBEB-4E3A-90ED-B23C00E6917D}"/>
          </ac:spMkLst>
        </pc:spChg>
        <pc:spChg chg="mod">
          <ac:chgData name="Jiten Sahoo" userId="d21df08ee419d28f" providerId="Windows Live" clId="Web-{87C60C88-B70C-4FCA-841C-7AA950A5B25F}" dt="2023-02-26T11:56:53.263" v="66" actId="20577"/>
          <ac:spMkLst>
            <pc:docMk/>
            <pc:sldMk cId="4161689426" sldId="293"/>
            <ac:spMk id="3" creationId="{C929A362-CC89-2B48-CAC6-AFA2B41EF678}"/>
          </ac:spMkLst>
        </pc:spChg>
      </pc:sldChg>
      <pc:sldChg chg="modSp new">
        <pc:chgData name="Jiten Sahoo" userId="d21df08ee419d28f" providerId="Windows Live" clId="Web-{87C60C88-B70C-4FCA-841C-7AA950A5B25F}" dt="2023-02-26T12:11:26.545" v="131" actId="14100"/>
        <pc:sldMkLst>
          <pc:docMk/>
          <pc:sldMk cId="456194179" sldId="294"/>
        </pc:sldMkLst>
        <pc:spChg chg="mod">
          <ac:chgData name="Jiten Sahoo" userId="d21df08ee419d28f" providerId="Windows Live" clId="Web-{87C60C88-B70C-4FCA-841C-7AA950A5B25F}" dt="2023-02-26T12:10:41.012" v="126" actId="20577"/>
          <ac:spMkLst>
            <pc:docMk/>
            <pc:sldMk cId="456194179" sldId="294"/>
            <ac:spMk id="2" creationId="{ECAC7002-6564-9D7E-6B98-27714C42A00B}"/>
          </ac:spMkLst>
        </pc:spChg>
        <pc:spChg chg="mod">
          <ac:chgData name="Jiten Sahoo" userId="d21df08ee419d28f" providerId="Windows Live" clId="Web-{87C60C88-B70C-4FCA-841C-7AA950A5B25F}" dt="2023-02-26T12:11:26.545" v="131" actId="14100"/>
          <ac:spMkLst>
            <pc:docMk/>
            <pc:sldMk cId="456194179" sldId="294"/>
            <ac:spMk id="3" creationId="{A0A0510F-830E-AE88-27BD-A8BC1D887991}"/>
          </ac:spMkLst>
        </pc:spChg>
      </pc:sldChg>
      <pc:sldChg chg="modSp new">
        <pc:chgData name="Jiten Sahoo" userId="d21df08ee419d28f" providerId="Windows Live" clId="Web-{87C60C88-B70C-4FCA-841C-7AA950A5B25F}" dt="2023-02-26T12:24:15.777" v="164" actId="20577"/>
        <pc:sldMkLst>
          <pc:docMk/>
          <pc:sldMk cId="616777288" sldId="295"/>
        </pc:sldMkLst>
        <pc:spChg chg="mod">
          <ac:chgData name="Jiten Sahoo" userId="d21df08ee419d28f" providerId="Windows Live" clId="Web-{87C60C88-B70C-4FCA-841C-7AA950A5B25F}" dt="2023-02-26T12:20:48.894" v="134" actId="20577"/>
          <ac:spMkLst>
            <pc:docMk/>
            <pc:sldMk cId="616777288" sldId="295"/>
            <ac:spMk id="2" creationId="{02BBE465-CAB0-6C57-A62F-032B4FD4CCAF}"/>
          </ac:spMkLst>
        </pc:spChg>
        <pc:spChg chg="mod">
          <ac:chgData name="Jiten Sahoo" userId="d21df08ee419d28f" providerId="Windows Live" clId="Web-{87C60C88-B70C-4FCA-841C-7AA950A5B25F}" dt="2023-02-26T12:24:15.777" v="164" actId="20577"/>
          <ac:spMkLst>
            <pc:docMk/>
            <pc:sldMk cId="616777288" sldId="295"/>
            <ac:spMk id="3" creationId="{3049FB3F-7E79-B49A-AEFB-3A73FBBB171D}"/>
          </ac:spMkLst>
        </pc:spChg>
      </pc:sldChg>
      <pc:sldChg chg="addSp delSp modSp new">
        <pc:chgData name="Jiten Sahoo" userId="d21df08ee419d28f" providerId="Windows Live" clId="Web-{87C60C88-B70C-4FCA-841C-7AA950A5B25F}" dt="2023-02-26T12:31:23.668" v="206" actId="1076"/>
        <pc:sldMkLst>
          <pc:docMk/>
          <pc:sldMk cId="2797885692" sldId="296"/>
        </pc:sldMkLst>
        <pc:spChg chg="mod">
          <ac:chgData name="Jiten Sahoo" userId="d21df08ee419d28f" providerId="Windows Live" clId="Web-{87C60C88-B70C-4FCA-841C-7AA950A5B25F}" dt="2023-02-26T12:24:17.777" v="165" actId="20577"/>
          <ac:spMkLst>
            <pc:docMk/>
            <pc:sldMk cId="2797885692" sldId="296"/>
            <ac:spMk id="2" creationId="{6EE72A6E-6771-EC7B-F8B7-1A4A214DB6E5}"/>
          </ac:spMkLst>
        </pc:spChg>
        <pc:spChg chg="mod">
          <ac:chgData name="Jiten Sahoo" userId="d21df08ee419d28f" providerId="Windows Live" clId="Web-{87C60C88-B70C-4FCA-841C-7AA950A5B25F}" dt="2023-02-26T12:31:18.574" v="203" actId="20577"/>
          <ac:spMkLst>
            <pc:docMk/>
            <pc:sldMk cId="2797885692" sldId="296"/>
            <ac:spMk id="3" creationId="{4E67CFD1-5E96-6B50-79EA-807A0286E467}"/>
          </ac:spMkLst>
        </pc:spChg>
        <pc:picChg chg="add del mod">
          <ac:chgData name="Jiten Sahoo" userId="d21df08ee419d28f" providerId="Windows Live" clId="Web-{87C60C88-B70C-4FCA-841C-7AA950A5B25F}" dt="2023-02-26T12:29:52.602" v="196"/>
          <ac:picMkLst>
            <pc:docMk/>
            <pc:sldMk cId="2797885692" sldId="296"/>
            <ac:picMk id="4" creationId="{7493E76C-9672-7179-92B5-F4977677E626}"/>
          </ac:picMkLst>
        </pc:picChg>
        <pc:picChg chg="add del mod">
          <ac:chgData name="Jiten Sahoo" userId="d21df08ee419d28f" providerId="Windows Live" clId="Web-{87C60C88-B70C-4FCA-841C-7AA950A5B25F}" dt="2023-02-26T12:31:23.637" v="205"/>
          <ac:picMkLst>
            <pc:docMk/>
            <pc:sldMk cId="2797885692" sldId="296"/>
            <ac:picMk id="5" creationId="{780FE9B8-A74F-AE2D-2C0D-A2DE27010F55}"/>
          </ac:picMkLst>
        </pc:picChg>
        <pc:picChg chg="add mod">
          <ac:chgData name="Jiten Sahoo" userId="d21df08ee419d28f" providerId="Windows Live" clId="Web-{87C60C88-B70C-4FCA-841C-7AA950A5B25F}" dt="2023-02-26T12:31:23.668" v="206" actId="1076"/>
          <ac:picMkLst>
            <pc:docMk/>
            <pc:sldMk cId="2797885692" sldId="296"/>
            <ac:picMk id="6" creationId="{8D89981B-205F-F39A-31DF-55985D16E415}"/>
          </ac:picMkLst>
        </pc:picChg>
      </pc:sldChg>
      <pc:sldChg chg="addSp modSp new">
        <pc:chgData name="Jiten Sahoo" userId="d21df08ee419d28f" providerId="Windows Live" clId="Web-{87C60C88-B70C-4FCA-841C-7AA950A5B25F}" dt="2023-02-26T12:05:08.266" v="124" actId="20577"/>
        <pc:sldMkLst>
          <pc:docMk/>
          <pc:sldMk cId="2572966533" sldId="297"/>
        </pc:sldMkLst>
        <pc:spChg chg="mod">
          <ac:chgData name="Jiten Sahoo" userId="d21df08ee419d28f" providerId="Windows Live" clId="Web-{87C60C88-B70C-4FCA-841C-7AA950A5B25F}" dt="2023-02-26T12:05:05.312" v="122" actId="20577"/>
          <ac:spMkLst>
            <pc:docMk/>
            <pc:sldMk cId="2572966533" sldId="297"/>
            <ac:spMk id="2" creationId="{4DD8C944-C4D4-11F5-CF2E-12E4489C5355}"/>
          </ac:spMkLst>
        </pc:spChg>
        <pc:spChg chg="mod">
          <ac:chgData name="Jiten Sahoo" userId="d21df08ee419d28f" providerId="Windows Live" clId="Web-{87C60C88-B70C-4FCA-841C-7AA950A5B25F}" dt="2023-02-26T12:05:08.266" v="124" actId="20577"/>
          <ac:spMkLst>
            <pc:docMk/>
            <pc:sldMk cId="2572966533" sldId="297"/>
            <ac:spMk id="3" creationId="{EB9BC83C-5B1D-0281-8E72-3C649BD75770}"/>
          </ac:spMkLst>
        </pc:spChg>
        <pc:picChg chg="add mod">
          <ac:chgData name="Jiten Sahoo" userId="d21df08ee419d28f" providerId="Windows Live" clId="Web-{87C60C88-B70C-4FCA-841C-7AA950A5B25F}" dt="2023-02-26T12:04:41.702" v="116" actId="1076"/>
          <ac:picMkLst>
            <pc:docMk/>
            <pc:sldMk cId="2572966533" sldId="297"/>
            <ac:picMk id="4" creationId="{925D1F6F-DA92-1448-5945-F83519578EF4}"/>
          </ac:picMkLst>
        </pc:picChg>
        <pc:picChg chg="add mod">
          <ac:chgData name="Jiten Sahoo" userId="d21df08ee419d28f" providerId="Windows Live" clId="Web-{87C60C88-B70C-4FCA-841C-7AA950A5B25F}" dt="2023-02-26T12:03:29.465" v="85" actId="14100"/>
          <ac:picMkLst>
            <pc:docMk/>
            <pc:sldMk cId="2572966533" sldId="297"/>
            <ac:picMk id="5" creationId="{3726F3D5-4FC1-B4A2-F975-03B339DEB531}"/>
          </ac:picMkLst>
        </pc:picChg>
      </pc:sldChg>
      <pc:sldChg chg="new">
        <pc:chgData name="Jiten Sahoo" userId="d21df08ee419d28f" providerId="Windows Live" clId="Web-{87C60C88-B70C-4FCA-841C-7AA950A5B25F}" dt="2023-02-26T12:31:27.418" v="207"/>
        <pc:sldMkLst>
          <pc:docMk/>
          <pc:sldMk cId="2317685464" sldId="298"/>
        </pc:sldMkLst>
      </pc:sldChg>
    </pc:docChg>
  </pc:docChgLst>
  <pc:docChgLst>
    <pc:chgData name="Jiten Sahoo" userId="d21df08ee419d28f" providerId="Windows Live" clId="Web-{55BA3239-21A1-4E99-959A-3C22CD113F94}"/>
    <pc:docChg chg="addSld delSld addMainMaster">
      <pc:chgData name="Jiten Sahoo" userId="d21df08ee419d28f" providerId="Windows Live" clId="Web-{55BA3239-21A1-4E99-959A-3C22CD113F94}" dt="2023-03-01T15:32:06.703" v="3"/>
      <pc:docMkLst>
        <pc:docMk/>
      </pc:docMkLst>
      <pc:sldChg chg="new del">
        <pc:chgData name="Jiten Sahoo" userId="d21df08ee419d28f" providerId="Windows Live" clId="Web-{55BA3239-21A1-4E99-959A-3C22CD113F94}" dt="2023-03-01T15:31:51.124" v="2"/>
        <pc:sldMkLst>
          <pc:docMk/>
          <pc:sldMk cId="1278863192" sldId="302"/>
        </pc:sldMkLst>
      </pc:sldChg>
      <pc:sldChg chg="add">
        <pc:chgData name="Jiten Sahoo" userId="d21df08ee419d28f" providerId="Windows Live" clId="Web-{55BA3239-21A1-4E99-959A-3C22CD113F94}" dt="2023-03-01T15:31:43.437" v="1"/>
        <pc:sldMkLst>
          <pc:docMk/>
          <pc:sldMk cId="173948781" sldId="303"/>
        </pc:sldMkLst>
      </pc:sldChg>
      <pc:sldChg chg="add">
        <pc:chgData name="Jiten Sahoo" userId="d21df08ee419d28f" providerId="Windows Live" clId="Web-{55BA3239-21A1-4E99-959A-3C22CD113F94}" dt="2023-03-01T15:32:06.703" v="3"/>
        <pc:sldMkLst>
          <pc:docMk/>
          <pc:sldMk cId="525898192" sldId="304"/>
        </pc:sldMkLst>
      </pc:sldChg>
      <pc:sldMasterChg chg="add addSldLayout">
        <pc:chgData name="Jiten Sahoo" userId="d21df08ee419d28f" providerId="Windows Live" clId="Web-{55BA3239-21A1-4E99-959A-3C22CD113F94}" dt="2023-03-01T15:31:43.437" v="1"/>
        <pc:sldMasterMkLst>
          <pc:docMk/>
          <pc:sldMasterMk cId="2460954070" sldId="2147483660"/>
        </pc:sldMasterMkLst>
        <pc:sldLayoutChg chg="add">
          <pc:chgData name="Jiten Sahoo" userId="d21df08ee419d28f" providerId="Windows Live" clId="Web-{55BA3239-21A1-4E99-959A-3C22CD113F94}" dt="2023-03-01T15:31:43.437" v="1"/>
          <pc:sldLayoutMkLst>
            <pc:docMk/>
            <pc:sldMasterMk cId="2460954070" sldId="2147483660"/>
            <pc:sldLayoutMk cId="2385387890" sldId="2147483661"/>
          </pc:sldLayoutMkLst>
        </pc:sldLayoutChg>
        <pc:sldLayoutChg chg="add">
          <pc:chgData name="Jiten Sahoo" userId="d21df08ee419d28f" providerId="Windows Live" clId="Web-{55BA3239-21A1-4E99-959A-3C22CD113F94}" dt="2023-03-01T15:31:43.437" v="1"/>
          <pc:sldLayoutMkLst>
            <pc:docMk/>
            <pc:sldMasterMk cId="2460954070" sldId="2147483660"/>
            <pc:sldLayoutMk cId="949138452" sldId="2147483662"/>
          </pc:sldLayoutMkLst>
        </pc:sldLayoutChg>
        <pc:sldLayoutChg chg="add">
          <pc:chgData name="Jiten Sahoo" userId="d21df08ee419d28f" providerId="Windows Live" clId="Web-{55BA3239-21A1-4E99-959A-3C22CD113F94}" dt="2023-03-01T15:31:43.437" v="1"/>
          <pc:sldLayoutMkLst>
            <pc:docMk/>
            <pc:sldMasterMk cId="2460954070" sldId="2147483660"/>
            <pc:sldLayoutMk cId="2591524520" sldId="2147483663"/>
          </pc:sldLayoutMkLst>
        </pc:sldLayoutChg>
        <pc:sldLayoutChg chg="add">
          <pc:chgData name="Jiten Sahoo" userId="d21df08ee419d28f" providerId="Windows Live" clId="Web-{55BA3239-21A1-4E99-959A-3C22CD113F94}" dt="2023-03-01T15:31:43.437" v="1"/>
          <pc:sldLayoutMkLst>
            <pc:docMk/>
            <pc:sldMasterMk cId="2460954070" sldId="2147483660"/>
            <pc:sldLayoutMk cId="1203092039" sldId="2147483664"/>
          </pc:sldLayoutMkLst>
        </pc:sldLayoutChg>
        <pc:sldLayoutChg chg="add">
          <pc:chgData name="Jiten Sahoo" userId="d21df08ee419d28f" providerId="Windows Live" clId="Web-{55BA3239-21A1-4E99-959A-3C22CD113F94}" dt="2023-03-01T15:31:43.437" v="1"/>
          <pc:sldLayoutMkLst>
            <pc:docMk/>
            <pc:sldMasterMk cId="2460954070" sldId="2147483660"/>
            <pc:sldLayoutMk cId="3733172339" sldId="2147483665"/>
          </pc:sldLayoutMkLst>
        </pc:sldLayoutChg>
        <pc:sldLayoutChg chg="add">
          <pc:chgData name="Jiten Sahoo" userId="d21df08ee419d28f" providerId="Windows Live" clId="Web-{55BA3239-21A1-4E99-959A-3C22CD113F94}" dt="2023-03-01T15:31:43.437" v="1"/>
          <pc:sldLayoutMkLst>
            <pc:docMk/>
            <pc:sldMasterMk cId="2460954070" sldId="2147483660"/>
            <pc:sldLayoutMk cId="3210312558" sldId="2147483666"/>
          </pc:sldLayoutMkLst>
        </pc:sldLayoutChg>
        <pc:sldLayoutChg chg="add">
          <pc:chgData name="Jiten Sahoo" userId="d21df08ee419d28f" providerId="Windows Live" clId="Web-{55BA3239-21A1-4E99-959A-3C22CD113F94}" dt="2023-03-01T15:31:43.437" v="1"/>
          <pc:sldLayoutMkLst>
            <pc:docMk/>
            <pc:sldMasterMk cId="2460954070" sldId="2147483660"/>
            <pc:sldLayoutMk cId="3146388984" sldId="2147483667"/>
          </pc:sldLayoutMkLst>
        </pc:sldLayoutChg>
        <pc:sldLayoutChg chg="add">
          <pc:chgData name="Jiten Sahoo" userId="d21df08ee419d28f" providerId="Windows Live" clId="Web-{55BA3239-21A1-4E99-959A-3C22CD113F94}" dt="2023-03-01T15:31:43.437" v="1"/>
          <pc:sldLayoutMkLst>
            <pc:docMk/>
            <pc:sldMasterMk cId="2460954070" sldId="2147483660"/>
            <pc:sldLayoutMk cId="3171841454" sldId="2147483668"/>
          </pc:sldLayoutMkLst>
        </pc:sldLayoutChg>
        <pc:sldLayoutChg chg="add">
          <pc:chgData name="Jiten Sahoo" userId="d21df08ee419d28f" providerId="Windows Live" clId="Web-{55BA3239-21A1-4E99-959A-3C22CD113F94}" dt="2023-03-01T15:31:43.437" v="1"/>
          <pc:sldLayoutMkLst>
            <pc:docMk/>
            <pc:sldMasterMk cId="2460954070" sldId="2147483660"/>
            <pc:sldLayoutMk cId="1718958274" sldId="2147483669"/>
          </pc:sldLayoutMkLst>
        </pc:sldLayoutChg>
        <pc:sldLayoutChg chg="add">
          <pc:chgData name="Jiten Sahoo" userId="d21df08ee419d28f" providerId="Windows Live" clId="Web-{55BA3239-21A1-4E99-959A-3C22CD113F94}" dt="2023-03-01T15:31:43.437" v="1"/>
          <pc:sldLayoutMkLst>
            <pc:docMk/>
            <pc:sldMasterMk cId="2460954070" sldId="2147483660"/>
            <pc:sldLayoutMk cId="2202905451" sldId="2147483670"/>
          </pc:sldLayoutMkLst>
        </pc:sldLayoutChg>
        <pc:sldLayoutChg chg="add">
          <pc:chgData name="Jiten Sahoo" userId="d21df08ee419d28f" providerId="Windows Live" clId="Web-{55BA3239-21A1-4E99-959A-3C22CD113F94}" dt="2023-03-01T15:31:43.437" v="1"/>
          <pc:sldLayoutMkLst>
            <pc:docMk/>
            <pc:sldMasterMk cId="2460954070" sldId="2147483660"/>
            <pc:sldLayoutMk cId="3479445657" sldId="2147483671"/>
          </pc:sldLayoutMkLst>
        </pc:sldLayoutChg>
      </pc:sldMasterChg>
    </pc:docChg>
  </pc:docChgLst>
  <pc:docChgLst>
    <pc:chgData name="Jiten Sahoo" userId="d21df08ee419d28f" providerId="Windows Live" clId="Web-{03E52261-CD5F-449C-9D49-418861EB5B33}"/>
    <pc:docChg chg="addSld modSld">
      <pc:chgData name="Jiten Sahoo" userId="d21df08ee419d28f" providerId="Windows Live" clId="Web-{03E52261-CD5F-449C-9D49-418861EB5B33}" dt="2023-02-20T14:17:33.329" v="173" actId="20577"/>
      <pc:docMkLst>
        <pc:docMk/>
      </pc:docMkLst>
      <pc:sldChg chg="modSp">
        <pc:chgData name="Jiten Sahoo" userId="d21df08ee419d28f" providerId="Windows Live" clId="Web-{03E52261-CD5F-449C-9D49-418861EB5B33}" dt="2023-02-20T13:37:47.891" v="10" actId="20577"/>
        <pc:sldMkLst>
          <pc:docMk/>
          <pc:sldMk cId="109857222" sldId="256"/>
        </pc:sldMkLst>
        <pc:spChg chg="mod">
          <ac:chgData name="Jiten Sahoo" userId="d21df08ee419d28f" providerId="Windows Live" clId="Web-{03E52261-CD5F-449C-9D49-418861EB5B33}" dt="2023-02-20T13:37:47.891" v="10" actId="20577"/>
          <ac:spMkLst>
            <pc:docMk/>
            <pc:sldMk cId="109857222" sldId="256"/>
            <ac:spMk id="2" creationId="{00000000-0000-0000-0000-000000000000}"/>
          </ac:spMkLst>
        </pc:spChg>
      </pc:sldChg>
      <pc:sldChg chg="addSp modSp">
        <pc:chgData name="Jiten Sahoo" userId="d21df08ee419d28f" providerId="Windows Live" clId="Web-{03E52261-CD5F-449C-9D49-418861EB5B33}" dt="2023-02-20T13:38:45.596" v="22" actId="20577"/>
        <pc:sldMkLst>
          <pc:docMk/>
          <pc:sldMk cId="37049670" sldId="257"/>
        </pc:sldMkLst>
        <pc:spChg chg="mod">
          <ac:chgData name="Jiten Sahoo" userId="d21df08ee419d28f" providerId="Windows Live" clId="Web-{03E52261-CD5F-449C-9D49-418861EB5B33}" dt="2023-02-20T13:38:45.596" v="22" actId="20577"/>
          <ac:spMkLst>
            <pc:docMk/>
            <pc:sldMk cId="37049670" sldId="257"/>
            <ac:spMk id="2" creationId="{0EFCC8F1-F7BB-4378-5A4C-C9D356D82BDC}"/>
          </ac:spMkLst>
        </pc:spChg>
        <pc:spChg chg="mod">
          <ac:chgData name="Jiten Sahoo" userId="d21df08ee419d28f" providerId="Windows Live" clId="Web-{03E52261-CD5F-449C-9D49-418861EB5B33}" dt="2023-02-20T13:38:09.720" v="16" actId="20577"/>
          <ac:spMkLst>
            <pc:docMk/>
            <pc:sldMk cId="37049670" sldId="257"/>
            <ac:spMk id="3" creationId="{786950E7-E46F-349B-AAF3-B9FD1B3EC2FA}"/>
          </ac:spMkLst>
        </pc:spChg>
        <pc:picChg chg="add mod">
          <ac:chgData name="Jiten Sahoo" userId="d21df08ee419d28f" providerId="Windows Live" clId="Web-{03E52261-CD5F-449C-9D49-418861EB5B33}" dt="2023-02-20T13:38:18.345" v="20" actId="14100"/>
          <ac:picMkLst>
            <pc:docMk/>
            <pc:sldMk cId="37049670" sldId="257"/>
            <ac:picMk id="4" creationId="{8C0019A8-1EBE-4A51-2413-6F509EF2911D}"/>
          </ac:picMkLst>
        </pc:picChg>
      </pc:sldChg>
      <pc:sldChg chg="addSp modSp mod setBg">
        <pc:chgData name="Jiten Sahoo" userId="d21df08ee419d28f" providerId="Windows Live" clId="Web-{03E52261-CD5F-449C-9D49-418861EB5B33}" dt="2023-02-20T13:45:46.641" v="39" actId="1076"/>
        <pc:sldMkLst>
          <pc:docMk/>
          <pc:sldMk cId="2665898651" sldId="258"/>
        </pc:sldMkLst>
        <pc:spChg chg="mod">
          <ac:chgData name="Jiten Sahoo" userId="d21df08ee419d28f" providerId="Windows Live" clId="Web-{03E52261-CD5F-449C-9D49-418861EB5B33}" dt="2023-02-20T13:45:46.641" v="39" actId="1076"/>
          <ac:spMkLst>
            <pc:docMk/>
            <pc:sldMk cId="2665898651" sldId="258"/>
            <ac:spMk id="2" creationId="{51EC7E04-243B-ECF0-D386-D213A9F33300}"/>
          </ac:spMkLst>
        </pc:spChg>
        <pc:spChg chg="mod">
          <ac:chgData name="Jiten Sahoo" userId="d21df08ee419d28f" providerId="Windows Live" clId="Web-{03E52261-CD5F-449C-9D49-418861EB5B33}" dt="2023-02-20T13:41:22.320" v="38" actId="20577"/>
          <ac:spMkLst>
            <pc:docMk/>
            <pc:sldMk cId="2665898651" sldId="258"/>
            <ac:spMk id="3" creationId="{9AD7021A-F9B9-3DEE-2E75-86B646FBED7C}"/>
          </ac:spMkLst>
        </pc:spChg>
        <pc:spChg chg="add">
          <ac:chgData name="Jiten Sahoo" userId="d21df08ee419d28f" providerId="Windows Live" clId="Web-{03E52261-CD5F-449C-9D49-418861EB5B33}" dt="2023-02-20T13:40:45.037" v="36"/>
          <ac:spMkLst>
            <pc:docMk/>
            <pc:sldMk cId="2665898651" sldId="258"/>
            <ac:spMk id="9" creationId="{2C61293E-6EBE-43EF-A52C-9BEBFD7679D4}"/>
          </ac:spMkLst>
        </pc:spChg>
        <pc:spChg chg="add">
          <ac:chgData name="Jiten Sahoo" userId="d21df08ee419d28f" providerId="Windows Live" clId="Web-{03E52261-CD5F-449C-9D49-418861EB5B33}" dt="2023-02-20T13:40:45.037" v="36"/>
          <ac:spMkLst>
            <pc:docMk/>
            <pc:sldMk cId="2665898651" sldId="258"/>
            <ac:spMk id="11" creationId="{21540236-BFD5-4A9D-8840-4703E7F76825}"/>
          </ac:spMkLst>
        </pc:spChg>
        <pc:picChg chg="add">
          <ac:chgData name="Jiten Sahoo" userId="d21df08ee419d28f" providerId="Windows Live" clId="Web-{03E52261-CD5F-449C-9D49-418861EB5B33}" dt="2023-02-20T13:40:45.037" v="36"/>
          <ac:picMkLst>
            <pc:docMk/>
            <pc:sldMk cId="2665898651" sldId="258"/>
            <ac:picMk id="5" creationId="{D9525718-A0DC-13EE-9909-EA24C5762E36}"/>
          </ac:picMkLst>
        </pc:picChg>
      </pc:sldChg>
      <pc:sldChg chg="modSp">
        <pc:chgData name="Jiten Sahoo" userId="d21df08ee419d28f" providerId="Windows Live" clId="Web-{03E52261-CD5F-449C-9D49-418861EB5B33}" dt="2023-02-20T13:46:36.252" v="41" actId="20577"/>
        <pc:sldMkLst>
          <pc:docMk/>
          <pc:sldMk cId="1822587038" sldId="259"/>
        </pc:sldMkLst>
        <pc:spChg chg="mod">
          <ac:chgData name="Jiten Sahoo" userId="d21df08ee419d28f" providerId="Windows Live" clId="Web-{03E52261-CD5F-449C-9D49-418861EB5B33}" dt="2023-02-20T13:46:36.252" v="41" actId="20577"/>
          <ac:spMkLst>
            <pc:docMk/>
            <pc:sldMk cId="1822587038" sldId="259"/>
            <ac:spMk id="3" creationId="{21668E62-4A17-7DDB-8A7C-A41054A485A2}"/>
          </ac:spMkLst>
        </pc:spChg>
      </pc:sldChg>
      <pc:sldChg chg="modSp new">
        <pc:chgData name="Jiten Sahoo" userId="d21df08ee419d28f" providerId="Windows Live" clId="Web-{03E52261-CD5F-449C-9D49-418861EB5B33}" dt="2023-02-20T13:49:23.617" v="72" actId="20577"/>
        <pc:sldMkLst>
          <pc:docMk/>
          <pc:sldMk cId="3194550553" sldId="260"/>
        </pc:sldMkLst>
        <pc:spChg chg="mod">
          <ac:chgData name="Jiten Sahoo" userId="d21df08ee419d28f" providerId="Windows Live" clId="Web-{03E52261-CD5F-449C-9D49-418861EB5B33}" dt="2023-02-20T13:49:23.617" v="72" actId="20577"/>
          <ac:spMkLst>
            <pc:docMk/>
            <pc:sldMk cId="3194550553" sldId="260"/>
            <ac:spMk id="3" creationId="{BFEF6BF3-3000-2216-7B7D-B1D27F4FC035}"/>
          </ac:spMkLst>
        </pc:spChg>
      </pc:sldChg>
      <pc:sldChg chg="modSp new">
        <pc:chgData name="Jiten Sahoo" userId="d21df08ee419d28f" providerId="Windows Live" clId="Web-{03E52261-CD5F-449C-9D49-418861EB5B33}" dt="2023-02-20T13:49:25.805" v="78" actId="20577"/>
        <pc:sldMkLst>
          <pc:docMk/>
          <pc:sldMk cId="3723288102" sldId="261"/>
        </pc:sldMkLst>
        <pc:spChg chg="mod">
          <ac:chgData name="Jiten Sahoo" userId="d21df08ee419d28f" providerId="Windows Live" clId="Web-{03E52261-CD5F-449C-9D49-418861EB5B33}" dt="2023-02-20T13:49:25.805" v="78" actId="20577"/>
          <ac:spMkLst>
            <pc:docMk/>
            <pc:sldMk cId="3723288102" sldId="261"/>
            <ac:spMk id="2" creationId="{A211EC79-36B7-4907-CCFA-20B28C1D8BDF}"/>
          </ac:spMkLst>
        </pc:spChg>
        <pc:spChg chg="mod">
          <ac:chgData name="Jiten Sahoo" userId="d21df08ee419d28f" providerId="Windows Live" clId="Web-{03E52261-CD5F-449C-9D49-418861EB5B33}" dt="2023-02-20T13:48:03.114" v="57" actId="20577"/>
          <ac:spMkLst>
            <pc:docMk/>
            <pc:sldMk cId="3723288102" sldId="261"/>
            <ac:spMk id="3" creationId="{DDA5EFF5-34D3-EBD9-F09A-C1375EEDC938}"/>
          </ac:spMkLst>
        </pc:spChg>
      </pc:sldChg>
      <pc:sldChg chg="modSp new">
        <pc:chgData name="Jiten Sahoo" userId="d21df08ee419d28f" providerId="Windows Live" clId="Web-{03E52261-CD5F-449C-9D49-418861EB5B33}" dt="2023-02-20T13:48:38.475" v="62" actId="20577"/>
        <pc:sldMkLst>
          <pc:docMk/>
          <pc:sldMk cId="40727048" sldId="262"/>
        </pc:sldMkLst>
        <pc:spChg chg="mod">
          <ac:chgData name="Jiten Sahoo" userId="d21df08ee419d28f" providerId="Windows Live" clId="Web-{03E52261-CD5F-449C-9D49-418861EB5B33}" dt="2023-02-20T13:48:38.475" v="62" actId="20577"/>
          <ac:spMkLst>
            <pc:docMk/>
            <pc:sldMk cId="40727048" sldId="262"/>
            <ac:spMk id="3" creationId="{A776FCCA-98E2-886B-79F7-DE8B0116B388}"/>
          </ac:spMkLst>
        </pc:spChg>
      </pc:sldChg>
      <pc:sldChg chg="modSp new">
        <pc:chgData name="Jiten Sahoo" userId="d21df08ee419d28f" providerId="Windows Live" clId="Web-{03E52261-CD5F-449C-9D49-418861EB5B33}" dt="2023-02-20T13:50:03.775" v="90" actId="14100"/>
        <pc:sldMkLst>
          <pc:docMk/>
          <pc:sldMk cId="2701880675" sldId="263"/>
        </pc:sldMkLst>
        <pc:spChg chg="mod">
          <ac:chgData name="Jiten Sahoo" userId="d21df08ee419d28f" providerId="Windows Live" clId="Web-{03E52261-CD5F-449C-9D49-418861EB5B33}" dt="2023-02-20T13:49:56.759" v="88" actId="20577"/>
          <ac:spMkLst>
            <pc:docMk/>
            <pc:sldMk cId="2701880675" sldId="263"/>
            <ac:spMk id="2" creationId="{2D8C2519-7DCA-9D4E-4D08-F2CFF1A29F04}"/>
          </ac:spMkLst>
        </pc:spChg>
        <pc:spChg chg="mod">
          <ac:chgData name="Jiten Sahoo" userId="d21df08ee419d28f" providerId="Windows Live" clId="Web-{03E52261-CD5F-449C-9D49-418861EB5B33}" dt="2023-02-20T13:50:03.775" v="90" actId="14100"/>
          <ac:spMkLst>
            <pc:docMk/>
            <pc:sldMk cId="2701880675" sldId="263"/>
            <ac:spMk id="3" creationId="{9AF2E208-5E0D-1072-2784-3745081AF4EB}"/>
          </ac:spMkLst>
        </pc:spChg>
      </pc:sldChg>
      <pc:sldChg chg="modSp new">
        <pc:chgData name="Jiten Sahoo" userId="d21df08ee419d28f" providerId="Windows Live" clId="Web-{03E52261-CD5F-449C-9D49-418861EB5B33}" dt="2023-02-20T14:00:09.732" v="96" actId="20577"/>
        <pc:sldMkLst>
          <pc:docMk/>
          <pc:sldMk cId="2643671669" sldId="264"/>
        </pc:sldMkLst>
        <pc:spChg chg="mod">
          <ac:chgData name="Jiten Sahoo" userId="d21df08ee419d28f" providerId="Windows Live" clId="Web-{03E52261-CD5F-449C-9D49-418861EB5B33}" dt="2023-02-20T14:00:09.732" v="96" actId="20577"/>
          <ac:spMkLst>
            <pc:docMk/>
            <pc:sldMk cId="2643671669" sldId="264"/>
            <ac:spMk id="3" creationId="{129E45BE-C271-4E61-A35E-2CBA708B06BA}"/>
          </ac:spMkLst>
        </pc:spChg>
      </pc:sldChg>
      <pc:sldChg chg="modSp new">
        <pc:chgData name="Jiten Sahoo" userId="d21df08ee419d28f" providerId="Windows Live" clId="Web-{03E52261-CD5F-449C-9D49-418861EB5B33}" dt="2023-02-20T14:11:54.693" v="119" actId="20577"/>
        <pc:sldMkLst>
          <pc:docMk/>
          <pc:sldMk cId="403220246" sldId="265"/>
        </pc:sldMkLst>
        <pc:spChg chg="mod">
          <ac:chgData name="Jiten Sahoo" userId="d21df08ee419d28f" providerId="Windows Live" clId="Web-{03E52261-CD5F-449C-9D49-418861EB5B33}" dt="2023-02-20T14:07:21.997" v="105" actId="20577"/>
          <ac:spMkLst>
            <pc:docMk/>
            <pc:sldMk cId="403220246" sldId="265"/>
            <ac:spMk id="2" creationId="{E4E6CF1A-59CB-636E-496F-924A9A04865E}"/>
          </ac:spMkLst>
        </pc:spChg>
        <pc:spChg chg="mod">
          <ac:chgData name="Jiten Sahoo" userId="d21df08ee419d28f" providerId="Windows Live" clId="Web-{03E52261-CD5F-449C-9D49-418861EB5B33}" dt="2023-02-20T14:11:54.693" v="119" actId="20577"/>
          <ac:spMkLst>
            <pc:docMk/>
            <pc:sldMk cId="403220246" sldId="265"/>
            <ac:spMk id="3" creationId="{DBED2777-54FD-91A1-8FFD-E663FDFAAFB5}"/>
          </ac:spMkLst>
        </pc:spChg>
      </pc:sldChg>
      <pc:sldChg chg="addSp delSp modSp new">
        <pc:chgData name="Jiten Sahoo" userId="d21df08ee419d28f" providerId="Windows Live" clId="Web-{03E52261-CD5F-449C-9D49-418861EB5B33}" dt="2023-02-20T14:07:35.044" v="107" actId="14100"/>
        <pc:sldMkLst>
          <pc:docMk/>
          <pc:sldMk cId="810293343" sldId="266"/>
        </pc:sldMkLst>
        <pc:spChg chg="del">
          <ac:chgData name="Jiten Sahoo" userId="d21df08ee419d28f" providerId="Windows Live" clId="Web-{03E52261-CD5F-449C-9D49-418861EB5B33}" dt="2023-02-20T14:07:30.059" v="106"/>
          <ac:spMkLst>
            <pc:docMk/>
            <pc:sldMk cId="810293343" sldId="266"/>
            <ac:spMk id="3" creationId="{FCCAE715-7278-6A03-6620-283EC42401B9}"/>
          </ac:spMkLst>
        </pc:spChg>
        <pc:picChg chg="add mod ord">
          <ac:chgData name="Jiten Sahoo" userId="d21df08ee419d28f" providerId="Windows Live" clId="Web-{03E52261-CD5F-449C-9D49-418861EB5B33}" dt="2023-02-20T14:07:35.044" v="107" actId="14100"/>
          <ac:picMkLst>
            <pc:docMk/>
            <pc:sldMk cId="810293343" sldId="266"/>
            <ac:picMk id="4" creationId="{AEAA8F3E-3F4A-0EB0-B0EE-0368CBB8CA8C}"/>
          </ac:picMkLst>
        </pc:picChg>
      </pc:sldChg>
      <pc:sldChg chg="modSp new">
        <pc:chgData name="Jiten Sahoo" userId="d21df08ee419d28f" providerId="Windows Live" clId="Web-{03E52261-CD5F-449C-9D49-418861EB5B33}" dt="2023-02-20T14:12:30.226" v="139" actId="20577"/>
        <pc:sldMkLst>
          <pc:docMk/>
          <pc:sldMk cId="4003676646" sldId="267"/>
        </pc:sldMkLst>
        <pc:spChg chg="mod">
          <ac:chgData name="Jiten Sahoo" userId="d21df08ee419d28f" providerId="Windows Live" clId="Web-{03E52261-CD5F-449C-9D49-418861EB5B33}" dt="2023-02-20T14:12:28.460" v="138" actId="20577"/>
          <ac:spMkLst>
            <pc:docMk/>
            <pc:sldMk cId="4003676646" sldId="267"/>
            <ac:spMk id="2" creationId="{354597F2-5264-87F8-7857-1C5D59D0DFA0}"/>
          </ac:spMkLst>
        </pc:spChg>
        <pc:spChg chg="mod">
          <ac:chgData name="Jiten Sahoo" userId="d21df08ee419d28f" providerId="Windows Live" clId="Web-{03E52261-CD5F-449C-9D49-418861EB5B33}" dt="2023-02-20T14:12:30.226" v="139" actId="20577"/>
          <ac:spMkLst>
            <pc:docMk/>
            <pc:sldMk cId="4003676646" sldId="267"/>
            <ac:spMk id="3" creationId="{AD300CF7-F7D1-46DB-F23B-4AB79F9E6896}"/>
          </ac:spMkLst>
        </pc:spChg>
      </pc:sldChg>
      <pc:sldChg chg="addSp modSp new mod setBg">
        <pc:chgData name="Jiten Sahoo" userId="d21df08ee419d28f" providerId="Windows Live" clId="Web-{03E52261-CD5F-449C-9D49-418861EB5B33}" dt="2023-02-20T14:14:49.027" v="155" actId="14100"/>
        <pc:sldMkLst>
          <pc:docMk/>
          <pc:sldMk cId="2175451632" sldId="268"/>
        </pc:sldMkLst>
        <pc:spChg chg="mod">
          <ac:chgData name="Jiten Sahoo" userId="d21df08ee419d28f" providerId="Windows Live" clId="Web-{03E52261-CD5F-449C-9D49-418861EB5B33}" dt="2023-02-20T14:14:49.027" v="155" actId="14100"/>
          <ac:spMkLst>
            <pc:docMk/>
            <pc:sldMk cId="2175451632" sldId="268"/>
            <ac:spMk id="2" creationId="{A4C2C5E3-ACDC-95D0-5465-3329711B8823}"/>
          </ac:spMkLst>
        </pc:spChg>
        <pc:spChg chg="mod">
          <ac:chgData name="Jiten Sahoo" userId="d21df08ee419d28f" providerId="Windows Live" clId="Web-{03E52261-CD5F-449C-9D49-418861EB5B33}" dt="2023-02-20T14:14:45.652" v="154" actId="20577"/>
          <ac:spMkLst>
            <pc:docMk/>
            <pc:sldMk cId="2175451632" sldId="268"/>
            <ac:spMk id="3" creationId="{ADAAE9DA-426D-F377-AA0C-284BFC686453}"/>
          </ac:spMkLst>
        </pc:spChg>
        <pc:spChg chg="add">
          <ac:chgData name="Jiten Sahoo" userId="d21df08ee419d28f" providerId="Windows Live" clId="Web-{03E52261-CD5F-449C-9D49-418861EB5B33}" dt="2023-02-20T14:14:32.792" v="149"/>
          <ac:spMkLst>
            <pc:docMk/>
            <pc:sldMk cId="2175451632" sldId="268"/>
            <ac:spMk id="8" creationId="{2B566528-1B12-4246-9431-5C2D7D081168}"/>
          </ac:spMkLst>
        </pc:spChg>
        <pc:spChg chg="add">
          <ac:chgData name="Jiten Sahoo" userId="d21df08ee419d28f" providerId="Windows Live" clId="Web-{03E52261-CD5F-449C-9D49-418861EB5B33}" dt="2023-02-20T14:14:32.792" v="149"/>
          <ac:spMkLst>
            <pc:docMk/>
            <pc:sldMk cId="2175451632" sldId="268"/>
            <ac:spMk id="10" creationId="{2E80C965-DB6D-4F81-9E9E-B027384D0BD6}"/>
          </ac:spMkLst>
        </pc:spChg>
        <pc:spChg chg="add">
          <ac:chgData name="Jiten Sahoo" userId="d21df08ee419d28f" providerId="Windows Live" clId="Web-{03E52261-CD5F-449C-9D49-418861EB5B33}" dt="2023-02-20T14:14:32.792" v="149"/>
          <ac:spMkLst>
            <pc:docMk/>
            <pc:sldMk cId="2175451632" sldId="268"/>
            <ac:spMk id="12" creationId="{A580F890-B085-4E95-96AA-55AEBEC5CE6E}"/>
          </ac:spMkLst>
        </pc:spChg>
        <pc:spChg chg="add">
          <ac:chgData name="Jiten Sahoo" userId="d21df08ee419d28f" providerId="Windows Live" clId="Web-{03E52261-CD5F-449C-9D49-418861EB5B33}" dt="2023-02-20T14:14:32.792" v="149"/>
          <ac:spMkLst>
            <pc:docMk/>
            <pc:sldMk cId="2175451632" sldId="268"/>
            <ac:spMk id="14" creationId="{D3F51FEB-38FB-4F6C-9F7B-2F2AFAB65463}"/>
          </ac:spMkLst>
        </pc:spChg>
        <pc:spChg chg="add">
          <ac:chgData name="Jiten Sahoo" userId="d21df08ee419d28f" providerId="Windows Live" clId="Web-{03E52261-CD5F-449C-9D49-418861EB5B33}" dt="2023-02-20T14:14:32.792" v="149"/>
          <ac:spMkLst>
            <pc:docMk/>
            <pc:sldMk cId="2175451632" sldId="268"/>
            <ac:spMk id="16" creationId="{1E547BA6-BAE0-43BB-A7CA-60F69CE252F0}"/>
          </ac:spMkLst>
        </pc:spChg>
      </pc:sldChg>
      <pc:sldChg chg="modSp new">
        <pc:chgData name="Jiten Sahoo" userId="d21df08ee419d28f" providerId="Windows Live" clId="Web-{03E52261-CD5F-449C-9D49-418861EB5B33}" dt="2023-02-20T14:17:33.329" v="173" actId="20577"/>
        <pc:sldMkLst>
          <pc:docMk/>
          <pc:sldMk cId="3948820828" sldId="269"/>
        </pc:sldMkLst>
        <pc:spChg chg="mod">
          <ac:chgData name="Jiten Sahoo" userId="d21df08ee419d28f" providerId="Windows Live" clId="Web-{03E52261-CD5F-449C-9D49-418861EB5B33}" dt="2023-02-20T14:17:33.329" v="173" actId="20577"/>
          <ac:spMkLst>
            <pc:docMk/>
            <pc:sldMk cId="3948820828" sldId="269"/>
            <ac:spMk id="2" creationId="{3CA410F0-F573-6E92-6DF5-6EC5421A1141}"/>
          </ac:spMkLst>
        </pc:spChg>
        <pc:spChg chg="mod">
          <ac:chgData name="Jiten Sahoo" userId="d21df08ee419d28f" providerId="Windows Live" clId="Web-{03E52261-CD5F-449C-9D49-418861EB5B33}" dt="2023-02-20T14:17:25.048" v="159" actId="20577"/>
          <ac:spMkLst>
            <pc:docMk/>
            <pc:sldMk cId="3948820828" sldId="269"/>
            <ac:spMk id="3" creationId="{D5D2ADDB-6F03-1BFD-8511-BEC83B022D76}"/>
          </ac:spMkLst>
        </pc:spChg>
      </pc:sldChg>
      <pc:sldChg chg="new">
        <pc:chgData name="Jiten Sahoo" userId="d21df08ee419d28f" providerId="Windows Live" clId="Web-{03E52261-CD5F-449C-9D49-418861EB5B33}" dt="2023-02-20T14:07:36.263" v="111"/>
        <pc:sldMkLst>
          <pc:docMk/>
          <pc:sldMk cId="1194497273" sldId="270"/>
        </pc:sldMkLst>
      </pc:sldChg>
      <pc:sldChg chg="new">
        <pc:chgData name="Jiten Sahoo" userId="d21df08ee419d28f" providerId="Windows Live" clId="Web-{03E52261-CD5F-449C-9D49-418861EB5B33}" dt="2023-02-20T14:07:36.638" v="112"/>
        <pc:sldMkLst>
          <pc:docMk/>
          <pc:sldMk cId="2840896896" sldId="271"/>
        </pc:sldMkLst>
      </pc:sldChg>
      <pc:sldChg chg="addSp delSp modSp new">
        <pc:chgData name="Jiten Sahoo" userId="d21df08ee419d28f" providerId="Windows Live" clId="Web-{03E52261-CD5F-449C-9D49-418861EB5B33}" dt="2023-02-20T14:08:15.733" v="115" actId="14100"/>
        <pc:sldMkLst>
          <pc:docMk/>
          <pc:sldMk cId="1043690228" sldId="272"/>
        </pc:sldMkLst>
        <pc:spChg chg="del">
          <ac:chgData name="Jiten Sahoo" userId="d21df08ee419d28f" providerId="Windows Live" clId="Web-{03E52261-CD5F-449C-9D49-418861EB5B33}" dt="2023-02-20T14:08:13.826" v="114"/>
          <ac:spMkLst>
            <pc:docMk/>
            <pc:sldMk cId="1043690228" sldId="272"/>
            <ac:spMk id="3" creationId="{2D24AEB5-DFA6-2A7D-ABF3-DB041E23F1D8}"/>
          </ac:spMkLst>
        </pc:spChg>
        <pc:picChg chg="add mod ord">
          <ac:chgData name="Jiten Sahoo" userId="d21df08ee419d28f" providerId="Windows Live" clId="Web-{03E52261-CD5F-449C-9D49-418861EB5B33}" dt="2023-02-20T14:08:15.733" v="115" actId="14100"/>
          <ac:picMkLst>
            <pc:docMk/>
            <pc:sldMk cId="1043690228" sldId="272"/>
            <ac:picMk id="4" creationId="{3B313631-B899-0DA6-575D-6CB0399C089E}"/>
          </ac:picMkLst>
        </pc:picChg>
      </pc:sldChg>
    </pc:docChg>
  </pc:docChgLst>
  <pc:docChgLst>
    <pc:chgData name="Jiten Sahoo" userId="d21df08ee419d28f" providerId="Windows Live" clId="Web-{1E5481E6-2D72-4E1A-8831-1B064E055344}"/>
    <pc:docChg chg="addSld modSld addMainMaster delMainMaster">
      <pc:chgData name="Jiten Sahoo" userId="d21df08ee419d28f" providerId="Windows Live" clId="Web-{1E5481E6-2D72-4E1A-8831-1B064E055344}" dt="2023-02-24T15:44:48.273" v="462" actId="14100"/>
      <pc:docMkLst>
        <pc:docMk/>
      </pc:docMkLst>
      <pc:sldChg chg="addSp modSp mod setBg modClrScheme addAnim chgLayout">
        <pc:chgData name="Jiten Sahoo" userId="d21df08ee419d28f" providerId="Windows Live" clId="Web-{1E5481E6-2D72-4E1A-8831-1B064E055344}" dt="2023-02-24T14:15:40.081" v="452" actId="14100"/>
        <pc:sldMkLst>
          <pc:docMk/>
          <pc:sldMk cId="109857222" sldId="256"/>
        </pc:sldMkLst>
        <pc:spChg chg="mod ord">
          <ac:chgData name="Jiten Sahoo" userId="d21df08ee419d28f" providerId="Windows Live" clId="Web-{1E5481E6-2D72-4E1A-8831-1B064E055344}" dt="2023-02-24T14:15:40.081" v="452" actId="14100"/>
          <ac:spMkLst>
            <pc:docMk/>
            <pc:sldMk cId="109857222" sldId="256"/>
            <ac:spMk id="2" creationId="{00000000-0000-0000-0000-000000000000}"/>
          </ac:spMkLst>
        </pc:spChg>
        <pc:spChg chg="mod ord">
          <ac:chgData name="Jiten Sahoo" userId="d21df08ee419d28f" providerId="Windows Live" clId="Web-{1E5481E6-2D72-4E1A-8831-1B064E055344}" dt="2023-02-24T14:02:40.504" v="408"/>
          <ac:spMkLst>
            <pc:docMk/>
            <pc:sldMk cId="109857222" sldId="256"/>
            <ac:spMk id="3" creationId="{00000000-0000-0000-0000-000000000000}"/>
          </ac:spMkLst>
        </pc:spChg>
        <pc:spChg chg="add">
          <ac:chgData name="Jiten Sahoo" userId="d21df08ee419d28f" providerId="Windows Live" clId="Web-{1E5481E6-2D72-4E1A-8831-1B064E055344}" dt="2023-02-24T14:02:40.504" v="408"/>
          <ac:spMkLst>
            <pc:docMk/>
            <pc:sldMk cId="109857222" sldId="256"/>
            <ac:spMk id="9" creationId="{C6A81905-F480-46A4-BC10-215D24EA1AE6}"/>
          </ac:spMkLst>
        </pc:spChg>
        <pc:spChg chg="add">
          <ac:chgData name="Jiten Sahoo" userId="d21df08ee419d28f" providerId="Windows Live" clId="Web-{1E5481E6-2D72-4E1A-8831-1B064E055344}" dt="2023-02-24T14:02:40.504" v="408"/>
          <ac:spMkLst>
            <pc:docMk/>
            <pc:sldMk cId="109857222" sldId="256"/>
            <ac:spMk id="11" creationId="{36FD4D9D-3784-41E8-8405-A42B72F51331}"/>
          </ac:spMkLst>
        </pc:spChg>
        <pc:spChg chg="add">
          <ac:chgData name="Jiten Sahoo" userId="d21df08ee419d28f" providerId="Windows Live" clId="Web-{1E5481E6-2D72-4E1A-8831-1B064E055344}" dt="2023-02-24T14:02:40.504" v="408"/>
          <ac:spMkLst>
            <pc:docMk/>
            <pc:sldMk cId="109857222" sldId="256"/>
            <ac:spMk id="13" creationId="{60817A52-B891-4228-A61E-0C0A57632DDA}"/>
          </ac:spMkLst>
        </pc:spChg>
        <pc:picChg chg="add">
          <ac:chgData name="Jiten Sahoo" userId="d21df08ee419d28f" providerId="Windows Live" clId="Web-{1E5481E6-2D72-4E1A-8831-1B064E055344}" dt="2023-02-24T14:02:40.504" v="408"/>
          <ac:picMkLst>
            <pc:docMk/>
            <pc:sldMk cId="109857222" sldId="256"/>
            <ac:picMk id="5" creationId="{0D352FA4-E925-39BD-E823-41E0457BF091}"/>
          </ac:picMkLst>
        </pc:picChg>
      </pc:sldChg>
      <pc:sldChg chg="modSp mod modClrScheme chgLayout">
        <pc:chgData name="Jiten Sahoo" userId="d21df08ee419d28f" providerId="Windows Live" clId="Web-{1E5481E6-2D72-4E1A-8831-1B064E055344}" dt="2023-02-24T14:02:28.097" v="407"/>
        <pc:sldMkLst>
          <pc:docMk/>
          <pc:sldMk cId="37049670" sldId="257"/>
        </pc:sldMkLst>
        <pc:spChg chg="mod ord">
          <ac:chgData name="Jiten Sahoo" userId="d21df08ee419d28f" providerId="Windows Live" clId="Web-{1E5481E6-2D72-4E1A-8831-1B064E055344}" dt="2023-02-24T14:02:28.097" v="407"/>
          <ac:spMkLst>
            <pc:docMk/>
            <pc:sldMk cId="37049670" sldId="257"/>
            <ac:spMk id="2" creationId="{0EFCC8F1-F7BB-4378-5A4C-C9D356D82BDC}"/>
          </ac:spMkLst>
        </pc:spChg>
        <pc:spChg chg="mod ord">
          <ac:chgData name="Jiten Sahoo" userId="d21df08ee419d28f" providerId="Windows Live" clId="Web-{1E5481E6-2D72-4E1A-8831-1B064E055344}" dt="2023-02-24T14:02:28.097" v="407"/>
          <ac:spMkLst>
            <pc:docMk/>
            <pc:sldMk cId="37049670" sldId="257"/>
            <ac:spMk id="3" creationId="{786950E7-E46F-349B-AAF3-B9FD1B3EC2FA}"/>
          </ac:spMkLst>
        </pc:spChg>
      </pc:sldChg>
      <pc:sldChg chg="addSp delSp modSp mod setBg modClrScheme delDesignElem chgLayout">
        <pc:chgData name="Jiten Sahoo" userId="d21df08ee419d28f" providerId="Windows Live" clId="Web-{1E5481E6-2D72-4E1A-8831-1B064E055344}" dt="2023-02-24T14:02:56.520" v="411"/>
        <pc:sldMkLst>
          <pc:docMk/>
          <pc:sldMk cId="2665898651" sldId="258"/>
        </pc:sldMkLst>
        <pc:spChg chg="mod ord">
          <ac:chgData name="Jiten Sahoo" userId="d21df08ee419d28f" providerId="Windows Live" clId="Web-{1E5481E6-2D72-4E1A-8831-1B064E055344}" dt="2023-02-24T14:02:56.520" v="411"/>
          <ac:spMkLst>
            <pc:docMk/>
            <pc:sldMk cId="2665898651" sldId="258"/>
            <ac:spMk id="2" creationId="{51EC7E04-243B-ECF0-D386-D213A9F33300}"/>
          </ac:spMkLst>
        </pc:spChg>
        <pc:spChg chg="mod ord">
          <ac:chgData name="Jiten Sahoo" userId="d21df08ee419d28f" providerId="Windows Live" clId="Web-{1E5481E6-2D72-4E1A-8831-1B064E055344}" dt="2023-02-24T14:02:56.520" v="411"/>
          <ac:spMkLst>
            <pc:docMk/>
            <pc:sldMk cId="2665898651" sldId="258"/>
            <ac:spMk id="3" creationId="{9AD7021A-F9B9-3DEE-2E75-86B646FBED7C}"/>
          </ac:spMkLst>
        </pc:spChg>
        <pc:spChg chg="del">
          <ac:chgData name="Jiten Sahoo" userId="d21df08ee419d28f" providerId="Windows Live" clId="Web-{1E5481E6-2D72-4E1A-8831-1B064E055344}" dt="2023-02-24T14:02:28.097" v="407"/>
          <ac:spMkLst>
            <pc:docMk/>
            <pc:sldMk cId="2665898651" sldId="258"/>
            <ac:spMk id="9" creationId="{2C61293E-6EBE-43EF-A52C-9BEBFD7679D4}"/>
          </ac:spMkLst>
        </pc:spChg>
        <pc:spChg chg="add">
          <ac:chgData name="Jiten Sahoo" userId="d21df08ee419d28f" providerId="Windows Live" clId="Web-{1E5481E6-2D72-4E1A-8831-1B064E055344}" dt="2023-02-24T14:02:56.520" v="411"/>
          <ac:spMkLst>
            <pc:docMk/>
            <pc:sldMk cId="2665898651" sldId="258"/>
            <ac:spMk id="10" creationId="{C8A3C342-1D03-412F-8DD3-BF519E8E0AE9}"/>
          </ac:spMkLst>
        </pc:spChg>
        <pc:spChg chg="del">
          <ac:chgData name="Jiten Sahoo" userId="d21df08ee419d28f" providerId="Windows Live" clId="Web-{1E5481E6-2D72-4E1A-8831-1B064E055344}" dt="2023-02-24T14:02:28.097" v="407"/>
          <ac:spMkLst>
            <pc:docMk/>
            <pc:sldMk cId="2665898651" sldId="258"/>
            <ac:spMk id="11" creationId="{21540236-BFD5-4A9D-8840-4703E7F76825}"/>
          </ac:spMkLst>
        </pc:spChg>
        <pc:spChg chg="add">
          <ac:chgData name="Jiten Sahoo" userId="d21df08ee419d28f" providerId="Windows Live" clId="Web-{1E5481E6-2D72-4E1A-8831-1B064E055344}" dt="2023-02-24T14:02:56.520" v="411"/>
          <ac:spMkLst>
            <pc:docMk/>
            <pc:sldMk cId="2665898651" sldId="258"/>
            <ac:spMk id="12" creationId="{81CC9B02-E087-4350-AEBD-2C3CF001AF01}"/>
          </ac:spMkLst>
        </pc:spChg>
        <pc:spChg chg="add">
          <ac:chgData name="Jiten Sahoo" userId="d21df08ee419d28f" providerId="Windows Live" clId="Web-{1E5481E6-2D72-4E1A-8831-1B064E055344}" dt="2023-02-24T14:02:56.520" v="411"/>
          <ac:spMkLst>
            <pc:docMk/>
            <pc:sldMk cId="2665898651" sldId="258"/>
            <ac:spMk id="14" creationId="{D6F18ACE-6E82-4ADC-8A2F-A1771B309B16}"/>
          </ac:spMkLst>
        </pc:spChg>
        <pc:picChg chg="mod">
          <ac:chgData name="Jiten Sahoo" userId="d21df08ee419d28f" providerId="Windows Live" clId="Web-{1E5481E6-2D72-4E1A-8831-1B064E055344}" dt="2023-02-24T14:02:56.520" v="411"/>
          <ac:picMkLst>
            <pc:docMk/>
            <pc:sldMk cId="2665898651" sldId="258"/>
            <ac:picMk id="5" creationId="{D9525718-A0DC-13EE-9909-EA24C5762E36}"/>
          </ac:picMkLst>
        </pc:picChg>
      </pc:sldChg>
      <pc:sldChg chg="modSp mod modClrScheme chgLayout">
        <pc:chgData name="Jiten Sahoo" userId="d21df08ee419d28f" providerId="Windows Live" clId="Web-{1E5481E6-2D72-4E1A-8831-1B064E055344}" dt="2023-02-24T14:02:28.097" v="407"/>
        <pc:sldMkLst>
          <pc:docMk/>
          <pc:sldMk cId="1822587038" sldId="259"/>
        </pc:sldMkLst>
        <pc:spChg chg="mod ord">
          <ac:chgData name="Jiten Sahoo" userId="d21df08ee419d28f" providerId="Windows Live" clId="Web-{1E5481E6-2D72-4E1A-8831-1B064E055344}" dt="2023-02-24T14:02:28.097" v="407"/>
          <ac:spMkLst>
            <pc:docMk/>
            <pc:sldMk cId="1822587038" sldId="259"/>
            <ac:spMk id="2" creationId="{87164A99-7A78-CFEC-05C4-B54D9CA4B0C5}"/>
          </ac:spMkLst>
        </pc:spChg>
        <pc:spChg chg="mod ord">
          <ac:chgData name="Jiten Sahoo" userId="d21df08ee419d28f" providerId="Windows Live" clId="Web-{1E5481E6-2D72-4E1A-8831-1B064E055344}" dt="2023-02-24T14:02:28.097" v="407"/>
          <ac:spMkLst>
            <pc:docMk/>
            <pc:sldMk cId="1822587038" sldId="259"/>
            <ac:spMk id="3" creationId="{21668E62-4A17-7DDB-8A7C-A41054A485A2}"/>
          </ac:spMkLst>
        </pc:spChg>
      </pc:sldChg>
      <pc:sldChg chg="modSp mod modClrScheme chgLayout">
        <pc:chgData name="Jiten Sahoo" userId="d21df08ee419d28f" providerId="Windows Live" clId="Web-{1E5481E6-2D72-4E1A-8831-1B064E055344}" dt="2023-02-24T14:02:28.097" v="407"/>
        <pc:sldMkLst>
          <pc:docMk/>
          <pc:sldMk cId="3194550553" sldId="260"/>
        </pc:sldMkLst>
        <pc:spChg chg="mod ord">
          <ac:chgData name="Jiten Sahoo" userId="d21df08ee419d28f" providerId="Windows Live" clId="Web-{1E5481E6-2D72-4E1A-8831-1B064E055344}" dt="2023-02-24T14:02:28.097" v="407"/>
          <ac:spMkLst>
            <pc:docMk/>
            <pc:sldMk cId="3194550553" sldId="260"/>
            <ac:spMk id="2" creationId="{679E1A22-2706-DFB2-5AAE-8C2DBE93A539}"/>
          </ac:spMkLst>
        </pc:spChg>
        <pc:spChg chg="mod ord">
          <ac:chgData name="Jiten Sahoo" userId="d21df08ee419d28f" providerId="Windows Live" clId="Web-{1E5481E6-2D72-4E1A-8831-1B064E055344}" dt="2023-02-24T14:02:28.097" v="407"/>
          <ac:spMkLst>
            <pc:docMk/>
            <pc:sldMk cId="3194550553" sldId="260"/>
            <ac:spMk id="3" creationId="{BFEF6BF3-3000-2216-7B7D-B1D27F4FC035}"/>
          </ac:spMkLst>
        </pc:spChg>
      </pc:sldChg>
      <pc:sldChg chg="modSp mod modClrScheme chgLayout">
        <pc:chgData name="Jiten Sahoo" userId="d21df08ee419d28f" providerId="Windows Live" clId="Web-{1E5481E6-2D72-4E1A-8831-1B064E055344}" dt="2023-02-24T14:40:05.200" v="455" actId="20577"/>
        <pc:sldMkLst>
          <pc:docMk/>
          <pc:sldMk cId="3723288102" sldId="261"/>
        </pc:sldMkLst>
        <pc:spChg chg="mod ord">
          <ac:chgData name="Jiten Sahoo" userId="d21df08ee419d28f" providerId="Windows Live" clId="Web-{1E5481E6-2D72-4E1A-8831-1B064E055344}" dt="2023-02-24T14:02:28.097" v="407"/>
          <ac:spMkLst>
            <pc:docMk/>
            <pc:sldMk cId="3723288102" sldId="261"/>
            <ac:spMk id="2" creationId="{A211EC79-36B7-4907-CCFA-20B28C1D8BDF}"/>
          </ac:spMkLst>
        </pc:spChg>
        <pc:spChg chg="mod ord">
          <ac:chgData name="Jiten Sahoo" userId="d21df08ee419d28f" providerId="Windows Live" clId="Web-{1E5481E6-2D72-4E1A-8831-1B064E055344}" dt="2023-02-24T14:40:05.200" v="455" actId="20577"/>
          <ac:spMkLst>
            <pc:docMk/>
            <pc:sldMk cId="3723288102" sldId="261"/>
            <ac:spMk id="3" creationId="{DDA5EFF5-34D3-EBD9-F09A-C1375EEDC938}"/>
          </ac:spMkLst>
        </pc:spChg>
      </pc:sldChg>
      <pc:sldChg chg="modSp mod modClrScheme chgLayout">
        <pc:chgData name="Jiten Sahoo" userId="d21df08ee419d28f" providerId="Windows Live" clId="Web-{1E5481E6-2D72-4E1A-8831-1B064E055344}" dt="2023-02-24T14:02:28.097" v="407"/>
        <pc:sldMkLst>
          <pc:docMk/>
          <pc:sldMk cId="40727048" sldId="262"/>
        </pc:sldMkLst>
        <pc:spChg chg="mod ord">
          <ac:chgData name="Jiten Sahoo" userId="d21df08ee419d28f" providerId="Windows Live" clId="Web-{1E5481E6-2D72-4E1A-8831-1B064E055344}" dt="2023-02-24T14:02:28.097" v="407"/>
          <ac:spMkLst>
            <pc:docMk/>
            <pc:sldMk cId="40727048" sldId="262"/>
            <ac:spMk id="2" creationId="{64EB51C7-F201-6B58-D07A-BFD4EB68DFF4}"/>
          </ac:spMkLst>
        </pc:spChg>
        <pc:spChg chg="mod ord">
          <ac:chgData name="Jiten Sahoo" userId="d21df08ee419d28f" providerId="Windows Live" clId="Web-{1E5481E6-2D72-4E1A-8831-1B064E055344}" dt="2023-02-24T14:02:28.097" v="407"/>
          <ac:spMkLst>
            <pc:docMk/>
            <pc:sldMk cId="40727048" sldId="262"/>
            <ac:spMk id="3" creationId="{A776FCCA-98E2-886B-79F7-DE8B0116B388}"/>
          </ac:spMkLst>
        </pc:spChg>
      </pc:sldChg>
      <pc:sldChg chg="addSp delSp modSp mod setBg modClrScheme setClrOvrMap chgLayout">
        <pc:chgData name="Jiten Sahoo" userId="d21df08ee419d28f" providerId="Windows Live" clId="Web-{1E5481E6-2D72-4E1A-8831-1B064E055344}" dt="2023-02-24T14:04:22.414" v="424" actId="14100"/>
        <pc:sldMkLst>
          <pc:docMk/>
          <pc:sldMk cId="2701880675" sldId="263"/>
        </pc:sldMkLst>
        <pc:spChg chg="mod ord">
          <ac:chgData name="Jiten Sahoo" userId="d21df08ee419d28f" providerId="Windows Live" clId="Web-{1E5481E6-2D72-4E1A-8831-1B064E055344}" dt="2023-02-24T14:04:05.914" v="420"/>
          <ac:spMkLst>
            <pc:docMk/>
            <pc:sldMk cId="2701880675" sldId="263"/>
            <ac:spMk id="2" creationId="{2D8C2519-7DCA-9D4E-4D08-F2CFF1A29F04}"/>
          </ac:spMkLst>
        </pc:spChg>
        <pc:spChg chg="mod ord">
          <ac:chgData name="Jiten Sahoo" userId="d21df08ee419d28f" providerId="Windows Live" clId="Web-{1E5481E6-2D72-4E1A-8831-1B064E055344}" dt="2023-02-24T14:04:22.414" v="424" actId="14100"/>
          <ac:spMkLst>
            <pc:docMk/>
            <pc:sldMk cId="2701880675" sldId="263"/>
            <ac:spMk id="3" creationId="{9AF2E208-5E0D-1072-2784-3745081AF4EB}"/>
          </ac:spMkLst>
        </pc:spChg>
        <pc:spChg chg="add del">
          <ac:chgData name="Jiten Sahoo" userId="d21df08ee419d28f" providerId="Windows Live" clId="Web-{1E5481E6-2D72-4E1A-8831-1B064E055344}" dt="2023-02-24T14:03:39.631" v="414"/>
          <ac:spMkLst>
            <pc:docMk/>
            <pc:sldMk cId="2701880675" sldId="263"/>
            <ac:spMk id="8" creationId="{74CD14DB-BB81-479F-A1FC-1C75640E9F84}"/>
          </ac:spMkLst>
        </pc:spChg>
        <pc:spChg chg="add del">
          <ac:chgData name="Jiten Sahoo" userId="d21df08ee419d28f" providerId="Windows Live" clId="Web-{1E5481E6-2D72-4E1A-8831-1B064E055344}" dt="2023-02-24T14:03:39.631" v="414"/>
          <ac:spMkLst>
            <pc:docMk/>
            <pc:sldMk cId="2701880675" sldId="263"/>
            <ac:spMk id="10" creationId="{C943A91B-7CA7-4592-A975-73B1BF8C4C74}"/>
          </ac:spMkLst>
        </pc:spChg>
        <pc:spChg chg="add del">
          <ac:chgData name="Jiten Sahoo" userId="d21df08ee419d28f" providerId="Windows Live" clId="Web-{1E5481E6-2D72-4E1A-8831-1B064E055344}" dt="2023-02-24T14:03:39.631" v="414"/>
          <ac:spMkLst>
            <pc:docMk/>
            <pc:sldMk cId="2701880675" sldId="263"/>
            <ac:spMk id="12" creationId="{EC471314-E46A-414B-8D91-74880E84F187}"/>
          </ac:spMkLst>
        </pc:spChg>
        <pc:spChg chg="add del">
          <ac:chgData name="Jiten Sahoo" userId="d21df08ee419d28f" providerId="Windows Live" clId="Web-{1E5481E6-2D72-4E1A-8831-1B064E055344}" dt="2023-02-24T14:03:39.631" v="414"/>
          <ac:spMkLst>
            <pc:docMk/>
            <pc:sldMk cId="2701880675" sldId="263"/>
            <ac:spMk id="14" creationId="{6A681326-1C9D-44A3-A627-3871BDAE4127}"/>
          </ac:spMkLst>
        </pc:spChg>
        <pc:spChg chg="add del">
          <ac:chgData name="Jiten Sahoo" userId="d21df08ee419d28f" providerId="Windows Live" clId="Web-{1E5481E6-2D72-4E1A-8831-1B064E055344}" dt="2023-02-24T14:04:05.914" v="420"/>
          <ac:spMkLst>
            <pc:docMk/>
            <pc:sldMk cId="2701880675" sldId="263"/>
            <ac:spMk id="19" creationId="{052BEFF1-896C-45B1-B02C-96A6A1BC389A}"/>
          </ac:spMkLst>
        </pc:spChg>
        <pc:spChg chg="add del">
          <ac:chgData name="Jiten Sahoo" userId="d21df08ee419d28f" providerId="Windows Live" clId="Web-{1E5481E6-2D72-4E1A-8831-1B064E055344}" dt="2023-02-24T14:04:05.914" v="420"/>
          <ac:spMkLst>
            <pc:docMk/>
            <pc:sldMk cId="2701880675" sldId="263"/>
            <ac:spMk id="21" creationId="{BB237A14-61B1-4C00-A670-5D8D68A8668E}"/>
          </ac:spMkLst>
        </pc:spChg>
        <pc:spChg chg="add del">
          <ac:chgData name="Jiten Sahoo" userId="d21df08ee419d28f" providerId="Windows Live" clId="Web-{1E5481E6-2D72-4E1A-8831-1B064E055344}" dt="2023-02-24T14:04:05.914" v="420"/>
          <ac:spMkLst>
            <pc:docMk/>
            <pc:sldMk cId="2701880675" sldId="263"/>
            <ac:spMk id="23" creationId="{8598F259-6F54-47A3-8D13-1603D786A328}"/>
          </ac:spMkLst>
        </pc:spChg>
        <pc:spChg chg="add del">
          <ac:chgData name="Jiten Sahoo" userId="d21df08ee419d28f" providerId="Windows Live" clId="Web-{1E5481E6-2D72-4E1A-8831-1B064E055344}" dt="2023-02-24T14:04:05.914" v="420"/>
          <ac:spMkLst>
            <pc:docMk/>
            <pc:sldMk cId="2701880675" sldId="263"/>
            <ac:spMk id="25" creationId="{0BA768A8-4FED-4ED8-9E46-6BE72188ECD2}"/>
          </ac:spMkLst>
        </pc:spChg>
        <pc:spChg chg="add">
          <ac:chgData name="Jiten Sahoo" userId="d21df08ee419d28f" providerId="Windows Live" clId="Web-{1E5481E6-2D72-4E1A-8831-1B064E055344}" dt="2023-02-24T14:04:05.914" v="420"/>
          <ac:spMkLst>
            <pc:docMk/>
            <pc:sldMk cId="2701880675" sldId="263"/>
            <ac:spMk id="30" creationId="{0D9B8FD4-CDEB-4EB4-B4DE-C89E11938958}"/>
          </ac:spMkLst>
        </pc:spChg>
        <pc:spChg chg="add">
          <ac:chgData name="Jiten Sahoo" userId="d21df08ee419d28f" providerId="Windows Live" clId="Web-{1E5481E6-2D72-4E1A-8831-1B064E055344}" dt="2023-02-24T14:04:05.914" v="420"/>
          <ac:spMkLst>
            <pc:docMk/>
            <pc:sldMk cId="2701880675" sldId="263"/>
            <ac:spMk id="32" creationId="{5A2E3D1D-9E9F-4739-BA14-D4D7FA9FBDD1}"/>
          </ac:spMkLst>
        </pc:spChg>
        <pc:spChg chg="add">
          <ac:chgData name="Jiten Sahoo" userId="d21df08ee419d28f" providerId="Windows Live" clId="Web-{1E5481E6-2D72-4E1A-8831-1B064E055344}" dt="2023-02-24T14:04:05.914" v="420"/>
          <ac:spMkLst>
            <pc:docMk/>
            <pc:sldMk cId="2701880675" sldId="263"/>
            <ac:spMk id="34" creationId="{1FFB365B-E9DC-4859-B8AB-CB83EEBE4E28}"/>
          </ac:spMkLst>
        </pc:spChg>
        <pc:spChg chg="add">
          <ac:chgData name="Jiten Sahoo" userId="d21df08ee419d28f" providerId="Windows Live" clId="Web-{1E5481E6-2D72-4E1A-8831-1B064E055344}" dt="2023-02-24T14:04:05.914" v="420"/>
          <ac:spMkLst>
            <pc:docMk/>
            <pc:sldMk cId="2701880675" sldId="263"/>
            <ac:spMk id="36" creationId="{8ADAB9C8-EB37-4914-A699-C716FC8FE4FE}"/>
          </ac:spMkLst>
        </pc:spChg>
      </pc:sldChg>
      <pc:sldChg chg="addSp delSp modSp mod setBg modClrScheme setClrOvrMap chgLayout">
        <pc:chgData name="Jiten Sahoo" userId="d21df08ee419d28f" providerId="Windows Live" clId="Web-{1E5481E6-2D72-4E1A-8831-1B064E055344}" dt="2023-02-24T14:04:41.524" v="425"/>
        <pc:sldMkLst>
          <pc:docMk/>
          <pc:sldMk cId="2643671669" sldId="264"/>
        </pc:sldMkLst>
        <pc:spChg chg="mod ord">
          <ac:chgData name="Jiten Sahoo" userId="d21df08ee419d28f" providerId="Windows Live" clId="Web-{1E5481E6-2D72-4E1A-8831-1B064E055344}" dt="2023-02-24T14:04:41.524" v="425"/>
          <ac:spMkLst>
            <pc:docMk/>
            <pc:sldMk cId="2643671669" sldId="264"/>
            <ac:spMk id="2" creationId="{B493628C-59D7-99B7-71B8-355F3944E328}"/>
          </ac:spMkLst>
        </pc:spChg>
        <pc:spChg chg="del mod ord">
          <ac:chgData name="Jiten Sahoo" userId="d21df08ee419d28f" providerId="Windows Live" clId="Web-{1E5481E6-2D72-4E1A-8831-1B064E055344}" dt="2023-02-24T14:04:41.524" v="425"/>
          <ac:spMkLst>
            <pc:docMk/>
            <pc:sldMk cId="2643671669" sldId="264"/>
            <ac:spMk id="3" creationId="{129E45BE-C271-4E61-A35E-2CBA708B06BA}"/>
          </ac:spMkLst>
        </pc:spChg>
        <pc:spChg chg="add">
          <ac:chgData name="Jiten Sahoo" userId="d21df08ee419d28f" providerId="Windows Live" clId="Web-{1E5481E6-2D72-4E1A-8831-1B064E055344}" dt="2023-02-24T14:04:41.524" v="425"/>
          <ac:spMkLst>
            <pc:docMk/>
            <pc:sldMk cId="2643671669" sldId="264"/>
            <ac:spMk id="9" creationId="{F747F1B4-B831-4277-8AB0-32767F7EB7BF}"/>
          </ac:spMkLst>
        </pc:spChg>
        <pc:spChg chg="add">
          <ac:chgData name="Jiten Sahoo" userId="d21df08ee419d28f" providerId="Windows Live" clId="Web-{1E5481E6-2D72-4E1A-8831-1B064E055344}" dt="2023-02-24T14:04:41.524" v="425"/>
          <ac:spMkLst>
            <pc:docMk/>
            <pc:sldMk cId="2643671669" sldId="264"/>
            <ac:spMk id="11" creationId="{D80CFA21-AB7C-4BEB-9BFF-05764FBBF3C6}"/>
          </ac:spMkLst>
        </pc:spChg>
        <pc:spChg chg="add">
          <ac:chgData name="Jiten Sahoo" userId="d21df08ee419d28f" providerId="Windows Live" clId="Web-{1E5481E6-2D72-4E1A-8831-1B064E055344}" dt="2023-02-24T14:04:41.524" v="425"/>
          <ac:spMkLst>
            <pc:docMk/>
            <pc:sldMk cId="2643671669" sldId="264"/>
            <ac:spMk id="13" creationId="{12F7E335-851A-4CAE-B09F-E657819D4600}"/>
          </ac:spMkLst>
        </pc:spChg>
        <pc:spChg chg="add">
          <ac:chgData name="Jiten Sahoo" userId="d21df08ee419d28f" providerId="Windows Live" clId="Web-{1E5481E6-2D72-4E1A-8831-1B064E055344}" dt="2023-02-24T14:04:41.524" v="425"/>
          <ac:spMkLst>
            <pc:docMk/>
            <pc:sldMk cId="2643671669" sldId="264"/>
            <ac:spMk id="15" creationId="{10B541F0-7F6E-402E-84D8-CF96EACA5FBC}"/>
          </ac:spMkLst>
        </pc:spChg>
        <pc:graphicFrameChg chg="add">
          <ac:chgData name="Jiten Sahoo" userId="d21df08ee419d28f" providerId="Windows Live" clId="Web-{1E5481E6-2D72-4E1A-8831-1B064E055344}" dt="2023-02-24T14:04:41.524" v="425"/>
          <ac:graphicFrameMkLst>
            <pc:docMk/>
            <pc:sldMk cId="2643671669" sldId="264"/>
            <ac:graphicFrameMk id="5" creationId="{7B51B4D6-5DBA-EF97-A77D-A6F7069E2D5E}"/>
          </ac:graphicFrameMkLst>
        </pc:graphicFrameChg>
      </pc:sldChg>
      <pc:sldChg chg="modSp mod modClrScheme chgLayout">
        <pc:chgData name="Jiten Sahoo" userId="d21df08ee419d28f" providerId="Windows Live" clId="Web-{1E5481E6-2D72-4E1A-8831-1B064E055344}" dt="2023-02-24T14:02:28.097" v="407"/>
        <pc:sldMkLst>
          <pc:docMk/>
          <pc:sldMk cId="403220246" sldId="265"/>
        </pc:sldMkLst>
        <pc:spChg chg="mod ord">
          <ac:chgData name="Jiten Sahoo" userId="d21df08ee419d28f" providerId="Windows Live" clId="Web-{1E5481E6-2D72-4E1A-8831-1B064E055344}" dt="2023-02-24T14:02:28.097" v="407"/>
          <ac:spMkLst>
            <pc:docMk/>
            <pc:sldMk cId="403220246" sldId="265"/>
            <ac:spMk id="2" creationId="{E4E6CF1A-59CB-636E-496F-924A9A04865E}"/>
          </ac:spMkLst>
        </pc:spChg>
        <pc:spChg chg="mod ord">
          <ac:chgData name="Jiten Sahoo" userId="d21df08ee419d28f" providerId="Windows Live" clId="Web-{1E5481E6-2D72-4E1A-8831-1B064E055344}" dt="2023-02-24T14:02:28.097" v="407"/>
          <ac:spMkLst>
            <pc:docMk/>
            <pc:sldMk cId="403220246" sldId="265"/>
            <ac:spMk id="3" creationId="{DBED2777-54FD-91A1-8FFD-E663FDFAAFB5}"/>
          </ac:spMkLst>
        </pc:spChg>
      </pc:sldChg>
      <pc:sldChg chg="modSp mod modClrScheme chgLayout">
        <pc:chgData name="Jiten Sahoo" userId="d21df08ee419d28f" providerId="Windows Live" clId="Web-{1E5481E6-2D72-4E1A-8831-1B064E055344}" dt="2023-02-24T15:23:36.567" v="458" actId="14100"/>
        <pc:sldMkLst>
          <pc:docMk/>
          <pc:sldMk cId="810293343" sldId="266"/>
        </pc:sldMkLst>
        <pc:spChg chg="mod ord">
          <ac:chgData name="Jiten Sahoo" userId="d21df08ee419d28f" providerId="Windows Live" clId="Web-{1E5481E6-2D72-4E1A-8831-1B064E055344}" dt="2023-02-24T14:02:28.097" v="407"/>
          <ac:spMkLst>
            <pc:docMk/>
            <pc:sldMk cId="810293343" sldId="266"/>
            <ac:spMk id="2" creationId="{DC675D7C-AF5B-647F-D818-610B57506B29}"/>
          </ac:spMkLst>
        </pc:spChg>
        <pc:picChg chg="mod ord">
          <ac:chgData name="Jiten Sahoo" userId="d21df08ee419d28f" providerId="Windows Live" clId="Web-{1E5481E6-2D72-4E1A-8831-1B064E055344}" dt="2023-02-24T15:23:36.567" v="458" actId="14100"/>
          <ac:picMkLst>
            <pc:docMk/>
            <pc:sldMk cId="810293343" sldId="266"/>
            <ac:picMk id="4" creationId="{AEAA8F3E-3F4A-0EB0-B0EE-0368CBB8CA8C}"/>
          </ac:picMkLst>
        </pc:picChg>
      </pc:sldChg>
      <pc:sldChg chg="modSp mod modClrScheme chgLayout">
        <pc:chgData name="Jiten Sahoo" userId="d21df08ee419d28f" providerId="Windows Live" clId="Web-{1E5481E6-2D72-4E1A-8831-1B064E055344}" dt="2023-02-24T14:02:28.097" v="407"/>
        <pc:sldMkLst>
          <pc:docMk/>
          <pc:sldMk cId="4003676646" sldId="267"/>
        </pc:sldMkLst>
        <pc:spChg chg="mod ord">
          <ac:chgData name="Jiten Sahoo" userId="d21df08ee419d28f" providerId="Windows Live" clId="Web-{1E5481E6-2D72-4E1A-8831-1B064E055344}" dt="2023-02-24T14:02:28.097" v="407"/>
          <ac:spMkLst>
            <pc:docMk/>
            <pc:sldMk cId="4003676646" sldId="267"/>
            <ac:spMk id="2" creationId="{354597F2-5264-87F8-7857-1C5D59D0DFA0}"/>
          </ac:spMkLst>
        </pc:spChg>
        <pc:spChg chg="mod ord">
          <ac:chgData name="Jiten Sahoo" userId="d21df08ee419d28f" providerId="Windows Live" clId="Web-{1E5481E6-2D72-4E1A-8831-1B064E055344}" dt="2023-02-24T14:02:28.097" v="407"/>
          <ac:spMkLst>
            <pc:docMk/>
            <pc:sldMk cId="4003676646" sldId="267"/>
            <ac:spMk id="3" creationId="{AD300CF7-F7D1-46DB-F23B-4AB79F9E6896}"/>
          </ac:spMkLst>
        </pc:spChg>
      </pc:sldChg>
      <pc:sldChg chg="delSp modSp mod modClrScheme delDesignElem chgLayout">
        <pc:chgData name="Jiten Sahoo" userId="d21df08ee419d28f" providerId="Windows Live" clId="Web-{1E5481E6-2D72-4E1A-8831-1B064E055344}" dt="2023-02-24T14:02:28.097" v="407"/>
        <pc:sldMkLst>
          <pc:docMk/>
          <pc:sldMk cId="2175451632" sldId="268"/>
        </pc:sldMkLst>
        <pc:spChg chg="mod ord">
          <ac:chgData name="Jiten Sahoo" userId="d21df08ee419d28f" providerId="Windows Live" clId="Web-{1E5481E6-2D72-4E1A-8831-1B064E055344}" dt="2023-02-24T14:02:28.097" v="407"/>
          <ac:spMkLst>
            <pc:docMk/>
            <pc:sldMk cId="2175451632" sldId="268"/>
            <ac:spMk id="2" creationId="{A4C2C5E3-ACDC-95D0-5465-3329711B8823}"/>
          </ac:spMkLst>
        </pc:spChg>
        <pc:spChg chg="mod ord">
          <ac:chgData name="Jiten Sahoo" userId="d21df08ee419d28f" providerId="Windows Live" clId="Web-{1E5481E6-2D72-4E1A-8831-1B064E055344}" dt="2023-02-24T14:02:28.097" v="407"/>
          <ac:spMkLst>
            <pc:docMk/>
            <pc:sldMk cId="2175451632" sldId="268"/>
            <ac:spMk id="3" creationId="{ADAAE9DA-426D-F377-AA0C-284BFC686453}"/>
          </ac:spMkLst>
        </pc:spChg>
        <pc:spChg chg="del">
          <ac:chgData name="Jiten Sahoo" userId="d21df08ee419d28f" providerId="Windows Live" clId="Web-{1E5481E6-2D72-4E1A-8831-1B064E055344}" dt="2023-02-24T14:02:28.097" v="407"/>
          <ac:spMkLst>
            <pc:docMk/>
            <pc:sldMk cId="2175451632" sldId="268"/>
            <ac:spMk id="8" creationId="{2B566528-1B12-4246-9431-5C2D7D081168}"/>
          </ac:spMkLst>
        </pc:spChg>
        <pc:spChg chg="del">
          <ac:chgData name="Jiten Sahoo" userId="d21df08ee419d28f" providerId="Windows Live" clId="Web-{1E5481E6-2D72-4E1A-8831-1B064E055344}" dt="2023-02-24T14:02:28.097" v="407"/>
          <ac:spMkLst>
            <pc:docMk/>
            <pc:sldMk cId="2175451632" sldId="268"/>
            <ac:spMk id="10" creationId="{2E80C965-DB6D-4F81-9E9E-B027384D0BD6}"/>
          </ac:spMkLst>
        </pc:spChg>
        <pc:spChg chg="del">
          <ac:chgData name="Jiten Sahoo" userId="d21df08ee419d28f" providerId="Windows Live" clId="Web-{1E5481E6-2D72-4E1A-8831-1B064E055344}" dt="2023-02-24T14:02:28.097" v="407"/>
          <ac:spMkLst>
            <pc:docMk/>
            <pc:sldMk cId="2175451632" sldId="268"/>
            <ac:spMk id="12" creationId="{A580F890-B085-4E95-96AA-55AEBEC5CE6E}"/>
          </ac:spMkLst>
        </pc:spChg>
        <pc:spChg chg="del">
          <ac:chgData name="Jiten Sahoo" userId="d21df08ee419d28f" providerId="Windows Live" clId="Web-{1E5481E6-2D72-4E1A-8831-1B064E055344}" dt="2023-02-24T14:02:28.097" v="407"/>
          <ac:spMkLst>
            <pc:docMk/>
            <pc:sldMk cId="2175451632" sldId="268"/>
            <ac:spMk id="14" creationId="{D3F51FEB-38FB-4F6C-9F7B-2F2AFAB65463}"/>
          </ac:spMkLst>
        </pc:spChg>
        <pc:spChg chg="del">
          <ac:chgData name="Jiten Sahoo" userId="d21df08ee419d28f" providerId="Windows Live" clId="Web-{1E5481E6-2D72-4E1A-8831-1B064E055344}" dt="2023-02-24T14:02:28.097" v="407"/>
          <ac:spMkLst>
            <pc:docMk/>
            <pc:sldMk cId="2175451632" sldId="268"/>
            <ac:spMk id="16" creationId="{1E547BA6-BAE0-43BB-A7CA-60F69CE252F0}"/>
          </ac:spMkLst>
        </pc:spChg>
      </pc:sldChg>
      <pc:sldChg chg="modSp mod modClrScheme chgLayout">
        <pc:chgData name="Jiten Sahoo" userId="d21df08ee419d28f" providerId="Windows Live" clId="Web-{1E5481E6-2D72-4E1A-8831-1B064E055344}" dt="2023-02-24T14:02:28.097" v="407"/>
        <pc:sldMkLst>
          <pc:docMk/>
          <pc:sldMk cId="3948820828" sldId="269"/>
        </pc:sldMkLst>
        <pc:spChg chg="mod ord">
          <ac:chgData name="Jiten Sahoo" userId="d21df08ee419d28f" providerId="Windows Live" clId="Web-{1E5481E6-2D72-4E1A-8831-1B064E055344}" dt="2023-02-24T14:02:28.097" v="407"/>
          <ac:spMkLst>
            <pc:docMk/>
            <pc:sldMk cId="3948820828" sldId="269"/>
            <ac:spMk id="2" creationId="{3CA410F0-F573-6E92-6DF5-6EC5421A1141}"/>
          </ac:spMkLst>
        </pc:spChg>
        <pc:spChg chg="mod ord">
          <ac:chgData name="Jiten Sahoo" userId="d21df08ee419d28f" providerId="Windows Live" clId="Web-{1E5481E6-2D72-4E1A-8831-1B064E055344}" dt="2023-02-24T14:02:28.097" v="407"/>
          <ac:spMkLst>
            <pc:docMk/>
            <pc:sldMk cId="3948820828" sldId="269"/>
            <ac:spMk id="3" creationId="{D5D2ADDB-6F03-1BFD-8511-BEC83B022D76}"/>
          </ac:spMkLst>
        </pc:spChg>
      </pc:sldChg>
      <pc:sldChg chg="addSp delSp modSp mod modClrScheme chgLayout">
        <pc:chgData name="Jiten Sahoo" userId="d21df08ee419d28f" providerId="Windows Live" clId="Web-{1E5481E6-2D72-4E1A-8831-1B064E055344}" dt="2023-02-24T14:02:28.097" v="407"/>
        <pc:sldMkLst>
          <pc:docMk/>
          <pc:sldMk cId="1194497273" sldId="270"/>
        </pc:sldMkLst>
        <pc:spChg chg="mod ord">
          <ac:chgData name="Jiten Sahoo" userId="d21df08ee419d28f" providerId="Windows Live" clId="Web-{1E5481E6-2D72-4E1A-8831-1B064E055344}" dt="2023-02-24T14:02:28.097" v="407"/>
          <ac:spMkLst>
            <pc:docMk/>
            <pc:sldMk cId="1194497273" sldId="270"/>
            <ac:spMk id="2" creationId="{B54DDB59-3F0A-E64B-D742-F726BB984C07}"/>
          </ac:spMkLst>
        </pc:spChg>
        <pc:spChg chg="del">
          <ac:chgData name="Jiten Sahoo" userId="d21df08ee419d28f" providerId="Windows Live" clId="Web-{1E5481E6-2D72-4E1A-8831-1B064E055344}" dt="2023-02-24T12:19:08.532" v="35"/>
          <ac:spMkLst>
            <pc:docMk/>
            <pc:sldMk cId="1194497273" sldId="270"/>
            <ac:spMk id="3" creationId="{0A45A173-FE45-1237-5D60-673CEE982243}"/>
          </ac:spMkLst>
        </pc:spChg>
        <pc:graphicFrameChg chg="add mod ord modGraphic">
          <ac:chgData name="Jiten Sahoo" userId="d21df08ee419d28f" providerId="Windows Live" clId="Web-{1E5481E6-2D72-4E1A-8831-1B064E055344}" dt="2023-02-24T14:02:28.097" v="407"/>
          <ac:graphicFrameMkLst>
            <pc:docMk/>
            <pc:sldMk cId="1194497273" sldId="270"/>
            <ac:graphicFrameMk id="5" creationId="{DADDB48B-0BF2-3DC1-3CBA-8ADAB791AC84}"/>
          </ac:graphicFrameMkLst>
        </pc:graphicFrameChg>
      </pc:sldChg>
      <pc:sldChg chg="addSp modSp mod modClrScheme chgLayout">
        <pc:chgData name="Jiten Sahoo" userId="d21df08ee419d28f" providerId="Windows Live" clId="Web-{1E5481E6-2D72-4E1A-8831-1B064E055344}" dt="2023-02-24T14:02:28.097" v="407"/>
        <pc:sldMkLst>
          <pc:docMk/>
          <pc:sldMk cId="2840896896" sldId="271"/>
        </pc:sldMkLst>
        <pc:spChg chg="mod ord">
          <ac:chgData name="Jiten Sahoo" userId="d21df08ee419d28f" providerId="Windows Live" clId="Web-{1E5481E6-2D72-4E1A-8831-1B064E055344}" dt="2023-02-24T14:02:28.097" v="407"/>
          <ac:spMkLst>
            <pc:docMk/>
            <pc:sldMk cId="2840896896" sldId="271"/>
            <ac:spMk id="2" creationId="{96462374-2CEA-E0A6-8B30-1FF8F61C24A1}"/>
          </ac:spMkLst>
        </pc:spChg>
        <pc:spChg chg="mod ord">
          <ac:chgData name="Jiten Sahoo" userId="d21df08ee419d28f" providerId="Windows Live" clId="Web-{1E5481E6-2D72-4E1A-8831-1B064E055344}" dt="2023-02-24T14:02:28.097" v="407"/>
          <ac:spMkLst>
            <pc:docMk/>
            <pc:sldMk cId="2840896896" sldId="271"/>
            <ac:spMk id="3" creationId="{879AAAF8-2E1F-4FE5-FD21-84904A7CE285}"/>
          </ac:spMkLst>
        </pc:spChg>
        <pc:picChg chg="add mod">
          <ac:chgData name="Jiten Sahoo" userId="d21df08ee419d28f" providerId="Windows Live" clId="Web-{1E5481E6-2D72-4E1A-8831-1B064E055344}" dt="2023-02-24T12:23:12.790" v="108" actId="1076"/>
          <ac:picMkLst>
            <pc:docMk/>
            <pc:sldMk cId="2840896896" sldId="271"/>
            <ac:picMk id="4" creationId="{4BAC7D08-4284-CF81-DD6D-709753ECA847}"/>
          </ac:picMkLst>
        </pc:picChg>
      </pc:sldChg>
      <pc:sldChg chg="modSp mod modClrScheme chgLayout">
        <pc:chgData name="Jiten Sahoo" userId="d21df08ee419d28f" providerId="Windows Live" clId="Web-{1E5481E6-2D72-4E1A-8831-1B064E055344}" dt="2023-02-24T14:02:28.097" v="407"/>
        <pc:sldMkLst>
          <pc:docMk/>
          <pc:sldMk cId="1043690228" sldId="272"/>
        </pc:sldMkLst>
        <pc:spChg chg="mod ord">
          <ac:chgData name="Jiten Sahoo" userId="d21df08ee419d28f" providerId="Windows Live" clId="Web-{1E5481E6-2D72-4E1A-8831-1B064E055344}" dt="2023-02-24T14:02:28.097" v="407"/>
          <ac:spMkLst>
            <pc:docMk/>
            <pc:sldMk cId="1043690228" sldId="272"/>
            <ac:spMk id="2" creationId="{8A12A86C-418D-C5C2-1B10-896B5DDA370D}"/>
          </ac:spMkLst>
        </pc:spChg>
        <pc:picChg chg="mod ord">
          <ac:chgData name="Jiten Sahoo" userId="d21df08ee419d28f" providerId="Windows Live" clId="Web-{1E5481E6-2D72-4E1A-8831-1B064E055344}" dt="2023-02-24T14:02:28.097" v="407"/>
          <ac:picMkLst>
            <pc:docMk/>
            <pc:sldMk cId="1043690228" sldId="272"/>
            <ac:picMk id="4" creationId="{3B313631-B899-0DA6-575D-6CB0399C089E}"/>
          </ac:picMkLst>
        </pc:picChg>
      </pc:sldChg>
      <pc:sldChg chg="addSp modSp new mod setBg modClrScheme chgLayout">
        <pc:chgData name="Jiten Sahoo" userId="d21df08ee419d28f" providerId="Windows Live" clId="Web-{1E5481E6-2D72-4E1A-8831-1B064E055344}" dt="2023-02-24T14:04:52.525" v="426"/>
        <pc:sldMkLst>
          <pc:docMk/>
          <pc:sldMk cId="2830112857" sldId="273"/>
        </pc:sldMkLst>
        <pc:spChg chg="mod ord">
          <ac:chgData name="Jiten Sahoo" userId="d21df08ee419d28f" providerId="Windows Live" clId="Web-{1E5481E6-2D72-4E1A-8831-1B064E055344}" dt="2023-02-24T14:04:52.525" v="426"/>
          <ac:spMkLst>
            <pc:docMk/>
            <pc:sldMk cId="2830112857" sldId="273"/>
            <ac:spMk id="2" creationId="{3BBEE70F-A6F2-35DA-D7EB-45549E7122B5}"/>
          </ac:spMkLst>
        </pc:spChg>
        <pc:spChg chg="mod ord">
          <ac:chgData name="Jiten Sahoo" userId="d21df08ee419d28f" providerId="Windows Live" clId="Web-{1E5481E6-2D72-4E1A-8831-1B064E055344}" dt="2023-02-24T14:04:52.525" v="426"/>
          <ac:spMkLst>
            <pc:docMk/>
            <pc:sldMk cId="2830112857" sldId="273"/>
            <ac:spMk id="3" creationId="{B6A734C2-6383-DA71-761A-007911266149}"/>
          </ac:spMkLst>
        </pc:spChg>
        <pc:spChg chg="add">
          <ac:chgData name="Jiten Sahoo" userId="d21df08ee419d28f" providerId="Windows Live" clId="Web-{1E5481E6-2D72-4E1A-8831-1B064E055344}" dt="2023-02-24T14:04:52.525" v="426"/>
          <ac:spMkLst>
            <pc:docMk/>
            <pc:sldMk cId="2830112857" sldId="273"/>
            <ac:spMk id="9" creationId="{C8A3C342-1D03-412F-8DD3-BF519E8E0AE9}"/>
          </ac:spMkLst>
        </pc:spChg>
        <pc:spChg chg="add">
          <ac:chgData name="Jiten Sahoo" userId="d21df08ee419d28f" providerId="Windows Live" clId="Web-{1E5481E6-2D72-4E1A-8831-1B064E055344}" dt="2023-02-24T14:04:52.525" v="426"/>
          <ac:spMkLst>
            <pc:docMk/>
            <pc:sldMk cId="2830112857" sldId="273"/>
            <ac:spMk id="11" creationId="{81CC9B02-E087-4350-AEBD-2C3CF001AF01}"/>
          </ac:spMkLst>
        </pc:spChg>
        <pc:picChg chg="add">
          <ac:chgData name="Jiten Sahoo" userId="d21df08ee419d28f" providerId="Windows Live" clId="Web-{1E5481E6-2D72-4E1A-8831-1B064E055344}" dt="2023-02-24T14:04:52.525" v="426"/>
          <ac:picMkLst>
            <pc:docMk/>
            <pc:sldMk cId="2830112857" sldId="273"/>
            <ac:picMk id="5" creationId="{49E90445-6681-7D3D-B632-A0BE760D473B}"/>
          </ac:picMkLst>
        </pc:picChg>
      </pc:sldChg>
      <pc:sldChg chg="addSp delSp modSp new mod setBg modClrScheme delDesignElem chgLayout">
        <pc:chgData name="Jiten Sahoo" userId="d21df08ee419d28f" providerId="Windows Live" clId="Web-{1E5481E6-2D72-4E1A-8831-1B064E055344}" dt="2023-02-24T14:02:28.097" v="407"/>
        <pc:sldMkLst>
          <pc:docMk/>
          <pc:sldMk cId="1020237475" sldId="274"/>
        </pc:sldMkLst>
        <pc:spChg chg="del mod">
          <ac:chgData name="Jiten Sahoo" userId="d21df08ee419d28f" providerId="Windows Live" clId="Web-{1E5481E6-2D72-4E1A-8831-1B064E055344}" dt="2023-02-24T12:09:43.889" v="11"/>
          <ac:spMkLst>
            <pc:docMk/>
            <pc:sldMk cId="1020237475" sldId="274"/>
            <ac:spMk id="2" creationId="{02F51295-8938-2E9F-816F-0873865DDC89}"/>
          </ac:spMkLst>
        </pc:spChg>
        <pc:spChg chg="del">
          <ac:chgData name="Jiten Sahoo" userId="d21df08ee419d28f" providerId="Windows Live" clId="Web-{1E5481E6-2D72-4E1A-8831-1B064E055344}" dt="2023-02-24T12:09:16.341" v="7"/>
          <ac:spMkLst>
            <pc:docMk/>
            <pc:sldMk cId="1020237475" sldId="274"/>
            <ac:spMk id="3" creationId="{768C3B0C-4EE8-E76C-A2BF-AB22AACA3EA9}"/>
          </ac:spMkLst>
        </pc:spChg>
        <pc:spChg chg="add del">
          <ac:chgData name="Jiten Sahoo" userId="d21df08ee419d28f" providerId="Windows Live" clId="Web-{1E5481E6-2D72-4E1A-8831-1B064E055344}" dt="2023-02-24T14:02:28.097" v="407"/>
          <ac:spMkLst>
            <pc:docMk/>
            <pc:sldMk cId="1020237475" sldId="274"/>
            <ac:spMk id="9" creationId="{F3060C83-F051-4F0E-ABAD-AA0DFC48B218}"/>
          </ac:spMkLst>
        </pc:spChg>
        <pc:spChg chg="add del">
          <ac:chgData name="Jiten Sahoo" userId="d21df08ee419d28f" providerId="Windows Live" clId="Web-{1E5481E6-2D72-4E1A-8831-1B064E055344}" dt="2023-02-24T14:02:28.097" v="407"/>
          <ac:spMkLst>
            <pc:docMk/>
            <pc:sldMk cId="1020237475" sldId="274"/>
            <ac:spMk id="11" creationId="{83C98ABE-055B-441F-B07E-44F97F083C39}"/>
          </ac:spMkLst>
        </pc:spChg>
        <pc:spChg chg="add del">
          <ac:chgData name="Jiten Sahoo" userId="d21df08ee419d28f" providerId="Windows Live" clId="Web-{1E5481E6-2D72-4E1A-8831-1B064E055344}" dt="2023-02-24T14:02:28.097" v="407"/>
          <ac:spMkLst>
            <pc:docMk/>
            <pc:sldMk cId="1020237475" sldId="274"/>
            <ac:spMk id="13" creationId="{29FDB030-9B49-4CED-8CCD-4D99382388AC}"/>
          </ac:spMkLst>
        </pc:spChg>
        <pc:spChg chg="add del">
          <ac:chgData name="Jiten Sahoo" userId="d21df08ee419d28f" providerId="Windows Live" clId="Web-{1E5481E6-2D72-4E1A-8831-1B064E055344}" dt="2023-02-24T14:02:28.097" v="407"/>
          <ac:spMkLst>
            <pc:docMk/>
            <pc:sldMk cId="1020237475" sldId="274"/>
            <ac:spMk id="15" creationId="{3783CA14-24A1-485C-8B30-D6A5D87987AD}"/>
          </ac:spMkLst>
        </pc:spChg>
        <pc:spChg chg="add del">
          <ac:chgData name="Jiten Sahoo" userId="d21df08ee419d28f" providerId="Windows Live" clId="Web-{1E5481E6-2D72-4E1A-8831-1B064E055344}" dt="2023-02-24T14:02:28.097" v="407"/>
          <ac:spMkLst>
            <pc:docMk/>
            <pc:sldMk cId="1020237475" sldId="274"/>
            <ac:spMk id="17" creationId="{9A97C86A-04D6-40F7-AE84-31AB43E6A846}"/>
          </ac:spMkLst>
        </pc:spChg>
        <pc:spChg chg="add del">
          <ac:chgData name="Jiten Sahoo" userId="d21df08ee419d28f" providerId="Windows Live" clId="Web-{1E5481E6-2D72-4E1A-8831-1B064E055344}" dt="2023-02-24T14:02:28.097" v="407"/>
          <ac:spMkLst>
            <pc:docMk/>
            <pc:sldMk cId="1020237475" sldId="274"/>
            <ac:spMk id="19" creationId="{FF9F2414-84E8-453E-B1F3-389FDE8192D9}"/>
          </ac:spMkLst>
        </pc:spChg>
        <pc:spChg chg="add del">
          <ac:chgData name="Jiten Sahoo" userId="d21df08ee419d28f" providerId="Windows Live" clId="Web-{1E5481E6-2D72-4E1A-8831-1B064E055344}" dt="2023-02-24T14:02:28.097" v="407"/>
          <ac:spMkLst>
            <pc:docMk/>
            <pc:sldMk cId="1020237475" sldId="274"/>
            <ac:spMk id="21" creationId="{3ECA69A1-7536-43AC-85EF-C7106179F5ED}"/>
          </ac:spMkLst>
        </pc:spChg>
        <pc:picChg chg="add mod ord">
          <ac:chgData name="Jiten Sahoo" userId="d21df08ee419d28f" providerId="Windows Live" clId="Web-{1E5481E6-2D72-4E1A-8831-1B064E055344}" dt="2023-02-24T14:02:28.097" v="407"/>
          <ac:picMkLst>
            <pc:docMk/>
            <pc:sldMk cId="1020237475" sldId="274"/>
            <ac:picMk id="4" creationId="{4204D303-9074-9894-55D1-6937FC1309E4}"/>
          </ac:picMkLst>
        </pc:picChg>
      </pc:sldChg>
      <pc:sldChg chg="modSp new mod modClrScheme chgLayout">
        <pc:chgData name="Jiten Sahoo" userId="d21df08ee419d28f" providerId="Windows Live" clId="Web-{1E5481E6-2D72-4E1A-8831-1B064E055344}" dt="2023-02-24T14:02:28.097" v="407"/>
        <pc:sldMkLst>
          <pc:docMk/>
          <pc:sldMk cId="1253345645" sldId="275"/>
        </pc:sldMkLst>
        <pc:spChg chg="mod ord">
          <ac:chgData name="Jiten Sahoo" userId="d21df08ee419d28f" providerId="Windows Live" clId="Web-{1E5481E6-2D72-4E1A-8831-1B064E055344}" dt="2023-02-24T14:02:28.097" v="407"/>
          <ac:spMkLst>
            <pc:docMk/>
            <pc:sldMk cId="1253345645" sldId="275"/>
            <ac:spMk id="2" creationId="{17AF2C42-8473-3C7C-C155-D3EF30EB0F16}"/>
          </ac:spMkLst>
        </pc:spChg>
        <pc:spChg chg="mod ord">
          <ac:chgData name="Jiten Sahoo" userId="d21df08ee419d28f" providerId="Windows Live" clId="Web-{1E5481E6-2D72-4E1A-8831-1B064E055344}" dt="2023-02-24T14:02:28.097" v="407"/>
          <ac:spMkLst>
            <pc:docMk/>
            <pc:sldMk cId="1253345645" sldId="275"/>
            <ac:spMk id="3" creationId="{BA2D9B03-0C07-9581-F12D-DD6BD4C7A210}"/>
          </ac:spMkLst>
        </pc:spChg>
      </pc:sldChg>
      <pc:sldChg chg="addSp delSp modSp new mod setBg modClrScheme delDesignElem chgLayout">
        <pc:chgData name="Jiten Sahoo" userId="d21df08ee419d28f" providerId="Windows Live" clId="Web-{1E5481E6-2D72-4E1A-8831-1B064E055344}" dt="2023-02-24T14:07:08.889" v="449" actId="14100"/>
        <pc:sldMkLst>
          <pc:docMk/>
          <pc:sldMk cId="707503253" sldId="276"/>
        </pc:sldMkLst>
        <pc:spChg chg="mod ord">
          <ac:chgData name="Jiten Sahoo" userId="d21df08ee419d28f" providerId="Windows Live" clId="Web-{1E5481E6-2D72-4E1A-8831-1B064E055344}" dt="2023-02-24T14:06:37.341" v="440" actId="1076"/>
          <ac:spMkLst>
            <pc:docMk/>
            <pc:sldMk cId="707503253" sldId="276"/>
            <ac:spMk id="2" creationId="{64F2F760-B93E-F1AC-2E3C-BECF300109F6}"/>
          </ac:spMkLst>
        </pc:spChg>
        <pc:spChg chg="del">
          <ac:chgData name="Jiten Sahoo" userId="d21df08ee419d28f" providerId="Windows Live" clId="Web-{1E5481E6-2D72-4E1A-8831-1B064E055344}" dt="2023-02-24T12:14:54.477" v="29"/>
          <ac:spMkLst>
            <pc:docMk/>
            <pc:sldMk cId="707503253" sldId="276"/>
            <ac:spMk id="3" creationId="{E4D21A3A-A7BD-38E9-731D-2CEED0E9B2A7}"/>
          </ac:spMkLst>
        </pc:spChg>
        <pc:spChg chg="add del mod">
          <ac:chgData name="Jiten Sahoo" userId="d21df08ee419d28f" providerId="Windows Live" clId="Web-{1E5481E6-2D72-4E1A-8831-1B064E055344}" dt="2023-02-24T14:06:07.153" v="437"/>
          <ac:spMkLst>
            <pc:docMk/>
            <pc:sldMk cId="707503253" sldId="276"/>
            <ac:spMk id="9" creationId="{32BD102D-5817-5C2D-531F-E3D37E30F375}"/>
          </ac:spMkLst>
        </pc:spChg>
        <pc:spChg chg="add del">
          <ac:chgData name="Jiten Sahoo" userId="d21df08ee419d28f" providerId="Windows Live" clId="Web-{1E5481E6-2D72-4E1A-8831-1B064E055344}" dt="2023-02-24T14:02:28.097" v="407"/>
          <ac:spMkLst>
            <pc:docMk/>
            <pc:sldMk cId="707503253" sldId="276"/>
            <ac:spMk id="10" creationId="{823AC064-BC96-4F32-8AE1-B2FD38754823}"/>
          </ac:spMkLst>
        </pc:spChg>
        <pc:picChg chg="add mod ord">
          <ac:chgData name="Jiten Sahoo" userId="d21df08ee419d28f" providerId="Windows Live" clId="Web-{1E5481E6-2D72-4E1A-8831-1B064E055344}" dt="2023-02-24T14:07:01.733" v="448" actId="14100"/>
          <ac:picMkLst>
            <pc:docMk/>
            <pc:sldMk cId="707503253" sldId="276"/>
            <ac:picMk id="4" creationId="{D68C38DD-1C37-6FF7-558D-51987A9B11A7}"/>
          </ac:picMkLst>
        </pc:picChg>
        <pc:picChg chg="add mod">
          <ac:chgData name="Jiten Sahoo" userId="d21df08ee419d28f" providerId="Windows Live" clId="Web-{1E5481E6-2D72-4E1A-8831-1B064E055344}" dt="2023-02-24T14:07:08.889" v="449" actId="14100"/>
          <ac:picMkLst>
            <pc:docMk/>
            <pc:sldMk cId="707503253" sldId="276"/>
            <ac:picMk id="5" creationId="{5052A106-584C-7D3E-ADB0-0583B14FA630}"/>
          </ac:picMkLst>
        </pc:picChg>
        <pc:cxnChg chg="add del">
          <ac:chgData name="Jiten Sahoo" userId="d21df08ee419d28f" providerId="Windows Live" clId="Web-{1E5481E6-2D72-4E1A-8831-1B064E055344}" dt="2023-02-24T14:02:28.097" v="407"/>
          <ac:cxnSpMkLst>
            <pc:docMk/>
            <pc:sldMk cId="707503253" sldId="276"/>
            <ac:cxnSpMk id="12" creationId="{7E7C77BC-7138-40B1-A15B-20F57A494629}"/>
          </ac:cxnSpMkLst>
        </pc:cxnChg>
        <pc:cxnChg chg="add del">
          <ac:chgData name="Jiten Sahoo" userId="d21df08ee419d28f" providerId="Windows Live" clId="Web-{1E5481E6-2D72-4E1A-8831-1B064E055344}" dt="2023-02-24T14:02:28.097" v="407"/>
          <ac:cxnSpMkLst>
            <pc:docMk/>
            <pc:sldMk cId="707503253" sldId="276"/>
            <ac:cxnSpMk id="14" creationId="{DB146403-F3D6-484B-B2ED-97F9565D0370}"/>
          </ac:cxnSpMkLst>
        </pc:cxnChg>
      </pc:sldChg>
      <pc:sldChg chg="addSp modSp new mod modClrScheme chgLayout">
        <pc:chgData name="Jiten Sahoo" userId="d21df08ee419d28f" providerId="Windows Live" clId="Web-{1E5481E6-2D72-4E1A-8831-1B064E055344}" dt="2023-02-24T14:02:28.097" v="407"/>
        <pc:sldMkLst>
          <pc:docMk/>
          <pc:sldMk cId="40071096" sldId="277"/>
        </pc:sldMkLst>
        <pc:spChg chg="mod ord">
          <ac:chgData name="Jiten Sahoo" userId="d21df08ee419d28f" providerId="Windows Live" clId="Web-{1E5481E6-2D72-4E1A-8831-1B064E055344}" dt="2023-02-24T14:02:28.097" v="407"/>
          <ac:spMkLst>
            <pc:docMk/>
            <pc:sldMk cId="40071096" sldId="277"/>
            <ac:spMk id="2" creationId="{C1511754-F98A-065D-CFFC-965828766E76}"/>
          </ac:spMkLst>
        </pc:spChg>
        <pc:spChg chg="mod ord">
          <ac:chgData name="Jiten Sahoo" userId="d21df08ee419d28f" providerId="Windows Live" clId="Web-{1E5481E6-2D72-4E1A-8831-1B064E055344}" dt="2023-02-24T14:02:28.097" v="407"/>
          <ac:spMkLst>
            <pc:docMk/>
            <pc:sldMk cId="40071096" sldId="277"/>
            <ac:spMk id="3" creationId="{38D80C6F-B86B-292B-0074-23FF1C7C0021}"/>
          </ac:spMkLst>
        </pc:spChg>
        <pc:picChg chg="add mod">
          <ac:chgData name="Jiten Sahoo" userId="d21df08ee419d28f" providerId="Windows Live" clId="Web-{1E5481E6-2D72-4E1A-8831-1B064E055344}" dt="2023-02-24T12:21:09.551" v="67" actId="1076"/>
          <ac:picMkLst>
            <pc:docMk/>
            <pc:sldMk cId="40071096" sldId="277"/>
            <ac:picMk id="4" creationId="{30D65AC1-7BDA-3DB1-5CDC-DB47C08858A9}"/>
          </ac:picMkLst>
        </pc:picChg>
      </pc:sldChg>
      <pc:sldChg chg="modSp new mod modClrScheme chgLayout">
        <pc:chgData name="Jiten Sahoo" userId="d21df08ee419d28f" providerId="Windows Live" clId="Web-{1E5481E6-2D72-4E1A-8831-1B064E055344}" dt="2023-02-24T14:02:28.097" v="407"/>
        <pc:sldMkLst>
          <pc:docMk/>
          <pc:sldMk cId="2935330053" sldId="278"/>
        </pc:sldMkLst>
        <pc:spChg chg="mod ord">
          <ac:chgData name="Jiten Sahoo" userId="d21df08ee419d28f" providerId="Windows Live" clId="Web-{1E5481E6-2D72-4E1A-8831-1B064E055344}" dt="2023-02-24T14:02:28.097" v="407"/>
          <ac:spMkLst>
            <pc:docMk/>
            <pc:sldMk cId="2935330053" sldId="278"/>
            <ac:spMk id="2" creationId="{87A3BF70-267E-BAC6-C237-75E9FA00064A}"/>
          </ac:spMkLst>
        </pc:spChg>
        <pc:spChg chg="mod ord">
          <ac:chgData name="Jiten Sahoo" userId="d21df08ee419d28f" providerId="Windows Live" clId="Web-{1E5481E6-2D72-4E1A-8831-1B064E055344}" dt="2023-02-24T14:02:28.097" v="407"/>
          <ac:spMkLst>
            <pc:docMk/>
            <pc:sldMk cId="2935330053" sldId="278"/>
            <ac:spMk id="3" creationId="{BAF6E0F7-F0A3-62F5-9D05-57B2920E20C1}"/>
          </ac:spMkLst>
        </pc:spChg>
      </pc:sldChg>
      <pc:sldChg chg="addSp modSp new mod modClrScheme chgLayout">
        <pc:chgData name="Jiten Sahoo" userId="d21df08ee419d28f" providerId="Windows Live" clId="Web-{1E5481E6-2D72-4E1A-8831-1B064E055344}" dt="2023-02-24T14:02:28.097" v="407"/>
        <pc:sldMkLst>
          <pc:docMk/>
          <pc:sldMk cId="3737327924" sldId="279"/>
        </pc:sldMkLst>
        <pc:spChg chg="mod ord">
          <ac:chgData name="Jiten Sahoo" userId="d21df08ee419d28f" providerId="Windows Live" clId="Web-{1E5481E6-2D72-4E1A-8831-1B064E055344}" dt="2023-02-24T14:02:28.097" v="407"/>
          <ac:spMkLst>
            <pc:docMk/>
            <pc:sldMk cId="3737327924" sldId="279"/>
            <ac:spMk id="2" creationId="{5DE181D6-382D-7D66-7C41-729C5D7543D0}"/>
          </ac:spMkLst>
        </pc:spChg>
        <pc:spChg chg="mod ord">
          <ac:chgData name="Jiten Sahoo" userId="d21df08ee419d28f" providerId="Windows Live" clId="Web-{1E5481E6-2D72-4E1A-8831-1B064E055344}" dt="2023-02-24T14:02:28.097" v="407"/>
          <ac:spMkLst>
            <pc:docMk/>
            <pc:sldMk cId="3737327924" sldId="279"/>
            <ac:spMk id="3" creationId="{E1A7F5EC-A53D-6CFB-034A-5CE67C83BDEA}"/>
          </ac:spMkLst>
        </pc:spChg>
        <pc:picChg chg="add mod">
          <ac:chgData name="Jiten Sahoo" userId="d21df08ee419d28f" providerId="Windows Live" clId="Web-{1E5481E6-2D72-4E1A-8831-1B064E055344}" dt="2023-02-24T12:51:48.640" v="251" actId="14100"/>
          <ac:picMkLst>
            <pc:docMk/>
            <pc:sldMk cId="3737327924" sldId="279"/>
            <ac:picMk id="4" creationId="{03135A81-ADD6-83E5-5A4B-5B15882DD11F}"/>
          </ac:picMkLst>
        </pc:picChg>
      </pc:sldChg>
      <pc:sldChg chg="addSp modSp new mod modClrScheme chgLayout">
        <pc:chgData name="Jiten Sahoo" userId="d21df08ee419d28f" providerId="Windows Live" clId="Web-{1E5481E6-2D72-4E1A-8831-1B064E055344}" dt="2023-02-24T14:02:28.097" v="407"/>
        <pc:sldMkLst>
          <pc:docMk/>
          <pc:sldMk cId="1594788719" sldId="280"/>
        </pc:sldMkLst>
        <pc:spChg chg="mod ord">
          <ac:chgData name="Jiten Sahoo" userId="d21df08ee419d28f" providerId="Windows Live" clId="Web-{1E5481E6-2D72-4E1A-8831-1B064E055344}" dt="2023-02-24T14:02:28.097" v="407"/>
          <ac:spMkLst>
            <pc:docMk/>
            <pc:sldMk cId="1594788719" sldId="280"/>
            <ac:spMk id="2" creationId="{4EE5EA4A-3EA6-D27A-56CA-7CEEC3654BE0}"/>
          </ac:spMkLst>
        </pc:spChg>
        <pc:spChg chg="mod ord">
          <ac:chgData name="Jiten Sahoo" userId="d21df08ee419d28f" providerId="Windows Live" clId="Web-{1E5481E6-2D72-4E1A-8831-1B064E055344}" dt="2023-02-24T14:02:28.097" v="407"/>
          <ac:spMkLst>
            <pc:docMk/>
            <pc:sldMk cId="1594788719" sldId="280"/>
            <ac:spMk id="3" creationId="{A4215237-974B-9669-9AC4-7F8871EF3710}"/>
          </ac:spMkLst>
        </pc:spChg>
        <pc:picChg chg="add mod">
          <ac:chgData name="Jiten Sahoo" userId="d21df08ee419d28f" providerId="Windows Live" clId="Web-{1E5481E6-2D72-4E1A-8831-1B064E055344}" dt="2023-02-24T12:54:40.115" v="316" actId="14100"/>
          <ac:picMkLst>
            <pc:docMk/>
            <pc:sldMk cId="1594788719" sldId="280"/>
            <ac:picMk id="4" creationId="{774161CA-68B7-111C-9A71-57ABDF72EEC6}"/>
          </ac:picMkLst>
        </pc:picChg>
      </pc:sldChg>
      <pc:sldChg chg="modSp new mod modClrScheme chgLayout">
        <pc:chgData name="Jiten Sahoo" userId="d21df08ee419d28f" providerId="Windows Live" clId="Web-{1E5481E6-2D72-4E1A-8831-1B064E055344}" dt="2023-02-24T14:02:28.097" v="407"/>
        <pc:sldMkLst>
          <pc:docMk/>
          <pc:sldMk cId="775074486" sldId="281"/>
        </pc:sldMkLst>
        <pc:spChg chg="mod ord">
          <ac:chgData name="Jiten Sahoo" userId="d21df08ee419d28f" providerId="Windows Live" clId="Web-{1E5481E6-2D72-4E1A-8831-1B064E055344}" dt="2023-02-24T14:02:28.097" v="407"/>
          <ac:spMkLst>
            <pc:docMk/>
            <pc:sldMk cId="775074486" sldId="281"/>
            <ac:spMk id="2" creationId="{1E90D7FD-DE27-0D85-62AA-2A0038BA0488}"/>
          </ac:spMkLst>
        </pc:spChg>
        <pc:spChg chg="mod ord">
          <ac:chgData name="Jiten Sahoo" userId="d21df08ee419d28f" providerId="Windows Live" clId="Web-{1E5481E6-2D72-4E1A-8831-1B064E055344}" dt="2023-02-24T14:02:28.097" v="407"/>
          <ac:spMkLst>
            <pc:docMk/>
            <pc:sldMk cId="775074486" sldId="281"/>
            <ac:spMk id="3" creationId="{287EAB0A-D318-AE86-37E0-BF8031D67B78}"/>
          </ac:spMkLst>
        </pc:spChg>
      </pc:sldChg>
      <pc:sldChg chg="modSp new mod modClrScheme chgLayout">
        <pc:chgData name="Jiten Sahoo" userId="d21df08ee419d28f" providerId="Windows Live" clId="Web-{1E5481E6-2D72-4E1A-8831-1B064E055344}" dt="2023-02-24T14:02:28.097" v="407"/>
        <pc:sldMkLst>
          <pc:docMk/>
          <pc:sldMk cId="499593888" sldId="282"/>
        </pc:sldMkLst>
        <pc:spChg chg="mod ord">
          <ac:chgData name="Jiten Sahoo" userId="d21df08ee419d28f" providerId="Windows Live" clId="Web-{1E5481E6-2D72-4E1A-8831-1B064E055344}" dt="2023-02-24T14:02:28.097" v="407"/>
          <ac:spMkLst>
            <pc:docMk/>
            <pc:sldMk cId="499593888" sldId="282"/>
            <ac:spMk id="2" creationId="{B9028A29-05B4-C4B1-FA8D-1BD4A6E2A782}"/>
          </ac:spMkLst>
        </pc:spChg>
        <pc:spChg chg="mod ord">
          <ac:chgData name="Jiten Sahoo" userId="d21df08ee419d28f" providerId="Windows Live" clId="Web-{1E5481E6-2D72-4E1A-8831-1B064E055344}" dt="2023-02-24T14:02:28.097" v="407"/>
          <ac:spMkLst>
            <pc:docMk/>
            <pc:sldMk cId="499593888" sldId="282"/>
            <ac:spMk id="3" creationId="{8FF53B41-4F20-2BD2-7C5C-BC0AE8401F5C}"/>
          </ac:spMkLst>
        </pc:spChg>
      </pc:sldChg>
      <pc:sldChg chg="modSp new mod modClrScheme chgLayout">
        <pc:chgData name="Jiten Sahoo" userId="d21df08ee419d28f" providerId="Windows Live" clId="Web-{1E5481E6-2D72-4E1A-8831-1B064E055344}" dt="2023-02-24T14:02:28.097" v="407"/>
        <pc:sldMkLst>
          <pc:docMk/>
          <pc:sldMk cId="3675003936" sldId="283"/>
        </pc:sldMkLst>
        <pc:spChg chg="mod ord">
          <ac:chgData name="Jiten Sahoo" userId="d21df08ee419d28f" providerId="Windows Live" clId="Web-{1E5481E6-2D72-4E1A-8831-1B064E055344}" dt="2023-02-24T14:02:28.097" v="407"/>
          <ac:spMkLst>
            <pc:docMk/>
            <pc:sldMk cId="3675003936" sldId="283"/>
            <ac:spMk id="2" creationId="{7C91F056-833D-C0F0-2921-705A605C4B02}"/>
          </ac:spMkLst>
        </pc:spChg>
        <pc:spChg chg="mod ord">
          <ac:chgData name="Jiten Sahoo" userId="d21df08ee419d28f" providerId="Windows Live" clId="Web-{1E5481E6-2D72-4E1A-8831-1B064E055344}" dt="2023-02-24T14:02:28.097" v="407"/>
          <ac:spMkLst>
            <pc:docMk/>
            <pc:sldMk cId="3675003936" sldId="283"/>
            <ac:spMk id="3" creationId="{C825FF1E-2E8C-497E-6EC9-B6592DC06C03}"/>
          </ac:spMkLst>
        </pc:spChg>
      </pc:sldChg>
      <pc:sldChg chg="addSp delSp modSp new mod modClrScheme chgLayout">
        <pc:chgData name="Jiten Sahoo" userId="d21df08ee419d28f" providerId="Windows Live" clId="Web-{1E5481E6-2D72-4E1A-8831-1B064E055344}" dt="2023-02-24T15:44:48.273" v="462" actId="14100"/>
        <pc:sldMkLst>
          <pc:docMk/>
          <pc:sldMk cId="3983480673" sldId="284"/>
        </pc:sldMkLst>
        <pc:spChg chg="mod ord">
          <ac:chgData name="Jiten Sahoo" userId="d21df08ee419d28f" providerId="Windows Live" clId="Web-{1E5481E6-2D72-4E1A-8831-1B064E055344}" dt="2023-02-24T15:44:35.616" v="460" actId="14100"/>
          <ac:spMkLst>
            <pc:docMk/>
            <pc:sldMk cId="3983480673" sldId="284"/>
            <ac:spMk id="2" creationId="{1300D7B0-006C-ABA5-DAAB-7928707E05E6}"/>
          </ac:spMkLst>
        </pc:spChg>
        <pc:spChg chg="del">
          <ac:chgData name="Jiten Sahoo" userId="d21df08ee419d28f" providerId="Windows Live" clId="Web-{1E5481E6-2D72-4E1A-8831-1B064E055344}" dt="2023-02-24T13:53:20.107" v="404"/>
          <ac:spMkLst>
            <pc:docMk/>
            <pc:sldMk cId="3983480673" sldId="284"/>
            <ac:spMk id="3" creationId="{5B449F43-D06C-F441-8FFD-5434B5B04F5C}"/>
          </ac:spMkLst>
        </pc:spChg>
        <pc:picChg chg="add mod ord">
          <ac:chgData name="Jiten Sahoo" userId="d21df08ee419d28f" providerId="Windows Live" clId="Web-{1E5481E6-2D72-4E1A-8831-1B064E055344}" dt="2023-02-24T15:44:48.273" v="462" actId="14100"/>
          <ac:picMkLst>
            <pc:docMk/>
            <pc:sldMk cId="3983480673" sldId="284"/>
            <ac:picMk id="4" creationId="{FA6ECE89-9DEA-8DC5-C980-A4D5710462F9}"/>
          </ac:picMkLst>
        </pc:picChg>
      </pc:sldChg>
      <pc:sldMasterChg chg="del delSldLayout">
        <pc:chgData name="Jiten Sahoo" userId="d21df08ee419d28f" providerId="Windows Live" clId="Web-{1E5481E6-2D72-4E1A-8831-1B064E055344}" dt="2023-02-24T14:02:28.097" v="407"/>
        <pc:sldMasterMkLst>
          <pc:docMk/>
          <pc:sldMasterMk cId="2460954070" sldId="2147483660"/>
        </pc:sldMasterMkLst>
        <pc:sldLayoutChg chg="del">
          <pc:chgData name="Jiten Sahoo" userId="d21df08ee419d28f" providerId="Windows Live" clId="Web-{1E5481E6-2D72-4E1A-8831-1B064E055344}" dt="2023-02-24T14:02:28.097" v="407"/>
          <pc:sldLayoutMkLst>
            <pc:docMk/>
            <pc:sldMasterMk cId="2460954070" sldId="2147483660"/>
            <pc:sldLayoutMk cId="2385387890" sldId="2147483661"/>
          </pc:sldLayoutMkLst>
        </pc:sldLayoutChg>
        <pc:sldLayoutChg chg="del">
          <pc:chgData name="Jiten Sahoo" userId="d21df08ee419d28f" providerId="Windows Live" clId="Web-{1E5481E6-2D72-4E1A-8831-1B064E055344}" dt="2023-02-24T14:02:28.097" v="407"/>
          <pc:sldLayoutMkLst>
            <pc:docMk/>
            <pc:sldMasterMk cId="2460954070" sldId="2147483660"/>
            <pc:sldLayoutMk cId="949138452" sldId="2147483662"/>
          </pc:sldLayoutMkLst>
        </pc:sldLayoutChg>
        <pc:sldLayoutChg chg="del">
          <pc:chgData name="Jiten Sahoo" userId="d21df08ee419d28f" providerId="Windows Live" clId="Web-{1E5481E6-2D72-4E1A-8831-1B064E055344}" dt="2023-02-24T14:02:28.097" v="407"/>
          <pc:sldLayoutMkLst>
            <pc:docMk/>
            <pc:sldMasterMk cId="2460954070" sldId="2147483660"/>
            <pc:sldLayoutMk cId="2591524520" sldId="2147483663"/>
          </pc:sldLayoutMkLst>
        </pc:sldLayoutChg>
        <pc:sldLayoutChg chg="del">
          <pc:chgData name="Jiten Sahoo" userId="d21df08ee419d28f" providerId="Windows Live" clId="Web-{1E5481E6-2D72-4E1A-8831-1B064E055344}" dt="2023-02-24T14:02:28.097" v="407"/>
          <pc:sldLayoutMkLst>
            <pc:docMk/>
            <pc:sldMasterMk cId="2460954070" sldId="2147483660"/>
            <pc:sldLayoutMk cId="1203092039" sldId="2147483664"/>
          </pc:sldLayoutMkLst>
        </pc:sldLayoutChg>
        <pc:sldLayoutChg chg="del">
          <pc:chgData name="Jiten Sahoo" userId="d21df08ee419d28f" providerId="Windows Live" clId="Web-{1E5481E6-2D72-4E1A-8831-1B064E055344}" dt="2023-02-24T14:02:28.097" v="407"/>
          <pc:sldLayoutMkLst>
            <pc:docMk/>
            <pc:sldMasterMk cId="2460954070" sldId="2147483660"/>
            <pc:sldLayoutMk cId="3733172339" sldId="2147483665"/>
          </pc:sldLayoutMkLst>
        </pc:sldLayoutChg>
        <pc:sldLayoutChg chg="del">
          <pc:chgData name="Jiten Sahoo" userId="d21df08ee419d28f" providerId="Windows Live" clId="Web-{1E5481E6-2D72-4E1A-8831-1B064E055344}" dt="2023-02-24T14:02:28.097" v="407"/>
          <pc:sldLayoutMkLst>
            <pc:docMk/>
            <pc:sldMasterMk cId="2460954070" sldId="2147483660"/>
            <pc:sldLayoutMk cId="3210312558" sldId="2147483666"/>
          </pc:sldLayoutMkLst>
        </pc:sldLayoutChg>
        <pc:sldLayoutChg chg="del">
          <pc:chgData name="Jiten Sahoo" userId="d21df08ee419d28f" providerId="Windows Live" clId="Web-{1E5481E6-2D72-4E1A-8831-1B064E055344}" dt="2023-02-24T14:02:28.097" v="407"/>
          <pc:sldLayoutMkLst>
            <pc:docMk/>
            <pc:sldMasterMk cId="2460954070" sldId="2147483660"/>
            <pc:sldLayoutMk cId="3146388984" sldId="2147483667"/>
          </pc:sldLayoutMkLst>
        </pc:sldLayoutChg>
        <pc:sldLayoutChg chg="del">
          <pc:chgData name="Jiten Sahoo" userId="d21df08ee419d28f" providerId="Windows Live" clId="Web-{1E5481E6-2D72-4E1A-8831-1B064E055344}" dt="2023-02-24T14:02:28.097" v="407"/>
          <pc:sldLayoutMkLst>
            <pc:docMk/>
            <pc:sldMasterMk cId="2460954070" sldId="2147483660"/>
            <pc:sldLayoutMk cId="3171841454" sldId="2147483668"/>
          </pc:sldLayoutMkLst>
        </pc:sldLayoutChg>
        <pc:sldLayoutChg chg="del">
          <pc:chgData name="Jiten Sahoo" userId="d21df08ee419d28f" providerId="Windows Live" clId="Web-{1E5481E6-2D72-4E1A-8831-1B064E055344}" dt="2023-02-24T14:02:28.097" v="407"/>
          <pc:sldLayoutMkLst>
            <pc:docMk/>
            <pc:sldMasterMk cId="2460954070" sldId="2147483660"/>
            <pc:sldLayoutMk cId="1718958274" sldId="2147483669"/>
          </pc:sldLayoutMkLst>
        </pc:sldLayoutChg>
        <pc:sldLayoutChg chg="del">
          <pc:chgData name="Jiten Sahoo" userId="d21df08ee419d28f" providerId="Windows Live" clId="Web-{1E5481E6-2D72-4E1A-8831-1B064E055344}" dt="2023-02-24T14:02:28.097" v="407"/>
          <pc:sldLayoutMkLst>
            <pc:docMk/>
            <pc:sldMasterMk cId="2460954070" sldId="2147483660"/>
            <pc:sldLayoutMk cId="2202905451" sldId="2147483670"/>
          </pc:sldLayoutMkLst>
        </pc:sldLayoutChg>
        <pc:sldLayoutChg chg="del">
          <pc:chgData name="Jiten Sahoo" userId="d21df08ee419d28f" providerId="Windows Live" clId="Web-{1E5481E6-2D72-4E1A-8831-1B064E055344}" dt="2023-02-24T14:02:28.097" v="407"/>
          <pc:sldLayoutMkLst>
            <pc:docMk/>
            <pc:sldMasterMk cId="2460954070" sldId="2147483660"/>
            <pc:sldLayoutMk cId="3479445657" sldId="2147483671"/>
          </pc:sldLayoutMkLst>
        </pc:sldLayoutChg>
      </pc:sldMasterChg>
      <pc:sldMasterChg chg="add addSldLayout modSldLayout">
        <pc:chgData name="Jiten Sahoo" userId="d21df08ee419d28f" providerId="Windows Live" clId="Web-{1E5481E6-2D72-4E1A-8831-1B064E055344}" dt="2023-02-24T14:02:28.097" v="407"/>
        <pc:sldMasterMkLst>
          <pc:docMk/>
          <pc:sldMasterMk cId="3257377258" sldId="2147483672"/>
        </pc:sldMasterMkLst>
        <pc:sldLayoutChg chg="add mod replId">
          <pc:chgData name="Jiten Sahoo" userId="d21df08ee419d28f" providerId="Windows Live" clId="Web-{1E5481E6-2D72-4E1A-8831-1B064E055344}" dt="2023-02-24T14:02:28.097" v="407"/>
          <pc:sldLayoutMkLst>
            <pc:docMk/>
            <pc:sldMasterMk cId="3257377258" sldId="2147483672"/>
            <pc:sldLayoutMk cId="3422381891" sldId="2147483673"/>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3846063107" sldId="2147483674"/>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2884665963" sldId="2147483675"/>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1093597325" sldId="2147483676"/>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3314701820" sldId="2147483677"/>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2335552507" sldId="2147483678"/>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1599382718" sldId="2147483679"/>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1823996724" sldId="2147483680"/>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949936979" sldId="2147483681"/>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1577783290" sldId="2147483682"/>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3885522575" sldId="2147483683"/>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3929417418" sldId="2147483684"/>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889033302" sldId="2147483685"/>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827252178" sldId="2147483686"/>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2859747354" sldId="2147483687"/>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2678382494" sldId="2147483688"/>
          </pc:sldLayoutMkLst>
        </pc:sldLayoutChg>
        <pc:sldLayoutChg chg="add mod replId">
          <pc:chgData name="Jiten Sahoo" userId="d21df08ee419d28f" providerId="Windows Live" clId="Web-{1E5481E6-2D72-4E1A-8831-1B064E055344}" dt="2023-02-24T14:02:28.097" v="407"/>
          <pc:sldLayoutMkLst>
            <pc:docMk/>
            <pc:sldMasterMk cId="3257377258" sldId="2147483672"/>
            <pc:sldLayoutMk cId="1168958086" sldId="2147483689"/>
          </pc:sldLayoutMkLst>
        </pc:sldLayoutChg>
      </pc:sldMasterChg>
    </pc:docChg>
  </pc:docChgLst>
  <pc:docChgLst>
    <pc:chgData name="Jiten Sahoo" userId="d21df08ee419d28f" providerId="Windows Live" clId="Web-{05A10D56-21C5-4B1F-8F25-4685E3CBCCF9}"/>
    <pc:docChg chg="addSld modSld">
      <pc:chgData name="Jiten Sahoo" userId="d21df08ee419d28f" providerId="Windows Live" clId="Web-{05A10D56-21C5-4B1F-8F25-4685E3CBCCF9}" dt="2023-02-25T14:58:11.356" v="418" actId="20577"/>
      <pc:docMkLst>
        <pc:docMk/>
      </pc:docMkLst>
      <pc:sldChg chg="modSp">
        <pc:chgData name="Jiten Sahoo" userId="d21df08ee419d28f" providerId="Windows Live" clId="Web-{05A10D56-21C5-4B1F-8F25-4685E3CBCCF9}" dt="2023-02-25T14:41:23.880" v="415" actId="20577"/>
        <pc:sldMkLst>
          <pc:docMk/>
          <pc:sldMk cId="3737327924" sldId="279"/>
        </pc:sldMkLst>
        <pc:spChg chg="mod">
          <ac:chgData name="Jiten Sahoo" userId="d21df08ee419d28f" providerId="Windows Live" clId="Web-{05A10D56-21C5-4B1F-8F25-4685E3CBCCF9}" dt="2023-02-25T14:41:23.880" v="415" actId="20577"/>
          <ac:spMkLst>
            <pc:docMk/>
            <pc:sldMk cId="3737327924" sldId="279"/>
            <ac:spMk id="3" creationId="{E1A7F5EC-A53D-6CFB-034A-5CE67C83BDEA}"/>
          </ac:spMkLst>
        </pc:spChg>
      </pc:sldChg>
      <pc:sldChg chg="modSp">
        <pc:chgData name="Jiten Sahoo" userId="d21df08ee419d28f" providerId="Windows Live" clId="Web-{05A10D56-21C5-4B1F-8F25-4685E3CBCCF9}" dt="2023-02-25T14:58:11.356" v="418" actId="20577"/>
        <pc:sldMkLst>
          <pc:docMk/>
          <pc:sldMk cId="775074486" sldId="281"/>
        </pc:sldMkLst>
        <pc:spChg chg="mod">
          <ac:chgData name="Jiten Sahoo" userId="d21df08ee419d28f" providerId="Windows Live" clId="Web-{05A10D56-21C5-4B1F-8F25-4685E3CBCCF9}" dt="2023-02-25T14:58:11.356" v="418" actId="20577"/>
          <ac:spMkLst>
            <pc:docMk/>
            <pc:sldMk cId="775074486" sldId="281"/>
            <ac:spMk id="3" creationId="{287EAB0A-D318-AE86-37E0-BF8031D67B78}"/>
          </ac:spMkLst>
        </pc:spChg>
      </pc:sldChg>
      <pc:sldChg chg="modSp">
        <pc:chgData name="Jiten Sahoo" userId="d21df08ee419d28f" providerId="Windows Live" clId="Web-{05A10D56-21C5-4B1F-8F25-4685E3CBCCF9}" dt="2023-02-25T14:24:46.814" v="411" actId="20577"/>
        <pc:sldMkLst>
          <pc:docMk/>
          <pc:sldMk cId="499593888" sldId="282"/>
        </pc:sldMkLst>
        <pc:spChg chg="mod">
          <ac:chgData name="Jiten Sahoo" userId="d21df08ee419d28f" providerId="Windows Live" clId="Web-{05A10D56-21C5-4B1F-8F25-4685E3CBCCF9}" dt="2023-02-25T14:24:46.814" v="411" actId="20577"/>
          <ac:spMkLst>
            <pc:docMk/>
            <pc:sldMk cId="499593888" sldId="282"/>
            <ac:spMk id="2" creationId="{B9028A29-05B4-C4B1-FA8D-1BD4A6E2A782}"/>
          </ac:spMkLst>
        </pc:spChg>
      </pc:sldChg>
      <pc:sldChg chg="modSp">
        <pc:chgData name="Jiten Sahoo" userId="d21df08ee419d28f" providerId="Windows Live" clId="Web-{05A10D56-21C5-4B1F-8F25-4685E3CBCCF9}" dt="2023-02-25T12:41:39.720" v="42" actId="20577"/>
        <pc:sldMkLst>
          <pc:docMk/>
          <pc:sldMk cId="3675003936" sldId="283"/>
        </pc:sldMkLst>
        <pc:spChg chg="mod">
          <ac:chgData name="Jiten Sahoo" userId="d21df08ee419d28f" providerId="Windows Live" clId="Web-{05A10D56-21C5-4B1F-8F25-4685E3CBCCF9}" dt="2023-02-25T12:40:00.904" v="26" actId="20577"/>
          <ac:spMkLst>
            <pc:docMk/>
            <pc:sldMk cId="3675003936" sldId="283"/>
            <ac:spMk id="2" creationId="{7C91F056-833D-C0F0-2921-705A605C4B02}"/>
          </ac:spMkLst>
        </pc:spChg>
        <pc:spChg chg="mod">
          <ac:chgData name="Jiten Sahoo" userId="d21df08ee419d28f" providerId="Windows Live" clId="Web-{05A10D56-21C5-4B1F-8F25-4685E3CBCCF9}" dt="2023-02-25T12:41:39.720" v="42" actId="20577"/>
          <ac:spMkLst>
            <pc:docMk/>
            <pc:sldMk cId="3675003936" sldId="283"/>
            <ac:spMk id="3" creationId="{C825FF1E-2E8C-497E-6EC9-B6592DC06C03}"/>
          </ac:spMkLst>
        </pc:spChg>
      </pc:sldChg>
      <pc:sldChg chg="modSp new">
        <pc:chgData name="Jiten Sahoo" userId="d21df08ee419d28f" providerId="Windows Live" clId="Web-{05A10D56-21C5-4B1F-8F25-4685E3CBCCF9}" dt="2023-02-25T12:52:56.617" v="56" actId="14100"/>
        <pc:sldMkLst>
          <pc:docMk/>
          <pc:sldMk cId="2571425254" sldId="285"/>
        </pc:sldMkLst>
        <pc:spChg chg="mod">
          <ac:chgData name="Jiten Sahoo" userId="d21df08ee419d28f" providerId="Windows Live" clId="Web-{05A10D56-21C5-4B1F-8F25-4685E3CBCCF9}" dt="2023-02-25T12:40:16.826" v="40" actId="20577"/>
          <ac:spMkLst>
            <pc:docMk/>
            <pc:sldMk cId="2571425254" sldId="285"/>
            <ac:spMk id="2" creationId="{91AF3D90-710D-6D2F-8EA8-D6EFAFD68424}"/>
          </ac:spMkLst>
        </pc:spChg>
        <pc:spChg chg="mod">
          <ac:chgData name="Jiten Sahoo" userId="d21df08ee419d28f" providerId="Windows Live" clId="Web-{05A10D56-21C5-4B1F-8F25-4685E3CBCCF9}" dt="2023-02-25T12:52:56.617" v="56" actId="14100"/>
          <ac:spMkLst>
            <pc:docMk/>
            <pc:sldMk cId="2571425254" sldId="285"/>
            <ac:spMk id="3" creationId="{AA06EF08-7222-88F0-20D4-98E1482B74BC}"/>
          </ac:spMkLst>
        </pc:spChg>
      </pc:sldChg>
      <pc:sldChg chg="addSp modSp new">
        <pc:chgData name="Jiten Sahoo" userId="d21df08ee419d28f" providerId="Windows Live" clId="Web-{05A10D56-21C5-4B1F-8F25-4685E3CBCCF9}" dt="2023-02-25T12:55:45.845" v="102" actId="14100"/>
        <pc:sldMkLst>
          <pc:docMk/>
          <pc:sldMk cId="3259489718" sldId="286"/>
        </pc:sldMkLst>
        <pc:spChg chg="mod">
          <ac:chgData name="Jiten Sahoo" userId="d21df08ee419d28f" providerId="Windows Live" clId="Web-{05A10D56-21C5-4B1F-8F25-4685E3CBCCF9}" dt="2023-02-25T12:54:47.687" v="78" actId="20577"/>
          <ac:spMkLst>
            <pc:docMk/>
            <pc:sldMk cId="3259489718" sldId="286"/>
            <ac:spMk id="2" creationId="{CBFE9DB5-A0A6-F2A1-1680-6A3E9AADF47B}"/>
          </ac:spMkLst>
        </pc:spChg>
        <pc:spChg chg="mod">
          <ac:chgData name="Jiten Sahoo" userId="d21df08ee419d28f" providerId="Windows Live" clId="Web-{05A10D56-21C5-4B1F-8F25-4685E3CBCCF9}" dt="2023-02-25T12:55:36.158" v="98" actId="20577"/>
          <ac:spMkLst>
            <pc:docMk/>
            <pc:sldMk cId="3259489718" sldId="286"/>
            <ac:spMk id="3" creationId="{F0311DCD-D69F-1F40-1045-BE344388D034}"/>
          </ac:spMkLst>
        </pc:spChg>
        <pc:picChg chg="add mod">
          <ac:chgData name="Jiten Sahoo" userId="d21df08ee419d28f" providerId="Windows Live" clId="Web-{05A10D56-21C5-4B1F-8F25-4685E3CBCCF9}" dt="2023-02-25T12:55:45.845" v="102" actId="14100"/>
          <ac:picMkLst>
            <pc:docMk/>
            <pc:sldMk cId="3259489718" sldId="286"/>
            <ac:picMk id="4" creationId="{79B59466-E81E-5F91-0902-AEFD6856B9B4}"/>
          </ac:picMkLst>
        </pc:picChg>
      </pc:sldChg>
      <pc:sldChg chg="addSp delSp modSp new">
        <pc:chgData name="Jiten Sahoo" userId="d21df08ee419d28f" providerId="Windows Live" clId="Web-{05A10D56-21C5-4B1F-8F25-4685E3CBCCF9}" dt="2023-02-25T12:56:11.409" v="108"/>
        <pc:sldMkLst>
          <pc:docMk/>
          <pc:sldMk cId="2028623172" sldId="287"/>
        </pc:sldMkLst>
        <pc:spChg chg="del">
          <ac:chgData name="Jiten Sahoo" userId="d21df08ee419d28f" providerId="Windows Live" clId="Web-{05A10D56-21C5-4B1F-8F25-4685E3CBCCF9}" dt="2023-02-25T12:56:11.409" v="108"/>
          <ac:spMkLst>
            <pc:docMk/>
            <pc:sldMk cId="2028623172" sldId="287"/>
            <ac:spMk id="3" creationId="{F5434B83-5CF5-BF56-9A2F-5E8F00C7B16C}"/>
          </ac:spMkLst>
        </pc:spChg>
        <pc:picChg chg="add mod ord">
          <ac:chgData name="Jiten Sahoo" userId="d21df08ee419d28f" providerId="Windows Live" clId="Web-{05A10D56-21C5-4B1F-8F25-4685E3CBCCF9}" dt="2023-02-25T12:56:11.409" v="108"/>
          <ac:picMkLst>
            <pc:docMk/>
            <pc:sldMk cId="2028623172" sldId="287"/>
            <ac:picMk id="4" creationId="{F293A9DB-8833-B6B2-5DDB-F4A4EBCBD9A1}"/>
          </ac:picMkLst>
        </pc:picChg>
      </pc:sldChg>
      <pc:sldChg chg="addSp modSp new">
        <pc:chgData name="Jiten Sahoo" userId="d21df08ee419d28f" providerId="Windows Live" clId="Web-{05A10D56-21C5-4B1F-8F25-4685E3CBCCF9}" dt="2023-02-25T13:09:35.670" v="122" actId="20577"/>
        <pc:sldMkLst>
          <pc:docMk/>
          <pc:sldMk cId="3654539868" sldId="288"/>
        </pc:sldMkLst>
        <pc:spChg chg="mod">
          <ac:chgData name="Jiten Sahoo" userId="d21df08ee419d28f" providerId="Windows Live" clId="Web-{05A10D56-21C5-4B1F-8F25-4685E3CBCCF9}" dt="2023-02-25T13:09:35.670" v="122" actId="20577"/>
          <ac:spMkLst>
            <pc:docMk/>
            <pc:sldMk cId="3654539868" sldId="288"/>
            <ac:spMk id="2" creationId="{01B3F823-1AC0-8E0B-BDB3-6B94F68E26BC}"/>
          </ac:spMkLst>
        </pc:spChg>
        <pc:spChg chg="mod">
          <ac:chgData name="Jiten Sahoo" userId="d21df08ee419d28f" providerId="Windows Live" clId="Web-{05A10D56-21C5-4B1F-8F25-4685E3CBCCF9}" dt="2023-02-25T13:06:28.789" v="112" actId="20577"/>
          <ac:spMkLst>
            <pc:docMk/>
            <pc:sldMk cId="3654539868" sldId="288"/>
            <ac:spMk id="3" creationId="{7C9783B3-488D-6E03-36D3-B8FB22B5E9B6}"/>
          </ac:spMkLst>
        </pc:spChg>
        <pc:picChg chg="add mod">
          <ac:chgData name="Jiten Sahoo" userId="d21df08ee419d28f" providerId="Windows Live" clId="Web-{05A10D56-21C5-4B1F-8F25-4685E3CBCCF9}" dt="2023-02-25T13:06:42.430" v="117" actId="14100"/>
          <ac:picMkLst>
            <pc:docMk/>
            <pc:sldMk cId="3654539868" sldId="288"/>
            <ac:picMk id="4" creationId="{8CFE61D0-5C77-2C23-4D38-583C8BAE75D7}"/>
          </ac:picMkLst>
        </pc:picChg>
      </pc:sldChg>
      <pc:sldChg chg="modSp new">
        <pc:chgData name="Jiten Sahoo" userId="d21df08ee419d28f" providerId="Windows Live" clId="Web-{05A10D56-21C5-4B1F-8F25-4685E3CBCCF9}" dt="2023-02-25T13:12:32.395" v="165" actId="20577"/>
        <pc:sldMkLst>
          <pc:docMk/>
          <pc:sldMk cId="2181827447" sldId="289"/>
        </pc:sldMkLst>
        <pc:spChg chg="mod">
          <ac:chgData name="Jiten Sahoo" userId="d21df08ee419d28f" providerId="Windows Live" clId="Web-{05A10D56-21C5-4B1F-8F25-4685E3CBCCF9}" dt="2023-02-25T13:11:34.565" v="127" actId="20577"/>
          <ac:spMkLst>
            <pc:docMk/>
            <pc:sldMk cId="2181827447" sldId="289"/>
            <ac:spMk id="2" creationId="{939B2ADC-8604-F69E-203A-BA0B10286881}"/>
          </ac:spMkLst>
        </pc:spChg>
        <pc:spChg chg="mod">
          <ac:chgData name="Jiten Sahoo" userId="d21df08ee419d28f" providerId="Windows Live" clId="Web-{05A10D56-21C5-4B1F-8F25-4685E3CBCCF9}" dt="2023-02-25T13:12:32.395" v="165" actId="20577"/>
          <ac:spMkLst>
            <pc:docMk/>
            <pc:sldMk cId="2181827447" sldId="289"/>
            <ac:spMk id="3" creationId="{2AD72F4C-D498-F6DA-3A82-2DDA7498298A}"/>
          </ac:spMkLst>
        </pc:spChg>
      </pc:sldChg>
      <pc:sldChg chg="addSp modSp new">
        <pc:chgData name="Jiten Sahoo" userId="d21df08ee419d28f" providerId="Windows Live" clId="Web-{05A10D56-21C5-4B1F-8F25-4685E3CBCCF9}" dt="2023-02-25T13:32:09.147" v="229" actId="20577"/>
        <pc:sldMkLst>
          <pc:docMk/>
          <pc:sldMk cId="3612914032" sldId="290"/>
        </pc:sldMkLst>
        <pc:spChg chg="mod">
          <ac:chgData name="Jiten Sahoo" userId="d21df08ee419d28f" providerId="Windows Live" clId="Web-{05A10D56-21C5-4B1F-8F25-4685E3CBCCF9}" dt="2023-02-25T13:12:35.114" v="171" actId="20577"/>
          <ac:spMkLst>
            <pc:docMk/>
            <pc:sldMk cId="3612914032" sldId="290"/>
            <ac:spMk id="2" creationId="{1C83EFD2-B664-D94E-3A2E-B3C14FF07421}"/>
          </ac:spMkLst>
        </pc:spChg>
        <pc:spChg chg="mod">
          <ac:chgData name="Jiten Sahoo" userId="d21df08ee419d28f" providerId="Windows Live" clId="Web-{05A10D56-21C5-4B1F-8F25-4685E3CBCCF9}" dt="2023-02-25T13:32:09.147" v="229" actId="20577"/>
          <ac:spMkLst>
            <pc:docMk/>
            <pc:sldMk cId="3612914032" sldId="290"/>
            <ac:spMk id="3" creationId="{C40E3CA4-A71F-647B-EC65-0F6E288533A4}"/>
          </ac:spMkLst>
        </pc:spChg>
        <pc:picChg chg="add mod">
          <ac:chgData name="Jiten Sahoo" userId="d21df08ee419d28f" providerId="Windows Live" clId="Web-{05A10D56-21C5-4B1F-8F25-4685E3CBCCF9}" dt="2023-02-25T13:13:24.631" v="209" actId="1076"/>
          <ac:picMkLst>
            <pc:docMk/>
            <pc:sldMk cId="3612914032" sldId="290"/>
            <ac:picMk id="4" creationId="{48057277-724E-1BF9-3E06-ED1E6CB34F68}"/>
          </ac:picMkLst>
        </pc:picChg>
      </pc:sldChg>
      <pc:sldChg chg="modSp new">
        <pc:chgData name="Jiten Sahoo" userId="d21df08ee419d28f" providerId="Windows Live" clId="Web-{05A10D56-21C5-4B1F-8F25-4685E3CBCCF9}" dt="2023-02-25T13:45:12.857" v="405" actId="20577"/>
        <pc:sldMkLst>
          <pc:docMk/>
          <pc:sldMk cId="1267683280" sldId="291"/>
        </pc:sldMkLst>
        <pc:spChg chg="mod">
          <ac:chgData name="Jiten Sahoo" userId="d21df08ee419d28f" providerId="Windows Live" clId="Web-{05A10D56-21C5-4B1F-8F25-4685E3CBCCF9}" dt="2023-02-25T13:45:12.857" v="405" actId="20577"/>
          <ac:spMkLst>
            <pc:docMk/>
            <pc:sldMk cId="1267683280" sldId="291"/>
            <ac:spMk id="3" creationId="{FD1EA272-3ADD-3DF2-CD9C-B3BA7F8F3A4D}"/>
          </ac:spMkLst>
        </pc:spChg>
      </pc:sldChg>
    </pc:docChg>
  </pc:docChgLst>
  <pc:docChgLst>
    <pc:chgData name="Jiten Sahoo" userId="d21df08ee419d28f" providerId="Windows Live" clId="Web-{AD81D2FA-CEC0-4ABC-873E-905BFC2F1B5B}"/>
    <pc:docChg chg="addSld modSld">
      <pc:chgData name="Jiten Sahoo" userId="d21df08ee419d28f" providerId="Windows Live" clId="Web-{AD81D2FA-CEC0-4ABC-873E-905BFC2F1B5B}" dt="2023-03-03T08:29:33.302" v="69" actId="20577"/>
      <pc:docMkLst>
        <pc:docMk/>
      </pc:docMkLst>
      <pc:sldChg chg="modSp new">
        <pc:chgData name="Jiten Sahoo" userId="d21df08ee419d28f" providerId="Windows Live" clId="Web-{AD81D2FA-CEC0-4ABC-873E-905BFC2F1B5B}" dt="2023-03-03T05:00:34.448" v="15" actId="20577"/>
        <pc:sldMkLst>
          <pc:docMk/>
          <pc:sldMk cId="1799430763" sldId="305"/>
        </pc:sldMkLst>
        <pc:spChg chg="mod">
          <ac:chgData name="Jiten Sahoo" userId="d21df08ee419d28f" providerId="Windows Live" clId="Web-{AD81D2FA-CEC0-4ABC-873E-905BFC2F1B5B}" dt="2023-03-03T04:57:56.601" v="10" actId="20577"/>
          <ac:spMkLst>
            <pc:docMk/>
            <pc:sldMk cId="1799430763" sldId="305"/>
            <ac:spMk id="2" creationId="{9C73DEA1-61BB-EE51-B559-CDDA80DE79FE}"/>
          </ac:spMkLst>
        </pc:spChg>
        <pc:spChg chg="mod">
          <ac:chgData name="Jiten Sahoo" userId="d21df08ee419d28f" providerId="Windows Live" clId="Web-{AD81D2FA-CEC0-4ABC-873E-905BFC2F1B5B}" dt="2023-03-03T05:00:34.448" v="15" actId="20577"/>
          <ac:spMkLst>
            <pc:docMk/>
            <pc:sldMk cId="1799430763" sldId="305"/>
            <ac:spMk id="3" creationId="{F539E2AE-14C4-DFDD-8978-743E52DA3E3C}"/>
          </ac:spMkLst>
        </pc:spChg>
      </pc:sldChg>
      <pc:sldChg chg="modSp new">
        <pc:chgData name="Jiten Sahoo" userId="d21df08ee419d28f" providerId="Windows Live" clId="Web-{AD81D2FA-CEC0-4ABC-873E-905BFC2F1B5B}" dt="2023-03-03T05:02:39.560" v="23" actId="20577"/>
        <pc:sldMkLst>
          <pc:docMk/>
          <pc:sldMk cId="2005794225" sldId="306"/>
        </pc:sldMkLst>
        <pc:spChg chg="mod">
          <ac:chgData name="Jiten Sahoo" userId="d21df08ee419d28f" providerId="Windows Live" clId="Web-{AD81D2FA-CEC0-4ABC-873E-905BFC2F1B5B}" dt="2023-03-03T05:02:39.560" v="23" actId="20577"/>
          <ac:spMkLst>
            <pc:docMk/>
            <pc:sldMk cId="2005794225" sldId="306"/>
            <ac:spMk id="2" creationId="{520D13A8-361B-AD1D-4219-16EF366C9ED2}"/>
          </ac:spMkLst>
        </pc:spChg>
        <pc:spChg chg="mod">
          <ac:chgData name="Jiten Sahoo" userId="d21df08ee419d28f" providerId="Windows Live" clId="Web-{AD81D2FA-CEC0-4ABC-873E-905BFC2F1B5B}" dt="2023-03-03T05:02:38.216" v="22" actId="20577"/>
          <ac:spMkLst>
            <pc:docMk/>
            <pc:sldMk cId="2005794225" sldId="306"/>
            <ac:spMk id="3" creationId="{70437455-273D-B9E1-0B41-225113906467}"/>
          </ac:spMkLst>
        </pc:spChg>
      </pc:sldChg>
      <pc:sldChg chg="addSp modSp new">
        <pc:chgData name="Jiten Sahoo" userId="d21df08ee419d28f" providerId="Windows Live" clId="Web-{AD81D2FA-CEC0-4ABC-873E-905BFC2F1B5B}" dt="2023-03-03T05:57:55.393" v="40" actId="14100"/>
        <pc:sldMkLst>
          <pc:docMk/>
          <pc:sldMk cId="2407726604" sldId="307"/>
        </pc:sldMkLst>
        <pc:spChg chg="mod">
          <ac:chgData name="Jiten Sahoo" userId="d21df08ee419d28f" providerId="Windows Live" clId="Web-{AD81D2FA-CEC0-4ABC-873E-905BFC2F1B5B}" dt="2023-03-03T05:02:49.638" v="31" actId="20577"/>
          <ac:spMkLst>
            <pc:docMk/>
            <pc:sldMk cId="2407726604" sldId="307"/>
            <ac:spMk id="2" creationId="{AF4C93AB-7EFC-5DA3-8A90-2E8AC44722E7}"/>
          </ac:spMkLst>
        </pc:spChg>
        <pc:spChg chg="mod">
          <ac:chgData name="Jiten Sahoo" userId="d21df08ee419d28f" providerId="Windows Live" clId="Web-{AD81D2FA-CEC0-4ABC-873E-905BFC2F1B5B}" dt="2023-03-03T05:57:45.955" v="36" actId="20577"/>
          <ac:spMkLst>
            <pc:docMk/>
            <pc:sldMk cId="2407726604" sldId="307"/>
            <ac:spMk id="3" creationId="{0F5B6138-553B-112F-D586-C9787CE50C9F}"/>
          </ac:spMkLst>
        </pc:spChg>
        <pc:picChg chg="add mod">
          <ac:chgData name="Jiten Sahoo" userId="d21df08ee419d28f" providerId="Windows Live" clId="Web-{AD81D2FA-CEC0-4ABC-873E-905BFC2F1B5B}" dt="2023-03-03T05:57:55.393" v="40" actId="14100"/>
          <ac:picMkLst>
            <pc:docMk/>
            <pc:sldMk cId="2407726604" sldId="307"/>
            <ac:picMk id="4" creationId="{11F7DD84-927F-7428-D401-C457A7AC1857}"/>
          </ac:picMkLst>
        </pc:picChg>
      </pc:sldChg>
      <pc:sldChg chg="modSp new">
        <pc:chgData name="Jiten Sahoo" userId="d21df08ee419d28f" providerId="Windows Live" clId="Web-{AD81D2FA-CEC0-4ABC-873E-905BFC2F1B5B}" dt="2023-03-03T08:29:33.302" v="69" actId="20577"/>
        <pc:sldMkLst>
          <pc:docMk/>
          <pc:sldMk cId="2692227547" sldId="308"/>
        </pc:sldMkLst>
        <pc:spChg chg="mod">
          <ac:chgData name="Jiten Sahoo" userId="d21df08ee419d28f" providerId="Windows Live" clId="Web-{AD81D2FA-CEC0-4ABC-873E-905BFC2F1B5B}" dt="2023-03-03T08:29:33.302" v="69" actId="20577"/>
          <ac:spMkLst>
            <pc:docMk/>
            <pc:sldMk cId="2692227547" sldId="308"/>
            <ac:spMk id="2" creationId="{7FAF792E-3073-EAE1-DE41-1561C69DCD3D}"/>
          </ac:spMkLst>
        </pc:spChg>
        <pc:spChg chg="mod">
          <ac:chgData name="Jiten Sahoo" userId="d21df08ee419d28f" providerId="Windows Live" clId="Web-{AD81D2FA-CEC0-4ABC-873E-905BFC2F1B5B}" dt="2023-03-03T08:29:28.474" v="59" actId="20577"/>
          <ac:spMkLst>
            <pc:docMk/>
            <pc:sldMk cId="2692227547" sldId="308"/>
            <ac:spMk id="3" creationId="{99A99D1E-004C-7850-CBD8-D9E68BF59F36}"/>
          </ac:spMkLst>
        </pc:spChg>
      </pc:sldChg>
    </pc:docChg>
  </pc:docChgLst>
  <pc:docChgLst>
    <pc:chgData name="Jiten Sahoo" userId="d21df08ee419d28f" providerId="Windows Live" clId="Web-{99BB5A66-7CDB-48E3-9668-B53396B13F31}"/>
    <pc:docChg chg="addSld modSld">
      <pc:chgData name="Jiten Sahoo" userId="d21df08ee419d28f" providerId="Windows Live" clId="Web-{99BB5A66-7CDB-48E3-9668-B53396B13F31}" dt="2023-02-14T14:45:41.541" v="8"/>
      <pc:docMkLst>
        <pc:docMk/>
      </pc:docMkLst>
      <pc:sldChg chg="modSp">
        <pc:chgData name="Jiten Sahoo" userId="d21df08ee419d28f" providerId="Windows Live" clId="Web-{99BB5A66-7CDB-48E3-9668-B53396B13F31}" dt="2023-02-14T14:45:19.400" v="5" actId="20577"/>
        <pc:sldMkLst>
          <pc:docMk/>
          <pc:sldMk cId="109857222" sldId="256"/>
        </pc:sldMkLst>
        <pc:spChg chg="mod">
          <ac:chgData name="Jiten Sahoo" userId="d21df08ee419d28f" providerId="Windows Live" clId="Web-{99BB5A66-7CDB-48E3-9668-B53396B13F31}" dt="2023-02-14T14:45:19.400" v="5" actId="20577"/>
          <ac:spMkLst>
            <pc:docMk/>
            <pc:sldMk cId="109857222" sldId="256"/>
            <ac:spMk id="2" creationId="{00000000-0000-0000-0000-000000000000}"/>
          </ac:spMkLst>
        </pc:spChg>
      </pc:sldChg>
      <pc:sldChg chg="new">
        <pc:chgData name="Jiten Sahoo" userId="d21df08ee419d28f" providerId="Windows Live" clId="Web-{99BB5A66-7CDB-48E3-9668-B53396B13F31}" dt="2023-02-14T14:45:22.150" v="6"/>
        <pc:sldMkLst>
          <pc:docMk/>
          <pc:sldMk cId="37049670" sldId="257"/>
        </pc:sldMkLst>
      </pc:sldChg>
      <pc:sldChg chg="new">
        <pc:chgData name="Jiten Sahoo" userId="d21df08ee419d28f" providerId="Windows Live" clId="Web-{99BB5A66-7CDB-48E3-9668-B53396B13F31}" dt="2023-02-14T14:45:33.525" v="7"/>
        <pc:sldMkLst>
          <pc:docMk/>
          <pc:sldMk cId="2665898651" sldId="258"/>
        </pc:sldMkLst>
      </pc:sldChg>
      <pc:sldChg chg="new">
        <pc:chgData name="Jiten Sahoo" userId="d21df08ee419d28f" providerId="Windows Live" clId="Web-{99BB5A66-7CDB-48E3-9668-B53396B13F31}" dt="2023-02-14T14:45:41.541" v="8"/>
        <pc:sldMkLst>
          <pc:docMk/>
          <pc:sldMk cId="1822587038" sldId="259"/>
        </pc:sldMkLst>
      </pc:sldChg>
    </pc:docChg>
  </pc:docChgLst>
  <pc:docChgLst>
    <pc:chgData name="Jiten Sahoo" userId="d21df08ee419d28f" providerId="Windows Live" clId="Web-{627D4469-EB0B-4A13-8743-C53BD70F2D29}"/>
    <pc:docChg chg="addSld delSld modSld sldOrd">
      <pc:chgData name="Jiten Sahoo" userId="d21df08ee419d28f" providerId="Windows Live" clId="Web-{627D4469-EB0B-4A13-8743-C53BD70F2D29}" dt="2023-02-26T14:48:19.802" v="797" actId="14100"/>
      <pc:docMkLst>
        <pc:docMk/>
      </pc:docMkLst>
      <pc:sldChg chg="addSp modSp">
        <pc:chgData name="Jiten Sahoo" userId="d21df08ee419d28f" providerId="Windows Live" clId="Web-{627D4469-EB0B-4A13-8743-C53BD70F2D29}" dt="2023-02-26T14:48:19.802" v="797" actId="14100"/>
        <pc:sldMkLst>
          <pc:docMk/>
          <pc:sldMk cId="2028623172" sldId="287"/>
        </pc:sldMkLst>
        <pc:spChg chg="add mod">
          <ac:chgData name="Jiten Sahoo" userId="d21df08ee419d28f" providerId="Windows Live" clId="Web-{627D4469-EB0B-4A13-8743-C53BD70F2D29}" dt="2023-02-26T14:48:19.802" v="797" actId="14100"/>
          <ac:spMkLst>
            <pc:docMk/>
            <pc:sldMk cId="2028623172" sldId="287"/>
            <ac:spMk id="3" creationId="{7A64E707-B155-03D5-5558-6642C96D4DAB}"/>
          </ac:spMkLst>
        </pc:spChg>
        <pc:picChg chg="mod">
          <ac:chgData name="Jiten Sahoo" userId="d21df08ee419d28f" providerId="Windows Live" clId="Web-{627D4469-EB0B-4A13-8743-C53BD70F2D29}" dt="2023-02-26T14:48:12.786" v="795" actId="1076"/>
          <ac:picMkLst>
            <pc:docMk/>
            <pc:sldMk cId="2028623172" sldId="287"/>
            <ac:picMk id="4" creationId="{F293A9DB-8833-B6B2-5DDB-F4A4EBCBD9A1}"/>
          </ac:picMkLst>
        </pc:picChg>
      </pc:sldChg>
      <pc:sldChg chg="modSp">
        <pc:chgData name="Jiten Sahoo" userId="d21df08ee419d28f" providerId="Windows Live" clId="Web-{627D4469-EB0B-4A13-8743-C53BD70F2D29}" dt="2023-02-26T13:42:57.941" v="733" actId="20577"/>
        <pc:sldMkLst>
          <pc:docMk/>
          <pc:sldMk cId="2181827447" sldId="289"/>
        </pc:sldMkLst>
        <pc:spChg chg="mod">
          <ac:chgData name="Jiten Sahoo" userId="d21df08ee419d28f" providerId="Windows Live" clId="Web-{627D4469-EB0B-4A13-8743-C53BD70F2D29}" dt="2023-02-26T13:42:57.941" v="733" actId="20577"/>
          <ac:spMkLst>
            <pc:docMk/>
            <pc:sldMk cId="2181827447" sldId="289"/>
            <ac:spMk id="3" creationId="{2AD72F4C-D498-F6DA-3A82-2DDA7498298A}"/>
          </ac:spMkLst>
        </pc:spChg>
      </pc:sldChg>
      <pc:sldChg chg="modSp">
        <pc:chgData name="Jiten Sahoo" userId="d21df08ee419d28f" providerId="Windows Live" clId="Web-{627D4469-EB0B-4A13-8743-C53BD70F2D29}" dt="2023-02-26T13:50:49.177" v="760" actId="20577"/>
        <pc:sldMkLst>
          <pc:docMk/>
          <pc:sldMk cId="3612914032" sldId="290"/>
        </pc:sldMkLst>
        <pc:spChg chg="mod">
          <ac:chgData name="Jiten Sahoo" userId="d21df08ee419d28f" providerId="Windows Live" clId="Web-{627D4469-EB0B-4A13-8743-C53BD70F2D29}" dt="2023-02-26T13:50:49.177" v="760" actId="20577"/>
          <ac:spMkLst>
            <pc:docMk/>
            <pc:sldMk cId="3612914032" sldId="290"/>
            <ac:spMk id="3" creationId="{C40E3CA4-A71F-647B-EC65-0F6E288533A4}"/>
          </ac:spMkLst>
        </pc:spChg>
      </pc:sldChg>
      <pc:sldChg chg="modSp">
        <pc:chgData name="Jiten Sahoo" userId="d21df08ee419d28f" providerId="Windows Live" clId="Web-{627D4469-EB0B-4A13-8743-C53BD70F2D29}" dt="2023-02-26T13:40:08.216" v="560" actId="20577"/>
        <pc:sldMkLst>
          <pc:docMk/>
          <pc:sldMk cId="4161689426" sldId="293"/>
        </pc:sldMkLst>
        <pc:spChg chg="mod">
          <ac:chgData name="Jiten Sahoo" userId="d21df08ee419d28f" providerId="Windows Live" clId="Web-{627D4469-EB0B-4A13-8743-C53BD70F2D29}" dt="2023-02-26T13:40:08.216" v="560" actId="20577"/>
          <ac:spMkLst>
            <pc:docMk/>
            <pc:sldMk cId="4161689426" sldId="293"/>
            <ac:spMk id="3" creationId="{C929A362-CC89-2B48-CAC6-AFA2B41EF678}"/>
          </ac:spMkLst>
        </pc:spChg>
      </pc:sldChg>
      <pc:sldChg chg="modSp">
        <pc:chgData name="Jiten Sahoo" userId="d21df08ee419d28f" providerId="Windows Live" clId="Web-{627D4469-EB0B-4A13-8743-C53BD70F2D29}" dt="2023-02-26T13:23:42.633" v="192" actId="20577"/>
        <pc:sldMkLst>
          <pc:docMk/>
          <pc:sldMk cId="2797885692" sldId="296"/>
        </pc:sldMkLst>
        <pc:spChg chg="mod">
          <ac:chgData name="Jiten Sahoo" userId="d21df08ee419d28f" providerId="Windows Live" clId="Web-{627D4469-EB0B-4A13-8743-C53BD70F2D29}" dt="2023-02-26T13:23:42.633" v="192" actId="20577"/>
          <ac:spMkLst>
            <pc:docMk/>
            <pc:sldMk cId="2797885692" sldId="296"/>
            <ac:spMk id="3" creationId="{4E67CFD1-5E96-6B50-79EA-807A0286E467}"/>
          </ac:spMkLst>
        </pc:spChg>
      </pc:sldChg>
      <pc:sldChg chg="modSp">
        <pc:chgData name="Jiten Sahoo" userId="d21df08ee419d28f" providerId="Windows Live" clId="Web-{627D4469-EB0B-4A13-8743-C53BD70F2D29}" dt="2023-02-26T14:28:52.260" v="791" actId="1076"/>
        <pc:sldMkLst>
          <pc:docMk/>
          <pc:sldMk cId="2572966533" sldId="297"/>
        </pc:sldMkLst>
        <pc:picChg chg="mod">
          <ac:chgData name="Jiten Sahoo" userId="d21df08ee419d28f" providerId="Windows Live" clId="Web-{627D4469-EB0B-4A13-8743-C53BD70F2D29}" dt="2023-02-26T14:28:52.260" v="791" actId="1076"/>
          <ac:picMkLst>
            <pc:docMk/>
            <pc:sldMk cId="2572966533" sldId="297"/>
            <ac:picMk id="5" creationId="{3726F3D5-4FC1-B4A2-F975-03B339DEB531}"/>
          </ac:picMkLst>
        </pc:picChg>
      </pc:sldChg>
      <pc:sldChg chg="modSp">
        <pc:chgData name="Jiten Sahoo" userId="d21df08ee419d28f" providerId="Windows Live" clId="Web-{627D4469-EB0B-4A13-8743-C53BD70F2D29}" dt="2023-02-26T13:36:03.895" v="453" actId="20577"/>
        <pc:sldMkLst>
          <pc:docMk/>
          <pc:sldMk cId="2317685464" sldId="298"/>
        </pc:sldMkLst>
        <pc:spChg chg="mod">
          <ac:chgData name="Jiten Sahoo" userId="d21df08ee419d28f" providerId="Windows Live" clId="Web-{627D4469-EB0B-4A13-8743-C53BD70F2D29}" dt="2023-02-26T13:23:57.259" v="198" actId="20577"/>
          <ac:spMkLst>
            <pc:docMk/>
            <pc:sldMk cId="2317685464" sldId="298"/>
            <ac:spMk id="2" creationId="{2CB93C06-BB87-C9F5-0004-034C57BBF53F}"/>
          </ac:spMkLst>
        </pc:spChg>
        <pc:spChg chg="mod">
          <ac:chgData name="Jiten Sahoo" userId="d21df08ee419d28f" providerId="Windows Live" clId="Web-{627D4469-EB0B-4A13-8743-C53BD70F2D29}" dt="2023-02-26T13:36:03.895" v="453" actId="20577"/>
          <ac:spMkLst>
            <pc:docMk/>
            <pc:sldMk cId="2317685464" sldId="298"/>
            <ac:spMk id="3" creationId="{5C2FEE54-8D91-2808-772C-32CC8A1DECB6}"/>
          </ac:spMkLst>
        </pc:spChg>
      </pc:sldChg>
      <pc:sldChg chg="modSp new">
        <pc:chgData name="Jiten Sahoo" userId="d21df08ee419d28f" providerId="Windows Live" clId="Web-{627D4469-EB0B-4A13-8743-C53BD70F2D29}" dt="2023-02-26T13:39:54.497" v="549" actId="20577"/>
        <pc:sldMkLst>
          <pc:docMk/>
          <pc:sldMk cId="72918472" sldId="299"/>
        </pc:sldMkLst>
        <pc:spChg chg="mod">
          <ac:chgData name="Jiten Sahoo" userId="d21df08ee419d28f" providerId="Windows Live" clId="Web-{627D4469-EB0B-4A13-8743-C53BD70F2D29}" dt="2023-02-26T13:36:12.801" v="467" actId="20577"/>
          <ac:spMkLst>
            <pc:docMk/>
            <pc:sldMk cId="72918472" sldId="299"/>
            <ac:spMk id="2" creationId="{56A37D64-1780-308F-8B61-4C9F059C0AFB}"/>
          </ac:spMkLst>
        </pc:spChg>
        <pc:spChg chg="mod">
          <ac:chgData name="Jiten Sahoo" userId="d21df08ee419d28f" providerId="Windows Live" clId="Web-{627D4469-EB0B-4A13-8743-C53BD70F2D29}" dt="2023-02-26T13:39:54.497" v="549" actId="20577"/>
          <ac:spMkLst>
            <pc:docMk/>
            <pc:sldMk cId="72918472" sldId="299"/>
            <ac:spMk id="3" creationId="{6DE9E18E-86EC-7DF3-EBC7-597D1B2EA826}"/>
          </ac:spMkLst>
        </pc:spChg>
      </pc:sldChg>
      <pc:sldChg chg="addSp delSp modSp new mod ord setBg">
        <pc:chgData name="Jiten Sahoo" userId="d21df08ee419d28f" providerId="Windows Live" clId="Web-{627D4469-EB0B-4A13-8743-C53BD70F2D29}" dt="2023-02-26T13:58:49.241" v="775"/>
        <pc:sldMkLst>
          <pc:docMk/>
          <pc:sldMk cId="1056238923" sldId="300"/>
        </pc:sldMkLst>
        <pc:spChg chg="add del">
          <ac:chgData name="Jiten Sahoo" userId="d21df08ee419d28f" providerId="Windows Live" clId="Web-{627D4469-EB0B-4A13-8743-C53BD70F2D29}" dt="2023-02-26T13:53:20.823" v="772"/>
          <ac:spMkLst>
            <pc:docMk/>
            <pc:sldMk cId="1056238923" sldId="300"/>
            <ac:spMk id="2" creationId="{C6E438BA-5B9B-71CF-5C72-7137DEB20DD0}"/>
          </ac:spMkLst>
        </pc:spChg>
        <pc:spChg chg="del">
          <ac:chgData name="Jiten Sahoo" userId="d21df08ee419d28f" providerId="Windows Live" clId="Web-{627D4469-EB0B-4A13-8743-C53BD70F2D29}" dt="2023-02-26T13:50:55.818" v="762"/>
          <ac:spMkLst>
            <pc:docMk/>
            <pc:sldMk cId="1056238923" sldId="300"/>
            <ac:spMk id="3" creationId="{FB1BA571-8B80-F37A-BA04-B16F7F6FF9EB}"/>
          </ac:spMkLst>
        </pc:spChg>
        <pc:spChg chg="add del mod">
          <ac:chgData name="Jiten Sahoo" userId="d21df08ee419d28f" providerId="Windows Live" clId="Web-{627D4469-EB0B-4A13-8743-C53BD70F2D29}" dt="2023-02-26T13:52:41.978" v="766"/>
          <ac:spMkLst>
            <pc:docMk/>
            <pc:sldMk cId="1056238923" sldId="300"/>
            <ac:spMk id="6" creationId="{5EF00645-4E2A-2857-EC3B-AAD2BBDED729}"/>
          </ac:spMkLst>
        </pc:spChg>
        <pc:spChg chg="add del">
          <ac:chgData name="Jiten Sahoo" userId="d21df08ee419d28f" providerId="Windows Live" clId="Web-{627D4469-EB0B-4A13-8743-C53BD70F2D29}" dt="2023-02-26T13:53:20.760" v="771"/>
          <ac:spMkLst>
            <pc:docMk/>
            <pc:sldMk cId="1056238923" sldId="300"/>
            <ac:spMk id="16" creationId="{AEBE9F1A-B38D-446E-83AE-14B17CE77FF2}"/>
          </ac:spMkLst>
        </pc:spChg>
        <pc:spChg chg="add del">
          <ac:chgData name="Jiten Sahoo" userId="d21df08ee419d28f" providerId="Windows Live" clId="Web-{627D4469-EB0B-4A13-8743-C53BD70F2D29}" dt="2023-02-26T13:53:20.760" v="771"/>
          <ac:spMkLst>
            <pc:docMk/>
            <pc:sldMk cId="1056238923" sldId="300"/>
            <ac:spMk id="22" creationId="{5E3EB826-A471-488F-9E8A-D65528A3C0CA}"/>
          </ac:spMkLst>
        </pc:spChg>
        <pc:spChg chg="add del">
          <ac:chgData name="Jiten Sahoo" userId="d21df08ee419d28f" providerId="Windows Live" clId="Web-{627D4469-EB0B-4A13-8743-C53BD70F2D29}" dt="2023-02-26T13:53:20.760" v="771"/>
          <ac:spMkLst>
            <pc:docMk/>
            <pc:sldMk cId="1056238923" sldId="300"/>
            <ac:spMk id="24" creationId="{2937D191-13D4-4D46-AA31-AA8157D36E28}"/>
          </ac:spMkLst>
        </pc:spChg>
        <pc:spChg chg="add del">
          <ac:chgData name="Jiten Sahoo" userId="d21df08ee419d28f" providerId="Windows Live" clId="Web-{627D4469-EB0B-4A13-8743-C53BD70F2D29}" dt="2023-02-26T13:53:20.760" v="771"/>
          <ac:spMkLst>
            <pc:docMk/>
            <pc:sldMk cId="1056238923" sldId="300"/>
            <ac:spMk id="26" creationId="{1B796756-8CDE-44C7-BF60-022DF3B3A7B7}"/>
          </ac:spMkLst>
        </pc:spChg>
        <pc:spChg chg="add del">
          <ac:chgData name="Jiten Sahoo" userId="d21df08ee419d28f" providerId="Windows Live" clId="Web-{627D4469-EB0B-4A13-8743-C53BD70F2D29}" dt="2023-02-26T13:53:20.760" v="771"/>
          <ac:spMkLst>
            <pc:docMk/>
            <pc:sldMk cId="1056238923" sldId="300"/>
            <ac:spMk id="28" creationId="{B502A146-6461-45FE-B52F-8F9B510D9E31}"/>
          </ac:spMkLst>
        </pc:spChg>
        <pc:spChg chg="add del">
          <ac:chgData name="Jiten Sahoo" userId="d21df08ee419d28f" providerId="Windows Live" clId="Web-{627D4469-EB0B-4A13-8743-C53BD70F2D29}" dt="2023-02-26T13:53:20.760" v="771"/>
          <ac:spMkLst>
            <pc:docMk/>
            <pc:sldMk cId="1056238923" sldId="300"/>
            <ac:spMk id="30" creationId="{95A115E8-EE09-4F41-9329-56DEEE8ABE20}"/>
          </ac:spMkLst>
        </pc:spChg>
        <pc:spChg chg="add">
          <ac:chgData name="Jiten Sahoo" userId="d21df08ee419d28f" providerId="Windows Live" clId="Web-{627D4469-EB0B-4A13-8743-C53BD70F2D29}" dt="2023-02-26T13:53:20.823" v="772"/>
          <ac:spMkLst>
            <pc:docMk/>
            <pc:sldMk cId="1056238923" sldId="300"/>
            <ac:spMk id="34" creationId="{AEBE9F1A-B38D-446E-83AE-14B17CE77FF2}"/>
          </ac:spMkLst>
        </pc:spChg>
        <pc:spChg chg="add">
          <ac:chgData name="Jiten Sahoo" userId="d21df08ee419d28f" providerId="Windows Live" clId="Web-{627D4469-EB0B-4A13-8743-C53BD70F2D29}" dt="2023-02-26T13:53:20.823" v="772"/>
          <ac:spMkLst>
            <pc:docMk/>
            <pc:sldMk cId="1056238923" sldId="300"/>
            <ac:spMk id="37" creationId="{5E3EB826-A471-488F-9E8A-D65528A3C0CA}"/>
          </ac:spMkLst>
        </pc:spChg>
        <pc:spChg chg="add">
          <ac:chgData name="Jiten Sahoo" userId="d21df08ee419d28f" providerId="Windows Live" clId="Web-{627D4469-EB0B-4A13-8743-C53BD70F2D29}" dt="2023-02-26T13:53:20.823" v="772"/>
          <ac:spMkLst>
            <pc:docMk/>
            <pc:sldMk cId="1056238923" sldId="300"/>
            <ac:spMk id="38" creationId="{D85D5AA8-773B-469A-8802-9645A4DC9B7D}"/>
          </ac:spMkLst>
        </pc:spChg>
        <pc:spChg chg="add">
          <ac:chgData name="Jiten Sahoo" userId="d21df08ee419d28f" providerId="Windows Live" clId="Web-{627D4469-EB0B-4A13-8743-C53BD70F2D29}" dt="2023-02-26T13:53:20.823" v="772"/>
          <ac:spMkLst>
            <pc:docMk/>
            <pc:sldMk cId="1056238923" sldId="300"/>
            <ac:spMk id="39" creationId="{E89ED5F7-8269-4F20-B77F-70D4AA7A975B}"/>
          </ac:spMkLst>
        </pc:spChg>
        <pc:spChg chg="add">
          <ac:chgData name="Jiten Sahoo" userId="d21df08ee419d28f" providerId="Windows Live" clId="Web-{627D4469-EB0B-4A13-8743-C53BD70F2D29}" dt="2023-02-26T13:53:20.823" v="772"/>
          <ac:spMkLst>
            <pc:docMk/>
            <pc:sldMk cId="1056238923" sldId="300"/>
            <ac:spMk id="40" creationId="{C75AF42C-C556-454E-B2D3-2C917CB812D5}"/>
          </ac:spMkLst>
        </pc:spChg>
        <pc:picChg chg="add del mod ord">
          <ac:chgData name="Jiten Sahoo" userId="d21df08ee419d28f" providerId="Windows Live" clId="Web-{627D4469-EB0B-4A13-8743-C53BD70F2D29}" dt="2023-02-26T13:52:40.118" v="765"/>
          <ac:picMkLst>
            <pc:docMk/>
            <pc:sldMk cId="1056238923" sldId="300"/>
            <ac:picMk id="4" creationId="{779114DA-5707-E439-859E-A0F8945BD534}"/>
          </ac:picMkLst>
        </pc:picChg>
        <pc:picChg chg="add mod ord">
          <ac:chgData name="Jiten Sahoo" userId="d21df08ee419d28f" providerId="Windows Live" clId="Web-{627D4469-EB0B-4A13-8743-C53BD70F2D29}" dt="2023-02-26T13:53:32.542" v="773" actId="14100"/>
          <ac:picMkLst>
            <pc:docMk/>
            <pc:sldMk cId="1056238923" sldId="300"/>
            <ac:picMk id="7" creationId="{0BB5144A-895F-B458-C767-7610B567D798}"/>
          </ac:picMkLst>
        </pc:picChg>
        <pc:picChg chg="add del">
          <ac:chgData name="Jiten Sahoo" userId="d21df08ee419d28f" providerId="Windows Live" clId="Web-{627D4469-EB0B-4A13-8743-C53BD70F2D29}" dt="2023-02-26T13:53:20.760" v="771"/>
          <ac:picMkLst>
            <pc:docMk/>
            <pc:sldMk cId="1056238923" sldId="300"/>
            <ac:picMk id="12" creationId="{C9ECDD5C-152A-4CC7-8333-0F367B3A62EA}"/>
          </ac:picMkLst>
        </pc:picChg>
        <pc:picChg chg="add del">
          <ac:chgData name="Jiten Sahoo" userId="d21df08ee419d28f" providerId="Windows Live" clId="Web-{627D4469-EB0B-4A13-8743-C53BD70F2D29}" dt="2023-02-26T13:53:20.760" v="771"/>
          <ac:picMkLst>
            <pc:docMk/>
            <pc:sldMk cId="1056238923" sldId="300"/>
            <ac:picMk id="14" creationId="{7F5C92A3-369B-43F3-BDCE-E560B1B0EC89}"/>
          </ac:picMkLst>
        </pc:picChg>
        <pc:picChg chg="add del">
          <ac:chgData name="Jiten Sahoo" userId="d21df08ee419d28f" providerId="Windows Live" clId="Web-{627D4469-EB0B-4A13-8743-C53BD70F2D29}" dt="2023-02-26T13:53:20.760" v="771"/>
          <ac:picMkLst>
            <pc:docMk/>
            <pc:sldMk cId="1056238923" sldId="300"/>
            <ac:picMk id="18" creationId="{915B5014-A7EC-4BA6-9C83-8840CF81DB28}"/>
          </ac:picMkLst>
        </pc:picChg>
        <pc:picChg chg="add del">
          <ac:chgData name="Jiten Sahoo" userId="d21df08ee419d28f" providerId="Windows Live" clId="Web-{627D4469-EB0B-4A13-8743-C53BD70F2D29}" dt="2023-02-26T13:53:20.760" v="771"/>
          <ac:picMkLst>
            <pc:docMk/>
            <pc:sldMk cId="1056238923" sldId="300"/>
            <ac:picMk id="20" creationId="{022C43AB-86D7-420D-8AD7-DC0A15FDD0AF}"/>
          </ac:picMkLst>
        </pc:picChg>
        <pc:picChg chg="add">
          <ac:chgData name="Jiten Sahoo" userId="d21df08ee419d28f" providerId="Windows Live" clId="Web-{627D4469-EB0B-4A13-8743-C53BD70F2D29}" dt="2023-02-26T13:53:20.823" v="772"/>
          <ac:picMkLst>
            <pc:docMk/>
            <pc:sldMk cId="1056238923" sldId="300"/>
            <ac:picMk id="32" creationId="{C9ECDD5C-152A-4CC7-8333-0F367B3A62EA}"/>
          </ac:picMkLst>
        </pc:picChg>
        <pc:picChg chg="add">
          <ac:chgData name="Jiten Sahoo" userId="d21df08ee419d28f" providerId="Windows Live" clId="Web-{627D4469-EB0B-4A13-8743-C53BD70F2D29}" dt="2023-02-26T13:53:20.823" v="772"/>
          <ac:picMkLst>
            <pc:docMk/>
            <pc:sldMk cId="1056238923" sldId="300"/>
            <ac:picMk id="33" creationId="{7F5C92A3-369B-43F3-BDCE-E560B1B0EC89}"/>
          </ac:picMkLst>
        </pc:picChg>
        <pc:picChg chg="add">
          <ac:chgData name="Jiten Sahoo" userId="d21df08ee419d28f" providerId="Windows Live" clId="Web-{627D4469-EB0B-4A13-8743-C53BD70F2D29}" dt="2023-02-26T13:53:20.823" v="772"/>
          <ac:picMkLst>
            <pc:docMk/>
            <pc:sldMk cId="1056238923" sldId="300"/>
            <ac:picMk id="35" creationId="{915B5014-A7EC-4BA6-9C83-8840CF81DB28}"/>
          </ac:picMkLst>
        </pc:picChg>
        <pc:picChg chg="add">
          <ac:chgData name="Jiten Sahoo" userId="d21df08ee419d28f" providerId="Windows Live" clId="Web-{627D4469-EB0B-4A13-8743-C53BD70F2D29}" dt="2023-02-26T13:53:20.823" v="772"/>
          <ac:picMkLst>
            <pc:docMk/>
            <pc:sldMk cId="1056238923" sldId="300"/>
            <ac:picMk id="36" creationId="{022C43AB-86D7-420D-8AD7-DC0A15FDD0AF}"/>
          </ac:picMkLst>
        </pc:picChg>
      </pc:sldChg>
      <pc:sldChg chg="addSp delSp modSp new ord">
        <pc:chgData name="Jiten Sahoo" userId="d21df08ee419d28f" providerId="Windows Live" clId="Web-{627D4469-EB0B-4A13-8743-C53BD70F2D29}" dt="2023-02-26T14:00:09.010" v="789" actId="14100"/>
        <pc:sldMkLst>
          <pc:docMk/>
          <pc:sldMk cId="2716352380" sldId="301"/>
        </pc:sldMkLst>
        <pc:spChg chg="mod">
          <ac:chgData name="Jiten Sahoo" userId="d21df08ee419d28f" providerId="Windows Live" clId="Web-{627D4469-EB0B-4A13-8743-C53BD70F2D29}" dt="2023-02-26T13:58:50.694" v="784" actId="20577"/>
          <ac:spMkLst>
            <pc:docMk/>
            <pc:sldMk cId="2716352380" sldId="301"/>
            <ac:spMk id="2" creationId="{F309D948-B097-C0C5-AA7B-0DBA884FA796}"/>
          </ac:spMkLst>
        </pc:spChg>
        <pc:spChg chg="del">
          <ac:chgData name="Jiten Sahoo" userId="d21df08ee419d28f" providerId="Windows Live" clId="Web-{627D4469-EB0B-4A13-8743-C53BD70F2D29}" dt="2023-02-26T13:58:49.413" v="777"/>
          <ac:spMkLst>
            <pc:docMk/>
            <pc:sldMk cId="2716352380" sldId="301"/>
            <ac:spMk id="3" creationId="{9C6E1EDF-7DEF-4DEC-E60C-8C1F2A35F37B}"/>
          </ac:spMkLst>
        </pc:spChg>
        <pc:spChg chg="add del mod">
          <ac:chgData name="Jiten Sahoo" userId="d21df08ee419d28f" providerId="Windows Live" clId="Web-{627D4469-EB0B-4A13-8743-C53BD70F2D29}" dt="2023-02-26T13:58:50.429" v="779"/>
          <ac:spMkLst>
            <pc:docMk/>
            <pc:sldMk cId="2716352380" sldId="301"/>
            <ac:spMk id="6" creationId="{57AF9685-6114-3936-EEC3-5F958A42286F}"/>
          </ac:spMkLst>
        </pc:spChg>
        <pc:spChg chg="add del mod">
          <ac:chgData name="Jiten Sahoo" userId="d21df08ee419d28f" providerId="Windows Live" clId="Web-{627D4469-EB0B-4A13-8743-C53BD70F2D29}" dt="2023-02-26T13:58:50.632" v="782"/>
          <ac:spMkLst>
            <pc:docMk/>
            <pc:sldMk cId="2716352380" sldId="301"/>
            <ac:spMk id="9" creationId="{DEBA502C-F531-DCA4-4F20-598BBCC82CD7}"/>
          </ac:spMkLst>
        </pc:spChg>
        <pc:picChg chg="add del mod ord">
          <ac:chgData name="Jiten Sahoo" userId="d21df08ee419d28f" providerId="Windows Live" clId="Web-{627D4469-EB0B-4A13-8743-C53BD70F2D29}" dt="2023-02-26T13:58:50.257" v="778"/>
          <ac:picMkLst>
            <pc:docMk/>
            <pc:sldMk cId="2716352380" sldId="301"/>
            <ac:picMk id="4" creationId="{93D2B981-AC63-F14E-C731-BC9342C1D46A}"/>
          </ac:picMkLst>
        </pc:picChg>
        <pc:picChg chg="add del mod ord">
          <ac:chgData name="Jiten Sahoo" userId="d21df08ee419d28f" providerId="Windows Live" clId="Web-{627D4469-EB0B-4A13-8743-C53BD70F2D29}" dt="2023-02-26T13:58:50.569" v="781"/>
          <ac:picMkLst>
            <pc:docMk/>
            <pc:sldMk cId="2716352380" sldId="301"/>
            <ac:picMk id="7" creationId="{6BB49961-48B6-22AA-0126-517FDE69C7E1}"/>
          </ac:picMkLst>
        </pc:picChg>
        <pc:picChg chg="add mod ord">
          <ac:chgData name="Jiten Sahoo" userId="d21df08ee419d28f" providerId="Windows Live" clId="Web-{627D4469-EB0B-4A13-8743-C53BD70F2D29}" dt="2023-02-26T14:00:09.010" v="789" actId="14100"/>
          <ac:picMkLst>
            <pc:docMk/>
            <pc:sldMk cId="2716352380" sldId="301"/>
            <ac:picMk id="10" creationId="{47C5DAE7-07D4-2A75-5DF1-176A7CBE0453}"/>
          </ac:picMkLst>
        </pc:picChg>
      </pc:sldChg>
      <pc:sldChg chg="new del">
        <pc:chgData name="Jiten Sahoo" userId="d21df08ee419d28f" providerId="Windows Live" clId="Web-{627D4469-EB0B-4A13-8743-C53BD70F2D29}" dt="2023-02-26T14:00:02.494" v="788"/>
        <pc:sldMkLst>
          <pc:docMk/>
          <pc:sldMk cId="1283628861" sldId="302"/>
        </pc:sldMkLst>
      </pc:sldChg>
    </pc:docChg>
  </pc:docChgLst>
  <pc:docChgLst>
    <pc:chgData name="Jiten Sahoo" userId="d21df08ee419d28f" providerId="Windows Live" clId="Web-{B5ABB467-7B16-452C-9AE5-9F62A423C7AE}"/>
    <pc:docChg chg="addSld modSld">
      <pc:chgData name="Jiten Sahoo" userId="d21df08ee419d28f" providerId="Windows Live" clId="Web-{B5ABB467-7B16-452C-9AE5-9F62A423C7AE}" dt="2023-03-03T13:49:28.248" v="44" actId="20577"/>
      <pc:docMkLst>
        <pc:docMk/>
      </pc:docMkLst>
      <pc:sldChg chg="modSp new">
        <pc:chgData name="Jiten Sahoo" userId="d21df08ee419d28f" providerId="Windows Live" clId="Web-{B5ABB467-7B16-452C-9AE5-9F62A423C7AE}" dt="2023-03-03T13:49:28.248" v="44" actId="20577"/>
        <pc:sldMkLst>
          <pc:docMk/>
          <pc:sldMk cId="2224106258" sldId="309"/>
        </pc:sldMkLst>
        <pc:spChg chg="mod">
          <ac:chgData name="Jiten Sahoo" userId="d21df08ee419d28f" providerId="Windows Live" clId="Web-{B5ABB467-7B16-452C-9AE5-9F62A423C7AE}" dt="2023-03-03T12:31:43.975" v="11" actId="20577"/>
          <ac:spMkLst>
            <pc:docMk/>
            <pc:sldMk cId="2224106258" sldId="309"/>
            <ac:spMk id="2" creationId="{B0C4D7AA-DC1B-7E99-18CE-AECA41DA9A66}"/>
          </ac:spMkLst>
        </pc:spChg>
        <pc:spChg chg="mod">
          <ac:chgData name="Jiten Sahoo" userId="d21df08ee419d28f" providerId="Windows Live" clId="Web-{B5ABB467-7B16-452C-9AE5-9F62A423C7AE}" dt="2023-03-03T13:49:28.248" v="44" actId="20577"/>
          <ac:spMkLst>
            <pc:docMk/>
            <pc:sldMk cId="2224106258" sldId="309"/>
            <ac:spMk id="3" creationId="{1242E3EA-0B74-27F7-0D2F-829770A8FE7A}"/>
          </ac:spMkLst>
        </pc:spChg>
      </pc:sldChg>
      <pc:sldChg chg="addSp delSp modSp new mod setBg">
        <pc:chgData name="Jiten Sahoo" userId="d21df08ee419d28f" providerId="Windows Live" clId="Web-{B5ABB467-7B16-452C-9AE5-9F62A423C7AE}" dt="2023-03-03T12:33:50.135" v="31" actId="1076"/>
        <pc:sldMkLst>
          <pc:docMk/>
          <pc:sldMk cId="1307596891" sldId="310"/>
        </pc:sldMkLst>
        <pc:spChg chg="del mod">
          <ac:chgData name="Jiten Sahoo" userId="d21df08ee419d28f" providerId="Windows Live" clId="Web-{B5ABB467-7B16-452C-9AE5-9F62A423C7AE}" dt="2023-03-03T12:32:52.743" v="21"/>
          <ac:spMkLst>
            <pc:docMk/>
            <pc:sldMk cId="1307596891" sldId="310"/>
            <ac:spMk id="2" creationId="{F82AF94E-DE40-779A-6581-4BF73DB5E662}"/>
          </ac:spMkLst>
        </pc:spChg>
        <pc:spChg chg="del">
          <ac:chgData name="Jiten Sahoo" userId="d21df08ee419d28f" providerId="Windows Live" clId="Web-{B5ABB467-7B16-452C-9AE5-9F62A423C7AE}" dt="2023-03-03T12:32:46.883" v="19"/>
          <ac:spMkLst>
            <pc:docMk/>
            <pc:sldMk cId="1307596891" sldId="310"/>
            <ac:spMk id="3" creationId="{ACA1AE2C-92D1-E9F7-500D-C0A8D3467EB3}"/>
          </ac:spMkLst>
        </pc:spChg>
        <pc:spChg chg="add">
          <ac:chgData name="Jiten Sahoo" userId="d21df08ee419d28f" providerId="Windows Live" clId="Web-{B5ABB467-7B16-452C-9AE5-9F62A423C7AE}" dt="2023-03-03T12:32:52.743" v="21"/>
          <ac:spMkLst>
            <pc:docMk/>
            <pc:sldMk cId="1307596891" sldId="310"/>
            <ac:spMk id="13" creationId="{AEBE9F1A-B38D-446E-83AE-14B17CE77FF2}"/>
          </ac:spMkLst>
        </pc:spChg>
        <pc:spChg chg="add">
          <ac:chgData name="Jiten Sahoo" userId="d21df08ee419d28f" providerId="Windows Live" clId="Web-{B5ABB467-7B16-452C-9AE5-9F62A423C7AE}" dt="2023-03-03T12:32:52.743" v="21"/>
          <ac:spMkLst>
            <pc:docMk/>
            <pc:sldMk cId="1307596891" sldId="310"/>
            <ac:spMk id="19" creationId="{5E3EB826-A471-488F-9E8A-D65528A3C0CA}"/>
          </ac:spMkLst>
        </pc:spChg>
        <pc:spChg chg="add">
          <ac:chgData name="Jiten Sahoo" userId="d21df08ee419d28f" providerId="Windows Live" clId="Web-{B5ABB467-7B16-452C-9AE5-9F62A423C7AE}" dt="2023-03-03T12:32:52.743" v="21"/>
          <ac:spMkLst>
            <pc:docMk/>
            <pc:sldMk cId="1307596891" sldId="310"/>
            <ac:spMk id="21" creationId="{DFB3CEA1-88D9-42FB-88ED-1E9807FE6596}"/>
          </ac:spMkLst>
        </pc:spChg>
        <pc:spChg chg="add">
          <ac:chgData name="Jiten Sahoo" userId="d21df08ee419d28f" providerId="Windows Live" clId="Web-{B5ABB467-7B16-452C-9AE5-9F62A423C7AE}" dt="2023-03-03T12:32:52.743" v="21"/>
          <ac:spMkLst>
            <pc:docMk/>
            <pc:sldMk cId="1307596891" sldId="310"/>
            <ac:spMk id="23" creationId="{9A6C928E-4252-4F33-8C34-E50A12A3170B}"/>
          </ac:spMkLst>
        </pc:spChg>
        <pc:picChg chg="add mod ord">
          <ac:chgData name="Jiten Sahoo" userId="d21df08ee419d28f" providerId="Windows Live" clId="Web-{B5ABB467-7B16-452C-9AE5-9F62A423C7AE}" dt="2023-03-03T12:33:50.135" v="31" actId="1076"/>
          <ac:picMkLst>
            <pc:docMk/>
            <pc:sldMk cId="1307596891" sldId="310"/>
            <ac:picMk id="4" creationId="{D6DA0B0E-3E62-DFB8-7195-FDF8F67127B4}"/>
          </ac:picMkLst>
        </pc:picChg>
        <pc:picChg chg="add">
          <ac:chgData name="Jiten Sahoo" userId="d21df08ee419d28f" providerId="Windows Live" clId="Web-{B5ABB467-7B16-452C-9AE5-9F62A423C7AE}" dt="2023-03-03T12:32:52.743" v="21"/>
          <ac:picMkLst>
            <pc:docMk/>
            <pc:sldMk cId="1307596891" sldId="310"/>
            <ac:picMk id="9" creationId="{C9ECDD5C-152A-4CC7-8333-0F367B3A62EA}"/>
          </ac:picMkLst>
        </pc:picChg>
        <pc:picChg chg="add">
          <ac:chgData name="Jiten Sahoo" userId="d21df08ee419d28f" providerId="Windows Live" clId="Web-{B5ABB467-7B16-452C-9AE5-9F62A423C7AE}" dt="2023-03-03T12:32:52.743" v="21"/>
          <ac:picMkLst>
            <pc:docMk/>
            <pc:sldMk cId="1307596891" sldId="310"/>
            <ac:picMk id="11" creationId="{7F5C92A3-369B-43F3-BDCE-E560B1B0EC89}"/>
          </ac:picMkLst>
        </pc:picChg>
        <pc:picChg chg="add">
          <ac:chgData name="Jiten Sahoo" userId="d21df08ee419d28f" providerId="Windows Live" clId="Web-{B5ABB467-7B16-452C-9AE5-9F62A423C7AE}" dt="2023-03-03T12:32:52.743" v="21"/>
          <ac:picMkLst>
            <pc:docMk/>
            <pc:sldMk cId="1307596891" sldId="310"/>
            <ac:picMk id="15" creationId="{915B5014-A7EC-4BA6-9C83-8840CF81DB28}"/>
          </ac:picMkLst>
        </pc:picChg>
        <pc:picChg chg="add">
          <ac:chgData name="Jiten Sahoo" userId="d21df08ee419d28f" providerId="Windows Live" clId="Web-{B5ABB467-7B16-452C-9AE5-9F62A423C7AE}" dt="2023-03-03T12:32:52.743" v="21"/>
          <ac:picMkLst>
            <pc:docMk/>
            <pc:sldMk cId="1307596891" sldId="310"/>
            <ac:picMk id="17" creationId="{022C43AB-86D7-420D-8AD7-DC0A15FDD0AF}"/>
          </ac:picMkLst>
        </pc:picChg>
      </pc:sldChg>
      <pc:sldChg chg="addSp delSp modSp new mod setBg">
        <pc:chgData name="Jiten Sahoo" userId="d21df08ee419d28f" providerId="Windows Live" clId="Web-{B5ABB467-7B16-452C-9AE5-9F62A423C7AE}" dt="2023-03-03T12:34:35.855" v="37" actId="14100"/>
        <pc:sldMkLst>
          <pc:docMk/>
          <pc:sldMk cId="2812510195" sldId="311"/>
        </pc:sldMkLst>
        <pc:spChg chg="del mod">
          <ac:chgData name="Jiten Sahoo" userId="d21df08ee419d28f" providerId="Windows Live" clId="Web-{B5ABB467-7B16-452C-9AE5-9F62A423C7AE}" dt="2023-03-03T12:34:18.761" v="35"/>
          <ac:spMkLst>
            <pc:docMk/>
            <pc:sldMk cId="2812510195" sldId="311"/>
            <ac:spMk id="2" creationId="{9867A01C-BBA1-A27F-A18A-255B9163ACF7}"/>
          </ac:spMkLst>
        </pc:spChg>
        <pc:spChg chg="del">
          <ac:chgData name="Jiten Sahoo" userId="d21df08ee419d28f" providerId="Windows Live" clId="Web-{B5ABB467-7B16-452C-9AE5-9F62A423C7AE}" dt="2023-03-03T12:34:13.558" v="33"/>
          <ac:spMkLst>
            <pc:docMk/>
            <pc:sldMk cId="2812510195" sldId="311"/>
            <ac:spMk id="3" creationId="{F905A884-DFF8-BEE9-DBEB-BBD62133B502}"/>
          </ac:spMkLst>
        </pc:spChg>
        <pc:spChg chg="add">
          <ac:chgData name="Jiten Sahoo" userId="d21df08ee419d28f" providerId="Windows Live" clId="Web-{B5ABB467-7B16-452C-9AE5-9F62A423C7AE}" dt="2023-03-03T12:34:18.761" v="35"/>
          <ac:spMkLst>
            <pc:docMk/>
            <pc:sldMk cId="2812510195" sldId="311"/>
            <ac:spMk id="13" creationId="{AEBE9F1A-B38D-446E-83AE-14B17CE77FF2}"/>
          </ac:spMkLst>
        </pc:spChg>
        <pc:spChg chg="add">
          <ac:chgData name="Jiten Sahoo" userId="d21df08ee419d28f" providerId="Windows Live" clId="Web-{B5ABB467-7B16-452C-9AE5-9F62A423C7AE}" dt="2023-03-03T12:34:18.761" v="35"/>
          <ac:spMkLst>
            <pc:docMk/>
            <pc:sldMk cId="2812510195" sldId="311"/>
            <ac:spMk id="19" creationId="{5E3EB826-A471-488F-9E8A-D65528A3C0CA}"/>
          </ac:spMkLst>
        </pc:spChg>
        <pc:spChg chg="add">
          <ac:chgData name="Jiten Sahoo" userId="d21df08ee419d28f" providerId="Windows Live" clId="Web-{B5ABB467-7B16-452C-9AE5-9F62A423C7AE}" dt="2023-03-03T12:34:18.761" v="35"/>
          <ac:spMkLst>
            <pc:docMk/>
            <pc:sldMk cId="2812510195" sldId="311"/>
            <ac:spMk id="21" creationId="{DFB3CEA1-88D9-42FB-88ED-1E9807FE6596}"/>
          </ac:spMkLst>
        </pc:spChg>
        <pc:spChg chg="add">
          <ac:chgData name="Jiten Sahoo" userId="d21df08ee419d28f" providerId="Windows Live" clId="Web-{B5ABB467-7B16-452C-9AE5-9F62A423C7AE}" dt="2023-03-03T12:34:18.761" v="35"/>
          <ac:spMkLst>
            <pc:docMk/>
            <pc:sldMk cId="2812510195" sldId="311"/>
            <ac:spMk id="23" creationId="{9A6C928E-4252-4F33-8C34-E50A12A3170B}"/>
          </ac:spMkLst>
        </pc:spChg>
        <pc:picChg chg="add mod ord">
          <ac:chgData name="Jiten Sahoo" userId="d21df08ee419d28f" providerId="Windows Live" clId="Web-{B5ABB467-7B16-452C-9AE5-9F62A423C7AE}" dt="2023-03-03T12:34:35.855" v="37" actId="14100"/>
          <ac:picMkLst>
            <pc:docMk/>
            <pc:sldMk cId="2812510195" sldId="311"/>
            <ac:picMk id="4" creationId="{84830818-9DAE-7B62-0457-27A6848D4C3F}"/>
          </ac:picMkLst>
        </pc:picChg>
        <pc:picChg chg="add">
          <ac:chgData name="Jiten Sahoo" userId="d21df08ee419d28f" providerId="Windows Live" clId="Web-{B5ABB467-7B16-452C-9AE5-9F62A423C7AE}" dt="2023-03-03T12:34:18.761" v="35"/>
          <ac:picMkLst>
            <pc:docMk/>
            <pc:sldMk cId="2812510195" sldId="311"/>
            <ac:picMk id="9" creationId="{C9ECDD5C-152A-4CC7-8333-0F367B3A62EA}"/>
          </ac:picMkLst>
        </pc:picChg>
        <pc:picChg chg="add">
          <ac:chgData name="Jiten Sahoo" userId="d21df08ee419d28f" providerId="Windows Live" clId="Web-{B5ABB467-7B16-452C-9AE5-9F62A423C7AE}" dt="2023-03-03T12:34:18.761" v="35"/>
          <ac:picMkLst>
            <pc:docMk/>
            <pc:sldMk cId="2812510195" sldId="311"/>
            <ac:picMk id="11" creationId="{7F5C92A3-369B-43F3-BDCE-E560B1B0EC89}"/>
          </ac:picMkLst>
        </pc:picChg>
        <pc:picChg chg="add">
          <ac:chgData name="Jiten Sahoo" userId="d21df08ee419d28f" providerId="Windows Live" clId="Web-{B5ABB467-7B16-452C-9AE5-9F62A423C7AE}" dt="2023-03-03T12:34:18.761" v="35"/>
          <ac:picMkLst>
            <pc:docMk/>
            <pc:sldMk cId="2812510195" sldId="311"/>
            <ac:picMk id="15" creationId="{915B5014-A7EC-4BA6-9C83-8840CF81DB28}"/>
          </ac:picMkLst>
        </pc:picChg>
        <pc:picChg chg="add">
          <ac:chgData name="Jiten Sahoo" userId="d21df08ee419d28f" providerId="Windows Live" clId="Web-{B5ABB467-7B16-452C-9AE5-9F62A423C7AE}" dt="2023-03-03T12:34:18.761" v="35"/>
          <ac:picMkLst>
            <pc:docMk/>
            <pc:sldMk cId="2812510195" sldId="311"/>
            <ac:picMk id="17" creationId="{022C43AB-86D7-420D-8AD7-DC0A15FDD0A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E7089-3A1D-4515-A394-BE607605EA5E}"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80D31A8D-2946-41E8-B3BB-901B8FB53BBF}">
      <dgm:prSet/>
      <dgm:spPr/>
      <dgm:t>
        <a:bodyPr/>
        <a:lstStyle/>
        <a:p>
          <a:r>
            <a:rPr lang="en-US"/>
            <a:t>Bagging algorithms:</a:t>
          </a:r>
        </a:p>
      </dgm:t>
    </dgm:pt>
    <dgm:pt modelId="{06FEBA05-2379-48B1-817F-625BDC5E4A2A}" type="parTrans" cxnId="{DEFDF313-7B93-4447-AB43-D8DE0932D370}">
      <dgm:prSet/>
      <dgm:spPr/>
      <dgm:t>
        <a:bodyPr/>
        <a:lstStyle/>
        <a:p>
          <a:endParaRPr lang="en-US"/>
        </a:p>
      </dgm:t>
    </dgm:pt>
    <dgm:pt modelId="{82E7D26D-5FC7-4458-A202-03895EDA6D16}" type="sibTrans" cxnId="{DEFDF313-7B93-4447-AB43-D8DE0932D370}">
      <dgm:prSet phldrT="01" phldr="0"/>
      <dgm:spPr/>
      <dgm:t>
        <a:bodyPr/>
        <a:lstStyle/>
        <a:p>
          <a:r>
            <a:rPr lang="en-US"/>
            <a:t>01</a:t>
          </a:r>
        </a:p>
      </dgm:t>
    </dgm:pt>
    <dgm:pt modelId="{5267B12F-7687-448C-B597-AE869F9B6D9D}">
      <dgm:prSet/>
      <dgm:spPr/>
      <dgm:t>
        <a:bodyPr/>
        <a:lstStyle/>
        <a:p>
          <a:r>
            <a:rPr lang="en-US"/>
            <a:t>Bagging meta-estimator</a:t>
          </a:r>
        </a:p>
      </dgm:t>
    </dgm:pt>
    <dgm:pt modelId="{B7DA8550-3CC9-42F8-BE93-124FB3FA0F6B}" type="parTrans" cxnId="{291FC905-CA01-40AA-8A6B-94D59E2FB1AD}">
      <dgm:prSet/>
      <dgm:spPr/>
      <dgm:t>
        <a:bodyPr/>
        <a:lstStyle/>
        <a:p>
          <a:endParaRPr lang="en-US"/>
        </a:p>
      </dgm:t>
    </dgm:pt>
    <dgm:pt modelId="{BF5F00CA-EA29-46D4-9778-92245655CBD1}" type="sibTrans" cxnId="{291FC905-CA01-40AA-8A6B-94D59E2FB1AD}">
      <dgm:prSet/>
      <dgm:spPr/>
      <dgm:t>
        <a:bodyPr/>
        <a:lstStyle/>
        <a:p>
          <a:endParaRPr lang="en-US"/>
        </a:p>
      </dgm:t>
    </dgm:pt>
    <dgm:pt modelId="{198926FB-0108-4048-9EE0-B06DCF2D2370}">
      <dgm:prSet/>
      <dgm:spPr/>
      <dgm:t>
        <a:bodyPr/>
        <a:lstStyle/>
        <a:p>
          <a:r>
            <a:rPr lang="en-US"/>
            <a:t>Random forest</a:t>
          </a:r>
        </a:p>
      </dgm:t>
    </dgm:pt>
    <dgm:pt modelId="{2F267EF6-0B29-4720-9F9E-EAB4D01F91C3}" type="parTrans" cxnId="{3C78B714-F9AF-4A25-BD2E-61B24816478E}">
      <dgm:prSet/>
      <dgm:spPr/>
      <dgm:t>
        <a:bodyPr/>
        <a:lstStyle/>
        <a:p>
          <a:endParaRPr lang="en-US"/>
        </a:p>
      </dgm:t>
    </dgm:pt>
    <dgm:pt modelId="{4E9E535C-0C43-4E30-9EEB-01A38F9DA6A2}" type="sibTrans" cxnId="{3C78B714-F9AF-4A25-BD2E-61B24816478E}">
      <dgm:prSet/>
      <dgm:spPr/>
      <dgm:t>
        <a:bodyPr/>
        <a:lstStyle/>
        <a:p>
          <a:endParaRPr lang="en-US"/>
        </a:p>
      </dgm:t>
    </dgm:pt>
    <dgm:pt modelId="{CA5D1734-E4B6-4134-A3A6-CDF0890A7EBF}">
      <dgm:prSet/>
      <dgm:spPr/>
      <dgm:t>
        <a:bodyPr/>
        <a:lstStyle/>
        <a:p>
          <a:r>
            <a:rPr lang="en-US"/>
            <a:t>Boosting algorithms:</a:t>
          </a:r>
        </a:p>
      </dgm:t>
    </dgm:pt>
    <dgm:pt modelId="{BE3342B2-33B7-494A-B690-EEC424993720}" type="parTrans" cxnId="{30FD1222-21B9-4021-926A-8C64565926EC}">
      <dgm:prSet/>
      <dgm:spPr/>
      <dgm:t>
        <a:bodyPr/>
        <a:lstStyle/>
        <a:p>
          <a:endParaRPr lang="en-US"/>
        </a:p>
      </dgm:t>
    </dgm:pt>
    <dgm:pt modelId="{05AA183A-06D7-46F5-AECD-F4C85917022B}" type="sibTrans" cxnId="{30FD1222-21B9-4021-926A-8C64565926EC}">
      <dgm:prSet phldrT="02" phldr="0"/>
      <dgm:spPr/>
      <dgm:t>
        <a:bodyPr/>
        <a:lstStyle/>
        <a:p>
          <a:r>
            <a:rPr lang="en-US"/>
            <a:t>02</a:t>
          </a:r>
        </a:p>
      </dgm:t>
    </dgm:pt>
    <dgm:pt modelId="{23CD5BE9-5158-4E10-B949-905C557B819D}">
      <dgm:prSet/>
      <dgm:spPr/>
      <dgm:t>
        <a:bodyPr/>
        <a:lstStyle/>
        <a:p>
          <a:r>
            <a:rPr lang="en-US"/>
            <a:t>AdaBoost</a:t>
          </a:r>
        </a:p>
      </dgm:t>
    </dgm:pt>
    <dgm:pt modelId="{491DE037-E8C6-4F01-A803-2B3D148FA95D}" type="parTrans" cxnId="{E4BB71A9-E3D1-4609-9DAB-217EC283F53F}">
      <dgm:prSet/>
      <dgm:spPr/>
      <dgm:t>
        <a:bodyPr/>
        <a:lstStyle/>
        <a:p>
          <a:endParaRPr lang="en-US"/>
        </a:p>
      </dgm:t>
    </dgm:pt>
    <dgm:pt modelId="{A3463703-0E7B-4772-B92E-FB1E91E55414}" type="sibTrans" cxnId="{E4BB71A9-E3D1-4609-9DAB-217EC283F53F}">
      <dgm:prSet/>
      <dgm:spPr/>
      <dgm:t>
        <a:bodyPr/>
        <a:lstStyle/>
        <a:p>
          <a:endParaRPr lang="en-US"/>
        </a:p>
      </dgm:t>
    </dgm:pt>
    <dgm:pt modelId="{21AAF5D9-342D-4F1F-8D7E-BCBCFC4ED551}">
      <dgm:prSet/>
      <dgm:spPr/>
      <dgm:t>
        <a:bodyPr/>
        <a:lstStyle/>
        <a:p>
          <a:r>
            <a:rPr lang="en-US"/>
            <a:t>GBM</a:t>
          </a:r>
        </a:p>
      </dgm:t>
    </dgm:pt>
    <dgm:pt modelId="{4432E778-0ABF-4CE5-9AD6-995ABA440FDE}" type="parTrans" cxnId="{71A04265-EBDD-430D-B3E6-ADD73F544930}">
      <dgm:prSet/>
      <dgm:spPr/>
      <dgm:t>
        <a:bodyPr/>
        <a:lstStyle/>
        <a:p>
          <a:endParaRPr lang="en-US"/>
        </a:p>
      </dgm:t>
    </dgm:pt>
    <dgm:pt modelId="{BEE40FF4-F68F-49EA-A5C6-AB404260A21E}" type="sibTrans" cxnId="{71A04265-EBDD-430D-B3E6-ADD73F544930}">
      <dgm:prSet/>
      <dgm:spPr/>
      <dgm:t>
        <a:bodyPr/>
        <a:lstStyle/>
        <a:p>
          <a:endParaRPr lang="en-US"/>
        </a:p>
      </dgm:t>
    </dgm:pt>
    <dgm:pt modelId="{90D38AB0-D553-4A2F-AD73-1CB5D0383DD6}">
      <dgm:prSet/>
      <dgm:spPr/>
      <dgm:t>
        <a:bodyPr/>
        <a:lstStyle/>
        <a:p>
          <a:r>
            <a:rPr lang="en-US"/>
            <a:t>XGBM</a:t>
          </a:r>
        </a:p>
      </dgm:t>
    </dgm:pt>
    <dgm:pt modelId="{B9775244-BEE1-4EB7-9DE3-7D3D946CA119}" type="parTrans" cxnId="{1727000B-4516-43E6-A756-9E2FD49738B8}">
      <dgm:prSet/>
      <dgm:spPr/>
      <dgm:t>
        <a:bodyPr/>
        <a:lstStyle/>
        <a:p>
          <a:endParaRPr lang="en-US"/>
        </a:p>
      </dgm:t>
    </dgm:pt>
    <dgm:pt modelId="{CA22C4A4-9890-49C8-8AFC-07E2ECC31B87}" type="sibTrans" cxnId="{1727000B-4516-43E6-A756-9E2FD49738B8}">
      <dgm:prSet/>
      <dgm:spPr/>
      <dgm:t>
        <a:bodyPr/>
        <a:lstStyle/>
        <a:p>
          <a:endParaRPr lang="en-US"/>
        </a:p>
      </dgm:t>
    </dgm:pt>
    <dgm:pt modelId="{6F98177E-D50C-4084-84F9-5BB5C8B1826D}">
      <dgm:prSet/>
      <dgm:spPr/>
      <dgm:t>
        <a:bodyPr/>
        <a:lstStyle/>
        <a:p>
          <a:r>
            <a:rPr lang="en-US"/>
            <a:t>Light GBM</a:t>
          </a:r>
        </a:p>
      </dgm:t>
    </dgm:pt>
    <dgm:pt modelId="{178A605C-120E-468F-B684-59BB8B669BE2}" type="parTrans" cxnId="{DB119773-F40A-4A69-B7AC-BD0825C93953}">
      <dgm:prSet/>
      <dgm:spPr/>
      <dgm:t>
        <a:bodyPr/>
        <a:lstStyle/>
        <a:p>
          <a:endParaRPr lang="en-US"/>
        </a:p>
      </dgm:t>
    </dgm:pt>
    <dgm:pt modelId="{F17ED55E-49CF-4989-8D0C-4DB7DA31F24F}" type="sibTrans" cxnId="{DB119773-F40A-4A69-B7AC-BD0825C93953}">
      <dgm:prSet/>
      <dgm:spPr/>
      <dgm:t>
        <a:bodyPr/>
        <a:lstStyle/>
        <a:p>
          <a:endParaRPr lang="en-US"/>
        </a:p>
      </dgm:t>
    </dgm:pt>
    <dgm:pt modelId="{E994F94C-D3C3-449F-9C5D-5C89E8A39022}">
      <dgm:prSet/>
      <dgm:spPr/>
      <dgm:t>
        <a:bodyPr/>
        <a:lstStyle/>
        <a:p>
          <a:r>
            <a:rPr lang="en-US"/>
            <a:t>CatBoost</a:t>
          </a:r>
        </a:p>
      </dgm:t>
    </dgm:pt>
    <dgm:pt modelId="{A9639E3F-0082-4B11-B3B0-F0502A61C528}" type="parTrans" cxnId="{D2F9FB58-EA67-494C-9A73-AFC90953920B}">
      <dgm:prSet/>
      <dgm:spPr/>
      <dgm:t>
        <a:bodyPr/>
        <a:lstStyle/>
        <a:p>
          <a:endParaRPr lang="en-US"/>
        </a:p>
      </dgm:t>
    </dgm:pt>
    <dgm:pt modelId="{5CA34730-3A8A-4D61-85B4-D4D620378451}" type="sibTrans" cxnId="{D2F9FB58-EA67-494C-9A73-AFC90953920B}">
      <dgm:prSet/>
      <dgm:spPr/>
      <dgm:t>
        <a:bodyPr/>
        <a:lstStyle/>
        <a:p>
          <a:endParaRPr lang="en-US"/>
        </a:p>
      </dgm:t>
    </dgm:pt>
    <dgm:pt modelId="{AE7B1AAE-8FBA-456A-85F8-949C01F66C06}" type="pres">
      <dgm:prSet presAssocID="{9D7E7089-3A1D-4515-A394-BE607605EA5E}" presName="Name0" presStyleCnt="0">
        <dgm:presLayoutVars>
          <dgm:animLvl val="lvl"/>
          <dgm:resizeHandles val="exact"/>
        </dgm:presLayoutVars>
      </dgm:prSet>
      <dgm:spPr/>
    </dgm:pt>
    <dgm:pt modelId="{A16AF03C-F7F8-4EC9-9415-2A1B031A6173}" type="pres">
      <dgm:prSet presAssocID="{80D31A8D-2946-41E8-B3BB-901B8FB53BBF}" presName="compositeNode" presStyleCnt="0">
        <dgm:presLayoutVars>
          <dgm:bulletEnabled val="1"/>
        </dgm:presLayoutVars>
      </dgm:prSet>
      <dgm:spPr/>
    </dgm:pt>
    <dgm:pt modelId="{867A55F5-2E1C-4A95-9961-6B52446C91BA}" type="pres">
      <dgm:prSet presAssocID="{80D31A8D-2946-41E8-B3BB-901B8FB53BBF}" presName="bgRect" presStyleLbl="alignNode1" presStyleIdx="0" presStyleCnt="2"/>
      <dgm:spPr/>
    </dgm:pt>
    <dgm:pt modelId="{A8BD832A-BAA5-483E-A083-8C08E3E4AFC7}" type="pres">
      <dgm:prSet presAssocID="{82E7D26D-5FC7-4458-A202-03895EDA6D16}" presName="sibTransNodeRect" presStyleLbl="alignNode1" presStyleIdx="0" presStyleCnt="2">
        <dgm:presLayoutVars>
          <dgm:chMax val="0"/>
          <dgm:bulletEnabled val="1"/>
        </dgm:presLayoutVars>
      </dgm:prSet>
      <dgm:spPr/>
    </dgm:pt>
    <dgm:pt modelId="{339A07A6-E76D-4FF1-A808-1A28BF96B584}" type="pres">
      <dgm:prSet presAssocID="{80D31A8D-2946-41E8-B3BB-901B8FB53BBF}" presName="nodeRect" presStyleLbl="alignNode1" presStyleIdx="0" presStyleCnt="2">
        <dgm:presLayoutVars>
          <dgm:bulletEnabled val="1"/>
        </dgm:presLayoutVars>
      </dgm:prSet>
      <dgm:spPr/>
    </dgm:pt>
    <dgm:pt modelId="{D3C76A45-BEA0-4C65-AC23-51154F71AD61}" type="pres">
      <dgm:prSet presAssocID="{82E7D26D-5FC7-4458-A202-03895EDA6D16}" presName="sibTrans" presStyleCnt="0"/>
      <dgm:spPr/>
    </dgm:pt>
    <dgm:pt modelId="{C8EDBD18-3432-4830-9FC1-FC85FE30A066}" type="pres">
      <dgm:prSet presAssocID="{CA5D1734-E4B6-4134-A3A6-CDF0890A7EBF}" presName="compositeNode" presStyleCnt="0">
        <dgm:presLayoutVars>
          <dgm:bulletEnabled val="1"/>
        </dgm:presLayoutVars>
      </dgm:prSet>
      <dgm:spPr/>
    </dgm:pt>
    <dgm:pt modelId="{32812B2C-9932-41CE-9042-FBC7F1CEBA2A}" type="pres">
      <dgm:prSet presAssocID="{CA5D1734-E4B6-4134-A3A6-CDF0890A7EBF}" presName="bgRect" presStyleLbl="alignNode1" presStyleIdx="1" presStyleCnt="2"/>
      <dgm:spPr/>
    </dgm:pt>
    <dgm:pt modelId="{05557B00-A0FB-46C9-B368-72A10DF0792A}" type="pres">
      <dgm:prSet presAssocID="{05AA183A-06D7-46F5-AECD-F4C85917022B}" presName="sibTransNodeRect" presStyleLbl="alignNode1" presStyleIdx="1" presStyleCnt="2">
        <dgm:presLayoutVars>
          <dgm:chMax val="0"/>
          <dgm:bulletEnabled val="1"/>
        </dgm:presLayoutVars>
      </dgm:prSet>
      <dgm:spPr/>
    </dgm:pt>
    <dgm:pt modelId="{102BE942-8C95-41C9-96D7-8175B3711338}" type="pres">
      <dgm:prSet presAssocID="{CA5D1734-E4B6-4134-A3A6-CDF0890A7EBF}" presName="nodeRect" presStyleLbl="alignNode1" presStyleIdx="1" presStyleCnt="2">
        <dgm:presLayoutVars>
          <dgm:bulletEnabled val="1"/>
        </dgm:presLayoutVars>
      </dgm:prSet>
      <dgm:spPr/>
    </dgm:pt>
  </dgm:ptLst>
  <dgm:cxnLst>
    <dgm:cxn modelId="{291FC905-CA01-40AA-8A6B-94D59E2FB1AD}" srcId="{80D31A8D-2946-41E8-B3BB-901B8FB53BBF}" destId="{5267B12F-7687-448C-B597-AE869F9B6D9D}" srcOrd="0" destOrd="0" parTransId="{B7DA8550-3CC9-42F8-BE93-124FB3FA0F6B}" sibTransId="{BF5F00CA-EA29-46D4-9778-92245655CBD1}"/>
    <dgm:cxn modelId="{1727000B-4516-43E6-A756-9E2FD49738B8}" srcId="{CA5D1734-E4B6-4134-A3A6-CDF0890A7EBF}" destId="{90D38AB0-D553-4A2F-AD73-1CB5D0383DD6}" srcOrd="2" destOrd="0" parTransId="{B9775244-BEE1-4EB7-9DE3-7D3D946CA119}" sibTransId="{CA22C4A4-9890-49C8-8AFC-07E2ECC31B87}"/>
    <dgm:cxn modelId="{AA000F0C-DD00-4520-AB9B-468B0C3B77EC}" type="presOf" srcId="{9D7E7089-3A1D-4515-A394-BE607605EA5E}" destId="{AE7B1AAE-8FBA-456A-85F8-949C01F66C06}" srcOrd="0" destOrd="0" presId="urn:microsoft.com/office/officeart/2016/7/layout/LinearBlockProcessNumbered"/>
    <dgm:cxn modelId="{32722C11-3FF9-49D3-A013-4B529CD42108}" type="presOf" srcId="{82E7D26D-5FC7-4458-A202-03895EDA6D16}" destId="{A8BD832A-BAA5-483E-A083-8C08E3E4AFC7}" srcOrd="0" destOrd="0" presId="urn:microsoft.com/office/officeart/2016/7/layout/LinearBlockProcessNumbered"/>
    <dgm:cxn modelId="{DEFDF313-7B93-4447-AB43-D8DE0932D370}" srcId="{9D7E7089-3A1D-4515-A394-BE607605EA5E}" destId="{80D31A8D-2946-41E8-B3BB-901B8FB53BBF}" srcOrd="0" destOrd="0" parTransId="{06FEBA05-2379-48B1-817F-625BDC5E4A2A}" sibTransId="{82E7D26D-5FC7-4458-A202-03895EDA6D16}"/>
    <dgm:cxn modelId="{3C78B714-F9AF-4A25-BD2E-61B24816478E}" srcId="{80D31A8D-2946-41E8-B3BB-901B8FB53BBF}" destId="{198926FB-0108-4048-9EE0-B06DCF2D2370}" srcOrd="1" destOrd="0" parTransId="{2F267EF6-0B29-4720-9F9E-EAB4D01F91C3}" sibTransId="{4E9E535C-0C43-4E30-9EEB-01A38F9DA6A2}"/>
    <dgm:cxn modelId="{30FD1222-21B9-4021-926A-8C64565926EC}" srcId="{9D7E7089-3A1D-4515-A394-BE607605EA5E}" destId="{CA5D1734-E4B6-4134-A3A6-CDF0890A7EBF}" srcOrd="1" destOrd="0" parTransId="{BE3342B2-33B7-494A-B690-EEC424993720}" sibTransId="{05AA183A-06D7-46F5-AECD-F4C85917022B}"/>
    <dgm:cxn modelId="{D3C02E2D-0C58-4F4C-852B-EB86317B9623}" type="presOf" srcId="{90D38AB0-D553-4A2F-AD73-1CB5D0383DD6}" destId="{102BE942-8C95-41C9-96D7-8175B3711338}" srcOrd="0" destOrd="3" presId="urn:microsoft.com/office/officeart/2016/7/layout/LinearBlockProcessNumbered"/>
    <dgm:cxn modelId="{71A04265-EBDD-430D-B3E6-ADD73F544930}" srcId="{CA5D1734-E4B6-4134-A3A6-CDF0890A7EBF}" destId="{21AAF5D9-342D-4F1F-8D7E-BCBCFC4ED551}" srcOrd="1" destOrd="0" parTransId="{4432E778-0ABF-4CE5-9AD6-995ABA440FDE}" sibTransId="{BEE40FF4-F68F-49EA-A5C6-AB404260A21E}"/>
    <dgm:cxn modelId="{31788E52-C174-49A9-B761-8F81EE986978}" type="presOf" srcId="{E994F94C-D3C3-449F-9C5D-5C89E8A39022}" destId="{102BE942-8C95-41C9-96D7-8175B3711338}" srcOrd="0" destOrd="5" presId="urn:microsoft.com/office/officeart/2016/7/layout/LinearBlockProcessNumbered"/>
    <dgm:cxn modelId="{DB119773-F40A-4A69-B7AC-BD0825C93953}" srcId="{CA5D1734-E4B6-4134-A3A6-CDF0890A7EBF}" destId="{6F98177E-D50C-4084-84F9-5BB5C8B1826D}" srcOrd="3" destOrd="0" parTransId="{178A605C-120E-468F-B684-59BB8B669BE2}" sibTransId="{F17ED55E-49CF-4989-8D0C-4DB7DA31F24F}"/>
    <dgm:cxn modelId="{D2F9FB58-EA67-494C-9A73-AFC90953920B}" srcId="{CA5D1734-E4B6-4134-A3A6-CDF0890A7EBF}" destId="{E994F94C-D3C3-449F-9C5D-5C89E8A39022}" srcOrd="4" destOrd="0" parTransId="{A9639E3F-0082-4B11-B3B0-F0502A61C528}" sibTransId="{5CA34730-3A8A-4D61-85B4-D4D620378451}"/>
    <dgm:cxn modelId="{1EC69C9D-A230-4986-A169-7EC085CFBAAA}" type="presOf" srcId="{23CD5BE9-5158-4E10-B949-905C557B819D}" destId="{102BE942-8C95-41C9-96D7-8175B3711338}" srcOrd="0" destOrd="1" presId="urn:microsoft.com/office/officeart/2016/7/layout/LinearBlockProcessNumbered"/>
    <dgm:cxn modelId="{2D2043A2-7395-4A4C-B9A3-F6C89162B684}" type="presOf" srcId="{80D31A8D-2946-41E8-B3BB-901B8FB53BBF}" destId="{339A07A6-E76D-4FF1-A808-1A28BF96B584}" srcOrd="1" destOrd="0" presId="urn:microsoft.com/office/officeart/2016/7/layout/LinearBlockProcessNumbered"/>
    <dgm:cxn modelId="{E4BB71A9-E3D1-4609-9DAB-217EC283F53F}" srcId="{CA5D1734-E4B6-4134-A3A6-CDF0890A7EBF}" destId="{23CD5BE9-5158-4E10-B949-905C557B819D}" srcOrd="0" destOrd="0" parTransId="{491DE037-E8C6-4F01-A803-2B3D148FA95D}" sibTransId="{A3463703-0E7B-4772-B92E-FB1E91E55414}"/>
    <dgm:cxn modelId="{EF5196BA-4DE4-4533-87F1-CA653680EC3F}" type="presOf" srcId="{05AA183A-06D7-46F5-AECD-F4C85917022B}" destId="{05557B00-A0FB-46C9-B368-72A10DF0792A}" srcOrd="0" destOrd="0" presId="urn:microsoft.com/office/officeart/2016/7/layout/LinearBlockProcessNumbered"/>
    <dgm:cxn modelId="{E0456ABB-958A-4A28-8C81-EE3D6AB4239B}" type="presOf" srcId="{5267B12F-7687-448C-B597-AE869F9B6D9D}" destId="{339A07A6-E76D-4FF1-A808-1A28BF96B584}" srcOrd="0" destOrd="1" presId="urn:microsoft.com/office/officeart/2016/7/layout/LinearBlockProcessNumbered"/>
    <dgm:cxn modelId="{E77DD4C9-241D-4EC5-B46B-3BACADE1DEEB}" type="presOf" srcId="{198926FB-0108-4048-9EE0-B06DCF2D2370}" destId="{339A07A6-E76D-4FF1-A808-1A28BF96B584}" srcOrd="0" destOrd="2" presId="urn:microsoft.com/office/officeart/2016/7/layout/LinearBlockProcessNumbered"/>
    <dgm:cxn modelId="{F9DC6ACC-4490-43F8-B214-A569534E1532}" type="presOf" srcId="{80D31A8D-2946-41E8-B3BB-901B8FB53BBF}" destId="{867A55F5-2E1C-4A95-9961-6B52446C91BA}" srcOrd="0" destOrd="0" presId="urn:microsoft.com/office/officeart/2016/7/layout/LinearBlockProcessNumbered"/>
    <dgm:cxn modelId="{0DDBEEEF-AF68-4310-91BF-F98EED3B5167}" type="presOf" srcId="{CA5D1734-E4B6-4134-A3A6-CDF0890A7EBF}" destId="{32812B2C-9932-41CE-9042-FBC7F1CEBA2A}" srcOrd="0" destOrd="0" presId="urn:microsoft.com/office/officeart/2016/7/layout/LinearBlockProcessNumbered"/>
    <dgm:cxn modelId="{09D9D5F1-5124-413D-8AAE-422454944471}" type="presOf" srcId="{21AAF5D9-342D-4F1F-8D7E-BCBCFC4ED551}" destId="{102BE942-8C95-41C9-96D7-8175B3711338}" srcOrd="0" destOrd="2" presId="urn:microsoft.com/office/officeart/2016/7/layout/LinearBlockProcessNumbered"/>
    <dgm:cxn modelId="{8E332EF9-E5E9-48D3-B128-741BD1BC39C8}" type="presOf" srcId="{CA5D1734-E4B6-4134-A3A6-CDF0890A7EBF}" destId="{102BE942-8C95-41C9-96D7-8175B3711338}" srcOrd="1" destOrd="0" presId="urn:microsoft.com/office/officeart/2016/7/layout/LinearBlockProcessNumbered"/>
    <dgm:cxn modelId="{071264FD-B25E-4197-A6C1-5D85BB86B980}" type="presOf" srcId="{6F98177E-D50C-4084-84F9-5BB5C8B1826D}" destId="{102BE942-8C95-41C9-96D7-8175B3711338}" srcOrd="0" destOrd="4" presId="urn:microsoft.com/office/officeart/2016/7/layout/LinearBlockProcessNumbered"/>
    <dgm:cxn modelId="{1D8C79CC-E29F-40D1-9238-0FFE8532B91A}" type="presParOf" srcId="{AE7B1AAE-8FBA-456A-85F8-949C01F66C06}" destId="{A16AF03C-F7F8-4EC9-9415-2A1B031A6173}" srcOrd="0" destOrd="0" presId="urn:microsoft.com/office/officeart/2016/7/layout/LinearBlockProcessNumbered"/>
    <dgm:cxn modelId="{F5752E0E-D1F2-409A-9F59-459F94E52115}" type="presParOf" srcId="{A16AF03C-F7F8-4EC9-9415-2A1B031A6173}" destId="{867A55F5-2E1C-4A95-9961-6B52446C91BA}" srcOrd="0" destOrd="0" presId="urn:microsoft.com/office/officeart/2016/7/layout/LinearBlockProcessNumbered"/>
    <dgm:cxn modelId="{FB2D925B-9B4A-4CDC-9FAD-0B27F7D26A36}" type="presParOf" srcId="{A16AF03C-F7F8-4EC9-9415-2A1B031A6173}" destId="{A8BD832A-BAA5-483E-A083-8C08E3E4AFC7}" srcOrd="1" destOrd="0" presId="urn:microsoft.com/office/officeart/2016/7/layout/LinearBlockProcessNumbered"/>
    <dgm:cxn modelId="{B2839559-F24A-4021-81CC-7C0B0E9C46A3}" type="presParOf" srcId="{A16AF03C-F7F8-4EC9-9415-2A1B031A6173}" destId="{339A07A6-E76D-4FF1-A808-1A28BF96B584}" srcOrd="2" destOrd="0" presId="urn:microsoft.com/office/officeart/2016/7/layout/LinearBlockProcessNumbered"/>
    <dgm:cxn modelId="{11F1A8C6-EF89-43A2-8824-FD2DE1B5597C}" type="presParOf" srcId="{AE7B1AAE-8FBA-456A-85F8-949C01F66C06}" destId="{D3C76A45-BEA0-4C65-AC23-51154F71AD61}" srcOrd="1" destOrd="0" presId="urn:microsoft.com/office/officeart/2016/7/layout/LinearBlockProcessNumbered"/>
    <dgm:cxn modelId="{9362AC83-6044-4BF2-8C8D-723B88286AFC}" type="presParOf" srcId="{AE7B1AAE-8FBA-456A-85F8-949C01F66C06}" destId="{C8EDBD18-3432-4830-9FC1-FC85FE30A066}" srcOrd="2" destOrd="0" presId="urn:microsoft.com/office/officeart/2016/7/layout/LinearBlockProcessNumbered"/>
    <dgm:cxn modelId="{717A1B07-2A1A-467C-8F70-7D4BFB90FA10}" type="presParOf" srcId="{C8EDBD18-3432-4830-9FC1-FC85FE30A066}" destId="{32812B2C-9932-41CE-9042-FBC7F1CEBA2A}" srcOrd="0" destOrd="0" presId="urn:microsoft.com/office/officeart/2016/7/layout/LinearBlockProcessNumbered"/>
    <dgm:cxn modelId="{4ABEAF98-2ED4-4493-BCAF-8FEB1CF18863}" type="presParOf" srcId="{C8EDBD18-3432-4830-9FC1-FC85FE30A066}" destId="{05557B00-A0FB-46C9-B368-72A10DF0792A}" srcOrd="1" destOrd="0" presId="urn:microsoft.com/office/officeart/2016/7/layout/LinearBlockProcessNumbered"/>
    <dgm:cxn modelId="{91CCEFB7-D12C-4B7E-81DD-9F60AB45FCA0}" type="presParOf" srcId="{C8EDBD18-3432-4830-9FC1-FC85FE30A066}" destId="{102BE942-8C95-41C9-96D7-8175B371133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A55F5-2E1C-4A95-9961-6B52446C91BA}">
      <dsp:nvSpPr>
        <dsp:cNvPr id="0" name=""/>
        <dsp:cNvSpPr/>
      </dsp:nvSpPr>
      <dsp:spPr>
        <a:xfrm>
          <a:off x="3404" y="0"/>
          <a:ext cx="5234884" cy="340427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933450">
            <a:lnSpc>
              <a:spcPct val="90000"/>
            </a:lnSpc>
            <a:spcBef>
              <a:spcPct val="0"/>
            </a:spcBef>
            <a:spcAft>
              <a:spcPct val="35000"/>
            </a:spcAft>
            <a:buNone/>
          </a:pPr>
          <a:r>
            <a:rPr lang="en-US" sz="2100" kern="1200"/>
            <a:t>Bagging algorithms:</a:t>
          </a:r>
        </a:p>
        <a:p>
          <a:pPr marL="171450" lvl="1" indent="-171450" algn="l" defTabSz="711200">
            <a:lnSpc>
              <a:spcPct val="90000"/>
            </a:lnSpc>
            <a:spcBef>
              <a:spcPct val="0"/>
            </a:spcBef>
            <a:spcAft>
              <a:spcPct val="15000"/>
            </a:spcAft>
            <a:buChar char="•"/>
          </a:pPr>
          <a:r>
            <a:rPr lang="en-US" sz="1600" kern="1200"/>
            <a:t>Bagging meta-estimator</a:t>
          </a:r>
        </a:p>
        <a:p>
          <a:pPr marL="171450" lvl="1" indent="-171450" algn="l" defTabSz="711200">
            <a:lnSpc>
              <a:spcPct val="90000"/>
            </a:lnSpc>
            <a:spcBef>
              <a:spcPct val="0"/>
            </a:spcBef>
            <a:spcAft>
              <a:spcPct val="15000"/>
            </a:spcAft>
            <a:buChar char="•"/>
          </a:pPr>
          <a:r>
            <a:rPr lang="en-US" sz="1600" kern="1200"/>
            <a:t>Random forest</a:t>
          </a:r>
        </a:p>
      </dsp:txBody>
      <dsp:txXfrm>
        <a:off x="3404" y="1361710"/>
        <a:ext cx="5234884" cy="2042566"/>
      </dsp:txXfrm>
    </dsp:sp>
    <dsp:sp modelId="{A8BD832A-BAA5-483E-A083-8C08E3E4AFC7}">
      <dsp:nvSpPr>
        <dsp:cNvPr id="0" name=""/>
        <dsp:cNvSpPr/>
      </dsp:nvSpPr>
      <dsp:spPr>
        <a:xfrm>
          <a:off x="3404"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04" y="0"/>
        <a:ext cx="5234884" cy="1361710"/>
      </dsp:txXfrm>
    </dsp:sp>
    <dsp:sp modelId="{32812B2C-9932-41CE-9042-FBC7F1CEBA2A}">
      <dsp:nvSpPr>
        <dsp:cNvPr id="0" name=""/>
        <dsp:cNvSpPr/>
      </dsp:nvSpPr>
      <dsp:spPr>
        <a:xfrm>
          <a:off x="5657080" y="0"/>
          <a:ext cx="5234884" cy="3404277"/>
        </a:xfrm>
        <a:prstGeom prst="rect">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933450">
            <a:lnSpc>
              <a:spcPct val="90000"/>
            </a:lnSpc>
            <a:spcBef>
              <a:spcPct val="0"/>
            </a:spcBef>
            <a:spcAft>
              <a:spcPct val="35000"/>
            </a:spcAft>
            <a:buNone/>
          </a:pPr>
          <a:r>
            <a:rPr lang="en-US" sz="2100" kern="1200"/>
            <a:t>Boosting algorithms:</a:t>
          </a:r>
        </a:p>
        <a:p>
          <a:pPr marL="171450" lvl="1" indent="-171450" algn="l" defTabSz="711200">
            <a:lnSpc>
              <a:spcPct val="90000"/>
            </a:lnSpc>
            <a:spcBef>
              <a:spcPct val="0"/>
            </a:spcBef>
            <a:spcAft>
              <a:spcPct val="15000"/>
            </a:spcAft>
            <a:buChar char="•"/>
          </a:pPr>
          <a:r>
            <a:rPr lang="en-US" sz="1600" kern="1200"/>
            <a:t>AdaBoost</a:t>
          </a:r>
        </a:p>
        <a:p>
          <a:pPr marL="171450" lvl="1" indent="-171450" algn="l" defTabSz="711200">
            <a:lnSpc>
              <a:spcPct val="90000"/>
            </a:lnSpc>
            <a:spcBef>
              <a:spcPct val="0"/>
            </a:spcBef>
            <a:spcAft>
              <a:spcPct val="15000"/>
            </a:spcAft>
            <a:buChar char="•"/>
          </a:pPr>
          <a:r>
            <a:rPr lang="en-US" sz="1600" kern="1200"/>
            <a:t>GBM</a:t>
          </a:r>
        </a:p>
        <a:p>
          <a:pPr marL="171450" lvl="1" indent="-171450" algn="l" defTabSz="711200">
            <a:lnSpc>
              <a:spcPct val="90000"/>
            </a:lnSpc>
            <a:spcBef>
              <a:spcPct val="0"/>
            </a:spcBef>
            <a:spcAft>
              <a:spcPct val="15000"/>
            </a:spcAft>
            <a:buChar char="•"/>
          </a:pPr>
          <a:r>
            <a:rPr lang="en-US" sz="1600" kern="1200"/>
            <a:t>XGBM</a:t>
          </a:r>
        </a:p>
        <a:p>
          <a:pPr marL="171450" lvl="1" indent="-171450" algn="l" defTabSz="711200">
            <a:lnSpc>
              <a:spcPct val="90000"/>
            </a:lnSpc>
            <a:spcBef>
              <a:spcPct val="0"/>
            </a:spcBef>
            <a:spcAft>
              <a:spcPct val="15000"/>
            </a:spcAft>
            <a:buChar char="•"/>
          </a:pPr>
          <a:r>
            <a:rPr lang="en-US" sz="1600" kern="1200"/>
            <a:t>Light GBM</a:t>
          </a:r>
        </a:p>
        <a:p>
          <a:pPr marL="171450" lvl="1" indent="-171450" algn="l" defTabSz="711200">
            <a:lnSpc>
              <a:spcPct val="90000"/>
            </a:lnSpc>
            <a:spcBef>
              <a:spcPct val="0"/>
            </a:spcBef>
            <a:spcAft>
              <a:spcPct val="15000"/>
            </a:spcAft>
            <a:buChar char="•"/>
          </a:pPr>
          <a:r>
            <a:rPr lang="en-US" sz="1600" kern="1200"/>
            <a:t>CatBoost</a:t>
          </a:r>
        </a:p>
      </dsp:txBody>
      <dsp:txXfrm>
        <a:off x="5657080" y="1361710"/>
        <a:ext cx="5234884" cy="2042566"/>
      </dsp:txXfrm>
    </dsp:sp>
    <dsp:sp modelId="{05557B00-A0FB-46C9-B368-72A10DF0792A}">
      <dsp:nvSpPr>
        <dsp:cNvPr id="0" name=""/>
        <dsp:cNvSpPr/>
      </dsp:nvSpPr>
      <dsp:spPr>
        <a:xfrm>
          <a:off x="5657080"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657080" y="0"/>
        <a:ext cx="5234884" cy="136171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2238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7783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85522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941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89033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7252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9747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8382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8958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46063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466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9359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470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555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938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399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993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573772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understanding-adaboost-2f94f22d5bf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orporatefinanceinstitute.com/resources/knowledge/other/gradient-boosting/"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corporatefinanceinstitute.com/resources/knowledge/other/random-fores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hyperlink" Target="https://corporatefinanceinstitute.com/resources/knowledge/finance/regression-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5452930" cy="3329581"/>
          </a:xfrm>
        </p:spPr>
        <p:txBody>
          <a:bodyPr>
            <a:normAutofit/>
          </a:bodyPr>
          <a:lstStyle/>
          <a:p>
            <a:r>
              <a:rPr lang="en-US" sz="4000" dirty="0">
                <a:solidFill>
                  <a:srgbClr val="EBEBEB"/>
                </a:solidFill>
                <a:cs typeface="Calibri Light"/>
              </a:rPr>
              <a:t>Ensemble Technique</a:t>
            </a:r>
            <a:endParaRPr lang="en-US" sz="4000" dirty="0">
              <a:solidFill>
                <a:srgbClr val="EBEBEB"/>
              </a:solidFill>
              <a:ea typeface="Calibri Light"/>
              <a:cs typeface="Calibri Light"/>
            </a:endParaRPr>
          </a:p>
        </p:txBody>
      </p:sp>
      <p:sp>
        <p:nvSpPr>
          <p:cNvPr id="3" name="Subtitle 2"/>
          <p:cNvSpPr>
            <a:spLocks noGrp="1"/>
          </p:cNvSpPr>
          <p:nvPr>
            <p:ph type="subTitle" idx="1"/>
          </p:nvPr>
        </p:nvSpPr>
        <p:spPr>
          <a:xfrm>
            <a:off x="4872012" y="4777380"/>
            <a:ext cx="5222326" cy="861420"/>
          </a:xfrm>
        </p:spPr>
        <p:txBody>
          <a:bodyPr vert="horz" lIns="91440" tIns="45720" rIns="91440" bIns="45720" rtlCol="0">
            <a:normAutofit/>
          </a:bodyPr>
          <a:lstStyle/>
          <a:p>
            <a:r>
              <a:rPr lang="en-US">
                <a:solidFill>
                  <a:schemeClr val="tx2">
                    <a:lumMod val="40000"/>
                    <a:lumOff val="60000"/>
                  </a:schemeClr>
                </a:solidFill>
                <a:cs typeface="Calibri"/>
              </a:rPr>
              <a:t>By Jiten Sahoo</a:t>
            </a:r>
            <a:endParaRPr lang="en-US">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0D352FA4-E925-39BD-E823-41E0457BF091}"/>
              </a:ext>
            </a:extLst>
          </p:cNvPr>
          <p:cNvPicPr>
            <a:picLocks noChangeAspect="1"/>
          </p:cNvPicPr>
          <p:nvPr/>
        </p:nvPicPr>
        <p:blipFill rotWithShape="1">
          <a:blip r:embed="rId3"/>
          <a:srcRect l="29190" r="29965" b="4"/>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4" name="Freeform: Shape 3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8C2519-7DCA-9D4E-4D08-F2CFF1A29F04}"/>
              </a:ext>
            </a:extLst>
          </p:cNvPr>
          <p:cNvSpPr>
            <a:spLocks noGrp="1"/>
          </p:cNvSpPr>
          <p:nvPr>
            <p:ph type="title"/>
          </p:nvPr>
        </p:nvSpPr>
        <p:spPr>
          <a:xfrm>
            <a:off x="653143" y="1645920"/>
            <a:ext cx="3522879" cy="4470821"/>
          </a:xfrm>
        </p:spPr>
        <p:txBody>
          <a:bodyPr>
            <a:normAutofit/>
          </a:bodyPr>
          <a:lstStyle/>
          <a:p>
            <a:pPr algn="r"/>
            <a:r>
              <a:rPr lang="en-US" b="1">
                <a:solidFill>
                  <a:schemeClr val="bg2"/>
                </a:solidFill>
              </a:rPr>
              <a:t> </a:t>
            </a:r>
            <a:br>
              <a:rPr lang="en-US" b="1">
                <a:solidFill>
                  <a:schemeClr val="bg2"/>
                </a:solidFill>
                <a:ea typeface="Calibri Light"/>
                <a:cs typeface="Calibri Light"/>
              </a:rPr>
            </a:br>
            <a:r>
              <a:rPr lang="en-US" b="1">
                <a:solidFill>
                  <a:schemeClr val="bg2"/>
                </a:solidFill>
              </a:rPr>
              <a:t>Boosting</a:t>
            </a:r>
            <a:endParaRPr lang="en-US">
              <a:solidFill>
                <a:schemeClr val="bg2"/>
              </a:solidFill>
              <a:ea typeface="Calibri Light"/>
              <a:cs typeface="Calibri Light"/>
            </a:endParaRPr>
          </a:p>
          <a:p>
            <a:pPr algn="r"/>
            <a:endParaRPr lang="en-US">
              <a:solidFill>
                <a:schemeClr val="bg2"/>
              </a:solidFill>
              <a:ea typeface="Calibri Light"/>
              <a:cs typeface="Calibri Light"/>
            </a:endParaRPr>
          </a:p>
        </p:txBody>
      </p:sp>
      <p:sp>
        <p:nvSpPr>
          <p:cNvPr id="3" name="Content Placeholder 2">
            <a:extLst>
              <a:ext uri="{FF2B5EF4-FFF2-40B4-BE49-F238E27FC236}">
                <a16:creationId xmlns:a16="http://schemas.microsoft.com/office/drawing/2014/main" id="{9AF2E208-5E0D-1072-2784-3745081AF4EB}"/>
              </a:ext>
            </a:extLst>
          </p:cNvPr>
          <p:cNvSpPr>
            <a:spLocks noGrp="1"/>
          </p:cNvSpPr>
          <p:nvPr>
            <p:ph idx="1"/>
          </p:nvPr>
        </p:nvSpPr>
        <p:spPr>
          <a:xfrm>
            <a:off x="5113872" y="1094473"/>
            <a:ext cx="6429855" cy="5413294"/>
          </a:xfrm>
        </p:spPr>
        <p:txBody>
          <a:bodyPr vert="horz" lIns="91440" tIns="45720" rIns="91440" bIns="45720" rtlCol="0" anchor="t">
            <a:noAutofit/>
          </a:bodyPr>
          <a:lstStyle/>
          <a:p>
            <a:pPr>
              <a:lnSpc>
                <a:spcPct val="90000"/>
              </a:lnSpc>
            </a:pPr>
            <a:r>
              <a:rPr lang="en-US" sz="1400" dirty="0">
                <a:ea typeface="+mn-lt"/>
                <a:cs typeface="+mn-lt"/>
              </a:rPr>
              <a:t>Boosting is an ensemble technique that learns from previous predictor mistakes to make better predictions in the future. The technique combines several weak base learners to form one strong learner, thus significantly improving the predictability of models. Boosting works by arranging weak learners in a sequence, such that weak learners learn from the next learner in the sequence to create better predictive models.</a:t>
            </a:r>
            <a:endParaRPr lang="en-US" sz="1400" dirty="0">
              <a:ea typeface="Calibri" panose="020F0502020204030204"/>
              <a:cs typeface="Calibri" panose="020F0502020204030204"/>
            </a:endParaRPr>
          </a:p>
          <a:p>
            <a:pPr>
              <a:lnSpc>
                <a:spcPct val="90000"/>
              </a:lnSpc>
            </a:pPr>
            <a:r>
              <a:rPr lang="en-US" sz="1400" dirty="0">
                <a:ea typeface="+mn-lt"/>
                <a:cs typeface="+mn-lt"/>
              </a:rPr>
              <a:t>Boosting takes many forms, including gradient boosting, Adaptive Boosting (AdaBoost), and </a:t>
            </a:r>
            <a:r>
              <a:rPr lang="en-US" sz="1400" dirty="0" err="1">
                <a:ea typeface="+mn-lt"/>
                <a:cs typeface="+mn-lt"/>
              </a:rPr>
              <a:t>XGBoost</a:t>
            </a:r>
            <a:r>
              <a:rPr lang="en-US" sz="1400" dirty="0">
                <a:ea typeface="+mn-lt"/>
                <a:cs typeface="+mn-lt"/>
              </a:rPr>
              <a:t> (Extreme Gradient Boosting). </a:t>
            </a:r>
            <a:r>
              <a:rPr lang="en-US" sz="1400" dirty="0">
                <a:ea typeface="+mn-lt"/>
                <a:cs typeface="+mn-lt"/>
                <a:hlinkClick r:id="rId3"/>
              </a:rPr>
              <a:t>AdaBoost</a:t>
            </a:r>
            <a:r>
              <a:rPr lang="en-US" sz="1400" dirty="0">
                <a:ea typeface="+mn-lt"/>
                <a:cs typeface="+mn-lt"/>
              </a:rPr>
              <a:t> uses weak learners in the form of decision trees, which mostly include one split that is popularly known as decision stumps. AdaBoost’s main decision stump comprises observations carrying similar weights.</a:t>
            </a:r>
            <a:endParaRPr lang="en-US" sz="1400" dirty="0"/>
          </a:p>
          <a:p>
            <a:pPr>
              <a:lnSpc>
                <a:spcPct val="90000"/>
              </a:lnSpc>
            </a:pPr>
            <a:r>
              <a:rPr lang="en-US" sz="1400" dirty="0">
                <a:ea typeface="+mn-lt"/>
                <a:cs typeface="+mn-lt"/>
                <a:hlinkClick r:id="rId4"/>
              </a:rPr>
              <a:t>Gradient boosting</a:t>
            </a:r>
            <a:r>
              <a:rPr lang="en-US" sz="1400" dirty="0">
                <a:ea typeface="+mn-lt"/>
                <a:cs typeface="+mn-lt"/>
              </a:rPr>
              <a:t> adds predictors sequentially to the ensemble, where preceding predictors correct their successors, thereby increasing the model’s accuracy. New predictors are fit to counter the effects of errors in the previous predictors. The gradient of descent helps the gradient booster identify problems in learners’ predictions and counter them accordingly.</a:t>
            </a:r>
            <a:endParaRPr lang="en-US" sz="1400" dirty="0"/>
          </a:p>
          <a:p>
            <a:pPr>
              <a:lnSpc>
                <a:spcPct val="90000"/>
              </a:lnSpc>
            </a:pPr>
            <a:r>
              <a:rPr lang="en-US" sz="1400" dirty="0" err="1">
                <a:ea typeface="+mn-lt"/>
                <a:cs typeface="+mn-lt"/>
              </a:rPr>
              <a:t>XGBoost</a:t>
            </a:r>
            <a:r>
              <a:rPr lang="en-US" sz="1400" dirty="0">
                <a:ea typeface="+mn-lt"/>
                <a:cs typeface="+mn-lt"/>
              </a:rPr>
              <a:t> makes use of decision trees with boosted gradient, providing improved speed and performance. It relies heavily on the computational speed and the performance of the target model. Model training should follow a sequence, thus making the implementation of gradient boosted machines slow.</a:t>
            </a:r>
            <a:endParaRPr lang="en-US" sz="1400" dirty="0"/>
          </a:p>
          <a:p>
            <a:pPr>
              <a:lnSpc>
                <a:spcPct val="90000"/>
              </a:lnSpc>
            </a:pPr>
            <a:endParaRPr lang="en-US" sz="1100">
              <a:ea typeface="Calibri"/>
              <a:cs typeface="Calibri"/>
            </a:endParaRPr>
          </a:p>
        </p:txBody>
      </p:sp>
    </p:spTree>
    <p:extLst>
      <p:ext uri="{BB962C8B-B14F-4D97-AF65-F5344CB8AC3E}">
        <p14:creationId xmlns:p14="http://schemas.microsoft.com/office/powerpoint/2010/main" val="270188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93628C-59D7-99B7-71B8-355F3944E328}"/>
              </a:ext>
            </a:extLst>
          </p:cNvPr>
          <p:cNvSpPr>
            <a:spLocks noGrp="1"/>
          </p:cNvSpPr>
          <p:nvPr>
            <p:ph type="title"/>
          </p:nvPr>
        </p:nvSpPr>
        <p:spPr>
          <a:xfrm>
            <a:off x="648930" y="629267"/>
            <a:ext cx="9252154" cy="1016654"/>
          </a:xfrm>
        </p:spPr>
        <p:txBody>
          <a:bodyPr>
            <a:normAutofit/>
          </a:bodyPr>
          <a:lstStyle/>
          <a:p>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B51B4D6-5DBA-EF97-A77D-A6F7069E2D5E}"/>
              </a:ext>
            </a:extLst>
          </p:cNvPr>
          <p:cNvGraphicFramePr>
            <a:graphicFrameLocks noGrp="1"/>
          </p:cNvGraphicFramePr>
          <p:nvPr>
            <p:ph idx="1"/>
            <p:extLst>
              <p:ext uri="{D42A27DB-BD31-4B8C-83A1-F6EECF244321}">
                <p14:modId xmlns:p14="http://schemas.microsoft.com/office/powerpoint/2010/main" val="140319688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6716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EE70F-A6F2-35DA-D7EB-45549E7122B5}"/>
              </a:ext>
            </a:extLst>
          </p:cNvPr>
          <p:cNvSpPr>
            <a:spLocks noGrp="1"/>
          </p:cNvSpPr>
          <p:nvPr>
            <p:ph type="title"/>
          </p:nvPr>
        </p:nvSpPr>
        <p:spPr>
          <a:xfrm>
            <a:off x="648930" y="629266"/>
            <a:ext cx="6188190" cy="1622321"/>
          </a:xfrm>
        </p:spPr>
        <p:txBody>
          <a:bodyPr>
            <a:normAutofit/>
          </a:bodyPr>
          <a:lstStyle/>
          <a:p>
            <a:r>
              <a:rPr lang="en-US">
                <a:solidFill>
                  <a:srgbClr val="EBEBEB"/>
                </a:solidFill>
                <a:cs typeface="Calibri Light"/>
              </a:rPr>
              <a:t>Stacking</a:t>
            </a:r>
            <a:endParaRPr lang="en-US">
              <a:solidFill>
                <a:srgbClr val="EBEBEB"/>
              </a:solidFill>
            </a:endParaRPr>
          </a:p>
        </p:txBody>
      </p:sp>
      <p:sp>
        <p:nvSpPr>
          <p:cNvPr id="3" name="Content Placeholder 2">
            <a:extLst>
              <a:ext uri="{FF2B5EF4-FFF2-40B4-BE49-F238E27FC236}">
                <a16:creationId xmlns:a16="http://schemas.microsoft.com/office/drawing/2014/main" id="{B6A734C2-6383-DA71-761A-007911266149}"/>
              </a:ext>
            </a:extLst>
          </p:cNvPr>
          <p:cNvSpPr>
            <a:spLocks noGrp="1"/>
          </p:cNvSpPr>
          <p:nvPr>
            <p:ph idx="1"/>
          </p:nvPr>
        </p:nvSpPr>
        <p:spPr>
          <a:xfrm>
            <a:off x="648930" y="2438400"/>
            <a:ext cx="6188189" cy="3785419"/>
          </a:xfrm>
        </p:spPr>
        <p:txBody>
          <a:bodyPr vert="horz" lIns="91440" tIns="45720" rIns="91440" bIns="45720" rtlCol="0">
            <a:normAutofit/>
          </a:bodyPr>
          <a:lstStyle/>
          <a:p>
            <a:r>
              <a:rPr lang="en-US">
                <a:solidFill>
                  <a:srgbClr val="FFFFFF"/>
                </a:solidFill>
                <a:ea typeface="+mn-lt"/>
                <a:cs typeface="+mn-lt"/>
              </a:rPr>
              <a:t> </a:t>
            </a:r>
            <a:r>
              <a:rPr lang="en-US" b="1" i="1">
                <a:solidFill>
                  <a:srgbClr val="FFFFFF"/>
                </a:solidFill>
                <a:ea typeface="+mn-lt"/>
                <a:cs typeface="+mn-lt"/>
              </a:rPr>
              <a:t>S</a:t>
            </a:r>
            <a:r>
              <a:rPr lang="en-US">
                <a:solidFill>
                  <a:srgbClr val="FFFFFF"/>
                </a:solidFill>
                <a:ea typeface="+mn-lt"/>
                <a:cs typeface="+mn-lt"/>
              </a:rPr>
              <a:t>tacking is one of the most popular ensemble machine learning techniques used to predict multiple nodes to build a new model and improve model performance. Stacking enables us to train multiple models to solve similar problems, and based on their combined output, it builds a new model with improved performance.</a:t>
            </a:r>
          </a:p>
          <a:p>
            <a:endParaRPr lang="en-US">
              <a:solidFill>
                <a:srgbClr val="FFFFFF"/>
              </a:solidFill>
              <a:cs typeface="Calibri"/>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3D box skeletons">
            <a:extLst>
              <a:ext uri="{FF2B5EF4-FFF2-40B4-BE49-F238E27FC236}">
                <a16:creationId xmlns:a16="http://schemas.microsoft.com/office/drawing/2014/main" id="{49E90445-6681-7D3D-B632-A0BE760D473B}"/>
              </a:ext>
            </a:extLst>
          </p:cNvPr>
          <p:cNvPicPr>
            <a:picLocks noChangeAspect="1"/>
          </p:cNvPicPr>
          <p:nvPr/>
        </p:nvPicPr>
        <p:blipFill rotWithShape="1">
          <a:blip r:embed="rId3"/>
          <a:srcRect l="28955" r="22808" b="-4"/>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3011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F760-B93E-F1AC-2E3C-BECF300109F6}"/>
              </a:ext>
            </a:extLst>
          </p:cNvPr>
          <p:cNvSpPr>
            <a:spLocks noGrp="1"/>
          </p:cNvSpPr>
          <p:nvPr>
            <p:ph type="title"/>
          </p:nvPr>
        </p:nvSpPr>
        <p:spPr>
          <a:xfrm flipH="1">
            <a:off x="11983150" y="6649601"/>
            <a:ext cx="1322724" cy="205202"/>
          </a:xfrm>
        </p:spPr>
        <p:txBody>
          <a:bodyPr vert="horz" lIns="91440" tIns="45720" rIns="91440" bIns="45720" rtlCol="0">
            <a:normAutofit fontScale="90000"/>
          </a:bodyPr>
          <a:lstStyle/>
          <a:p>
            <a:endParaRPr lang="en-US" sz="4000"/>
          </a:p>
        </p:txBody>
      </p:sp>
      <p:pic>
        <p:nvPicPr>
          <p:cNvPr id="5" name="Picture 5">
            <a:extLst>
              <a:ext uri="{FF2B5EF4-FFF2-40B4-BE49-F238E27FC236}">
                <a16:creationId xmlns:a16="http://schemas.microsoft.com/office/drawing/2014/main" id="{5052A106-584C-7D3E-ADB0-0583B14FA630}"/>
              </a:ext>
            </a:extLst>
          </p:cNvPr>
          <p:cNvPicPr>
            <a:picLocks noChangeAspect="1"/>
          </p:cNvPicPr>
          <p:nvPr/>
        </p:nvPicPr>
        <p:blipFill>
          <a:blip r:embed="rId3"/>
          <a:stretch>
            <a:fillRect/>
          </a:stretch>
        </p:blipFill>
        <p:spPr>
          <a:xfrm>
            <a:off x="1796576" y="3212772"/>
            <a:ext cx="4654384" cy="3545540"/>
          </a:xfrm>
          <a:prstGeom prst="rect">
            <a:avLst/>
          </a:prstGeom>
          <a:effectLst>
            <a:outerShdw blurRad="50800" dist="38100" dir="5400000" algn="t" rotWithShape="0">
              <a:prstClr val="black">
                <a:alpha val="43000"/>
              </a:prstClr>
            </a:outerShdw>
          </a:effectLst>
        </p:spPr>
      </p:pic>
      <p:pic>
        <p:nvPicPr>
          <p:cNvPr id="4" name="Picture 4">
            <a:extLst>
              <a:ext uri="{FF2B5EF4-FFF2-40B4-BE49-F238E27FC236}">
                <a16:creationId xmlns:a16="http://schemas.microsoft.com/office/drawing/2014/main" id="{D68C38DD-1C37-6FF7-558D-51987A9B11A7}"/>
              </a:ext>
            </a:extLst>
          </p:cNvPr>
          <p:cNvPicPr>
            <a:picLocks noChangeAspect="1"/>
          </p:cNvPicPr>
          <p:nvPr/>
        </p:nvPicPr>
        <p:blipFill>
          <a:blip r:embed="rId4"/>
          <a:stretch>
            <a:fillRect/>
          </a:stretch>
        </p:blipFill>
        <p:spPr>
          <a:xfrm>
            <a:off x="1113536" y="165492"/>
            <a:ext cx="10318860" cy="276091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0750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C42-8473-3C7C-C155-D3EF30EB0F16}"/>
              </a:ext>
            </a:extLst>
          </p:cNvPr>
          <p:cNvSpPr>
            <a:spLocks noGrp="1"/>
          </p:cNvSpPr>
          <p:nvPr>
            <p:ph type="title"/>
          </p:nvPr>
        </p:nvSpPr>
        <p:spPr/>
        <p:txBody>
          <a:bodyPr/>
          <a:lstStyle/>
          <a:p>
            <a:r>
              <a:rPr lang="en-US" dirty="0">
                <a:cs typeface="Calibri Light"/>
              </a:rPr>
              <a:t>Steps of Stacking</a:t>
            </a:r>
            <a:endParaRPr lang="en-US" dirty="0"/>
          </a:p>
        </p:txBody>
      </p:sp>
      <p:sp>
        <p:nvSpPr>
          <p:cNvPr id="3" name="Content Placeholder 2">
            <a:extLst>
              <a:ext uri="{FF2B5EF4-FFF2-40B4-BE49-F238E27FC236}">
                <a16:creationId xmlns:a16="http://schemas.microsoft.com/office/drawing/2014/main" id="{BA2D9B03-0C07-9581-F12D-DD6BD4C7A210}"/>
              </a:ext>
            </a:extLst>
          </p:cNvPr>
          <p:cNvSpPr>
            <a:spLocks noGrp="1"/>
          </p:cNvSpPr>
          <p:nvPr>
            <p:ph idx="1"/>
          </p:nvPr>
        </p:nvSpPr>
        <p:spPr/>
        <p:txBody>
          <a:bodyPr vert="horz" lIns="91440" tIns="45720" rIns="91440" bIns="45720" rtlCol="0" anchor="t">
            <a:normAutofit fontScale="77500" lnSpcReduction="20000"/>
          </a:bodyPr>
          <a:lstStyle/>
          <a:p>
            <a:pPr algn="just"/>
            <a:r>
              <a:rPr lang="en-US" b="1" dirty="0">
                <a:ea typeface="+mn-lt"/>
                <a:cs typeface="+mn-lt"/>
              </a:rPr>
              <a:t>Original data:</a:t>
            </a:r>
            <a:r>
              <a:rPr lang="en-US" dirty="0">
                <a:ea typeface="+mn-lt"/>
                <a:cs typeface="+mn-lt"/>
              </a:rPr>
              <a:t> This data is divided into n-folds and is also considered test data or training data.</a:t>
            </a:r>
            <a:endParaRPr lang="en-US" dirty="0">
              <a:cs typeface="Calibri" panose="020F0502020204030204"/>
            </a:endParaRPr>
          </a:p>
          <a:p>
            <a:pPr algn="just"/>
            <a:r>
              <a:rPr lang="en-US" b="1" dirty="0">
                <a:ea typeface="+mn-lt"/>
                <a:cs typeface="+mn-lt"/>
              </a:rPr>
              <a:t>Base models:</a:t>
            </a:r>
            <a:r>
              <a:rPr lang="en-US" dirty="0">
                <a:ea typeface="+mn-lt"/>
                <a:cs typeface="+mn-lt"/>
              </a:rPr>
              <a:t> These models are also referred to as level-0 models. These models use training data and provide compiled predictions (level-0) as an output.</a:t>
            </a:r>
            <a:endParaRPr lang="en-US" dirty="0"/>
          </a:p>
          <a:p>
            <a:pPr algn="just"/>
            <a:r>
              <a:rPr lang="en-US" b="1" dirty="0">
                <a:ea typeface="+mn-lt"/>
                <a:cs typeface="+mn-lt"/>
              </a:rPr>
              <a:t>Level-0 Predictions:</a:t>
            </a:r>
            <a:r>
              <a:rPr lang="en-US" dirty="0">
                <a:ea typeface="+mn-lt"/>
                <a:cs typeface="+mn-lt"/>
              </a:rPr>
              <a:t> Each base model is triggered on some training data and provides different predictions, which are known as </a:t>
            </a:r>
            <a:r>
              <a:rPr lang="en-US" b="1" dirty="0">
                <a:ea typeface="+mn-lt"/>
                <a:cs typeface="+mn-lt"/>
              </a:rPr>
              <a:t>level-0 predictions.</a:t>
            </a:r>
            <a:endParaRPr lang="en-US" dirty="0"/>
          </a:p>
          <a:p>
            <a:pPr algn="just"/>
            <a:r>
              <a:rPr lang="en-US" b="1" dirty="0">
                <a:ea typeface="+mn-lt"/>
                <a:cs typeface="+mn-lt"/>
              </a:rPr>
              <a:t>Meta Model:</a:t>
            </a:r>
            <a:r>
              <a:rPr lang="en-US" dirty="0">
                <a:ea typeface="+mn-lt"/>
                <a:cs typeface="+mn-lt"/>
              </a:rPr>
              <a:t> The architecture of the stacking model consists of one meta-model, which helps to best combine the predictions of the base models. The meta-model is also known as the </a:t>
            </a:r>
            <a:r>
              <a:rPr lang="en-US" b="1" dirty="0">
                <a:ea typeface="+mn-lt"/>
                <a:cs typeface="+mn-lt"/>
              </a:rPr>
              <a:t>level-1 model</a:t>
            </a:r>
            <a:r>
              <a:rPr lang="en-US" dirty="0">
                <a:ea typeface="+mn-lt"/>
                <a:cs typeface="+mn-lt"/>
              </a:rPr>
              <a:t>.</a:t>
            </a:r>
            <a:endParaRPr lang="en-US" dirty="0"/>
          </a:p>
          <a:p>
            <a:pPr algn="just"/>
            <a:r>
              <a:rPr lang="en-US" b="1" dirty="0">
                <a:ea typeface="+mn-lt"/>
                <a:cs typeface="+mn-lt"/>
              </a:rPr>
              <a:t>Level-1 Prediction:</a:t>
            </a:r>
            <a:r>
              <a:rPr lang="en-US" dirty="0">
                <a:ea typeface="+mn-lt"/>
                <a:cs typeface="+mn-lt"/>
              </a:rPr>
              <a:t> The meta-model learns how to best combine the predictions of the base models and is trained on different predictions made by individual base models, i.e., data not used to train the base models are fed to the meta-model, predictions are made, and these predictions, along with the expected outputs, provide the input and output pairs of the training dataset used to fit the meta-model.</a:t>
            </a:r>
            <a:endParaRPr lang="en-US" dirty="0"/>
          </a:p>
          <a:p>
            <a:endParaRPr lang="en-US" dirty="0">
              <a:cs typeface="Calibri"/>
            </a:endParaRPr>
          </a:p>
        </p:txBody>
      </p:sp>
    </p:spTree>
    <p:extLst>
      <p:ext uri="{BB962C8B-B14F-4D97-AF65-F5344CB8AC3E}">
        <p14:creationId xmlns:p14="http://schemas.microsoft.com/office/powerpoint/2010/main" val="125334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CF1A-59CB-636E-496F-924A9A04865E}"/>
              </a:ext>
            </a:extLst>
          </p:cNvPr>
          <p:cNvSpPr>
            <a:spLocks noGrp="1"/>
          </p:cNvSpPr>
          <p:nvPr>
            <p:ph type="title"/>
          </p:nvPr>
        </p:nvSpPr>
        <p:spPr/>
        <p:txBody>
          <a:bodyPr/>
          <a:lstStyle/>
          <a:p>
            <a:r>
              <a:rPr lang="en-US" dirty="0">
                <a:ea typeface="Calibri Light"/>
                <a:cs typeface="Calibri Light"/>
              </a:rPr>
              <a:t>Random Forest</a:t>
            </a:r>
            <a:endParaRPr lang="en-US" dirty="0"/>
          </a:p>
        </p:txBody>
      </p:sp>
      <p:sp>
        <p:nvSpPr>
          <p:cNvPr id="3" name="Content Placeholder 2">
            <a:extLst>
              <a:ext uri="{FF2B5EF4-FFF2-40B4-BE49-F238E27FC236}">
                <a16:creationId xmlns:a16="http://schemas.microsoft.com/office/drawing/2014/main" id="{DBED2777-54FD-91A1-8FFD-E663FDFAAFB5}"/>
              </a:ext>
            </a:extLst>
          </p:cNvPr>
          <p:cNvSpPr>
            <a:spLocks noGrp="1"/>
          </p:cNvSpPr>
          <p:nvPr>
            <p:ph idx="1"/>
          </p:nvPr>
        </p:nvSpPr>
        <p:spPr/>
        <p:txBody>
          <a:bodyPr vert="horz" lIns="91440" tIns="45720" rIns="91440" bIns="45720" rtlCol="0" anchor="t">
            <a:normAutofit/>
          </a:bodyPr>
          <a:lstStyle/>
          <a:p>
            <a:r>
              <a:rPr lang="en-US" dirty="0">
                <a:ea typeface="+mn-lt"/>
                <a:cs typeface="+mn-lt"/>
              </a:rPr>
              <a:t>The random forest algorithm is an extension of the bagging method as it utilizes both bagging and feature randomness to create an uncorrelated forest of decision trees. Feature randomness, also known as feature bagging  generates a random subset of features, which ensures low correlation among decision trees. This is a key difference between decision trees and random forests. While decision trees consider all the possible feature splits, random forests only select a subset of those features.</a:t>
            </a:r>
            <a:endParaRPr lang="en-US" dirty="0"/>
          </a:p>
        </p:txBody>
      </p:sp>
    </p:spTree>
    <p:extLst>
      <p:ext uri="{BB962C8B-B14F-4D97-AF65-F5344CB8AC3E}">
        <p14:creationId xmlns:p14="http://schemas.microsoft.com/office/powerpoint/2010/main" val="40322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5D7C-AF5B-647F-D818-610B57506B2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EAA8F3E-3F4A-0EB0-B0EE-0368CBB8CA8C}"/>
              </a:ext>
            </a:extLst>
          </p:cNvPr>
          <p:cNvPicPr>
            <a:picLocks noGrp="1" noChangeAspect="1"/>
          </p:cNvPicPr>
          <p:nvPr>
            <p:ph idx="1"/>
          </p:nvPr>
        </p:nvPicPr>
        <p:blipFill>
          <a:blip r:embed="rId2"/>
          <a:stretch>
            <a:fillRect/>
          </a:stretch>
        </p:blipFill>
        <p:spPr>
          <a:xfrm>
            <a:off x="2137898" y="1853873"/>
            <a:ext cx="7308896" cy="4436930"/>
          </a:xfrm>
        </p:spPr>
      </p:pic>
    </p:spTree>
    <p:extLst>
      <p:ext uri="{BB962C8B-B14F-4D97-AF65-F5344CB8AC3E}">
        <p14:creationId xmlns:p14="http://schemas.microsoft.com/office/powerpoint/2010/main" val="81029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97F2-5264-87F8-7857-1C5D59D0DFA0}"/>
              </a:ext>
            </a:extLst>
          </p:cNvPr>
          <p:cNvSpPr>
            <a:spLocks noGrp="1"/>
          </p:cNvSpPr>
          <p:nvPr>
            <p:ph type="title"/>
          </p:nvPr>
        </p:nvSpPr>
        <p:spPr/>
        <p:txBody>
          <a:bodyPr/>
          <a:lstStyle/>
          <a:p>
            <a:r>
              <a:rPr lang="en-US" dirty="0">
                <a:ea typeface="Calibri Light"/>
                <a:cs typeface="Calibri Light"/>
              </a:rPr>
              <a:t>Why we need Random Forest</a:t>
            </a:r>
            <a:endParaRPr lang="en-US" dirty="0"/>
          </a:p>
        </p:txBody>
      </p:sp>
      <p:sp>
        <p:nvSpPr>
          <p:cNvPr id="3" name="Content Placeholder 2">
            <a:extLst>
              <a:ext uri="{FF2B5EF4-FFF2-40B4-BE49-F238E27FC236}">
                <a16:creationId xmlns:a16="http://schemas.microsoft.com/office/drawing/2014/main" id="{AD300CF7-F7D1-46DB-F23B-4AB79F9E6896}"/>
              </a:ext>
            </a:extLst>
          </p:cNvPr>
          <p:cNvSpPr>
            <a:spLocks noGrp="1"/>
          </p:cNvSpPr>
          <p:nvPr>
            <p:ph idx="1"/>
          </p:nvPr>
        </p:nvSpPr>
        <p:spPr/>
        <p:txBody>
          <a:bodyPr vert="horz" lIns="91440" tIns="45720" rIns="91440" bIns="45720" rtlCol="0" anchor="t">
            <a:normAutofit/>
          </a:bodyPr>
          <a:lstStyle/>
          <a:p>
            <a:r>
              <a:rPr lang="en-US" dirty="0">
                <a:ea typeface="+mn-lt"/>
                <a:cs typeface="+mn-lt"/>
              </a:rPr>
              <a:t>There are a lot of benefits to using Random Forest Algorithm, but one of the main advantages is that it reduces the risk of overfitting and the required training time. Additionally, it offers a high level of accuracy. Random Forest algorithm runs efficiently in large databases and produces highly accurate predictions by estimating missing data.</a:t>
            </a:r>
            <a:endParaRPr lang="en-US" dirty="0"/>
          </a:p>
        </p:txBody>
      </p:sp>
    </p:spTree>
    <p:extLst>
      <p:ext uri="{BB962C8B-B14F-4D97-AF65-F5344CB8AC3E}">
        <p14:creationId xmlns:p14="http://schemas.microsoft.com/office/powerpoint/2010/main" val="400367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5E3-ACDC-95D0-5465-3329711B8823}"/>
              </a:ext>
            </a:extLst>
          </p:cNvPr>
          <p:cNvSpPr>
            <a:spLocks noGrp="1"/>
          </p:cNvSpPr>
          <p:nvPr>
            <p:ph type="title"/>
          </p:nvPr>
        </p:nvSpPr>
        <p:spPr>
          <a:xfrm>
            <a:off x="621696" y="321734"/>
            <a:ext cx="10926837" cy="863595"/>
          </a:xfrm>
        </p:spPr>
        <p:txBody>
          <a:bodyPr>
            <a:normAutofit/>
          </a:bodyPr>
          <a:lstStyle/>
          <a:p>
            <a:r>
              <a:rPr lang="en-US" sz="3600">
                <a:ea typeface="+mj-lt"/>
                <a:cs typeface="+mj-lt"/>
              </a:rPr>
              <a:t>Key Benefits</a:t>
            </a:r>
            <a:endParaRPr lang="en-US" sz="3600"/>
          </a:p>
        </p:txBody>
      </p:sp>
      <p:sp>
        <p:nvSpPr>
          <p:cNvPr id="3" name="Content Placeholder 2">
            <a:extLst>
              <a:ext uri="{FF2B5EF4-FFF2-40B4-BE49-F238E27FC236}">
                <a16:creationId xmlns:a16="http://schemas.microsoft.com/office/drawing/2014/main" id="{ADAAE9DA-426D-F377-AA0C-284BFC686453}"/>
              </a:ext>
            </a:extLst>
          </p:cNvPr>
          <p:cNvSpPr>
            <a:spLocks noGrp="1"/>
          </p:cNvSpPr>
          <p:nvPr>
            <p:ph idx="1"/>
          </p:nvPr>
        </p:nvSpPr>
        <p:spPr>
          <a:xfrm>
            <a:off x="501953" y="1358439"/>
            <a:ext cx="11046580" cy="4818524"/>
          </a:xfrm>
        </p:spPr>
        <p:txBody>
          <a:bodyPr vert="horz" lIns="91440" tIns="45720" rIns="91440" bIns="45720" rtlCol="0" anchor="t">
            <a:normAutofit lnSpcReduction="10000"/>
          </a:bodyPr>
          <a:lstStyle/>
          <a:p>
            <a:r>
              <a:rPr lang="en-US" sz="2000" dirty="0">
                <a:ea typeface="+mn-lt"/>
                <a:cs typeface="+mn-lt"/>
              </a:rPr>
              <a:t>Reduced risk of overfitting: Decision trees run the risk of overfitting as they tend to tightly fit all the samples within training data. However, when there’s a robust number of decision trees in a random forest, the classifier won’t overfit the model since the averaging of uncorrelated trees lowers the overall variance and prediction error.</a:t>
            </a:r>
            <a:endParaRPr lang="en-US" sz="2000" dirty="0"/>
          </a:p>
          <a:p>
            <a:endParaRPr lang="en-US" sz="2000" dirty="0">
              <a:ea typeface="+mn-lt"/>
              <a:cs typeface="+mn-lt"/>
            </a:endParaRPr>
          </a:p>
          <a:p>
            <a:r>
              <a:rPr lang="en-US" sz="2000" dirty="0">
                <a:ea typeface="+mn-lt"/>
                <a:cs typeface="+mn-lt"/>
              </a:rPr>
              <a:t>Provides flexibility: Since random forest can handle both regression and classification tasks with a high degree of accuracy, it is a popular method among data scientists. Feature bagging also makes the random forest classifier an effective tool for estimating missing values as it maintains accuracy when a portion of the data is missing.</a:t>
            </a:r>
            <a:endParaRPr lang="en-US" sz="2000" dirty="0"/>
          </a:p>
          <a:p>
            <a:endParaRPr lang="en-US" sz="2000" dirty="0">
              <a:ea typeface="+mn-lt"/>
              <a:cs typeface="+mn-lt"/>
            </a:endParaRPr>
          </a:p>
          <a:p>
            <a:r>
              <a:rPr lang="en-US" sz="2000" dirty="0">
                <a:ea typeface="+mn-lt"/>
                <a:cs typeface="+mn-lt"/>
              </a:rPr>
              <a:t>Easy to determine feature importance: Random forest makes it easy to evaluate variable importance, or contribution, to the model. There are a few ways to evaluate feature importance. Gini importance and mean decrease in impurity (MDI) are usually used to measure how much the model’s accuracy decreases when a given variable is excluded. However, permutation importance, also known as mean decrease accuracy (MDA), is another importance measure. MDA identifies the average decrease in accuracy by randomly permutating the feature values in </a:t>
            </a:r>
            <a:r>
              <a:rPr lang="en-US" sz="2000" dirty="0" err="1">
                <a:ea typeface="+mn-lt"/>
                <a:cs typeface="+mn-lt"/>
              </a:rPr>
              <a:t>oob</a:t>
            </a:r>
            <a:r>
              <a:rPr lang="en-US" sz="2000" dirty="0">
                <a:ea typeface="+mn-lt"/>
                <a:cs typeface="+mn-lt"/>
              </a:rPr>
              <a:t> samples.</a:t>
            </a:r>
            <a:endParaRPr lang="en-US" sz="2000" dirty="0"/>
          </a:p>
          <a:p>
            <a:endParaRPr lang="en-US" sz="2000">
              <a:ea typeface="Calibri"/>
              <a:cs typeface="Calibri"/>
            </a:endParaRPr>
          </a:p>
        </p:txBody>
      </p:sp>
    </p:spTree>
    <p:extLst>
      <p:ext uri="{BB962C8B-B14F-4D97-AF65-F5344CB8AC3E}">
        <p14:creationId xmlns:p14="http://schemas.microsoft.com/office/powerpoint/2010/main" val="217545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D7B0-006C-ABA5-DAAB-7928707E05E6}"/>
              </a:ext>
            </a:extLst>
          </p:cNvPr>
          <p:cNvSpPr>
            <a:spLocks noGrp="1"/>
          </p:cNvSpPr>
          <p:nvPr>
            <p:ph type="title"/>
          </p:nvPr>
        </p:nvSpPr>
        <p:spPr>
          <a:xfrm>
            <a:off x="896768" y="452718"/>
            <a:ext cx="9154066" cy="708715"/>
          </a:xfrm>
        </p:spPr>
        <p:txBody>
          <a:bodyPr/>
          <a:lstStyle/>
          <a:p>
            <a:endParaRPr lang="en-US"/>
          </a:p>
        </p:txBody>
      </p:sp>
      <p:pic>
        <p:nvPicPr>
          <p:cNvPr id="4" name="Picture 4">
            <a:extLst>
              <a:ext uri="{FF2B5EF4-FFF2-40B4-BE49-F238E27FC236}">
                <a16:creationId xmlns:a16="http://schemas.microsoft.com/office/drawing/2014/main" id="{FA6ECE89-9DEA-8DC5-C980-A4D5710462F9}"/>
              </a:ext>
            </a:extLst>
          </p:cNvPr>
          <p:cNvPicPr>
            <a:picLocks noGrp="1" noChangeAspect="1"/>
          </p:cNvPicPr>
          <p:nvPr>
            <p:ph idx="1"/>
          </p:nvPr>
        </p:nvPicPr>
        <p:blipFill>
          <a:blip r:embed="rId2"/>
          <a:stretch>
            <a:fillRect/>
          </a:stretch>
        </p:blipFill>
        <p:spPr>
          <a:xfrm>
            <a:off x="477193" y="10863"/>
            <a:ext cx="10425483" cy="6166100"/>
          </a:xfrm>
        </p:spPr>
      </p:pic>
    </p:spTree>
    <p:extLst>
      <p:ext uri="{BB962C8B-B14F-4D97-AF65-F5344CB8AC3E}">
        <p14:creationId xmlns:p14="http://schemas.microsoft.com/office/powerpoint/2010/main" val="398348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C8F1-F7BB-4378-5A4C-C9D356D82BDC}"/>
              </a:ext>
            </a:extLst>
          </p:cNvPr>
          <p:cNvSpPr>
            <a:spLocks noGrp="1"/>
          </p:cNvSpPr>
          <p:nvPr>
            <p:ph type="title"/>
          </p:nvPr>
        </p:nvSpPr>
        <p:spPr/>
        <p:txBody>
          <a:bodyPr/>
          <a:lstStyle/>
          <a:p>
            <a:r>
              <a:rPr lang="en-US" b="1" dirty="0"/>
              <a:t>What are Ensemble Methods?</a:t>
            </a:r>
            <a:endParaRPr lang="en-US"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786950E7-E46F-349B-AAF3-B9FD1B3EC2FA}"/>
              </a:ext>
            </a:extLst>
          </p:cNvPr>
          <p:cNvSpPr>
            <a:spLocks noGrp="1"/>
          </p:cNvSpPr>
          <p:nvPr>
            <p:ph idx="1"/>
          </p:nvPr>
        </p:nvSpPr>
        <p:spPr/>
        <p:txBody>
          <a:bodyPr vert="horz" lIns="91440" tIns="45720" rIns="91440" bIns="45720" rtlCol="0" anchor="t">
            <a:normAutofit/>
          </a:bodyPr>
          <a:lstStyle/>
          <a:p>
            <a:r>
              <a:rPr lang="en-US" dirty="0">
                <a:ea typeface="+mn-lt"/>
                <a:cs typeface="+mn-lt"/>
              </a:rPr>
              <a:t>Ensemble methods are techniques that aim at improving the accuracy of results in models by combining multiple models instead of using a single model. The combined models increase the accuracy of the results significantly. This has boosted the popularity of ensemble methods in ML.</a:t>
            </a: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pic>
        <p:nvPicPr>
          <p:cNvPr id="4" name="Picture 4">
            <a:extLst>
              <a:ext uri="{FF2B5EF4-FFF2-40B4-BE49-F238E27FC236}">
                <a16:creationId xmlns:a16="http://schemas.microsoft.com/office/drawing/2014/main" id="{8C0019A8-1EBE-4A51-2413-6F509EF2911D}"/>
              </a:ext>
            </a:extLst>
          </p:cNvPr>
          <p:cNvPicPr>
            <a:picLocks noChangeAspect="1"/>
          </p:cNvPicPr>
          <p:nvPr/>
        </p:nvPicPr>
        <p:blipFill>
          <a:blip r:embed="rId2"/>
          <a:stretch>
            <a:fillRect/>
          </a:stretch>
        </p:blipFill>
        <p:spPr>
          <a:xfrm>
            <a:off x="3396343" y="3735611"/>
            <a:ext cx="4746171" cy="1955808"/>
          </a:xfrm>
          <a:prstGeom prst="rect">
            <a:avLst/>
          </a:prstGeom>
        </p:spPr>
      </p:pic>
    </p:spTree>
    <p:extLst>
      <p:ext uri="{BB962C8B-B14F-4D97-AF65-F5344CB8AC3E}">
        <p14:creationId xmlns:p14="http://schemas.microsoft.com/office/powerpoint/2010/main" val="3704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10F0-F573-6E92-6DF5-6EC5421A1141}"/>
              </a:ext>
            </a:extLst>
          </p:cNvPr>
          <p:cNvSpPr>
            <a:spLocks noGrp="1"/>
          </p:cNvSpPr>
          <p:nvPr>
            <p:ph type="title"/>
          </p:nvPr>
        </p:nvSpPr>
        <p:spPr/>
        <p:txBody>
          <a:bodyPr/>
          <a:lstStyle/>
          <a:p>
            <a:r>
              <a:rPr lang="en-US" dirty="0">
                <a:ea typeface="Calibri Light"/>
                <a:cs typeface="Calibri Light"/>
              </a:rPr>
              <a:t>Important Parameters of Random Forest</a:t>
            </a:r>
            <a:endParaRPr lang="en-US" dirty="0"/>
          </a:p>
        </p:txBody>
      </p:sp>
      <p:sp>
        <p:nvSpPr>
          <p:cNvPr id="3" name="Content Placeholder 2">
            <a:extLst>
              <a:ext uri="{FF2B5EF4-FFF2-40B4-BE49-F238E27FC236}">
                <a16:creationId xmlns:a16="http://schemas.microsoft.com/office/drawing/2014/main" id="{D5D2ADDB-6F03-1BFD-8511-BEC83B022D76}"/>
              </a:ext>
            </a:extLst>
          </p:cNvPr>
          <p:cNvSpPr>
            <a:spLocks noGrp="1"/>
          </p:cNvSpPr>
          <p:nvPr>
            <p:ph idx="1"/>
          </p:nvPr>
        </p:nvSpPr>
        <p:spPr/>
        <p:txBody>
          <a:bodyPr vert="horz" lIns="91440" tIns="45720" rIns="91440" bIns="45720" rtlCol="0" anchor="t">
            <a:normAutofit fontScale="77500" lnSpcReduction="20000"/>
          </a:bodyPr>
          <a:lstStyle/>
          <a:p>
            <a:r>
              <a:rPr lang="en-US" dirty="0" err="1">
                <a:ea typeface="+mn-lt"/>
                <a:cs typeface="+mn-lt"/>
              </a:rPr>
              <a:t>n_estimators</a:t>
            </a:r>
            <a:r>
              <a:rPr lang="en-US" dirty="0">
                <a:ea typeface="+mn-lt"/>
                <a:cs typeface="+mn-lt"/>
              </a:rPr>
              <a:t>: Number of trees built by the algorithm before averaging the products.</a:t>
            </a:r>
            <a:endParaRPr lang="en-US" dirty="0">
              <a:ea typeface="Calibri" panose="020F0502020204030204"/>
              <a:cs typeface="Calibri" panose="020F0502020204030204"/>
            </a:endParaRPr>
          </a:p>
          <a:p>
            <a:r>
              <a:rPr lang="en-US" dirty="0" err="1">
                <a:ea typeface="+mn-lt"/>
                <a:cs typeface="+mn-lt"/>
              </a:rPr>
              <a:t>max_features</a:t>
            </a:r>
            <a:r>
              <a:rPr lang="en-US" dirty="0">
                <a:ea typeface="+mn-lt"/>
                <a:cs typeface="+mn-lt"/>
              </a:rPr>
              <a:t>: Maximum number of features random forest uses before considering splitting a node.</a:t>
            </a:r>
            <a:endParaRPr lang="en-US" dirty="0"/>
          </a:p>
          <a:p>
            <a:r>
              <a:rPr lang="en-US" dirty="0" err="1">
                <a:ea typeface="+mn-lt"/>
                <a:cs typeface="+mn-lt"/>
              </a:rPr>
              <a:t>mini_sample_leaf</a:t>
            </a:r>
            <a:r>
              <a:rPr lang="en-US" dirty="0">
                <a:ea typeface="+mn-lt"/>
                <a:cs typeface="+mn-lt"/>
              </a:rPr>
              <a:t>: Determines the minimum number of leaves required to split an internal node.</a:t>
            </a:r>
            <a:endParaRPr lang="en-US" dirty="0"/>
          </a:p>
          <a:p>
            <a:pPr marL="0" indent="0">
              <a:buNone/>
            </a:pPr>
            <a:r>
              <a:rPr lang="en-US" dirty="0">
                <a:ea typeface="+mn-lt"/>
                <a:cs typeface="+mn-lt"/>
              </a:rPr>
              <a:t>The following hyperparameters are used to increase the speed of the model:</a:t>
            </a:r>
            <a:endParaRPr lang="en-US" dirty="0">
              <a:ea typeface="Calibri" panose="020F0502020204030204"/>
              <a:cs typeface="Calibri" panose="020F0502020204030204"/>
            </a:endParaRPr>
          </a:p>
          <a:p>
            <a:r>
              <a:rPr lang="en-US" dirty="0" err="1">
                <a:ea typeface="+mn-lt"/>
                <a:cs typeface="+mn-lt"/>
              </a:rPr>
              <a:t>n_jobs</a:t>
            </a:r>
            <a:r>
              <a:rPr lang="en-US" dirty="0">
                <a:ea typeface="+mn-lt"/>
                <a:cs typeface="+mn-lt"/>
              </a:rPr>
              <a:t>: Conveys to the engine how many processors are allowed to use. If the value is 1, it can use only one processor, but if the value is -1,, there is no limit.</a:t>
            </a:r>
            <a:endParaRPr lang="en-US" dirty="0"/>
          </a:p>
          <a:p>
            <a:r>
              <a:rPr lang="en-US" dirty="0" err="1">
                <a:ea typeface="+mn-lt"/>
                <a:cs typeface="+mn-lt"/>
              </a:rPr>
              <a:t>random_state</a:t>
            </a:r>
            <a:r>
              <a:rPr lang="en-US" dirty="0">
                <a:ea typeface="+mn-lt"/>
                <a:cs typeface="+mn-lt"/>
              </a:rPr>
              <a:t>: Controls randomness of the sample. The model will always produce the same results if it has a definite value of random state and if it has been given the same hyperparameters and the same training data.</a:t>
            </a:r>
            <a:endParaRPr lang="en-US" dirty="0"/>
          </a:p>
          <a:p>
            <a:r>
              <a:rPr lang="en-US" dirty="0" err="1">
                <a:ea typeface="+mn-lt"/>
                <a:cs typeface="+mn-lt"/>
              </a:rPr>
              <a:t>oob_score</a:t>
            </a:r>
            <a:r>
              <a:rPr lang="en-US" dirty="0">
                <a:ea typeface="+mn-lt"/>
                <a:cs typeface="+mn-lt"/>
              </a:rPr>
              <a:t>: OOB (Out Of the Bag) is a random forest cross-validation method. In this, one-third of the sample is not used to train the data but to evaluate its performance. </a:t>
            </a:r>
            <a:endParaRPr lang="en-US" dirty="0"/>
          </a:p>
          <a:p>
            <a:endParaRPr lang="en-US" dirty="0">
              <a:ea typeface="Calibri"/>
              <a:cs typeface="Calibri"/>
            </a:endParaRPr>
          </a:p>
        </p:txBody>
      </p:sp>
    </p:spTree>
    <p:extLst>
      <p:ext uri="{BB962C8B-B14F-4D97-AF65-F5344CB8AC3E}">
        <p14:creationId xmlns:p14="http://schemas.microsoft.com/office/powerpoint/2010/main" val="394882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DB59-3F0A-E64B-D742-F726BB984C07}"/>
              </a:ext>
            </a:extLst>
          </p:cNvPr>
          <p:cNvSpPr>
            <a:spLocks noGrp="1"/>
          </p:cNvSpPr>
          <p:nvPr>
            <p:ph type="title"/>
          </p:nvPr>
        </p:nvSpPr>
        <p:spPr/>
        <p:txBody>
          <a:bodyPr/>
          <a:lstStyle/>
          <a:p>
            <a:r>
              <a:rPr lang="en-US" dirty="0">
                <a:cs typeface="Calibri Light"/>
              </a:rPr>
              <a:t>Random Forest VS Decision Tree</a:t>
            </a:r>
            <a:endParaRPr lang="en-US" dirty="0"/>
          </a:p>
        </p:txBody>
      </p:sp>
      <p:graphicFrame>
        <p:nvGraphicFramePr>
          <p:cNvPr id="5" name="Content Placeholder 4">
            <a:extLst>
              <a:ext uri="{FF2B5EF4-FFF2-40B4-BE49-F238E27FC236}">
                <a16:creationId xmlns:a16="http://schemas.microsoft.com/office/drawing/2014/main" id="{DADDB48B-0BF2-3DC1-3CBA-8ADAB791AC84}"/>
              </a:ext>
            </a:extLst>
          </p:cNvPr>
          <p:cNvGraphicFramePr>
            <a:graphicFrameLocks noGrp="1"/>
          </p:cNvGraphicFramePr>
          <p:nvPr>
            <p:ph idx="1"/>
          </p:nvPr>
        </p:nvGraphicFramePr>
        <p:xfrm>
          <a:off x="1103313" y="2052638"/>
          <a:ext cx="8947150" cy="365760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96900205"/>
                    </a:ext>
                  </a:extLst>
                </a:gridCol>
                <a:gridCol w="4473575">
                  <a:extLst>
                    <a:ext uri="{9D8B030D-6E8A-4147-A177-3AD203B41FA5}">
                      <a16:colId xmlns:a16="http://schemas.microsoft.com/office/drawing/2014/main" val="3679965990"/>
                    </a:ext>
                  </a:extLst>
                </a:gridCol>
              </a:tblGrid>
              <a:tr h="0">
                <a:tc>
                  <a:txBody>
                    <a:bodyPr/>
                    <a:lstStyle/>
                    <a:p>
                      <a:pPr fontAlgn="t"/>
                      <a:r>
                        <a:rPr lang="en-US">
                          <a:effectLst/>
                        </a:rPr>
                        <a:t>Decision trees</a:t>
                      </a:r>
                    </a:p>
                  </a:txBody>
                  <a:tcPr/>
                </a:tc>
                <a:tc>
                  <a:txBody>
                    <a:bodyPr/>
                    <a:lstStyle/>
                    <a:p>
                      <a:pPr fontAlgn="t"/>
                      <a:r>
                        <a:rPr lang="en-US">
                          <a:effectLst/>
                        </a:rPr>
                        <a:t>Random Forest</a:t>
                      </a:r>
                    </a:p>
                  </a:txBody>
                  <a:tcPr/>
                </a:tc>
                <a:extLst>
                  <a:ext uri="{0D108BD9-81ED-4DB2-BD59-A6C34878D82A}">
                    <a16:rowId xmlns:a16="http://schemas.microsoft.com/office/drawing/2014/main" val="336876328"/>
                  </a:ext>
                </a:extLst>
              </a:tr>
              <a:tr h="0">
                <a:tc>
                  <a:txBody>
                    <a:bodyPr/>
                    <a:lstStyle/>
                    <a:p>
                      <a:pPr fontAlgn="t"/>
                      <a:r>
                        <a:rPr lang="en-US">
                          <a:effectLst/>
                        </a:rPr>
                        <a:t>1. Decision trees normally suffer from the problem of overfitting if it’s allowed to grow without any control.</a:t>
                      </a:r>
                    </a:p>
                  </a:txBody>
                  <a:tcPr/>
                </a:tc>
                <a:tc>
                  <a:txBody>
                    <a:bodyPr/>
                    <a:lstStyle/>
                    <a:p>
                      <a:pPr fontAlgn="t"/>
                      <a:r>
                        <a:rPr lang="en-US">
                          <a:effectLst/>
                        </a:rPr>
                        <a:t>1. Random forests are created from subsets of data, and the final output is based on average or majority ranking; hence the problem of overfitting is taken care of.</a:t>
                      </a:r>
                    </a:p>
                  </a:txBody>
                  <a:tcPr/>
                </a:tc>
                <a:extLst>
                  <a:ext uri="{0D108BD9-81ED-4DB2-BD59-A6C34878D82A}">
                    <a16:rowId xmlns:a16="http://schemas.microsoft.com/office/drawing/2014/main" val="1294816062"/>
                  </a:ext>
                </a:extLst>
              </a:tr>
              <a:tr h="0">
                <a:tc>
                  <a:txBody>
                    <a:bodyPr/>
                    <a:lstStyle/>
                    <a:p>
                      <a:pPr fontAlgn="t"/>
                      <a:r>
                        <a:rPr lang="en-US">
                          <a:effectLst/>
                        </a:rPr>
                        <a:t>2. A single decision tree is faster in computation.</a:t>
                      </a:r>
                    </a:p>
                  </a:txBody>
                  <a:tcPr/>
                </a:tc>
                <a:tc>
                  <a:txBody>
                    <a:bodyPr/>
                    <a:lstStyle/>
                    <a:p>
                      <a:pPr fontAlgn="t"/>
                      <a:r>
                        <a:rPr lang="en-US">
                          <a:effectLst/>
                        </a:rPr>
                        <a:t>2. It is comparatively slower.</a:t>
                      </a:r>
                    </a:p>
                  </a:txBody>
                  <a:tcPr/>
                </a:tc>
                <a:extLst>
                  <a:ext uri="{0D108BD9-81ED-4DB2-BD59-A6C34878D82A}">
                    <a16:rowId xmlns:a16="http://schemas.microsoft.com/office/drawing/2014/main" val="4186592260"/>
                  </a:ext>
                </a:extLst>
              </a:tr>
              <a:tr h="0">
                <a:tc>
                  <a:txBody>
                    <a:bodyPr/>
                    <a:lstStyle/>
                    <a:p>
                      <a:pPr fontAlgn="t"/>
                      <a:r>
                        <a:rPr lang="en-US">
                          <a:effectLst/>
                        </a:rPr>
                        <a:t>3. When a data set with features is taken as input by a decision tree, it will formulate some rules to make predictions.</a:t>
                      </a:r>
                    </a:p>
                  </a:txBody>
                  <a:tcPr/>
                </a:tc>
                <a:tc>
                  <a:txBody>
                    <a:bodyPr/>
                    <a:lstStyle/>
                    <a:p>
                      <a:pPr fontAlgn="t"/>
                      <a:r>
                        <a:rPr lang="en-US">
                          <a:effectLst/>
                        </a:rPr>
                        <a:t>3. Random forest randomly selects observations, builds a decision tree, and takes the average result. It doesn’t use any set of formulas.</a:t>
                      </a:r>
                    </a:p>
                  </a:txBody>
                  <a:tcPr/>
                </a:tc>
                <a:extLst>
                  <a:ext uri="{0D108BD9-81ED-4DB2-BD59-A6C34878D82A}">
                    <a16:rowId xmlns:a16="http://schemas.microsoft.com/office/drawing/2014/main" val="993274218"/>
                  </a:ext>
                </a:extLst>
              </a:tr>
            </a:tbl>
          </a:graphicData>
        </a:graphic>
      </p:graphicFrame>
    </p:spTree>
    <p:extLst>
      <p:ext uri="{BB962C8B-B14F-4D97-AF65-F5344CB8AC3E}">
        <p14:creationId xmlns:p14="http://schemas.microsoft.com/office/powerpoint/2010/main" val="119449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1754-F98A-065D-CFFC-965828766E76}"/>
              </a:ext>
            </a:extLst>
          </p:cNvPr>
          <p:cNvSpPr>
            <a:spLocks noGrp="1"/>
          </p:cNvSpPr>
          <p:nvPr>
            <p:ph type="title"/>
          </p:nvPr>
        </p:nvSpPr>
        <p:spPr/>
        <p:txBody>
          <a:bodyPr/>
          <a:lstStyle/>
          <a:p>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38D80C6F-B86B-292B-0074-23FF1C7C0021}"/>
              </a:ext>
            </a:extLst>
          </p:cNvPr>
          <p:cNvSpPr>
            <a:spLocks noGrp="1"/>
          </p:cNvSpPr>
          <p:nvPr>
            <p:ph idx="1"/>
          </p:nvPr>
        </p:nvSpPr>
        <p:spPr/>
        <p:txBody>
          <a:bodyPr vert="horz" lIns="91440" tIns="45720" rIns="91440" bIns="45720" rtlCol="0" anchor="t">
            <a:normAutofit/>
          </a:bodyPr>
          <a:lstStyle/>
          <a:p>
            <a:r>
              <a:rPr lang="en-US" dirty="0">
                <a:ea typeface="+mn-lt"/>
                <a:cs typeface="+mn-lt"/>
              </a:rPr>
              <a:t>AdaBoost also called Adaptive Boosting is a technique in Machine Learning used as an Ensemble Method. The most common algorithm used with AdaBoost is decision trees with one level that means with Decision trees with only 1 split. These trees are also called </a:t>
            </a:r>
            <a:r>
              <a:rPr lang="en-US" b="1" dirty="0">
                <a:ea typeface="+mn-lt"/>
                <a:cs typeface="+mn-lt"/>
              </a:rPr>
              <a:t>Decision Stumps.</a:t>
            </a:r>
            <a:endParaRPr lang="en-US">
              <a:ea typeface="+mn-lt"/>
              <a:cs typeface="+mn-lt"/>
            </a:endParaRPr>
          </a:p>
          <a:p>
            <a:endParaRPr lang="en-US" b="1" dirty="0">
              <a:cs typeface="Calibri"/>
            </a:endParaRPr>
          </a:p>
        </p:txBody>
      </p:sp>
      <p:pic>
        <p:nvPicPr>
          <p:cNvPr id="4" name="Picture 4">
            <a:extLst>
              <a:ext uri="{FF2B5EF4-FFF2-40B4-BE49-F238E27FC236}">
                <a16:creationId xmlns:a16="http://schemas.microsoft.com/office/drawing/2014/main" id="{30D65AC1-7BDA-3DB1-5CDC-DB47C08858A9}"/>
              </a:ext>
            </a:extLst>
          </p:cNvPr>
          <p:cNvPicPr>
            <a:picLocks noChangeAspect="1"/>
          </p:cNvPicPr>
          <p:nvPr/>
        </p:nvPicPr>
        <p:blipFill>
          <a:blip r:embed="rId2"/>
          <a:stretch>
            <a:fillRect/>
          </a:stretch>
        </p:blipFill>
        <p:spPr>
          <a:xfrm>
            <a:off x="3130562" y="3932804"/>
            <a:ext cx="5161721" cy="2239954"/>
          </a:xfrm>
          <a:prstGeom prst="rect">
            <a:avLst/>
          </a:prstGeom>
        </p:spPr>
      </p:pic>
    </p:spTree>
    <p:extLst>
      <p:ext uri="{BB962C8B-B14F-4D97-AF65-F5344CB8AC3E}">
        <p14:creationId xmlns:p14="http://schemas.microsoft.com/office/powerpoint/2010/main" val="4007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8A29-05B4-C4B1-FA8D-1BD4A6E2A782}"/>
              </a:ext>
            </a:extLst>
          </p:cNvPr>
          <p:cNvSpPr>
            <a:spLocks noGrp="1"/>
          </p:cNvSpPr>
          <p:nvPr>
            <p:ph type="title"/>
          </p:nvPr>
        </p:nvSpPr>
        <p:spPr/>
        <p:txBody>
          <a:bodyPr/>
          <a:lstStyle/>
          <a:p>
            <a:r>
              <a:rPr lang="en-US" dirty="0">
                <a:cs typeface="Calibri Light"/>
              </a:rPr>
              <a:t>Features of </a:t>
            </a:r>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8FF53B41-4F20-2BD2-7C5C-BC0AE8401F5C}"/>
              </a:ext>
            </a:extLst>
          </p:cNvPr>
          <p:cNvSpPr>
            <a:spLocks noGrp="1"/>
          </p:cNvSpPr>
          <p:nvPr>
            <p:ph idx="1"/>
          </p:nvPr>
        </p:nvSpPr>
        <p:spPr/>
        <p:txBody>
          <a:bodyPr vert="horz" lIns="91440" tIns="45720" rIns="91440" bIns="45720" rtlCol="0" anchor="t">
            <a:normAutofit/>
          </a:bodyPr>
          <a:lstStyle/>
          <a:p>
            <a:r>
              <a:rPr lang="en-US" dirty="0">
                <a:cs typeface="Calibri"/>
              </a:rPr>
              <a:t>Sequential</a:t>
            </a:r>
          </a:p>
          <a:p>
            <a:r>
              <a:rPr lang="en-US" dirty="0">
                <a:cs typeface="Calibri"/>
              </a:rPr>
              <a:t>Computational Scalability</a:t>
            </a:r>
          </a:p>
          <a:p>
            <a:r>
              <a:rPr lang="en-US" dirty="0">
                <a:cs typeface="Calibri"/>
              </a:rPr>
              <a:t>Used to exploit dependency between models</a:t>
            </a:r>
          </a:p>
          <a:p>
            <a:r>
              <a:rPr lang="en-US" dirty="0">
                <a:cs typeface="Calibri"/>
              </a:rPr>
              <a:t>Decision stump ( Depth is 1)</a:t>
            </a:r>
          </a:p>
          <a:p>
            <a:r>
              <a:rPr lang="en-US" dirty="0">
                <a:cs typeface="Calibri"/>
              </a:rPr>
              <a:t>Can handle missing values &amp; outliers</a:t>
            </a:r>
          </a:p>
          <a:p>
            <a:r>
              <a:rPr lang="en-US" dirty="0">
                <a:cs typeface="Calibri"/>
              </a:rPr>
              <a:t>Can handle mixed predictors</a:t>
            </a:r>
          </a:p>
        </p:txBody>
      </p:sp>
    </p:spTree>
    <p:extLst>
      <p:ext uri="{BB962C8B-B14F-4D97-AF65-F5344CB8AC3E}">
        <p14:creationId xmlns:p14="http://schemas.microsoft.com/office/powerpoint/2010/main" val="499593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2374-2CEA-E0A6-8B30-1FF8F61C24A1}"/>
              </a:ext>
            </a:extLst>
          </p:cNvPr>
          <p:cNvSpPr>
            <a:spLocks noGrp="1"/>
          </p:cNvSpPr>
          <p:nvPr>
            <p:ph type="title"/>
          </p:nvPr>
        </p:nvSpPr>
        <p:spPr>
          <a:xfrm>
            <a:off x="838200" y="144256"/>
            <a:ext cx="10515600" cy="994259"/>
          </a:xfrm>
        </p:spPr>
        <p:txBody>
          <a:bodyPr/>
          <a:lstStyle/>
          <a:p>
            <a:r>
              <a:rPr lang="en-US" dirty="0">
                <a:cs typeface="Calibri Light"/>
              </a:rPr>
              <a:t>Steps to perform </a:t>
            </a:r>
            <a:r>
              <a:rPr lang="en-US" dirty="0" err="1">
                <a:cs typeface="Calibri Light"/>
              </a:rPr>
              <a:t>Adaboosting</a:t>
            </a:r>
            <a:endParaRPr lang="en-US" dirty="0" err="1"/>
          </a:p>
        </p:txBody>
      </p:sp>
      <p:sp>
        <p:nvSpPr>
          <p:cNvPr id="3" name="Content Placeholder 2">
            <a:extLst>
              <a:ext uri="{FF2B5EF4-FFF2-40B4-BE49-F238E27FC236}">
                <a16:creationId xmlns:a16="http://schemas.microsoft.com/office/drawing/2014/main" id="{879AAAF8-2E1F-4FE5-FD21-84904A7CE285}"/>
              </a:ext>
            </a:extLst>
          </p:cNvPr>
          <p:cNvSpPr>
            <a:spLocks noGrp="1"/>
          </p:cNvSpPr>
          <p:nvPr>
            <p:ph idx="1"/>
          </p:nvPr>
        </p:nvSpPr>
        <p:spPr>
          <a:xfrm>
            <a:off x="838200" y="1218234"/>
            <a:ext cx="10515600" cy="4958729"/>
          </a:xfrm>
        </p:spPr>
        <p:txBody>
          <a:bodyPr vert="horz" lIns="91440" tIns="45720" rIns="91440" bIns="45720" rtlCol="0" anchor="t">
            <a:normAutofit/>
          </a:bodyPr>
          <a:lstStyle/>
          <a:p>
            <a:r>
              <a:rPr lang="en-US" b="1" dirty="0">
                <a:ea typeface="+mn-lt"/>
                <a:cs typeface="+mn-lt"/>
              </a:rPr>
              <a:t>Step 1</a:t>
            </a:r>
            <a:r>
              <a:rPr lang="en-US" dirty="0">
                <a:ea typeface="+mn-lt"/>
                <a:cs typeface="+mn-lt"/>
              </a:rPr>
              <a:t> – The Image is shown below is the actual representation of our dataset. Since the target column is binary it is a classification problem. First of all these data points will be assigned some weights. Initially, all the weights will be equal.</a:t>
            </a:r>
          </a:p>
          <a:p>
            <a:r>
              <a:rPr lang="en-US" dirty="0">
                <a:ea typeface="+mn-lt"/>
                <a:cs typeface="+mn-lt"/>
              </a:rPr>
              <a:t>The formula to calculate the sample weights is: 1/n</a:t>
            </a:r>
          </a:p>
          <a:p>
            <a:endParaRPr lang="en-US" dirty="0">
              <a:cs typeface="Calibri"/>
            </a:endParaRPr>
          </a:p>
        </p:txBody>
      </p:sp>
      <p:pic>
        <p:nvPicPr>
          <p:cNvPr id="4" name="Picture 4">
            <a:extLst>
              <a:ext uri="{FF2B5EF4-FFF2-40B4-BE49-F238E27FC236}">
                <a16:creationId xmlns:a16="http://schemas.microsoft.com/office/drawing/2014/main" id="{4BAC7D08-4284-CF81-DD6D-709753ECA847}"/>
              </a:ext>
            </a:extLst>
          </p:cNvPr>
          <p:cNvPicPr>
            <a:picLocks noChangeAspect="1"/>
          </p:cNvPicPr>
          <p:nvPr/>
        </p:nvPicPr>
        <p:blipFill>
          <a:blip r:embed="rId2"/>
          <a:stretch>
            <a:fillRect/>
          </a:stretch>
        </p:blipFill>
        <p:spPr>
          <a:xfrm>
            <a:off x="2162313" y="3500703"/>
            <a:ext cx="7326243" cy="2805204"/>
          </a:xfrm>
          <a:prstGeom prst="rect">
            <a:avLst/>
          </a:prstGeom>
        </p:spPr>
      </p:pic>
    </p:spTree>
    <p:extLst>
      <p:ext uri="{BB962C8B-B14F-4D97-AF65-F5344CB8AC3E}">
        <p14:creationId xmlns:p14="http://schemas.microsoft.com/office/powerpoint/2010/main" val="284089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BF70-267E-BAC6-C237-75E9FA00064A}"/>
              </a:ext>
            </a:extLst>
          </p:cNvPr>
          <p:cNvSpPr>
            <a:spLocks noGrp="1"/>
          </p:cNvSpPr>
          <p:nvPr>
            <p:ph type="title"/>
          </p:nvPr>
        </p:nvSpPr>
        <p:spPr/>
        <p:txBody>
          <a:bodyPr/>
          <a:lstStyle/>
          <a:p>
            <a:r>
              <a:rPr lang="en-US" dirty="0">
                <a:cs typeface="Calibri Light"/>
              </a:rPr>
              <a:t>Step 2</a:t>
            </a:r>
            <a:endParaRPr lang="en-US" dirty="0"/>
          </a:p>
        </p:txBody>
      </p:sp>
      <p:sp>
        <p:nvSpPr>
          <p:cNvPr id="3" name="Content Placeholder 2">
            <a:extLst>
              <a:ext uri="{FF2B5EF4-FFF2-40B4-BE49-F238E27FC236}">
                <a16:creationId xmlns:a16="http://schemas.microsoft.com/office/drawing/2014/main" id="{BAF6E0F7-F0A3-62F5-9D05-57B2920E20C1}"/>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start by seeing how well “</a:t>
            </a:r>
            <a:r>
              <a:rPr lang="en-US" i="1" dirty="0">
                <a:ea typeface="+mn-lt"/>
                <a:cs typeface="+mn-lt"/>
              </a:rPr>
              <a:t>Gender</a:t>
            </a:r>
            <a:r>
              <a:rPr lang="en-US" dirty="0">
                <a:ea typeface="+mn-lt"/>
                <a:cs typeface="+mn-lt"/>
              </a:rPr>
              <a:t>” classifies the samples and will see how the variables (Age, Income) classifies the samples.</a:t>
            </a:r>
            <a:endParaRPr lang="en-US" dirty="0">
              <a:cs typeface="Calibri" panose="020F0502020204030204"/>
            </a:endParaRPr>
          </a:p>
          <a:p>
            <a:pPr algn="just"/>
            <a:r>
              <a:rPr lang="en-US" dirty="0">
                <a:ea typeface="+mn-lt"/>
                <a:cs typeface="+mn-lt"/>
              </a:rPr>
              <a:t>We’ll create a decision stump for each of the features and then calculate the </a:t>
            </a:r>
            <a:r>
              <a:rPr lang="en-US" b="1" i="1" dirty="0">
                <a:ea typeface="+mn-lt"/>
                <a:cs typeface="+mn-lt"/>
              </a:rPr>
              <a:t>Gini Index </a:t>
            </a:r>
            <a:r>
              <a:rPr lang="en-US" dirty="0">
                <a:ea typeface="+mn-lt"/>
                <a:cs typeface="+mn-lt"/>
              </a:rPr>
              <a:t>of each tree. The tree with the lowest Gini Index will be our first stump.</a:t>
            </a:r>
            <a:endParaRPr lang="en-US" dirty="0"/>
          </a:p>
          <a:p>
            <a:pPr algn="just"/>
            <a:r>
              <a:rPr lang="en-US" dirty="0">
                <a:ea typeface="+mn-lt"/>
                <a:cs typeface="+mn-lt"/>
              </a:rPr>
              <a:t>Here in our dataset let’s say </a:t>
            </a:r>
            <a:r>
              <a:rPr lang="en-US" b="1" i="1" dirty="0">
                <a:ea typeface="+mn-lt"/>
                <a:cs typeface="+mn-lt"/>
              </a:rPr>
              <a:t>Gender</a:t>
            </a:r>
            <a:r>
              <a:rPr lang="en-US" dirty="0">
                <a:ea typeface="+mn-lt"/>
                <a:cs typeface="+mn-lt"/>
              </a:rPr>
              <a:t> has the lowest </a:t>
            </a:r>
            <a:r>
              <a:rPr lang="en-US" dirty="0" err="1">
                <a:ea typeface="+mn-lt"/>
                <a:cs typeface="+mn-lt"/>
              </a:rPr>
              <a:t>gini</a:t>
            </a:r>
            <a:r>
              <a:rPr lang="en-US" dirty="0">
                <a:ea typeface="+mn-lt"/>
                <a:cs typeface="+mn-lt"/>
              </a:rPr>
              <a:t> index so it will be our first stump.</a:t>
            </a:r>
            <a:endParaRPr lang="en-US" dirty="0"/>
          </a:p>
          <a:p>
            <a:endParaRPr lang="en-US" dirty="0">
              <a:cs typeface="Calibri"/>
            </a:endParaRPr>
          </a:p>
        </p:txBody>
      </p:sp>
    </p:spTree>
    <p:extLst>
      <p:ext uri="{BB962C8B-B14F-4D97-AF65-F5344CB8AC3E}">
        <p14:creationId xmlns:p14="http://schemas.microsoft.com/office/powerpoint/2010/main" val="293533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81D6-382D-7D66-7C41-729C5D754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F5EC-A53D-6CFB-034A-5CE67C83BDE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We will now calculate the </a:t>
            </a:r>
            <a:r>
              <a:rPr lang="en-US" b="1" dirty="0">
                <a:ea typeface="+mn-lt"/>
                <a:cs typeface="+mn-lt"/>
              </a:rPr>
              <a:t>“Amount of Say” </a:t>
            </a:r>
            <a:r>
              <a:rPr lang="en-US" dirty="0">
                <a:ea typeface="+mn-lt"/>
                <a:cs typeface="+mn-lt"/>
              </a:rPr>
              <a:t>or</a:t>
            </a:r>
            <a:r>
              <a:rPr lang="en-US" b="1" dirty="0">
                <a:ea typeface="+mn-lt"/>
                <a:cs typeface="+mn-lt"/>
              </a:rPr>
              <a:t> “Importance” </a:t>
            </a:r>
            <a:r>
              <a:rPr lang="en-US" dirty="0">
                <a:ea typeface="+mn-lt"/>
                <a:cs typeface="+mn-lt"/>
              </a:rPr>
              <a:t>or </a:t>
            </a:r>
            <a:r>
              <a:rPr lang="en-US" b="1" dirty="0">
                <a:ea typeface="+mn-lt"/>
                <a:cs typeface="+mn-lt"/>
              </a:rPr>
              <a:t>“Influence” </a:t>
            </a:r>
            <a:r>
              <a:rPr lang="en-US" dirty="0">
                <a:ea typeface="+mn-lt"/>
                <a:cs typeface="+mn-lt"/>
              </a:rPr>
              <a:t>for this classifier</a:t>
            </a:r>
            <a:r>
              <a:rPr lang="en-US" b="1" dirty="0">
                <a:ea typeface="+mn-lt"/>
                <a:cs typeface="+mn-lt"/>
              </a:rPr>
              <a:t> </a:t>
            </a:r>
            <a:r>
              <a:rPr lang="en-US" dirty="0">
                <a:ea typeface="+mn-lt"/>
                <a:cs typeface="+mn-lt"/>
              </a:rPr>
              <a:t>in classifying the datapoints using this formula:</a:t>
            </a:r>
            <a:endParaRPr lang="en-US" dirty="0">
              <a:cs typeface="Calibri" panose="020F0502020204030204"/>
            </a:endParaRPr>
          </a:p>
          <a:p>
            <a:pPr algn="just"/>
            <a:r>
              <a:rPr lang="en-US" dirty="0">
                <a:ea typeface="+mn-lt"/>
                <a:cs typeface="+mn-lt"/>
              </a:rPr>
              <a:t>The total error is nothing, but the summation of all the sample weights of misclassified data points.</a:t>
            </a:r>
            <a:endParaRPr lang="en-US" dirty="0"/>
          </a:p>
          <a:p>
            <a:pPr algn="just"/>
            <a:endParaRPr lang="en-US" dirty="0">
              <a:ea typeface="+mn-lt"/>
              <a:cs typeface="+mn-lt"/>
            </a:endParaRPr>
          </a:p>
          <a:p>
            <a:pPr algn="just"/>
            <a:endParaRPr lang="en-US" dirty="0">
              <a:ea typeface="+mn-lt"/>
              <a:cs typeface="+mn-lt"/>
            </a:endParaRPr>
          </a:p>
          <a:p>
            <a:pPr algn="just"/>
            <a:endParaRPr lang="en-US" dirty="0">
              <a:ea typeface="+mn-lt"/>
              <a:cs typeface="+mn-lt"/>
            </a:endParaRPr>
          </a:p>
          <a:p>
            <a:pPr algn="just">
              <a:buClr>
                <a:srgbClr val="8AD0D6"/>
              </a:buClr>
            </a:pPr>
            <a:r>
              <a:rPr lang="en-US" dirty="0">
                <a:ea typeface="+mn-lt"/>
                <a:cs typeface="+mn-lt"/>
              </a:rPr>
              <a:t>Here in our dataset let’s assume there is 1 wrong output, so our total error will be 1/5, and alpha(performance of the stump) will be: 0.3</a:t>
            </a:r>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03135A81-ADD6-83E5-5A4B-5B15882DD11F}"/>
              </a:ext>
            </a:extLst>
          </p:cNvPr>
          <p:cNvPicPr>
            <a:picLocks noChangeAspect="1"/>
          </p:cNvPicPr>
          <p:nvPr/>
        </p:nvPicPr>
        <p:blipFill>
          <a:blip r:embed="rId2"/>
          <a:stretch>
            <a:fillRect/>
          </a:stretch>
        </p:blipFill>
        <p:spPr>
          <a:xfrm>
            <a:off x="3868186" y="3861560"/>
            <a:ext cx="3108324" cy="1100620"/>
          </a:xfrm>
          <a:prstGeom prst="rect">
            <a:avLst/>
          </a:prstGeom>
        </p:spPr>
      </p:pic>
    </p:spTree>
    <p:extLst>
      <p:ext uri="{BB962C8B-B14F-4D97-AF65-F5344CB8AC3E}">
        <p14:creationId xmlns:p14="http://schemas.microsoft.com/office/powerpoint/2010/main" val="373732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EA4A-3EA6-D27A-56CA-7CEEC3654BE0}"/>
              </a:ext>
            </a:extLst>
          </p:cNvPr>
          <p:cNvSpPr>
            <a:spLocks noGrp="1"/>
          </p:cNvSpPr>
          <p:nvPr>
            <p:ph type="title"/>
          </p:nvPr>
        </p:nvSpPr>
        <p:spPr/>
        <p:txBody>
          <a:bodyPr/>
          <a:lstStyle/>
          <a:p>
            <a:r>
              <a:rPr lang="en-US" dirty="0">
                <a:cs typeface="Calibri Light"/>
              </a:rPr>
              <a:t>Step 4 </a:t>
            </a:r>
            <a:endParaRPr lang="en-US" dirty="0"/>
          </a:p>
        </p:txBody>
      </p:sp>
      <p:sp>
        <p:nvSpPr>
          <p:cNvPr id="3" name="Content Placeholder 2">
            <a:extLst>
              <a:ext uri="{FF2B5EF4-FFF2-40B4-BE49-F238E27FC236}">
                <a16:creationId xmlns:a16="http://schemas.microsoft.com/office/drawing/2014/main" id="{A4215237-974B-9669-9AC4-7F8871EF3710}"/>
              </a:ext>
            </a:extLst>
          </p:cNvPr>
          <p:cNvSpPr>
            <a:spLocks noGrp="1"/>
          </p:cNvSpPr>
          <p:nvPr>
            <p:ph idx="1"/>
          </p:nvPr>
        </p:nvSpPr>
        <p:spPr/>
        <p:txBody>
          <a:bodyPr vert="horz" lIns="91440" tIns="45720" rIns="91440" bIns="45720" rtlCol="0" anchor="t">
            <a:normAutofit/>
          </a:bodyPr>
          <a:lstStyle/>
          <a:p>
            <a:r>
              <a:rPr lang="en-US" dirty="0">
                <a:cs typeface="Calibri"/>
              </a:rPr>
              <a:t>Update the new weight by using following formula.</a:t>
            </a:r>
          </a:p>
          <a:p>
            <a:endParaRPr lang="en-US" dirty="0">
              <a:cs typeface="Calibri"/>
            </a:endParaRPr>
          </a:p>
          <a:p>
            <a:endParaRPr lang="en-US" dirty="0">
              <a:cs typeface="Calibri"/>
            </a:endParaRPr>
          </a:p>
          <a:p>
            <a:endParaRPr lang="en-US" dirty="0">
              <a:cs typeface="Calibri"/>
            </a:endParaRPr>
          </a:p>
          <a:p>
            <a:endParaRPr lang="en-US" dirty="0">
              <a:cs typeface="Calibri"/>
            </a:endParaRPr>
          </a:p>
          <a:p>
            <a:pPr algn="just"/>
            <a:r>
              <a:rPr lang="en-US" dirty="0">
                <a:ea typeface="+mn-lt"/>
                <a:cs typeface="+mn-lt"/>
              </a:rPr>
              <a:t>The amount of say (alpha) will be </a:t>
            </a:r>
            <a:r>
              <a:rPr lang="en-US" b="1" i="1" dirty="0">
                <a:ea typeface="+mn-lt"/>
                <a:cs typeface="+mn-lt"/>
              </a:rPr>
              <a:t>negative </a:t>
            </a:r>
            <a:r>
              <a:rPr lang="en-US" dirty="0">
                <a:ea typeface="+mn-lt"/>
                <a:cs typeface="+mn-lt"/>
              </a:rPr>
              <a:t>when the sample is </a:t>
            </a:r>
            <a:r>
              <a:rPr lang="en-US" b="1" dirty="0">
                <a:ea typeface="+mn-lt"/>
                <a:cs typeface="+mn-lt"/>
              </a:rPr>
              <a:t>correctly classified</a:t>
            </a:r>
            <a:r>
              <a:rPr lang="en-US" dirty="0">
                <a:ea typeface="+mn-lt"/>
                <a:cs typeface="+mn-lt"/>
              </a:rPr>
              <a:t>.</a:t>
            </a:r>
            <a:endParaRPr lang="en-US" dirty="0">
              <a:cs typeface="Calibri"/>
            </a:endParaRPr>
          </a:p>
          <a:p>
            <a:pPr algn="just"/>
            <a:r>
              <a:rPr lang="en-US" dirty="0">
                <a:ea typeface="+mn-lt"/>
                <a:cs typeface="+mn-lt"/>
              </a:rPr>
              <a:t>The amount of say (alpha) will be </a:t>
            </a:r>
            <a:r>
              <a:rPr lang="en-US" b="1" i="1" dirty="0">
                <a:ea typeface="+mn-lt"/>
                <a:cs typeface="+mn-lt"/>
              </a:rPr>
              <a:t>positive</a:t>
            </a:r>
            <a:r>
              <a:rPr lang="en-US" dirty="0">
                <a:ea typeface="+mn-lt"/>
                <a:cs typeface="+mn-lt"/>
              </a:rPr>
              <a:t> when the sample is </a:t>
            </a:r>
            <a:r>
              <a:rPr lang="en-US" b="1" dirty="0">
                <a:ea typeface="+mn-lt"/>
                <a:cs typeface="+mn-lt"/>
              </a:rPr>
              <a:t>miss-classified.</a:t>
            </a:r>
            <a:endParaRPr lang="en-US"/>
          </a:p>
          <a:p>
            <a:endParaRPr lang="en-US" dirty="0">
              <a:cs typeface="Calibri"/>
            </a:endParaRPr>
          </a:p>
        </p:txBody>
      </p:sp>
      <p:pic>
        <p:nvPicPr>
          <p:cNvPr id="4" name="Picture 4">
            <a:extLst>
              <a:ext uri="{FF2B5EF4-FFF2-40B4-BE49-F238E27FC236}">
                <a16:creationId xmlns:a16="http://schemas.microsoft.com/office/drawing/2014/main" id="{774161CA-68B7-111C-9A71-57ABDF72EEC6}"/>
              </a:ext>
            </a:extLst>
          </p:cNvPr>
          <p:cNvPicPr>
            <a:picLocks noChangeAspect="1"/>
          </p:cNvPicPr>
          <p:nvPr/>
        </p:nvPicPr>
        <p:blipFill>
          <a:blip r:embed="rId2"/>
          <a:stretch>
            <a:fillRect/>
          </a:stretch>
        </p:blipFill>
        <p:spPr>
          <a:xfrm>
            <a:off x="1135270" y="3012859"/>
            <a:ext cx="9137373" cy="766022"/>
          </a:xfrm>
          <a:prstGeom prst="rect">
            <a:avLst/>
          </a:prstGeom>
        </p:spPr>
      </p:pic>
    </p:spTree>
    <p:extLst>
      <p:ext uri="{BB962C8B-B14F-4D97-AF65-F5344CB8AC3E}">
        <p14:creationId xmlns:p14="http://schemas.microsoft.com/office/powerpoint/2010/main" val="1594788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D7FD-DE27-0D85-62AA-2A0038BA04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EAB0A-D318-AE86-37E0-BF8031D67B78}"/>
              </a:ext>
            </a:extLst>
          </p:cNvPr>
          <p:cNvSpPr>
            <a:spLocks noGrp="1"/>
          </p:cNvSpPr>
          <p:nvPr>
            <p:ph idx="1"/>
          </p:nvPr>
        </p:nvSpPr>
        <p:spPr>
          <a:xfrm>
            <a:off x="1103312" y="2228764"/>
            <a:ext cx="9112618" cy="4019635"/>
          </a:xfrm>
        </p:spPr>
        <p:txBody>
          <a:bodyPr vert="horz" lIns="91440" tIns="45720" rIns="91440" bIns="45720" rtlCol="0" anchor="t">
            <a:normAutofit fontScale="77500" lnSpcReduction="20000"/>
          </a:bodyPr>
          <a:lstStyle/>
          <a:p>
            <a:r>
              <a:rPr lang="en-US" sz="2400" dirty="0">
                <a:cs typeface="Calibri"/>
              </a:rPr>
              <a:t>Normalize the New weight so that sum of weights is 1.</a:t>
            </a:r>
          </a:p>
          <a:p>
            <a:pPr marL="0" indent="0"/>
            <a:r>
              <a:rPr lang="en-US" sz="2400" dirty="0">
                <a:ea typeface="+mn-lt"/>
                <a:cs typeface="+mn-lt"/>
              </a:rPr>
              <a:t>  Then we need to make a new dataset to see if the errors decreased or not. For this we will remove the “sample weights” and “new sample weights” column and then based on the “new sample weights” we will divide our data points into buckets.</a:t>
            </a:r>
            <a:endParaRPr lang="en-US" sz="2400" dirty="0">
              <a:cs typeface="Calibri"/>
            </a:endParaRPr>
          </a:p>
          <a:p>
            <a:pPr marL="0" indent="0"/>
            <a:r>
              <a:rPr lang="en-US" sz="2400" dirty="0">
                <a:ea typeface="+mn-lt"/>
                <a:cs typeface="+mn-lt"/>
              </a:rPr>
              <a:t>   Now what the algorithm does is selects random numbers from 0-1. Since incorrectly classified records have higher sample weights, the probability to select those records is very high.</a:t>
            </a:r>
            <a:endParaRPr lang="en-US" sz="2400" dirty="0">
              <a:cs typeface="Calibri"/>
            </a:endParaRPr>
          </a:p>
          <a:p>
            <a:pPr marL="0" indent="0"/>
            <a:endParaRPr lang="en-US" sz="1800" dirty="0">
              <a:cs typeface="Calibri"/>
            </a:endParaRPr>
          </a:p>
          <a:p>
            <a:pPr marL="0" indent="0"/>
            <a:endParaRPr lang="en-US" dirty="0">
              <a:cs typeface="Calibri"/>
            </a:endParaRPr>
          </a:p>
          <a:p>
            <a:pPr marL="0" indent="0"/>
            <a:endParaRPr lang="en-US" dirty="0">
              <a:cs typeface="Calibri"/>
            </a:endParaRPr>
          </a:p>
          <a:p>
            <a:pPr marL="0" indent="0"/>
            <a:endParaRPr lang="en-US" dirty="0">
              <a:cs typeface="Calibri"/>
            </a:endParaRPr>
          </a:p>
          <a:p>
            <a:pPr marL="0" indent="0">
              <a:buNone/>
            </a:pPr>
            <a:r>
              <a:rPr lang="en-US" dirty="0">
                <a:ea typeface="+mj-lt"/>
                <a:cs typeface="+mj-lt"/>
              </a:rPr>
              <a:t>https://www.analyticsvidhya.com/blog/2021/09/adaboost-algorithm-a-complete-guide-for-beginners/</a:t>
            </a:r>
            <a:endParaRPr lang="en-US" dirty="0"/>
          </a:p>
        </p:txBody>
      </p:sp>
    </p:spTree>
    <p:extLst>
      <p:ext uri="{BB962C8B-B14F-4D97-AF65-F5344CB8AC3E}">
        <p14:creationId xmlns:p14="http://schemas.microsoft.com/office/powerpoint/2010/main" val="775074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F056-833D-C0F0-2921-705A605C4B02}"/>
              </a:ext>
            </a:extLst>
          </p:cNvPr>
          <p:cNvSpPr>
            <a:spLocks noGrp="1"/>
          </p:cNvSpPr>
          <p:nvPr>
            <p:ph type="title"/>
          </p:nvPr>
        </p:nvSpPr>
        <p:spPr/>
        <p:txBody>
          <a:bodyPr/>
          <a:lstStyle/>
          <a:p>
            <a:r>
              <a:rPr lang="en-US" dirty="0"/>
              <a:t>Advantage</a:t>
            </a:r>
          </a:p>
        </p:txBody>
      </p:sp>
      <p:sp>
        <p:nvSpPr>
          <p:cNvPr id="3" name="Content Placeholder 2">
            <a:extLst>
              <a:ext uri="{FF2B5EF4-FFF2-40B4-BE49-F238E27FC236}">
                <a16:creationId xmlns:a16="http://schemas.microsoft.com/office/drawing/2014/main" id="{C825FF1E-2E8C-497E-6EC9-B6592DC06C03}"/>
              </a:ext>
            </a:extLst>
          </p:cNvPr>
          <p:cNvSpPr>
            <a:spLocks noGrp="1"/>
          </p:cNvSpPr>
          <p:nvPr>
            <p:ph idx="1"/>
          </p:nvPr>
        </p:nvSpPr>
        <p:spPr/>
        <p:txBody>
          <a:bodyPr vert="horz" lIns="91440" tIns="45720" rIns="91440" bIns="45720" rtlCol="0" anchor="t">
            <a:normAutofit/>
          </a:bodyPr>
          <a:lstStyle/>
          <a:p>
            <a:pPr algn="just"/>
            <a:r>
              <a:rPr lang="en-US" dirty="0" err="1">
                <a:ea typeface="+mj-lt"/>
                <a:cs typeface="+mj-lt"/>
              </a:rPr>
              <a:t>Adaboost</a:t>
            </a:r>
            <a:r>
              <a:rPr lang="en-US" dirty="0">
                <a:ea typeface="+mj-lt"/>
                <a:cs typeface="+mj-lt"/>
              </a:rPr>
              <a:t> is less prone to overfitting as the input parameters are not jointly optimized. The accuracy of weak classifiers can be improved by using </a:t>
            </a:r>
            <a:r>
              <a:rPr lang="en-US" dirty="0" err="1">
                <a:ea typeface="+mj-lt"/>
                <a:cs typeface="+mj-lt"/>
              </a:rPr>
              <a:t>Adaboost</a:t>
            </a:r>
            <a:r>
              <a:rPr lang="en-US" dirty="0">
                <a:ea typeface="+mj-lt"/>
                <a:cs typeface="+mj-lt"/>
              </a:rPr>
              <a:t>. </a:t>
            </a:r>
          </a:p>
          <a:p>
            <a:pPr algn="just">
              <a:buClr>
                <a:srgbClr val="8AD0D6"/>
              </a:buClr>
            </a:pPr>
            <a:r>
              <a:rPr lang="en-US" dirty="0">
                <a:ea typeface="+mj-lt"/>
                <a:cs typeface="+mj-lt"/>
              </a:rPr>
              <a:t>Nowadays, </a:t>
            </a:r>
            <a:r>
              <a:rPr lang="en-US" dirty="0" err="1">
                <a:ea typeface="+mj-lt"/>
                <a:cs typeface="+mj-lt"/>
              </a:rPr>
              <a:t>Adaboost</a:t>
            </a:r>
            <a:r>
              <a:rPr lang="en-US" dirty="0">
                <a:ea typeface="+mj-lt"/>
                <a:cs typeface="+mj-lt"/>
              </a:rPr>
              <a:t> is being used to classify text and images rather than binary classification problems.</a:t>
            </a:r>
            <a:endParaRPr lang="en-US" dirty="0"/>
          </a:p>
          <a:p>
            <a:pPr>
              <a:buClr>
                <a:srgbClr val="8AD0D6"/>
              </a:buClr>
            </a:pPr>
            <a:r>
              <a:rPr lang="en-US" dirty="0">
                <a:ea typeface="+mj-lt"/>
                <a:cs typeface="+mj-lt"/>
              </a:rPr>
              <a:t>The main disadvantage of </a:t>
            </a:r>
            <a:r>
              <a:rPr lang="en-US" dirty="0" err="1">
                <a:ea typeface="+mj-lt"/>
                <a:cs typeface="+mj-lt"/>
              </a:rPr>
              <a:t>Adaboost</a:t>
            </a:r>
            <a:r>
              <a:rPr lang="en-US" dirty="0">
                <a:ea typeface="+mj-lt"/>
                <a:cs typeface="+mj-lt"/>
              </a:rPr>
              <a:t> is that it needs a quality dataset. Noisy data and outliers have to be avoided before adopting an </a:t>
            </a:r>
            <a:r>
              <a:rPr lang="en-US" dirty="0" err="1">
                <a:ea typeface="+mj-lt"/>
                <a:cs typeface="+mj-lt"/>
              </a:rPr>
              <a:t>Adaboost</a:t>
            </a:r>
            <a:r>
              <a:rPr lang="en-US" dirty="0">
                <a:ea typeface="+mj-lt"/>
                <a:cs typeface="+mj-lt"/>
              </a:rPr>
              <a:t> algorithm.</a:t>
            </a:r>
            <a:br>
              <a:rPr lang="en-US" dirty="0"/>
            </a:br>
            <a:endParaRPr lang="en-US" dirty="0"/>
          </a:p>
        </p:txBody>
      </p:sp>
    </p:spTree>
    <p:extLst>
      <p:ext uri="{BB962C8B-B14F-4D97-AF65-F5344CB8AC3E}">
        <p14:creationId xmlns:p14="http://schemas.microsoft.com/office/powerpoint/2010/main" val="367500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C7E04-243B-ECF0-D386-D213A9F33300}"/>
              </a:ext>
            </a:extLst>
          </p:cNvPr>
          <p:cNvSpPr>
            <a:spLocks noGrp="1"/>
          </p:cNvSpPr>
          <p:nvPr>
            <p:ph type="title"/>
          </p:nvPr>
        </p:nvSpPr>
        <p:spPr>
          <a:xfrm>
            <a:off x="5411931" y="452718"/>
            <a:ext cx="4638903" cy="1400530"/>
          </a:xfrm>
        </p:spPr>
        <p:txBody>
          <a:bodyPr>
            <a:normAutofit/>
          </a:bodyPr>
          <a:lstStyle/>
          <a:p>
            <a:pPr>
              <a:lnSpc>
                <a:spcPct val="90000"/>
              </a:lnSpc>
            </a:pPr>
            <a:r>
              <a:rPr lang="en-US" sz="3600" b="1"/>
              <a:t>Categories of Ensemble Methods</a:t>
            </a:r>
            <a:endParaRPr lang="en-US" sz="3600"/>
          </a:p>
          <a:p>
            <a:pPr>
              <a:lnSpc>
                <a:spcPct val="90000"/>
              </a:lnSpc>
            </a:pPr>
            <a:endParaRPr lang="en-US" sz="3600">
              <a:ea typeface="Calibri Light"/>
              <a:cs typeface="Calibri Light"/>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9525718-A0DC-13EE-9909-EA24C5762E36}"/>
              </a:ext>
            </a:extLst>
          </p:cNvPr>
          <p:cNvPicPr>
            <a:picLocks noChangeAspect="1"/>
          </p:cNvPicPr>
          <p:nvPr/>
        </p:nvPicPr>
        <p:blipFill rotWithShape="1">
          <a:blip r:embed="rId3"/>
          <a:srcRect l="50056" r="5347"/>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4" name="Rectangle 13">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AD7021A-F9B9-3DEE-2E75-86B646FBED7C}"/>
              </a:ext>
            </a:extLst>
          </p:cNvPr>
          <p:cNvSpPr>
            <a:spLocks noGrp="1"/>
          </p:cNvSpPr>
          <p:nvPr>
            <p:ph idx="1"/>
          </p:nvPr>
        </p:nvSpPr>
        <p:spPr>
          <a:xfrm>
            <a:off x="5410950" y="2052918"/>
            <a:ext cx="4638903" cy="4195481"/>
          </a:xfrm>
        </p:spPr>
        <p:txBody>
          <a:bodyPr vert="horz" lIns="91440" tIns="45720" rIns="91440" bIns="45720" rtlCol="0">
            <a:normAutofit/>
          </a:bodyPr>
          <a:lstStyle/>
          <a:p>
            <a:pPr marL="0" indent="0">
              <a:buNone/>
            </a:pPr>
            <a:r>
              <a:rPr lang="en-US">
                <a:ea typeface="+mn-lt"/>
                <a:cs typeface="+mn-lt"/>
              </a:rPr>
              <a:t>Ensemble methods fall into two broad categories, </a:t>
            </a:r>
            <a:endParaRPr lang="en-US" dirty="0"/>
          </a:p>
          <a:p>
            <a:pPr marL="0" indent="0">
              <a:buNone/>
            </a:pPr>
            <a:r>
              <a:rPr lang="en-US">
                <a:ea typeface="+mn-lt"/>
                <a:cs typeface="+mn-lt"/>
              </a:rPr>
              <a:t>1.sequential ensemble techniques </a:t>
            </a:r>
          </a:p>
          <a:p>
            <a:pPr marL="0" indent="0">
              <a:buNone/>
            </a:pPr>
            <a:r>
              <a:rPr lang="en-US">
                <a:ea typeface="+mn-lt"/>
                <a:cs typeface="+mn-lt"/>
              </a:rPr>
              <a:t>2.parallel ensemble techniques.</a:t>
            </a:r>
            <a:endParaRPr lang="en-US">
              <a:ea typeface="Calibri"/>
              <a:cs typeface="Calibri"/>
            </a:endParaRPr>
          </a:p>
        </p:txBody>
      </p:sp>
    </p:spTree>
    <p:extLst>
      <p:ext uri="{BB962C8B-B14F-4D97-AF65-F5344CB8AC3E}">
        <p14:creationId xmlns:p14="http://schemas.microsoft.com/office/powerpoint/2010/main" val="266589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3D90-710D-6D2F-8EA8-D6EFAFD68424}"/>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AA06EF08-7222-88F0-20D4-98E1482B74BC}"/>
              </a:ext>
            </a:extLst>
          </p:cNvPr>
          <p:cNvSpPr>
            <a:spLocks noGrp="1"/>
          </p:cNvSpPr>
          <p:nvPr>
            <p:ph idx="1"/>
          </p:nvPr>
        </p:nvSpPr>
        <p:spPr>
          <a:xfrm>
            <a:off x="751620" y="1623072"/>
            <a:ext cx="10529156" cy="4625327"/>
          </a:xfrm>
        </p:spPr>
        <p:txBody>
          <a:bodyPr vert="horz" lIns="91440" tIns="45720" rIns="91440" bIns="45720" rtlCol="0" anchor="t">
            <a:normAutofit/>
          </a:bodyPr>
          <a:lstStyle/>
          <a:p>
            <a:pPr algn="just"/>
            <a:r>
              <a:rPr lang="en-US" dirty="0">
                <a:ea typeface="+mj-lt"/>
                <a:cs typeface="+mj-lt"/>
              </a:rPr>
              <a:t>The main idea behind this algorithm is to build models sequentially and these subsequent models try to reduce the errors of the previous model. To reduce the error is done by building a new model on the errors or residuals of the previous model.</a:t>
            </a:r>
            <a:endParaRPr lang="en-US" dirty="0"/>
          </a:p>
          <a:p>
            <a:pPr algn="just">
              <a:buClr>
                <a:srgbClr val="8AD0D6"/>
              </a:buClr>
            </a:pPr>
            <a:r>
              <a:rPr lang="en-US" dirty="0">
                <a:ea typeface="+mj-lt"/>
                <a:cs typeface="+mj-lt"/>
              </a:rPr>
              <a:t>When the target column is continuous, we use </a:t>
            </a:r>
            <a:r>
              <a:rPr lang="en-US" b="1" dirty="0">
                <a:ea typeface="+mj-lt"/>
                <a:cs typeface="+mj-lt"/>
              </a:rPr>
              <a:t>Gradient Boosting Regressor</a:t>
            </a:r>
            <a:r>
              <a:rPr lang="en-US" dirty="0">
                <a:ea typeface="+mj-lt"/>
                <a:cs typeface="+mj-lt"/>
              </a:rPr>
              <a:t> whereas when it is a classification problem, we use </a:t>
            </a:r>
            <a:r>
              <a:rPr lang="en-US" b="1" dirty="0">
                <a:ea typeface="+mj-lt"/>
                <a:cs typeface="+mj-lt"/>
              </a:rPr>
              <a:t>Gradient Boosting Classifier</a:t>
            </a:r>
            <a:r>
              <a:rPr lang="en-US" dirty="0">
                <a:ea typeface="+mj-lt"/>
                <a:cs typeface="+mj-lt"/>
              </a:rPr>
              <a:t>. The only difference between the two is the </a:t>
            </a:r>
            <a:r>
              <a:rPr lang="en-US" i="1" dirty="0">
                <a:ea typeface="+mj-lt"/>
                <a:cs typeface="+mj-lt"/>
              </a:rPr>
              <a:t>“Loss function”</a:t>
            </a:r>
            <a:r>
              <a:rPr lang="en-US" dirty="0">
                <a:ea typeface="+mj-lt"/>
                <a:cs typeface="+mj-lt"/>
              </a:rPr>
              <a:t>. The objective here is to minimize this loss function by adding weak learners using gradient descent. Since it is based on loss function hence for regression problems, we’ll have different loss functions like Mean squared error (</a:t>
            </a:r>
            <a:r>
              <a:rPr lang="en-US" b="1" dirty="0">
                <a:ea typeface="+mj-lt"/>
                <a:cs typeface="+mj-lt"/>
              </a:rPr>
              <a:t>MSE</a:t>
            </a:r>
            <a:r>
              <a:rPr lang="en-US" dirty="0">
                <a:ea typeface="+mj-lt"/>
                <a:cs typeface="+mj-lt"/>
              </a:rPr>
              <a:t>) and for classification, we will have different for </a:t>
            </a:r>
            <a:r>
              <a:rPr lang="en-US" dirty="0" err="1">
                <a:ea typeface="+mj-lt"/>
                <a:cs typeface="+mj-lt"/>
              </a:rPr>
              <a:t>e.g</a:t>
            </a:r>
            <a:r>
              <a:rPr lang="en-US" dirty="0">
                <a:ea typeface="+mj-lt"/>
                <a:cs typeface="+mj-lt"/>
              </a:rPr>
              <a:t> </a:t>
            </a:r>
            <a:r>
              <a:rPr lang="en-US" b="1" dirty="0">
                <a:ea typeface="+mj-lt"/>
                <a:cs typeface="+mj-lt"/>
              </a:rPr>
              <a:t>log-likelihood</a:t>
            </a:r>
            <a:r>
              <a:rPr lang="en-US" dirty="0">
                <a:ea typeface="+mj-lt"/>
                <a:cs typeface="+mj-lt"/>
              </a:rPr>
              <a:t>.</a:t>
            </a:r>
            <a:endParaRPr lang="en-US" dirty="0"/>
          </a:p>
          <a:p>
            <a:pPr>
              <a:buClr>
                <a:srgbClr val="8AD0D6"/>
              </a:buClr>
            </a:pPr>
            <a:endParaRPr lang="en-US" dirty="0"/>
          </a:p>
        </p:txBody>
      </p:sp>
    </p:spTree>
    <p:extLst>
      <p:ext uri="{BB962C8B-B14F-4D97-AF65-F5344CB8AC3E}">
        <p14:creationId xmlns:p14="http://schemas.microsoft.com/office/powerpoint/2010/main" val="2571425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DB5-A0A6-F2A1-1680-6A3E9AADF47B}"/>
              </a:ext>
            </a:extLst>
          </p:cNvPr>
          <p:cNvSpPr>
            <a:spLocks noGrp="1"/>
          </p:cNvSpPr>
          <p:nvPr>
            <p:ph type="title"/>
          </p:nvPr>
        </p:nvSpPr>
        <p:spPr/>
        <p:txBody>
          <a:bodyPr/>
          <a:lstStyle/>
          <a:p>
            <a:r>
              <a:rPr lang="en-US" dirty="0"/>
              <a:t>Steps to Perform Gradient Boosting Regressor</a:t>
            </a:r>
          </a:p>
        </p:txBody>
      </p:sp>
      <p:sp>
        <p:nvSpPr>
          <p:cNvPr id="3" name="Content Placeholder 2">
            <a:extLst>
              <a:ext uri="{FF2B5EF4-FFF2-40B4-BE49-F238E27FC236}">
                <a16:creationId xmlns:a16="http://schemas.microsoft.com/office/drawing/2014/main" id="{F0311DCD-D69F-1F40-1045-BE344388D034}"/>
              </a:ext>
            </a:extLst>
          </p:cNvPr>
          <p:cNvSpPr>
            <a:spLocks noGrp="1"/>
          </p:cNvSpPr>
          <p:nvPr>
            <p:ph idx="1"/>
          </p:nvPr>
        </p:nvSpPr>
        <p:spPr/>
        <p:txBody>
          <a:bodyPr vert="horz" lIns="91440" tIns="45720" rIns="91440" bIns="45720" rtlCol="0" anchor="t">
            <a:normAutofit/>
          </a:bodyPr>
          <a:lstStyle/>
          <a:p>
            <a:r>
              <a:rPr lang="en-US" dirty="0" err="1"/>
              <a:t>Lets</a:t>
            </a:r>
            <a:r>
              <a:rPr lang="en-US" dirty="0"/>
              <a:t> take a dataset</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ea typeface="+mj-lt"/>
                <a:cs typeface="+mj-lt"/>
              </a:rPr>
              <a:t>The first step in gradient boosting is to build a base model to predict the observations in the training dataset. For simplicity we take an average of the target column and assume that to be the predicted value as shown below:</a:t>
            </a:r>
            <a:endParaRPr lang="en-US" dirty="0"/>
          </a:p>
        </p:txBody>
      </p:sp>
      <p:pic>
        <p:nvPicPr>
          <p:cNvPr id="4" name="Picture 4">
            <a:extLst>
              <a:ext uri="{FF2B5EF4-FFF2-40B4-BE49-F238E27FC236}">
                <a16:creationId xmlns:a16="http://schemas.microsoft.com/office/drawing/2014/main" id="{79B59466-E81E-5F91-0902-AEFD6856B9B4}"/>
              </a:ext>
            </a:extLst>
          </p:cNvPr>
          <p:cNvPicPr>
            <a:picLocks noChangeAspect="1"/>
          </p:cNvPicPr>
          <p:nvPr/>
        </p:nvPicPr>
        <p:blipFill>
          <a:blip r:embed="rId2"/>
          <a:stretch>
            <a:fillRect/>
          </a:stretch>
        </p:blipFill>
        <p:spPr>
          <a:xfrm>
            <a:off x="2309611" y="2635161"/>
            <a:ext cx="6982495" cy="1866721"/>
          </a:xfrm>
          <a:prstGeom prst="rect">
            <a:avLst/>
          </a:prstGeom>
        </p:spPr>
      </p:pic>
    </p:spTree>
    <p:extLst>
      <p:ext uri="{BB962C8B-B14F-4D97-AF65-F5344CB8AC3E}">
        <p14:creationId xmlns:p14="http://schemas.microsoft.com/office/powerpoint/2010/main" val="325948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C944-C4D4-11F5-CF2E-12E4489C5355}"/>
              </a:ext>
            </a:extLst>
          </p:cNvPr>
          <p:cNvSpPr>
            <a:spLocks noGrp="1"/>
          </p:cNvSpPr>
          <p:nvPr>
            <p:ph type="title"/>
          </p:nvPr>
        </p:nvSpPr>
        <p:spPr>
          <a:xfrm>
            <a:off x="646111" y="184409"/>
            <a:ext cx="9404723" cy="799516"/>
          </a:xfrm>
        </p:spPr>
        <p:txBody>
          <a:bodyPr/>
          <a:lstStyle/>
          <a:p>
            <a:r>
              <a:rPr lang="en-US" dirty="0"/>
              <a:t>Step 1</a:t>
            </a:r>
          </a:p>
        </p:txBody>
      </p:sp>
      <p:sp>
        <p:nvSpPr>
          <p:cNvPr id="3" name="Content Placeholder 2">
            <a:extLst>
              <a:ext uri="{FF2B5EF4-FFF2-40B4-BE49-F238E27FC236}">
                <a16:creationId xmlns:a16="http://schemas.microsoft.com/office/drawing/2014/main" id="{EB9BC83C-5B1D-0281-8E72-3C649BD75770}"/>
              </a:ext>
            </a:extLst>
          </p:cNvPr>
          <p:cNvSpPr>
            <a:spLocks noGrp="1"/>
          </p:cNvSpPr>
          <p:nvPr>
            <p:ph idx="1"/>
          </p:nvPr>
        </p:nvSpPr>
        <p:spPr>
          <a:xfrm>
            <a:off x="555960" y="1237257"/>
            <a:ext cx="10674456" cy="5268719"/>
          </a:xfrm>
        </p:spPr>
        <p:txBody>
          <a:bodyPr vert="horz" lIns="91440" tIns="45720" rIns="91440" bIns="45720" rtlCol="0" anchor="t">
            <a:normAutofit/>
          </a:bodyPr>
          <a:lstStyle/>
          <a:p>
            <a:r>
              <a:rPr lang="en-US" dirty="0">
                <a:ea typeface="+mj-lt"/>
                <a:cs typeface="+mj-lt"/>
              </a:rPr>
              <a:t>The model should be initialized with a function F0(x). F0(x) should be a function which minimizes the loss function or MSE (mean squared error), in this case :</a:t>
            </a:r>
          </a:p>
          <a:p>
            <a:pPr>
              <a:buClr>
                <a:srgbClr val="8AD0D6"/>
              </a:buClr>
            </a:pPr>
            <a:endParaRPr lang="en-US" dirty="0"/>
          </a:p>
          <a:p>
            <a:pPr>
              <a:buClr>
                <a:srgbClr val="8AD0D6"/>
              </a:buClr>
            </a:pPr>
            <a:endParaRPr lang="en-US" dirty="0"/>
          </a:p>
          <a:p>
            <a:pPr>
              <a:buClr>
                <a:srgbClr val="8AD0D6"/>
              </a:buClr>
            </a:pPr>
            <a:endParaRPr lang="en-US" dirty="0">
              <a:ea typeface="+mj-lt"/>
              <a:cs typeface="+mj-lt"/>
            </a:endParaRPr>
          </a:p>
          <a:p>
            <a:pPr>
              <a:buClr>
                <a:srgbClr val="8AD0D6"/>
              </a:buClr>
            </a:pPr>
            <a:endParaRPr lang="en-US" dirty="0">
              <a:ea typeface="+mj-lt"/>
              <a:cs typeface="+mj-lt"/>
            </a:endParaRPr>
          </a:p>
          <a:p>
            <a:pPr>
              <a:buClr>
                <a:srgbClr val="8AD0D6"/>
              </a:buClr>
            </a:pPr>
            <a:endParaRPr lang="en-US" dirty="0">
              <a:ea typeface="+mj-lt"/>
              <a:cs typeface="+mj-lt"/>
            </a:endParaRPr>
          </a:p>
          <a:p>
            <a:pPr>
              <a:buClr>
                <a:srgbClr val="8AD0D6"/>
              </a:buClr>
            </a:pPr>
            <a:r>
              <a:rPr lang="en-US" dirty="0">
                <a:ea typeface="+mj-lt"/>
                <a:cs typeface="+mj-lt"/>
              </a:rPr>
              <a:t>Taking the first differential of the above equation with respect to γ, it is seen that the function minimizes at the mean </a:t>
            </a:r>
            <a:r>
              <a:rPr lang="en-US" dirty="0" err="1">
                <a:ea typeface="+mj-lt"/>
                <a:cs typeface="+mj-lt"/>
              </a:rPr>
              <a:t>i</a:t>
            </a:r>
            <a:r>
              <a:rPr lang="en-US" dirty="0">
                <a:ea typeface="+mj-lt"/>
                <a:cs typeface="+mj-lt"/>
              </a:rPr>
              <a:t>=1nyin. So, the boosting model could be initiated with:</a:t>
            </a:r>
            <a:endParaRPr lang="en-US"/>
          </a:p>
          <a:p>
            <a:pPr>
              <a:buClr>
                <a:srgbClr val="8AD0D6"/>
              </a:buClr>
            </a:pPr>
            <a:endParaRPr lang="en-US" dirty="0"/>
          </a:p>
        </p:txBody>
      </p:sp>
      <p:pic>
        <p:nvPicPr>
          <p:cNvPr id="4" name="Picture 4">
            <a:extLst>
              <a:ext uri="{FF2B5EF4-FFF2-40B4-BE49-F238E27FC236}">
                <a16:creationId xmlns:a16="http://schemas.microsoft.com/office/drawing/2014/main" id="{925D1F6F-DA92-1448-5945-F83519578EF4}"/>
              </a:ext>
            </a:extLst>
          </p:cNvPr>
          <p:cNvPicPr>
            <a:picLocks noChangeAspect="1"/>
          </p:cNvPicPr>
          <p:nvPr/>
        </p:nvPicPr>
        <p:blipFill>
          <a:blip r:embed="rId2"/>
          <a:stretch>
            <a:fillRect/>
          </a:stretch>
        </p:blipFill>
        <p:spPr>
          <a:xfrm>
            <a:off x="2422991" y="2452860"/>
            <a:ext cx="5269990" cy="1190280"/>
          </a:xfrm>
          <a:prstGeom prst="rect">
            <a:avLst/>
          </a:prstGeom>
        </p:spPr>
      </p:pic>
      <p:pic>
        <p:nvPicPr>
          <p:cNvPr id="5" name="Picture 5">
            <a:extLst>
              <a:ext uri="{FF2B5EF4-FFF2-40B4-BE49-F238E27FC236}">
                <a16:creationId xmlns:a16="http://schemas.microsoft.com/office/drawing/2014/main" id="{3726F3D5-4FC1-B4A2-F975-03B339DEB531}"/>
              </a:ext>
            </a:extLst>
          </p:cNvPr>
          <p:cNvPicPr>
            <a:picLocks noChangeAspect="1"/>
          </p:cNvPicPr>
          <p:nvPr/>
        </p:nvPicPr>
        <p:blipFill>
          <a:blip r:embed="rId3"/>
          <a:stretch>
            <a:fillRect/>
          </a:stretch>
        </p:blipFill>
        <p:spPr>
          <a:xfrm>
            <a:off x="3048873" y="5268199"/>
            <a:ext cx="1983749" cy="861409"/>
          </a:xfrm>
          <a:prstGeom prst="rect">
            <a:avLst/>
          </a:prstGeom>
        </p:spPr>
      </p:pic>
    </p:spTree>
    <p:extLst>
      <p:ext uri="{BB962C8B-B14F-4D97-AF65-F5344CB8AC3E}">
        <p14:creationId xmlns:p14="http://schemas.microsoft.com/office/powerpoint/2010/main" val="257296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C4ED-524B-1319-9301-987F13F13BB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293A9DB-8833-B6B2-5DDB-F4A4EBCBD9A1}"/>
              </a:ext>
            </a:extLst>
          </p:cNvPr>
          <p:cNvPicPr>
            <a:picLocks noGrp="1" noChangeAspect="1"/>
          </p:cNvPicPr>
          <p:nvPr>
            <p:ph idx="1"/>
          </p:nvPr>
        </p:nvPicPr>
        <p:blipFill>
          <a:blip r:embed="rId2"/>
          <a:stretch>
            <a:fillRect/>
          </a:stretch>
        </p:blipFill>
        <p:spPr>
          <a:xfrm>
            <a:off x="1253507" y="1992239"/>
            <a:ext cx="8753475" cy="3028950"/>
          </a:xfrm>
        </p:spPr>
      </p:pic>
      <p:sp>
        <p:nvSpPr>
          <p:cNvPr id="3" name="TextBox 2">
            <a:extLst>
              <a:ext uri="{FF2B5EF4-FFF2-40B4-BE49-F238E27FC236}">
                <a16:creationId xmlns:a16="http://schemas.microsoft.com/office/drawing/2014/main" id="{7A64E707-B155-03D5-5558-6642C96D4DAB}"/>
              </a:ext>
            </a:extLst>
          </p:cNvPr>
          <p:cNvSpPr txBox="1"/>
          <p:nvPr/>
        </p:nvSpPr>
        <p:spPr>
          <a:xfrm>
            <a:off x="1386626" y="5507865"/>
            <a:ext cx="89894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https://www.analyticsvidhya.com/blog/2021/09/gradient-boosting-algorithm-a-complete-guide-for-beginners/</a:t>
            </a:r>
          </a:p>
        </p:txBody>
      </p:sp>
    </p:spTree>
    <p:extLst>
      <p:ext uri="{BB962C8B-B14F-4D97-AF65-F5344CB8AC3E}">
        <p14:creationId xmlns:p14="http://schemas.microsoft.com/office/powerpoint/2010/main" val="2028623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F823-1AC0-8E0B-BDB3-6B94F68E26BC}"/>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7C9783B3-488D-6E03-36D3-B8FB22B5E9B6}"/>
              </a:ext>
            </a:extLst>
          </p:cNvPr>
          <p:cNvSpPr>
            <a:spLocks noGrp="1"/>
          </p:cNvSpPr>
          <p:nvPr>
            <p:ph idx="1"/>
          </p:nvPr>
        </p:nvSpPr>
        <p:spPr/>
        <p:txBody>
          <a:bodyPr vert="horz" lIns="91440" tIns="45720" rIns="91440" bIns="45720" rtlCol="0" anchor="t">
            <a:normAutofit/>
          </a:bodyPr>
          <a:lstStyle/>
          <a:p>
            <a:r>
              <a:rPr lang="en-US" dirty="0">
                <a:ea typeface="+mj-lt"/>
                <a:cs typeface="+mj-lt"/>
              </a:rPr>
              <a:t>The next step is to calculate the pseudo residuals which are (observed value – predicted value)</a:t>
            </a:r>
          </a:p>
          <a:p>
            <a:pPr>
              <a:buClr>
                <a:srgbClr val="8AD0D6"/>
              </a:buClr>
            </a:pPr>
            <a:endParaRPr lang="en-US" dirty="0"/>
          </a:p>
          <a:p>
            <a:pPr>
              <a:buClr>
                <a:srgbClr val="8AD0D6"/>
              </a:buClr>
            </a:pPr>
            <a:endParaRPr lang="en-US" dirty="0"/>
          </a:p>
        </p:txBody>
      </p:sp>
      <p:pic>
        <p:nvPicPr>
          <p:cNvPr id="4" name="Picture 4">
            <a:extLst>
              <a:ext uri="{FF2B5EF4-FFF2-40B4-BE49-F238E27FC236}">
                <a16:creationId xmlns:a16="http://schemas.microsoft.com/office/drawing/2014/main" id="{8CFE61D0-5C77-2C23-4D38-583C8BAE75D7}"/>
              </a:ext>
            </a:extLst>
          </p:cNvPr>
          <p:cNvPicPr>
            <a:picLocks noChangeAspect="1"/>
          </p:cNvPicPr>
          <p:nvPr/>
        </p:nvPicPr>
        <p:blipFill>
          <a:blip r:embed="rId2"/>
          <a:stretch>
            <a:fillRect/>
          </a:stretch>
        </p:blipFill>
        <p:spPr>
          <a:xfrm>
            <a:off x="1515416" y="3147054"/>
            <a:ext cx="8989451" cy="3107469"/>
          </a:xfrm>
          <a:prstGeom prst="rect">
            <a:avLst/>
          </a:prstGeom>
        </p:spPr>
      </p:pic>
    </p:spTree>
    <p:extLst>
      <p:ext uri="{BB962C8B-B14F-4D97-AF65-F5344CB8AC3E}">
        <p14:creationId xmlns:p14="http://schemas.microsoft.com/office/powerpoint/2010/main" val="3654539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2ADC-8604-F69E-203A-BA0B10286881}"/>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2AD72F4C-D498-F6DA-3A82-2DDA7498298A}"/>
              </a:ext>
            </a:extLst>
          </p:cNvPr>
          <p:cNvSpPr>
            <a:spLocks noGrp="1"/>
          </p:cNvSpPr>
          <p:nvPr>
            <p:ph idx="1"/>
          </p:nvPr>
        </p:nvSpPr>
        <p:spPr/>
        <p:txBody>
          <a:bodyPr vert="horz" lIns="91440" tIns="45720" rIns="91440" bIns="45720" rtlCol="0" anchor="t">
            <a:normAutofit/>
          </a:bodyPr>
          <a:lstStyle/>
          <a:p>
            <a:r>
              <a:rPr lang="en-US" dirty="0"/>
              <a:t>Build a decision tree by considering residual as target variable.</a:t>
            </a:r>
          </a:p>
          <a:p>
            <a:pPr>
              <a:buClr>
                <a:srgbClr val="8AD0D6"/>
              </a:buClr>
            </a:pPr>
            <a:r>
              <a:rPr lang="en-US" dirty="0"/>
              <a:t>In </a:t>
            </a:r>
            <a:r>
              <a:rPr lang="en-US" dirty="0" err="1"/>
              <a:t>Gardient</a:t>
            </a:r>
            <a:r>
              <a:rPr lang="en-US" dirty="0"/>
              <a:t> boosting </a:t>
            </a:r>
            <a:r>
              <a:rPr lang="en-US" dirty="0" err="1"/>
              <a:t>max_depth</a:t>
            </a:r>
            <a:r>
              <a:rPr lang="en-US" dirty="0"/>
              <a:t> is limited between 8 to 32.</a:t>
            </a:r>
          </a:p>
          <a:p>
            <a:pPr>
              <a:buClr>
                <a:srgbClr val="8AD0D6"/>
              </a:buClr>
            </a:pPr>
            <a:r>
              <a:rPr lang="en-US" dirty="0"/>
              <a:t>Get the output(Residual) by predicting the data from decision tree .</a:t>
            </a:r>
          </a:p>
          <a:p>
            <a:pPr>
              <a:buClr>
                <a:srgbClr val="8AD0D6"/>
              </a:buClr>
            </a:pPr>
            <a:r>
              <a:rPr lang="en-US" dirty="0"/>
              <a:t>Use Learning rate to get new output.</a:t>
            </a:r>
          </a:p>
          <a:p>
            <a:pPr>
              <a:buClr>
                <a:srgbClr val="8AD0D6"/>
              </a:buClr>
            </a:pPr>
            <a:r>
              <a:rPr lang="en-US" dirty="0"/>
              <a:t>Gradient Boosting has the learning rate 0 to 1.</a:t>
            </a:r>
          </a:p>
          <a:p>
            <a:pPr>
              <a:buClr>
                <a:srgbClr val="8AD0D6"/>
              </a:buClr>
            </a:pPr>
            <a:endParaRPr lang="en-US" dirty="0"/>
          </a:p>
        </p:txBody>
      </p:sp>
    </p:spTree>
    <p:extLst>
      <p:ext uri="{BB962C8B-B14F-4D97-AF65-F5344CB8AC3E}">
        <p14:creationId xmlns:p14="http://schemas.microsoft.com/office/powerpoint/2010/main" val="2181827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EFD2-B664-D94E-3A2E-B3C14FF07421}"/>
              </a:ext>
            </a:extLst>
          </p:cNvPr>
          <p:cNvSpPr>
            <a:spLocks noGrp="1"/>
          </p:cNvSpPr>
          <p:nvPr>
            <p:ph type="title"/>
          </p:nvPr>
        </p:nvSpPr>
        <p:spPr/>
        <p:txBody>
          <a:bodyPr/>
          <a:lstStyle/>
          <a:p>
            <a:r>
              <a:rPr lang="en-US" dirty="0"/>
              <a:t>Step 4 </a:t>
            </a:r>
          </a:p>
        </p:txBody>
      </p:sp>
      <p:sp>
        <p:nvSpPr>
          <p:cNvPr id="3" name="Content Placeholder 2">
            <a:extLst>
              <a:ext uri="{FF2B5EF4-FFF2-40B4-BE49-F238E27FC236}">
                <a16:creationId xmlns:a16="http://schemas.microsoft.com/office/drawing/2014/main" id="{C40E3CA4-A71F-647B-EC65-0F6E288533A4}"/>
              </a:ext>
            </a:extLst>
          </p:cNvPr>
          <p:cNvSpPr>
            <a:spLocks noGrp="1"/>
          </p:cNvSpPr>
          <p:nvPr>
            <p:ph idx="1"/>
          </p:nvPr>
        </p:nvSpPr>
        <p:spPr/>
        <p:txBody>
          <a:bodyPr vert="horz" lIns="91440" tIns="45720" rIns="91440" bIns="45720" rtlCol="0" anchor="t">
            <a:normAutofit/>
          </a:bodyPr>
          <a:lstStyle/>
          <a:p>
            <a:r>
              <a:rPr lang="en-US" dirty="0"/>
              <a:t>Update the prediction by the following formula.</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t>Repeat from the step 2 by calculating residuals again.</a:t>
            </a:r>
          </a:p>
        </p:txBody>
      </p:sp>
      <p:pic>
        <p:nvPicPr>
          <p:cNvPr id="4" name="Picture 4">
            <a:extLst>
              <a:ext uri="{FF2B5EF4-FFF2-40B4-BE49-F238E27FC236}">
                <a16:creationId xmlns:a16="http://schemas.microsoft.com/office/drawing/2014/main" id="{48057277-724E-1BF9-3E06-ED1E6CB34F68}"/>
              </a:ext>
            </a:extLst>
          </p:cNvPr>
          <p:cNvPicPr>
            <a:picLocks noChangeAspect="1"/>
          </p:cNvPicPr>
          <p:nvPr/>
        </p:nvPicPr>
        <p:blipFill>
          <a:blip r:embed="rId2"/>
          <a:stretch>
            <a:fillRect/>
          </a:stretch>
        </p:blipFill>
        <p:spPr>
          <a:xfrm>
            <a:off x="1032457" y="3326861"/>
            <a:ext cx="9086044" cy="1363377"/>
          </a:xfrm>
          <a:prstGeom prst="rect">
            <a:avLst/>
          </a:prstGeom>
        </p:spPr>
      </p:pic>
    </p:spTree>
    <p:extLst>
      <p:ext uri="{BB962C8B-B14F-4D97-AF65-F5344CB8AC3E}">
        <p14:creationId xmlns:p14="http://schemas.microsoft.com/office/powerpoint/2010/main" val="3612914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4393-4677-8DD6-0CA5-BDBC5D5C97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1EA272-3ADD-3DF2-CD9C-B3BA7F8F3A4D}"/>
              </a:ext>
            </a:extLst>
          </p:cNvPr>
          <p:cNvSpPr>
            <a:spLocks noGrp="1"/>
          </p:cNvSpPr>
          <p:nvPr>
            <p:ph idx="1"/>
          </p:nvPr>
        </p:nvSpPr>
        <p:spPr/>
        <p:txBody>
          <a:bodyPr vert="horz" lIns="91440" tIns="45720" rIns="91440" bIns="45720" rtlCol="0" anchor="t">
            <a:normAutofit/>
          </a:bodyPr>
          <a:lstStyle/>
          <a:p>
            <a:r>
              <a:rPr lang="en-US" dirty="0"/>
              <a:t>In case of Classification, we have to change only one thing which is finding out the likelihood of target.</a:t>
            </a:r>
          </a:p>
          <a:p>
            <a:pPr>
              <a:buClr>
                <a:srgbClr val="8AD0D6"/>
              </a:buClr>
            </a:pPr>
            <a:endParaRPr lang="en-US" dirty="0"/>
          </a:p>
          <a:p>
            <a:pPr>
              <a:buClr>
                <a:srgbClr val="8AD0D6"/>
              </a:buClr>
            </a:pPr>
            <a:r>
              <a:rPr lang="en-US" dirty="0"/>
              <a:t> L= log(Total no of yes / Total no of No)</a:t>
            </a:r>
          </a:p>
          <a:p>
            <a:pPr>
              <a:buClr>
                <a:srgbClr val="8AD0D6"/>
              </a:buClr>
            </a:pPr>
            <a:r>
              <a:rPr lang="en-US" dirty="0"/>
              <a:t>Then we have to perform the same step by calculating the residual like Regression.</a:t>
            </a:r>
          </a:p>
        </p:txBody>
      </p:sp>
    </p:spTree>
    <p:extLst>
      <p:ext uri="{BB962C8B-B14F-4D97-AF65-F5344CB8AC3E}">
        <p14:creationId xmlns:p14="http://schemas.microsoft.com/office/powerpoint/2010/main" val="1267683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FC3-1C67-FEFF-7199-276C84A705AA}"/>
              </a:ext>
            </a:extLst>
          </p:cNvPr>
          <p:cNvSpPr>
            <a:spLocks noGrp="1"/>
          </p:cNvSpPr>
          <p:nvPr>
            <p:ph type="title"/>
          </p:nvPr>
        </p:nvSpPr>
        <p:spPr/>
        <p:txBody>
          <a:bodyPr/>
          <a:lstStyle/>
          <a:p>
            <a:r>
              <a:rPr lang="en-US" dirty="0" err="1"/>
              <a:t>XGboost</a:t>
            </a:r>
          </a:p>
        </p:txBody>
      </p:sp>
      <p:sp>
        <p:nvSpPr>
          <p:cNvPr id="3" name="Content Placeholder 2">
            <a:extLst>
              <a:ext uri="{FF2B5EF4-FFF2-40B4-BE49-F238E27FC236}">
                <a16:creationId xmlns:a16="http://schemas.microsoft.com/office/drawing/2014/main" id="{8B720B09-76ED-30C6-1C23-7E67D0A2488A}"/>
              </a:ext>
            </a:extLst>
          </p:cNvPr>
          <p:cNvSpPr>
            <a:spLocks noGrp="1"/>
          </p:cNvSpPr>
          <p:nvPr>
            <p:ph idx="1"/>
          </p:nvPr>
        </p:nvSpPr>
        <p:spPr>
          <a:xfrm>
            <a:off x="1103312" y="2052918"/>
            <a:ext cx="9689002" cy="4195481"/>
          </a:xfrm>
        </p:spPr>
        <p:txBody>
          <a:bodyPr vert="horz" lIns="91440" tIns="45720" rIns="91440" bIns="45720" rtlCol="0" anchor="t">
            <a:normAutofit/>
          </a:bodyPr>
          <a:lstStyle/>
          <a:p>
            <a:r>
              <a:rPr lang="en-US" dirty="0" err="1">
                <a:ea typeface="+mj-lt"/>
                <a:cs typeface="+mj-lt"/>
              </a:rPr>
              <a:t>XGBoost</a:t>
            </a:r>
            <a:r>
              <a:rPr lang="en-US" dirty="0">
                <a:ea typeface="+mj-lt"/>
                <a:cs typeface="+mj-lt"/>
              </a:rPr>
              <a:t> stands for </a:t>
            </a:r>
            <a:r>
              <a:rPr lang="en-US" dirty="0" err="1">
                <a:ea typeface="+mj-lt"/>
                <a:cs typeface="+mj-lt"/>
              </a:rPr>
              <a:t>e</a:t>
            </a:r>
            <a:r>
              <a:rPr lang="en-US" b="1" dirty="0" err="1">
                <a:ea typeface="+mj-lt"/>
                <a:cs typeface="+mj-lt"/>
              </a:rPr>
              <a:t>X</a:t>
            </a:r>
            <a:r>
              <a:rPr lang="en-US" dirty="0" err="1">
                <a:ea typeface="+mj-lt"/>
                <a:cs typeface="+mj-lt"/>
              </a:rPr>
              <a:t>treme</a:t>
            </a:r>
            <a:r>
              <a:rPr lang="en-US" dirty="0">
                <a:ea typeface="+mj-lt"/>
                <a:cs typeface="+mj-lt"/>
              </a:rPr>
              <a:t> </a:t>
            </a:r>
            <a:r>
              <a:rPr lang="en-US" b="1" dirty="0">
                <a:ea typeface="+mj-lt"/>
                <a:cs typeface="+mj-lt"/>
              </a:rPr>
              <a:t>G</a:t>
            </a:r>
            <a:r>
              <a:rPr lang="en-US" dirty="0">
                <a:ea typeface="+mj-lt"/>
                <a:cs typeface="+mj-lt"/>
              </a:rPr>
              <a:t>radient </a:t>
            </a:r>
            <a:r>
              <a:rPr lang="en-US" b="1" dirty="0">
                <a:ea typeface="+mj-lt"/>
                <a:cs typeface="+mj-lt"/>
              </a:rPr>
              <a:t>Boost</a:t>
            </a:r>
            <a:r>
              <a:rPr lang="en-US" dirty="0">
                <a:ea typeface="+mj-lt"/>
                <a:cs typeface="+mj-lt"/>
              </a:rPr>
              <a:t>ing and it’s an open-source implementation of the </a:t>
            </a:r>
            <a:r>
              <a:rPr lang="en-US" b="1" dirty="0">
                <a:ea typeface="+mj-lt"/>
                <a:cs typeface="+mj-lt"/>
              </a:rPr>
              <a:t>gradient boosted trees</a:t>
            </a:r>
            <a:r>
              <a:rPr lang="en-US" dirty="0">
                <a:ea typeface="+mj-lt"/>
                <a:cs typeface="+mj-lt"/>
              </a:rPr>
              <a:t> algorithm. It has been one of the most popular machine learning techniques in Kaggle competitions, due to its prediction power and ease of use. It is a </a:t>
            </a:r>
            <a:r>
              <a:rPr lang="en-US" b="1" dirty="0">
                <a:ea typeface="+mj-lt"/>
                <a:cs typeface="+mj-lt"/>
              </a:rPr>
              <a:t>supervised learning</a:t>
            </a:r>
            <a:r>
              <a:rPr lang="en-US" dirty="0">
                <a:ea typeface="+mj-lt"/>
                <a:cs typeface="+mj-lt"/>
              </a:rPr>
              <a:t> algorithm that can be used for </a:t>
            </a:r>
            <a:r>
              <a:rPr lang="en-US" b="1" dirty="0">
                <a:ea typeface="+mj-lt"/>
                <a:cs typeface="+mj-lt"/>
              </a:rPr>
              <a:t>regression </a:t>
            </a:r>
            <a:r>
              <a:rPr lang="en-US" dirty="0">
                <a:ea typeface="+mj-lt"/>
                <a:cs typeface="+mj-lt"/>
              </a:rPr>
              <a:t>or </a:t>
            </a:r>
            <a:r>
              <a:rPr lang="en-US" b="1" dirty="0">
                <a:ea typeface="+mj-lt"/>
                <a:cs typeface="+mj-lt"/>
              </a:rPr>
              <a:t>classification </a:t>
            </a:r>
            <a:r>
              <a:rPr lang="en-US" dirty="0">
                <a:ea typeface="+mj-lt"/>
                <a:cs typeface="+mj-lt"/>
              </a:rPr>
              <a:t>tasks.</a:t>
            </a:r>
          </a:p>
          <a:p>
            <a:pPr>
              <a:buClr>
                <a:srgbClr val="8AD0D6"/>
              </a:buClr>
            </a:pPr>
            <a:endParaRPr lang="en-US" dirty="0"/>
          </a:p>
          <a:p>
            <a:pPr>
              <a:buClr>
                <a:srgbClr val="8AD0D6"/>
              </a:buClr>
            </a:pPr>
            <a:r>
              <a:rPr lang="en-US" dirty="0" err="1">
                <a:ea typeface="+mj-lt"/>
                <a:cs typeface="+mj-lt"/>
              </a:rPr>
              <a:t>XGBoost</a:t>
            </a:r>
            <a:r>
              <a:rPr lang="en-US" dirty="0">
                <a:ea typeface="+mj-lt"/>
                <a:cs typeface="+mj-lt"/>
              </a:rPr>
              <a:t> has performed quite well for </a:t>
            </a:r>
            <a:r>
              <a:rPr lang="en-US" b="1" dirty="0">
                <a:ea typeface="+mj-lt"/>
                <a:cs typeface="+mj-lt"/>
              </a:rPr>
              <a:t>structured</a:t>
            </a:r>
            <a:r>
              <a:rPr lang="en-US" dirty="0">
                <a:ea typeface="+mj-lt"/>
                <a:cs typeface="+mj-lt"/>
              </a:rPr>
              <a:t>, tabular data. If you are dealing with </a:t>
            </a:r>
            <a:r>
              <a:rPr lang="en-US" b="1" dirty="0">
                <a:ea typeface="+mj-lt"/>
                <a:cs typeface="+mj-lt"/>
              </a:rPr>
              <a:t>non-structured</a:t>
            </a:r>
            <a:r>
              <a:rPr lang="en-US" dirty="0">
                <a:ea typeface="+mj-lt"/>
                <a:cs typeface="+mj-lt"/>
              </a:rPr>
              <a:t> data such as images, </a:t>
            </a:r>
            <a:r>
              <a:rPr lang="en-US" b="1" dirty="0">
                <a:ea typeface="+mj-lt"/>
                <a:cs typeface="+mj-lt"/>
              </a:rPr>
              <a:t>neural networks</a:t>
            </a:r>
            <a:r>
              <a:rPr lang="en-US" dirty="0">
                <a:ea typeface="+mj-lt"/>
                <a:cs typeface="+mj-lt"/>
              </a:rPr>
              <a:t> are usually a better option.</a:t>
            </a:r>
          </a:p>
        </p:txBody>
      </p:sp>
    </p:spTree>
    <p:extLst>
      <p:ext uri="{BB962C8B-B14F-4D97-AF65-F5344CB8AC3E}">
        <p14:creationId xmlns:p14="http://schemas.microsoft.com/office/powerpoint/2010/main" val="368880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C941-EBEB-4E3A-90ED-B23C00E6917D}"/>
              </a:ext>
            </a:extLst>
          </p:cNvPr>
          <p:cNvSpPr>
            <a:spLocks noGrp="1"/>
          </p:cNvSpPr>
          <p:nvPr>
            <p:ph type="title"/>
          </p:nvPr>
        </p:nvSpPr>
        <p:spPr/>
        <p:txBody>
          <a:bodyPr/>
          <a:lstStyle/>
          <a:p>
            <a:r>
              <a:rPr lang="en-US" dirty="0"/>
              <a:t>Import </a:t>
            </a:r>
            <a:r>
              <a:rPr lang="en-US" dirty="0" err="1"/>
              <a:t>Xgboost</a:t>
            </a:r>
          </a:p>
        </p:txBody>
      </p:sp>
      <p:sp>
        <p:nvSpPr>
          <p:cNvPr id="3" name="Content Placeholder 2">
            <a:extLst>
              <a:ext uri="{FF2B5EF4-FFF2-40B4-BE49-F238E27FC236}">
                <a16:creationId xmlns:a16="http://schemas.microsoft.com/office/drawing/2014/main" id="{C929A362-CC89-2B48-CAC6-AFA2B41EF678}"/>
              </a:ext>
            </a:extLst>
          </p:cNvPr>
          <p:cNvSpPr>
            <a:spLocks noGrp="1"/>
          </p:cNvSpPr>
          <p:nvPr>
            <p:ph idx="1"/>
          </p:nvPr>
        </p:nvSpPr>
        <p:spPr/>
        <p:txBody>
          <a:bodyPr vert="horz" lIns="91440" tIns="45720" rIns="91440" bIns="45720" rtlCol="0" anchor="t">
            <a:normAutofit/>
          </a:bodyPr>
          <a:lstStyle/>
          <a:p>
            <a:r>
              <a:rPr lang="en-US" dirty="0">
                <a:ea typeface="+mj-lt"/>
                <a:cs typeface="+mj-lt"/>
              </a:rPr>
              <a:t>from </a:t>
            </a:r>
            <a:r>
              <a:rPr lang="en-US" dirty="0" err="1">
                <a:ea typeface="+mj-lt"/>
                <a:cs typeface="+mj-lt"/>
              </a:rPr>
              <a:t>xgboost</a:t>
            </a:r>
            <a:r>
              <a:rPr lang="en-US" dirty="0">
                <a:ea typeface="+mj-lt"/>
                <a:cs typeface="+mj-lt"/>
              </a:rPr>
              <a:t> import </a:t>
            </a:r>
            <a:r>
              <a:rPr lang="en-US" dirty="0" err="1">
                <a:ea typeface="+mj-lt"/>
                <a:cs typeface="+mj-lt"/>
              </a:rPr>
              <a:t>XGBClassifier</a:t>
            </a:r>
            <a:r>
              <a:rPr lang="en-US" dirty="0">
                <a:ea typeface="+mj-lt"/>
                <a:cs typeface="+mj-lt"/>
              </a:rPr>
              <a:t> , </a:t>
            </a:r>
            <a:r>
              <a:rPr lang="en-US" dirty="0" err="1">
                <a:ea typeface="+mj-lt"/>
                <a:cs typeface="+mj-lt"/>
              </a:rPr>
              <a:t>XGBRegressor</a:t>
            </a:r>
          </a:p>
          <a:p>
            <a:pPr>
              <a:buClr>
                <a:srgbClr val="8AD0D6"/>
              </a:buClr>
            </a:pPr>
            <a:endParaRPr lang="en-US" dirty="0"/>
          </a:p>
          <a:p>
            <a:pPr>
              <a:buClr>
                <a:srgbClr val="8AD0D6"/>
              </a:buClr>
            </a:pPr>
            <a:r>
              <a:rPr lang="en-US" dirty="0"/>
              <a:t>As it is not available default in </a:t>
            </a:r>
            <a:r>
              <a:rPr lang="en-US" dirty="0" err="1"/>
              <a:t>sklearn</a:t>
            </a:r>
            <a:r>
              <a:rPr lang="en-US" dirty="0"/>
              <a:t>, we have to import it manually.</a:t>
            </a:r>
          </a:p>
        </p:txBody>
      </p:sp>
    </p:spTree>
    <p:extLst>
      <p:ext uri="{BB962C8B-B14F-4D97-AF65-F5344CB8AC3E}">
        <p14:creationId xmlns:p14="http://schemas.microsoft.com/office/powerpoint/2010/main" val="416168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4A99-7A78-CFEC-05C4-B54D9CA4B0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668E62-4A17-7DDB-8A7C-A41054A485A2}"/>
              </a:ext>
            </a:extLst>
          </p:cNvPr>
          <p:cNvSpPr>
            <a:spLocks noGrp="1"/>
          </p:cNvSpPr>
          <p:nvPr>
            <p:ph idx="1"/>
          </p:nvPr>
        </p:nvSpPr>
        <p:spPr/>
        <p:txBody>
          <a:bodyPr vert="horz" lIns="91440" tIns="45720" rIns="91440" bIns="45720" rtlCol="0" anchor="t">
            <a:normAutofit/>
          </a:bodyPr>
          <a:lstStyle/>
          <a:p>
            <a:r>
              <a:rPr lang="en-US" b="1" dirty="0">
                <a:ea typeface="+mn-lt"/>
                <a:cs typeface="+mn-lt"/>
              </a:rPr>
              <a:t>Sequential ensemble techniques</a:t>
            </a:r>
            <a:r>
              <a:rPr lang="en-US" dirty="0">
                <a:ea typeface="+mn-lt"/>
                <a:cs typeface="+mn-lt"/>
              </a:rPr>
              <a:t> generate base learners in a sequence, e.g., Adaptive Boosting (AdaBoost). The sequential generation of base learners promotes the dependence between the base learners. The performance of the model is then improved by assigning higher weights to previously misrepresented learners.</a:t>
            </a:r>
            <a:endParaRPr lang="en-US" dirty="0"/>
          </a:p>
        </p:txBody>
      </p:sp>
    </p:spTree>
    <p:extLst>
      <p:ext uri="{BB962C8B-B14F-4D97-AF65-F5344CB8AC3E}">
        <p14:creationId xmlns:p14="http://schemas.microsoft.com/office/powerpoint/2010/main" val="1822587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7002-6564-9D7E-6B98-27714C42A00B}"/>
              </a:ext>
            </a:extLst>
          </p:cNvPr>
          <p:cNvSpPr>
            <a:spLocks noGrp="1"/>
          </p:cNvSpPr>
          <p:nvPr>
            <p:ph type="title"/>
          </p:nvPr>
        </p:nvSpPr>
        <p:spPr/>
        <p:txBody>
          <a:bodyPr/>
          <a:lstStyle/>
          <a:p>
            <a:r>
              <a:rPr lang="en-US" dirty="0"/>
              <a:t>Unique features of </a:t>
            </a:r>
            <a:r>
              <a:rPr lang="en-US" dirty="0" err="1"/>
              <a:t>XGBoost</a:t>
            </a:r>
          </a:p>
          <a:p>
            <a:endParaRPr lang="en-US" dirty="0"/>
          </a:p>
        </p:txBody>
      </p:sp>
      <p:sp>
        <p:nvSpPr>
          <p:cNvPr id="3" name="Content Placeholder 2">
            <a:extLst>
              <a:ext uri="{FF2B5EF4-FFF2-40B4-BE49-F238E27FC236}">
                <a16:creationId xmlns:a16="http://schemas.microsoft.com/office/drawing/2014/main" id="{A0A0510F-830E-AE88-27BD-A8BC1D887991}"/>
              </a:ext>
            </a:extLst>
          </p:cNvPr>
          <p:cNvSpPr>
            <a:spLocks noGrp="1"/>
          </p:cNvSpPr>
          <p:nvPr>
            <p:ph idx="1"/>
          </p:nvPr>
        </p:nvSpPr>
        <p:spPr>
          <a:xfrm>
            <a:off x="448636" y="1387511"/>
            <a:ext cx="11275470" cy="4860888"/>
          </a:xfrm>
        </p:spPr>
        <p:txBody>
          <a:bodyPr vert="horz" lIns="91440" tIns="45720" rIns="91440" bIns="45720" rtlCol="0" anchor="t">
            <a:normAutofit fontScale="85000" lnSpcReduction="20000"/>
          </a:bodyPr>
          <a:lstStyle/>
          <a:p>
            <a:pPr algn="just"/>
            <a:r>
              <a:rPr lang="en-US" b="1" dirty="0">
                <a:ea typeface="+mj-lt"/>
                <a:cs typeface="+mj-lt"/>
              </a:rPr>
              <a:t>Regularization: </a:t>
            </a:r>
            <a:r>
              <a:rPr lang="en-US" dirty="0" err="1">
                <a:ea typeface="+mj-lt"/>
                <a:cs typeface="+mj-lt"/>
              </a:rPr>
              <a:t>XGBoost</a:t>
            </a:r>
            <a:r>
              <a:rPr lang="en-US" dirty="0">
                <a:ea typeface="+mj-lt"/>
                <a:cs typeface="+mj-lt"/>
              </a:rPr>
              <a:t> has an option to penalize complex models through both L1 and L2 regularization. Regularization helps in preventing overfitting</a:t>
            </a:r>
            <a:endParaRPr lang="en-US" dirty="0"/>
          </a:p>
          <a:p>
            <a:pPr algn="just">
              <a:buClr>
                <a:srgbClr val="8AD0D6"/>
              </a:buClr>
            </a:pPr>
            <a:r>
              <a:rPr lang="en-US" b="1" dirty="0">
                <a:ea typeface="+mj-lt"/>
                <a:cs typeface="+mj-lt"/>
              </a:rPr>
              <a:t>Handling sparse data: </a:t>
            </a:r>
            <a:r>
              <a:rPr lang="en-US" dirty="0">
                <a:ea typeface="+mj-lt"/>
                <a:cs typeface="+mj-lt"/>
              </a:rPr>
              <a:t>Missing values or data processing steps like one-hot encoding make data sparse. </a:t>
            </a:r>
            <a:r>
              <a:rPr lang="en-US" dirty="0" err="1">
                <a:ea typeface="+mj-lt"/>
                <a:cs typeface="+mj-lt"/>
              </a:rPr>
              <a:t>XGBoost</a:t>
            </a:r>
            <a:r>
              <a:rPr lang="en-US" dirty="0">
                <a:ea typeface="+mj-lt"/>
                <a:cs typeface="+mj-lt"/>
              </a:rPr>
              <a:t> incorporates a sparsity-aware split finding algorithm to handle different types of sparsity patterns in the data</a:t>
            </a:r>
            <a:endParaRPr lang="en-US" dirty="0"/>
          </a:p>
          <a:p>
            <a:pPr algn="just">
              <a:buClr>
                <a:srgbClr val="8AD0D6"/>
              </a:buClr>
            </a:pPr>
            <a:r>
              <a:rPr lang="en-US" b="1" dirty="0">
                <a:ea typeface="+mj-lt"/>
                <a:cs typeface="+mj-lt"/>
              </a:rPr>
              <a:t>Weighted quantile sketch:</a:t>
            </a:r>
            <a:r>
              <a:rPr lang="en-US" dirty="0">
                <a:ea typeface="+mj-lt"/>
                <a:cs typeface="+mj-lt"/>
              </a:rPr>
              <a:t> Most existing tree based algorithms can find the split points when the data points are of equal weights (using quantile sketch algorithm). However, they are not equipped to handle weighted data. </a:t>
            </a:r>
            <a:r>
              <a:rPr lang="en-US" dirty="0" err="1">
                <a:ea typeface="+mj-lt"/>
                <a:cs typeface="+mj-lt"/>
              </a:rPr>
              <a:t>XGBoost</a:t>
            </a:r>
            <a:r>
              <a:rPr lang="en-US" dirty="0">
                <a:ea typeface="+mj-lt"/>
                <a:cs typeface="+mj-lt"/>
              </a:rPr>
              <a:t> has a distributed weighted quantile sketch algorithm to effectively handle weighted data</a:t>
            </a:r>
            <a:endParaRPr lang="en-US" dirty="0"/>
          </a:p>
          <a:p>
            <a:pPr algn="just">
              <a:buClr>
                <a:srgbClr val="8AD0D6"/>
              </a:buClr>
            </a:pPr>
            <a:r>
              <a:rPr lang="en-US" b="1" dirty="0">
                <a:ea typeface="+mj-lt"/>
                <a:cs typeface="+mj-lt"/>
              </a:rPr>
              <a:t>Block structure for parallel learning: </a:t>
            </a:r>
            <a:r>
              <a:rPr lang="en-US" dirty="0">
                <a:ea typeface="+mj-lt"/>
                <a:cs typeface="+mj-lt"/>
              </a:rPr>
              <a:t>For faster computing, </a:t>
            </a:r>
            <a:r>
              <a:rPr lang="en-US" dirty="0" err="1">
                <a:ea typeface="+mj-lt"/>
                <a:cs typeface="+mj-lt"/>
              </a:rPr>
              <a:t>XGBoost</a:t>
            </a:r>
            <a:r>
              <a:rPr lang="en-US" dirty="0">
                <a:ea typeface="+mj-lt"/>
                <a:cs typeface="+mj-lt"/>
              </a:rPr>
              <a:t> can make use of multiple cores on the CPU. This is possible because of a block structure in its system design. Data is sorted and stored in in-memory units called blocks. Unlike other algorithms, this enables the data layout to be reused by subsequent iterations, instead of computing it again. This feature also serves useful for steps like split finding and column sub-sampling</a:t>
            </a:r>
            <a:endParaRPr lang="en-US" dirty="0"/>
          </a:p>
          <a:p>
            <a:pPr algn="just">
              <a:buClr>
                <a:srgbClr val="8AD0D6"/>
              </a:buClr>
            </a:pPr>
            <a:r>
              <a:rPr lang="en-US" b="1" dirty="0">
                <a:ea typeface="+mj-lt"/>
                <a:cs typeface="+mj-lt"/>
              </a:rPr>
              <a:t>Cache awareness:</a:t>
            </a:r>
            <a:r>
              <a:rPr lang="en-US" dirty="0">
                <a:ea typeface="+mj-lt"/>
                <a:cs typeface="+mj-lt"/>
              </a:rPr>
              <a:t> In </a:t>
            </a:r>
            <a:r>
              <a:rPr lang="en-US" dirty="0" err="1">
                <a:ea typeface="+mj-lt"/>
                <a:cs typeface="+mj-lt"/>
              </a:rPr>
              <a:t>XGBoost</a:t>
            </a:r>
            <a:r>
              <a:rPr lang="en-US" dirty="0">
                <a:ea typeface="+mj-lt"/>
                <a:cs typeface="+mj-lt"/>
              </a:rPr>
              <a:t>, non-continuous memory access is required to get the gradient statistics by row index. Hence, </a:t>
            </a:r>
            <a:r>
              <a:rPr lang="en-US" dirty="0" err="1">
                <a:ea typeface="+mj-lt"/>
                <a:cs typeface="+mj-lt"/>
              </a:rPr>
              <a:t>XGBoost</a:t>
            </a:r>
            <a:r>
              <a:rPr lang="en-US" dirty="0">
                <a:ea typeface="+mj-lt"/>
                <a:cs typeface="+mj-lt"/>
              </a:rPr>
              <a:t> has been designed to make optimal use of hardware. This is done by allocating internal buffers in each thread, where the gradient statistics can be stored</a:t>
            </a:r>
            <a:endParaRPr lang="en-US" dirty="0"/>
          </a:p>
          <a:p>
            <a:pPr algn="just">
              <a:buClr>
                <a:srgbClr val="8AD0D6"/>
              </a:buClr>
            </a:pPr>
            <a:r>
              <a:rPr lang="en-US" b="1" dirty="0">
                <a:ea typeface="+mj-lt"/>
                <a:cs typeface="+mj-lt"/>
              </a:rPr>
              <a:t>Out-of-core computing: </a:t>
            </a:r>
            <a:r>
              <a:rPr lang="en-US" dirty="0">
                <a:ea typeface="+mj-lt"/>
                <a:cs typeface="+mj-lt"/>
              </a:rPr>
              <a:t>This feature optimizes the available disk space and maximizes its usage when handling huge datasets that do not fit into memory</a:t>
            </a:r>
            <a:endParaRPr lang="en-US" dirty="0"/>
          </a:p>
          <a:p>
            <a:pPr>
              <a:buClr>
                <a:srgbClr val="8AD0D6"/>
              </a:buClr>
            </a:pPr>
            <a:endParaRPr lang="en-US" dirty="0"/>
          </a:p>
        </p:txBody>
      </p:sp>
    </p:spTree>
    <p:extLst>
      <p:ext uri="{BB962C8B-B14F-4D97-AF65-F5344CB8AC3E}">
        <p14:creationId xmlns:p14="http://schemas.microsoft.com/office/powerpoint/2010/main" val="456194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E465-CAB0-6C57-A62F-032B4FD4CCAF}"/>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3049FB3F-7E79-B49A-AEFB-3A73FBBB171D}"/>
              </a:ext>
            </a:extLst>
          </p:cNvPr>
          <p:cNvSpPr>
            <a:spLocks noGrp="1"/>
          </p:cNvSpPr>
          <p:nvPr>
            <p:ph idx="1"/>
          </p:nvPr>
        </p:nvSpPr>
        <p:spPr/>
        <p:txBody>
          <a:bodyPr vert="horz" lIns="91440" tIns="45720" rIns="91440" bIns="45720" rtlCol="0" anchor="t">
            <a:normAutofit/>
          </a:bodyPr>
          <a:lstStyle/>
          <a:p>
            <a:r>
              <a:rPr lang="en-US" dirty="0"/>
              <a:t>Similar to Gradient boosting , it calculates the mean of output which is nothing but the condition where we will get minimum error.</a:t>
            </a:r>
          </a:p>
          <a:p>
            <a:pPr>
              <a:buClr>
                <a:srgbClr val="8AD0D6"/>
              </a:buClr>
            </a:pPr>
            <a:r>
              <a:rPr lang="en-US" dirty="0"/>
              <a:t>In the next step we will calculate the respective residual and build a decision tree model on residuals. </a:t>
            </a:r>
          </a:p>
        </p:txBody>
      </p:sp>
    </p:spTree>
    <p:extLst>
      <p:ext uri="{BB962C8B-B14F-4D97-AF65-F5344CB8AC3E}">
        <p14:creationId xmlns:p14="http://schemas.microsoft.com/office/powerpoint/2010/main" val="616777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2A6E-6771-EC7B-F8B7-1A4A214DB6E5}"/>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4E67CFD1-5E96-6B50-79EA-807A0286E467}"/>
              </a:ext>
            </a:extLst>
          </p:cNvPr>
          <p:cNvSpPr>
            <a:spLocks noGrp="1"/>
          </p:cNvSpPr>
          <p:nvPr>
            <p:ph idx="1"/>
          </p:nvPr>
        </p:nvSpPr>
        <p:spPr/>
        <p:txBody>
          <a:bodyPr vert="horz" lIns="91440" tIns="45720" rIns="91440" bIns="45720" rtlCol="0" anchor="t">
            <a:normAutofit lnSpcReduction="10000"/>
          </a:bodyPr>
          <a:lstStyle/>
          <a:p>
            <a:r>
              <a:rPr lang="en-US" dirty="0"/>
              <a:t>Root node is being selected based on highest information gain.</a:t>
            </a:r>
          </a:p>
          <a:p>
            <a:pPr>
              <a:buClr>
                <a:srgbClr val="8AD0D6"/>
              </a:buClr>
            </a:pPr>
            <a:r>
              <a:rPr lang="en-US" dirty="0"/>
              <a:t>Create a decision tree based on condition.</a:t>
            </a:r>
          </a:p>
          <a:p>
            <a:pPr>
              <a:buClr>
                <a:srgbClr val="8AD0D6"/>
              </a:buClr>
            </a:pPr>
            <a:r>
              <a:rPr lang="en-US" dirty="0"/>
              <a:t>Calculate the similarity score of tree as well as the leaf node.</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t>Calculate the total gain by calculating the below formula.</a:t>
            </a:r>
          </a:p>
          <a:p>
            <a:pPr>
              <a:buClr>
                <a:srgbClr val="8AD0D6"/>
              </a:buClr>
            </a:pPr>
            <a:r>
              <a:rPr lang="en-US" dirty="0"/>
              <a:t>Gain = Similarity score of left node + right node - score before split</a:t>
            </a:r>
          </a:p>
          <a:p>
            <a:pPr>
              <a:buClr>
                <a:srgbClr val="8AD0D6"/>
              </a:buClr>
            </a:pPr>
            <a:r>
              <a:rPr lang="en-US" dirty="0"/>
              <a:t>Calculate the gain for decision tree of other conditions as well .</a:t>
            </a:r>
          </a:p>
        </p:txBody>
      </p:sp>
      <p:pic>
        <p:nvPicPr>
          <p:cNvPr id="6" name="Picture 6">
            <a:extLst>
              <a:ext uri="{FF2B5EF4-FFF2-40B4-BE49-F238E27FC236}">
                <a16:creationId xmlns:a16="http://schemas.microsoft.com/office/drawing/2014/main" id="{8D89981B-205F-F39A-31DF-55985D16E415}"/>
              </a:ext>
            </a:extLst>
          </p:cNvPr>
          <p:cNvPicPr>
            <a:picLocks noChangeAspect="1"/>
          </p:cNvPicPr>
          <p:nvPr/>
        </p:nvPicPr>
        <p:blipFill>
          <a:blip r:embed="rId2"/>
          <a:stretch>
            <a:fillRect/>
          </a:stretch>
        </p:blipFill>
        <p:spPr>
          <a:xfrm>
            <a:off x="3812146" y="3237866"/>
            <a:ext cx="2743200" cy="1498436"/>
          </a:xfrm>
          <a:prstGeom prst="rect">
            <a:avLst/>
          </a:prstGeom>
        </p:spPr>
      </p:pic>
    </p:spTree>
    <p:extLst>
      <p:ext uri="{BB962C8B-B14F-4D97-AF65-F5344CB8AC3E}">
        <p14:creationId xmlns:p14="http://schemas.microsoft.com/office/powerpoint/2010/main" val="2797885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11">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1">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3">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5">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7">
            <a:extLst>
              <a:ext uri="{FF2B5EF4-FFF2-40B4-BE49-F238E27FC236}">
                <a16:creationId xmlns:a16="http://schemas.microsoft.com/office/drawing/2014/main" id="{0BB5144A-895F-B458-C767-7610B567D798}"/>
              </a:ext>
            </a:extLst>
          </p:cNvPr>
          <p:cNvPicPr>
            <a:picLocks noGrp="1" noChangeAspect="1"/>
          </p:cNvPicPr>
          <p:nvPr>
            <p:ph idx="1"/>
          </p:nvPr>
        </p:nvPicPr>
        <p:blipFill>
          <a:blip r:embed="rId7"/>
          <a:stretch>
            <a:fillRect/>
          </a:stretch>
        </p:blipFill>
        <p:spPr>
          <a:xfrm>
            <a:off x="1173870" y="1134259"/>
            <a:ext cx="6671555" cy="4003787"/>
          </a:xfrm>
          <a:prstGeom prst="rect">
            <a:avLst/>
          </a:prstGeom>
        </p:spPr>
      </p:pic>
    </p:spTree>
    <p:extLst>
      <p:ext uri="{BB962C8B-B14F-4D97-AF65-F5344CB8AC3E}">
        <p14:creationId xmlns:p14="http://schemas.microsoft.com/office/powerpoint/2010/main" val="1056238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3C06-BB87-C9F5-0004-034C57BBF53F}"/>
              </a:ext>
            </a:extLst>
          </p:cNvPr>
          <p:cNvSpPr>
            <a:spLocks noGrp="1"/>
          </p:cNvSpPr>
          <p:nvPr>
            <p:ph type="title"/>
          </p:nvPr>
        </p:nvSpPr>
        <p:spPr/>
        <p:txBody>
          <a:bodyPr/>
          <a:lstStyle/>
          <a:p>
            <a:r>
              <a:rPr lang="en-US" dirty="0"/>
              <a:t>Calculate best Root node</a:t>
            </a:r>
          </a:p>
        </p:txBody>
      </p:sp>
      <p:sp>
        <p:nvSpPr>
          <p:cNvPr id="3" name="Content Placeholder 2">
            <a:extLst>
              <a:ext uri="{FF2B5EF4-FFF2-40B4-BE49-F238E27FC236}">
                <a16:creationId xmlns:a16="http://schemas.microsoft.com/office/drawing/2014/main" id="{5C2FEE54-8D91-2808-772C-32CC8A1DECB6}"/>
              </a:ext>
            </a:extLst>
          </p:cNvPr>
          <p:cNvSpPr>
            <a:spLocks noGrp="1"/>
          </p:cNvSpPr>
          <p:nvPr>
            <p:ph idx="1"/>
          </p:nvPr>
        </p:nvSpPr>
        <p:spPr/>
        <p:txBody>
          <a:bodyPr vert="horz" lIns="91440" tIns="45720" rIns="91440" bIns="45720" rtlCol="0" anchor="t">
            <a:normAutofit/>
          </a:bodyPr>
          <a:lstStyle/>
          <a:p>
            <a:r>
              <a:rPr lang="en-US" dirty="0"/>
              <a:t>Select the root node which have highest gain.</a:t>
            </a:r>
          </a:p>
          <a:p>
            <a:pPr>
              <a:buClr>
                <a:srgbClr val="8AD0D6"/>
              </a:buClr>
            </a:pPr>
            <a:r>
              <a:rPr lang="en-US" dirty="0"/>
              <a:t>Split the tree further by calculating gain .</a:t>
            </a:r>
          </a:p>
          <a:p>
            <a:pPr>
              <a:buClr>
                <a:srgbClr val="8AD0D6"/>
              </a:buClr>
            </a:pPr>
            <a:r>
              <a:rPr lang="en-US" dirty="0"/>
              <a:t>Auto Pruning happen in </a:t>
            </a:r>
            <a:r>
              <a:rPr lang="en-US" dirty="0" err="1"/>
              <a:t>XGboost</a:t>
            </a:r>
            <a:r>
              <a:rPr lang="en-US" dirty="0"/>
              <a:t> by considering a value called Gamma . If Gain is less than Gamma, then Tree will be pruned, else it will continue </a:t>
            </a:r>
            <a:r>
              <a:rPr lang="en-US" dirty="0" err="1"/>
              <a:t>spliting</a:t>
            </a:r>
            <a:r>
              <a:rPr lang="en-US" dirty="0"/>
              <a:t> the tree.</a:t>
            </a:r>
          </a:p>
          <a:p>
            <a:pPr>
              <a:buClr>
                <a:srgbClr val="8AD0D6"/>
              </a:buClr>
            </a:pPr>
            <a:r>
              <a:rPr lang="en-US" dirty="0"/>
              <a:t>Then calculate the Output value of Leaf node by following formula.</a:t>
            </a:r>
          </a:p>
          <a:p>
            <a:pPr>
              <a:buClr>
                <a:srgbClr val="8AD0D6"/>
              </a:buClr>
            </a:pPr>
            <a:r>
              <a:rPr lang="en-US" dirty="0"/>
              <a:t>Output = Sum of Residuals / (Number of Residuals + Lambda)</a:t>
            </a:r>
          </a:p>
        </p:txBody>
      </p:sp>
    </p:spTree>
    <p:extLst>
      <p:ext uri="{BB962C8B-B14F-4D97-AF65-F5344CB8AC3E}">
        <p14:creationId xmlns:p14="http://schemas.microsoft.com/office/powerpoint/2010/main" val="2317685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7D64-1780-308F-8B61-4C9F059C0AFB}"/>
              </a:ext>
            </a:extLst>
          </p:cNvPr>
          <p:cNvSpPr>
            <a:spLocks noGrp="1"/>
          </p:cNvSpPr>
          <p:nvPr>
            <p:ph type="title"/>
          </p:nvPr>
        </p:nvSpPr>
        <p:spPr/>
        <p:txBody>
          <a:bodyPr/>
          <a:lstStyle/>
          <a:p>
            <a:r>
              <a:rPr lang="en-US" dirty="0"/>
              <a:t>Calculate the New prediction</a:t>
            </a:r>
          </a:p>
        </p:txBody>
      </p:sp>
      <p:sp>
        <p:nvSpPr>
          <p:cNvPr id="3" name="Content Placeholder 2">
            <a:extLst>
              <a:ext uri="{FF2B5EF4-FFF2-40B4-BE49-F238E27FC236}">
                <a16:creationId xmlns:a16="http://schemas.microsoft.com/office/drawing/2014/main" id="{6DE9E18E-86EC-7DF3-EBC7-597D1B2EA826}"/>
              </a:ext>
            </a:extLst>
          </p:cNvPr>
          <p:cNvSpPr>
            <a:spLocks noGrp="1"/>
          </p:cNvSpPr>
          <p:nvPr>
            <p:ph idx="1"/>
          </p:nvPr>
        </p:nvSpPr>
        <p:spPr/>
        <p:txBody>
          <a:bodyPr vert="horz" lIns="91440" tIns="45720" rIns="91440" bIns="45720" rtlCol="0" anchor="t">
            <a:normAutofit/>
          </a:bodyPr>
          <a:lstStyle/>
          <a:p>
            <a:r>
              <a:rPr lang="en-US" dirty="0"/>
              <a:t>New value = Old Value + (Learning Rate * Output)</a:t>
            </a:r>
          </a:p>
          <a:p>
            <a:pPr>
              <a:buClr>
                <a:srgbClr val="8AD0D6"/>
              </a:buClr>
            </a:pPr>
            <a:r>
              <a:rPr lang="en-US" dirty="0"/>
              <a:t>Continue the step till we reach the number of estimators selected.</a:t>
            </a:r>
          </a:p>
          <a:p>
            <a:pPr>
              <a:buClr>
                <a:srgbClr val="8AD0D6"/>
              </a:buClr>
            </a:pPr>
            <a:endParaRPr lang="en-US" dirty="0"/>
          </a:p>
        </p:txBody>
      </p:sp>
    </p:spTree>
    <p:extLst>
      <p:ext uri="{BB962C8B-B14F-4D97-AF65-F5344CB8AC3E}">
        <p14:creationId xmlns:p14="http://schemas.microsoft.com/office/powerpoint/2010/main" val="72918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D948-B097-C0C5-AA7B-0DBA884FA796}"/>
              </a:ext>
            </a:extLst>
          </p:cNvPr>
          <p:cNvSpPr>
            <a:spLocks noGrp="1"/>
          </p:cNvSpPr>
          <p:nvPr>
            <p:ph type="title"/>
          </p:nvPr>
        </p:nvSpPr>
        <p:spPr/>
        <p:txBody>
          <a:bodyPr/>
          <a:lstStyle/>
          <a:p>
            <a:r>
              <a:rPr lang="en-US" dirty="0" err="1"/>
              <a:t>XGboost</a:t>
            </a:r>
            <a:r>
              <a:rPr lang="en-US" dirty="0"/>
              <a:t> Classifier</a:t>
            </a:r>
          </a:p>
        </p:txBody>
      </p:sp>
      <p:pic>
        <p:nvPicPr>
          <p:cNvPr id="10" name="Picture 10">
            <a:extLst>
              <a:ext uri="{FF2B5EF4-FFF2-40B4-BE49-F238E27FC236}">
                <a16:creationId xmlns:a16="http://schemas.microsoft.com/office/drawing/2014/main" id="{47C5DAE7-07D4-2A75-5DF1-176A7CBE0453}"/>
              </a:ext>
            </a:extLst>
          </p:cNvPr>
          <p:cNvPicPr>
            <a:picLocks noGrp="1" noChangeAspect="1"/>
          </p:cNvPicPr>
          <p:nvPr>
            <p:ph idx="1"/>
          </p:nvPr>
        </p:nvPicPr>
        <p:blipFill>
          <a:blip r:embed="rId2"/>
          <a:stretch>
            <a:fillRect/>
          </a:stretch>
        </p:blipFill>
        <p:spPr>
          <a:xfrm>
            <a:off x="2277414" y="2839453"/>
            <a:ext cx="3065171" cy="1179095"/>
          </a:xfrm>
        </p:spPr>
      </p:pic>
    </p:spTree>
    <p:extLst>
      <p:ext uri="{BB962C8B-B14F-4D97-AF65-F5344CB8AC3E}">
        <p14:creationId xmlns:p14="http://schemas.microsoft.com/office/powerpoint/2010/main" val="2716352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D7AA-DC1B-7E99-18CE-AECA41DA9A66}"/>
              </a:ext>
            </a:extLst>
          </p:cNvPr>
          <p:cNvSpPr>
            <a:spLocks noGrp="1"/>
          </p:cNvSpPr>
          <p:nvPr>
            <p:ph type="title"/>
          </p:nvPr>
        </p:nvSpPr>
        <p:spPr/>
        <p:txBody>
          <a:bodyPr/>
          <a:lstStyle/>
          <a:p>
            <a:r>
              <a:rPr lang="en-US" dirty="0"/>
              <a:t>Stacking vs Blending</a:t>
            </a:r>
          </a:p>
        </p:txBody>
      </p:sp>
      <p:sp>
        <p:nvSpPr>
          <p:cNvPr id="3" name="Content Placeholder 2">
            <a:extLst>
              <a:ext uri="{FF2B5EF4-FFF2-40B4-BE49-F238E27FC236}">
                <a16:creationId xmlns:a16="http://schemas.microsoft.com/office/drawing/2014/main" id="{1242E3EA-0B74-27F7-0D2F-829770A8FE7A}"/>
              </a:ext>
            </a:extLst>
          </p:cNvPr>
          <p:cNvSpPr>
            <a:spLocks noGrp="1"/>
          </p:cNvSpPr>
          <p:nvPr>
            <p:ph idx="1"/>
          </p:nvPr>
        </p:nvSpPr>
        <p:spPr/>
        <p:txBody>
          <a:bodyPr vert="horz" lIns="91440" tIns="45720" rIns="91440" bIns="45720" rtlCol="0" anchor="t">
            <a:normAutofit/>
          </a:bodyPr>
          <a:lstStyle/>
          <a:p>
            <a:r>
              <a:rPr lang="en-US" dirty="0">
                <a:ea typeface="+mj-lt"/>
                <a:cs typeface="+mj-lt"/>
              </a:rPr>
              <a:t>Stacking uses out-of-fold predictions for the train set of the next layer (</a:t>
            </a:r>
            <a:r>
              <a:rPr lang="en-US" dirty="0" err="1">
                <a:ea typeface="+mj-lt"/>
                <a:cs typeface="+mj-lt"/>
              </a:rPr>
              <a:t>i.e</a:t>
            </a:r>
            <a:r>
              <a:rPr lang="en-US" dirty="0">
                <a:ea typeface="+mj-lt"/>
                <a:cs typeface="+mj-lt"/>
              </a:rPr>
              <a:t> meta-model), and Blending uses a validation set (let's say, 10-15% of the training set) to train the next layer.</a:t>
            </a:r>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endParaRPr lang="en-US" dirty="0"/>
          </a:p>
          <a:p>
            <a:pPr>
              <a:buClr>
                <a:srgbClr val="8AD0D6"/>
              </a:buClr>
            </a:pPr>
            <a:r>
              <a:rPr lang="en-US" dirty="0">
                <a:ea typeface="+mj-lt"/>
                <a:cs typeface="+mj-lt"/>
              </a:rPr>
              <a:t>https://machinelearningmastery.com/blending-ensemble-machine-learning-with-python/</a:t>
            </a:r>
            <a:endParaRPr lang="en-US" dirty="0"/>
          </a:p>
          <a:p>
            <a:pPr>
              <a:buClr>
                <a:srgbClr val="8AD0D6"/>
              </a:buClr>
            </a:pPr>
            <a:endParaRPr lang="en-US" dirty="0"/>
          </a:p>
        </p:txBody>
      </p:sp>
    </p:spTree>
    <p:extLst>
      <p:ext uri="{BB962C8B-B14F-4D97-AF65-F5344CB8AC3E}">
        <p14:creationId xmlns:p14="http://schemas.microsoft.com/office/powerpoint/2010/main" val="2224106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D6DA0B0E-3E62-DFB8-7195-FDF8F67127B4}"/>
              </a:ext>
            </a:extLst>
          </p:cNvPr>
          <p:cNvPicPr>
            <a:picLocks noGrp="1" noChangeAspect="1"/>
          </p:cNvPicPr>
          <p:nvPr>
            <p:ph idx="1"/>
          </p:nvPr>
        </p:nvPicPr>
        <p:blipFill>
          <a:blip r:embed="rId7"/>
          <a:stretch>
            <a:fillRect/>
          </a:stretch>
        </p:blipFill>
        <p:spPr>
          <a:xfrm>
            <a:off x="362899" y="-354645"/>
            <a:ext cx="11691583" cy="8060981"/>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7596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a:extLst>
              <a:ext uri="{FF2B5EF4-FFF2-40B4-BE49-F238E27FC236}">
                <a16:creationId xmlns:a16="http://schemas.microsoft.com/office/drawing/2014/main" id="{84830818-9DAE-7B62-0457-27A6848D4C3F}"/>
              </a:ext>
            </a:extLst>
          </p:cNvPr>
          <p:cNvPicPr>
            <a:picLocks noGrp="1" noChangeAspect="1"/>
          </p:cNvPicPr>
          <p:nvPr>
            <p:ph idx="1"/>
          </p:nvPr>
        </p:nvPicPr>
        <p:blipFill>
          <a:blip r:embed="rId7"/>
          <a:stretch>
            <a:fillRect/>
          </a:stretch>
        </p:blipFill>
        <p:spPr>
          <a:xfrm>
            <a:off x="2129784" y="171242"/>
            <a:ext cx="7975360" cy="6547713"/>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1251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1A22-2706-DFB2-5AAE-8C2DBE93A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F6BF3-3000-2216-7B7D-B1D27F4FC035}"/>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In </a:t>
            </a:r>
            <a:r>
              <a:rPr lang="en-US" b="1" dirty="0">
                <a:ea typeface="+mn-lt"/>
                <a:cs typeface="+mn-lt"/>
              </a:rPr>
              <a:t>parallel ensemble techniques</a:t>
            </a:r>
            <a:r>
              <a:rPr lang="en-US" dirty="0">
                <a:ea typeface="+mn-lt"/>
                <a:cs typeface="+mn-lt"/>
              </a:rPr>
              <a:t>, base learners are generated in a parallel format, e.g., </a:t>
            </a:r>
            <a:r>
              <a:rPr lang="en-US" dirty="0">
                <a:ea typeface="+mn-lt"/>
                <a:cs typeface="+mn-lt"/>
                <a:hlinkClick r:id="rId2"/>
              </a:rPr>
              <a:t>random forest</a:t>
            </a:r>
            <a:r>
              <a:rPr lang="en-US" dirty="0">
                <a:ea typeface="+mn-lt"/>
                <a:cs typeface="+mn-lt"/>
              </a:rPr>
              <a:t>. Parallel methods utilize the parallel generation of base learners to encourage independence between the base learners. The independence of base learners significantly reduces the error due to the application of averages.</a:t>
            </a:r>
          </a:p>
          <a:p>
            <a:endParaRPr lang="en-US" dirty="0">
              <a:ea typeface="Calibri" panose="020F0502020204030204"/>
              <a:cs typeface="Calibri" panose="020F0502020204030204"/>
            </a:endParaRPr>
          </a:p>
          <a:p>
            <a:r>
              <a:rPr lang="en-US" b="1" dirty="0">
                <a:ea typeface="+mn-lt"/>
                <a:cs typeface="+mn-lt"/>
              </a:rPr>
              <a:t>Main Types of Ensemble Methods</a:t>
            </a:r>
            <a:endParaRPr lang="en-US" dirty="0">
              <a:ea typeface="+mn-lt"/>
              <a:cs typeface="+mn-lt"/>
            </a:endParaRPr>
          </a:p>
          <a:p>
            <a:r>
              <a:rPr lang="en-US" dirty="0">
                <a:ea typeface="Calibri" panose="020F0502020204030204"/>
                <a:cs typeface="Calibri" panose="020F0502020204030204"/>
              </a:rPr>
              <a:t>Bagging</a:t>
            </a:r>
          </a:p>
          <a:p>
            <a:r>
              <a:rPr lang="en-US" dirty="0">
                <a:ea typeface="Calibri" panose="020F0502020204030204"/>
                <a:cs typeface="Calibri" panose="020F0502020204030204"/>
              </a:rPr>
              <a:t>Boosting</a:t>
            </a:r>
          </a:p>
          <a:p>
            <a:r>
              <a:rPr lang="en-US" dirty="0">
                <a:ea typeface="Calibri" panose="020F0502020204030204"/>
                <a:cs typeface="Calibri" panose="020F0502020204030204"/>
              </a:rPr>
              <a:t>Stacking</a:t>
            </a:r>
          </a:p>
        </p:txBody>
      </p:sp>
    </p:spTree>
    <p:extLst>
      <p:ext uri="{BB962C8B-B14F-4D97-AF65-F5344CB8AC3E}">
        <p14:creationId xmlns:p14="http://schemas.microsoft.com/office/powerpoint/2010/main" val="3194550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31D-EFE8-E872-8E52-1B6FFA813DE4}"/>
              </a:ext>
            </a:extLst>
          </p:cNvPr>
          <p:cNvSpPr>
            <a:spLocks noGrp="1"/>
          </p:cNvSpPr>
          <p:nvPr>
            <p:ph type="title"/>
          </p:nvPr>
        </p:nvSpPr>
        <p:spPr/>
        <p:txBody>
          <a:bodyPr/>
          <a:lstStyle/>
          <a:p>
            <a:r>
              <a:rPr lang="en-US" dirty="0">
                <a:cs typeface="Calibri Light"/>
              </a:rPr>
              <a:t>How to create your own classifier</a:t>
            </a:r>
            <a:endParaRPr lang="en-US" dirty="0"/>
          </a:p>
        </p:txBody>
      </p:sp>
      <p:sp>
        <p:nvSpPr>
          <p:cNvPr id="3" name="Content Placeholder 2">
            <a:extLst>
              <a:ext uri="{FF2B5EF4-FFF2-40B4-BE49-F238E27FC236}">
                <a16:creationId xmlns:a16="http://schemas.microsoft.com/office/drawing/2014/main" id="{44DCC9D6-91FD-BF6D-E56B-DD3C15230D42}"/>
              </a:ext>
            </a:extLst>
          </p:cNvPr>
          <p:cNvSpPr>
            <a:spLocks noGrp="1"/>
          </p:cNvSpPr>
          <p:nvPr>
            <p:ph idx="1"/>
          </p:nvPr>
        </p:nvSpPr>
        <p:spPr/>
        <p:txBody>
          <a:bodyPr vert="horz" lIns="91440" tIns="45720" rIns="91440" bIns="45720" rtlCol="0" anchor="t">
            <a:normAutofit/>
          </a:bodyPr>
          <a:lstStyle/>
          <a:p>
            <a:r>
              <a:rPr lang="en-US" dirty="0">
                <a:ea typeface="+mn-lt"/>
                <a:cs typeface="+mn-lt"/>
              </a:rPr>
              <a:t>A voting classifier is a machine learning estimator that trains various base models or estimators and predicts on the basis of aggregating the findings of each base estimator. The aggregating criteria can be combined decision of voting for each estimator output.</a:t>
            </a:r>
          </a:p>
          <a:p>
            <a:endParaRPr lang="en-US" dirty="0">
              <a:cs typeface="Calibri"/>
            </a:endParaRPr>
          </a:p>
          <a:p>
            <a:pPr marL="0" indent="0">
              <a:buNone/>
            </a:pPr>
            <a:r>
              <a:rPr lang="en-US" dirty="0">
                <a:ea typeface="+mn-lt"/>
                <a:cs typeface="+mn-lt"/>
              </a:rPr>
              <a:t>The voting criteria can be of two types:</a:t>
            </a:r>
            <a:endParaRPr lang="en-US" dirty="0">
              <a:cs typeface="Calibri"/>
            </a:endParaRPr>
          </a:p>
          <a:p>
            <a:r>
              <a:rPr lang="en-US" dirty="0">
                <a:ea typeface="+mn-lt"/>
                <a:cs typeface="+mn-lt"/>
              </a:rPr>
              <a:t>Hard Voting: Voting is calculated on the predicted output class.</a:t>
            </a:r>
            <a:endParaRPr lang="en-US" dirty="0"/>
          </a:p>
          <a:p>
            <a:r>
              <a:rPr lang="en-US" dirty="0">
                <a:ea typeface="+mn-lt"/>
                <a:cs typeface="+mn-lt"/>
              </a:rPr>
              <a:t>Soft Voting: Voting is calculated on the predicted probability of the output class.</a:t>
            </a:r>
            <a:endParaRPr lang="en-US" dirty="0"/>
          </a:p>
          <a:p>
            <a:endParaRPr lang="en-US" dirty="0">
              <a:cs typeface="Calibri"/>
            </a:endParaRPr>
          </a:p>
        </p:txBody>
      </p:sp>
    </p:spTree>
    <p:extLst>
      <p:ext uri="{BB962C8B-B14F-4D97-AF65-F5344CB8AC3E}">
        <p14:creationId xmlns:p14="http://schemas.microsoft.com/office/powerpoint/2010/main" val="173948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18A8-DF4E-7A0B-96B2-BCDC773239D2}"/>
              </a:ext>
            </a:extLst>
          </p:cNvPr>
          <p:cNvSpPr>
            <a:spLocks noGrp="1"/>
          </p:cNvSpPr>
          <p:nvPr>
            <p:ph type="title"/>
          </p:nvPr>
        </p:nvSpPr>
        <p:spPr/>
        <p:txBody>
          <a:bodyPr/>
          <a:lstStyle/>
          <a:p>
            <a:r>
              <a:rPr lang="en-US" dirty="0">
                <a:cs typeface="Calibri Light"/>
              </a:rPr>
              <a:t>Hard Voting vs Soft Voting</a:t>
            </a:r>
            <a:endParaRPr lang="en-US" dirty="0"/>
          </a:p>
        </p:txBody>
      </p:sp>
      <p:pic>
        <p:nvPicPr>
          <p:cNvPr id="8" name="Picture 8">
            <a:extLst>
              <a:ext uri="{FF2B5EF4-FFF2-40B4-BE49-F238E27FC236}">
                <a16:creationId xmlns:a16="http://schemas.microsoft.com/office/drawing/2014/main" id="{0678DB8E-7CD8-CF5C-3BBB-6AD038436EDD}"/>
              </a:ext>
            </a:extLst>
          </p:cNvPr>
          <p:cNvPicPr>
            <a:picLocks noGrp="1" noChangeAspect="1"/>
          </p:cNvPicPr>
          <p:nvPr>
            <p:ph idx="1"/>
          </p:nvPr>
        </p:nvPicPr>
        <p:blipFill>
          <a:blip r:embed="rId2"/>
          <a:stretch>
            <a:fillRect/>
          </a:stretch>
        </p:blipFill>
        <p:spPr>
          <a:xfrm>
            <a:off x="2152650" y="2243931"/>
            <a:ext cx="7886700" cy="3514725"/>
          </a:xfrm>
        </p:spPr>
      </p:pic>
    </p:spTree>
    <p:extLst>
      <p:ext uri="{BB962C8B-B14F-4D97-AF65-F5344CB8AC3E}">
        <p14:creationId xmlns:p14="http://schemas.microsoft.com/office/powerpoint/2010/main" val="525898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DEA1-61BB-EE51-B559-CDDA80DE79FE}"/>
              </a:ext>
            </a:extLst>
          </p:cNvPr>
          <p:cNvSpPr>
            <a:spLocks noGrp="1"/>
          </p:cNvSpPr>
          <p:nvPr>
            <p:ph type="title"/>
          </p:nvPr>
        </p:nvSpPr>
        <p:spPr/>
        <p:txBody>
          <a:bodyPr/>
          <a:lstStyle/>
          <a:p>
            <a:r>
              <a:rPr lang="en-US" dirty="0" err="1">
                <a:cs typeface="Calibri Light"/>
              </a:rPr>
              <a:t>CatBoost</a:t>
            </a:r>
            <a:endParaRPr lang="en-US" dirty="0" err="1"/>
          </a:p>
        </p:txBody>
      </p:sp>
      <p:sp>
        <p:nvSpPr>
          <p:cNvPr id="3" name="Content Placeholder 2">
            <a:extLst>
              <a:ext uri="{FF2B5EF4-FFF2-40B4-BE49-F238E27FC236}">
                <a16:creationId xmlns:a16="http://schemas.microsoft.com/office/drawing/2014/main" id="{F539E2AE-14C4-DFDD-8978-743E52DA3E3C}"/>
              </a:ext>
            </a:extLst>
          </p:cNvPr>
          <p:cNvSpPr>
            <a:spLocks noGrp="1"/>
          </p:cNvSpPr>
          <p:nvPr>
            <p:ph idx="1"/>
          </p:nvPr>
        </p:nvSpPr>
        <p:spPr/>
        <p:txBody>
          <a:bodyPr vert="horz" lIns="91440" tIns="45720" rIns="91440" bIns="45720" rtlCol="0" anchor="t">
            <a:normAutofit lnSpcReduction="10000"/>
          </a:bodyPr>
          <a:lstStyle/>
          <a:p>
            <a:r>
              <a:rPr lang="en-US" b="1" dirty="0" err="1">
                <a:ea typeface="+mn-lt"/>
                <a:cs typeface="+mn-lt"/>
              </a:rPr>
              <a:t>CatBoost</a:t>
            </a:r>
            <a:r>
              <a:rPr lang="en-US" dirty="0">
                <a:ea typeface="+mn-lt"/>
                <a:cs typeface="+mn-lt"/>
              </a:rPr>
              <a:t> or Categorical Boosting is an open-source boosting library developed by Yandex. In addition to regression and classification, </a:t>
            </a:r>
            <a:r>
              <a:rPr lang="en-US" dirty="0" err="1">
                <a:ea typeface="+mn-lt"/>
                <a:cs typeface="+mn-lt"/>
              </a:rPr>
              <a:t>CatBoost</a:t>
            </a:r>
            <a:r>
              <a:rPr lang="en-US" dirty="0">
                <a:ea typeface="+mn-lt"/>
                <a:cs typeface="+mn-lt"/>
              </a:rPr>
              <a:t> can be used in ranking, recommendation systems, forecasting and even personal assistants.</a:t>
            </a:r>
          </a:p>
          <a:p>
            <a:r>
              <a:rPr lang="en-US" dirty="0" err="1">
                <a:ea typeface="+mn-lt"/>
                <a:cs typeface="+mn-lt"/>
              </a:rPr>
              <a:t>CatBoost</a:t>
            </a:r>
            <a:r>
              <a:rPr lang="en-US" dirty="0">
                <a:ea typeface="+mn-lt"/>
                <a:cs typeface="+mn-lt"/>
              </a:rPr>
              <a:t> </a:t>
            </a:r>
            <a:r>
              <a:rPr lang="en-US" b="1" dirty="0">
                <a:ea typeface="+mn-lt"/>
                <a:cs typeface="+mn-lt"/>
              </a:rPr>
              <a:t>automatically handles categorical features</a:t>
            </a:r>
            <a:r>
              <a:rPr lang="en-US" dirty="0">
                <a:ea typeface="+mn-lt"/>
                <a:cs typeface="+mn-lt"/>
              </a:rPr>
              <a:t>. One of the most common techniques for handling categorical data is one-hot encoding, but it becomes infeasible with many features. To tackle this, features are grouped in categories by target statistics (estimate target value for each category). Target statistics can be calculated in different ways: Greedy, Hold out, Leave one out and Ordered. </a:t>
            </a:r>
            <a:r>
              <a:rPr lang="en-US" dirty="0" err="1">
                <a:ea typeface="+mn-lt"/>
                <a:cs typeface="+mn-lt"/>
              </a:rPr>
              <a:t>CatBoost</a:t>
            </a:r>
            <a:r>
              <a:rPr lang="en-US" dirty="0">
                <a:ea typeface="+mn-lt"/>
                <a:cs typeface="+mn-lt"/>
              </a:rPr>
              <a:t> uses </a:t>
            </a:r>
            <a:r>
              <a:rPr lang="en-US" b="1" dirty="0">
                <a:ea typeface="+mn-lt"/>
                <a:cs typeface="+mn-lt"/>
              </a:rPr>
              <a:t>Ordered</a:t>
            </a:r>
            <a:r>
              <a:rPr lang="en-US" dirty="0">
                <a:ea typeface="+mn-lt"/>
                <a:cs typeface="+mn-lt"/>
              </a:rPr>
              <a:t> </a:t>
            </a:r>
            <a:r>
              <a:rPr lang="en-US" b="1" dirty="0">
                <a:ea typeface="+mn-lt"/>
                <a:cs typeface="+mn-lt"/>
              </a:rPr>
              <a:t>target statistics.</a:t>
            </a:r>
            <a:r>
              <a:rPr lang="en-US" dirty="0">
                <a:ea typeface="+mn-lt"/>
                <a:cs typeface="+mn-lt"/>
              </a:rPr>
              <a:t> </a:t>
            </a:r>
            <a:endParaRPr lang="en-US" dirty="0">
              <a:cs typeface="Calibri"/>
            </a:endParaRPr>
          </a:p>
        </p:txBody>
      </p:sp>
    </p:spTree>
    <p:extLst>
      <p:ext uri="{BB962C8B-B14F-4D97-AF65-F5344CB8AC3E}">
        <p14:creationId xmlns:p14="http://schemas.microsoft.com/office/powerpoint/2010/main" val="1799430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13A8-361B-AD1D-4219-16EF366C9ED2}"/>
              </a:ext>
            </a:extLst>
          </p:cNvPr>
          <p:cNvSpPr>
            <a:spLocks noGrp="1"/>
          </p:cNvSpPr>
          <p:nvPr>
            <p:ph type="title"/>
          </p:nvPr>
        </p:nvSpPr>
        <p:spPr/>
        <p:txBody>
          <a:bodyPr/>
          <a:lstStyle/>
          <a:p>
            <a:r>
              <a:rPr lang="en-US" b="1" dirty="0" err="1">
                <a:ea typeface="+mj-lt"/>
                <a:cs typeface="+mj-lt"/>
              </a:rPr>
              <a:t>CatBoost</a:t>
            </a:r>
            <a:r>
              <a:rPr lang="en-US" b="1" dirty="0">
                <a:ea typeface="+mj-lt"/>
                <a:cs typeface="+mj-lt"/>
              </a:rPr>
              <a:t> advantages</a:t>
            </a:r>
            <a:endParaRPr lang="en-US" dirty="0"/>
          </a:p>
        </p:txBody>
      </p:sp>
      <p:sp>
        <p:nvSpPr>
          <p:cNvPr id="3" name="Content Placeholder 2">
            <a:extLst>
              <a:ext uri="{FF2B5EF4-FFF2-40B4-BE49-F238E27FC236}">
                <a16:creationId xmlns:a16="http://schemas.microsoft.com/office/drawing/2014/main" id="{70437455-273D-B9E1-0B41-225113906467}"/>
              </a:ext>
            </a:extLst>
          </p:cNvPr>
          <p:cNvSpPr>
            <a:spLocks noGrp="1"/>
          </p:cNvSpPr>
          <p:nvPr>
            <p:ph idx="1"/>
          </p:nvPr>
        </p:nvSpPr>
        <p:spPr/>
        <p:txBody>
          <a:bodyPr vert="horz" lIns="91440" tIns="45720" rIns="91440" bIns="45720" rtlCol="0" anchor="t">
            <a:normAutofit/>
          </a:bodyPr>
          <a:lstStyle/>
          <a:p>
            <a:pPr marL="0" indent="0">
              <a:buNone/>
            </a:pPr>
            <a:endParaRPr lang="en-US" b="1" dirty="0">
              <a:cs typeface="Calibri" panose="020F0502020204030204"/>
            </a:endParaRPr>
          </a:p>
          <a:p>
            <a:r>
              <a:rPr lang="en-US" dirty="0" err="1">
                <a:ea typeface="+mn-lt"/>
                <a:cs typeface="+mn-lt"/>
              </a:rPr>
              <a:t>CatBoost</a:t>
            </a:r>
            <a:r>
              <a:rPr lang="en-US" dirty="0">
                <a:ea typeface="+mn-lt"/>
                <a:cs typeface="+mn-lt"/>
              </a:rPr>
              <a:t> implements oblivious decision trees (binary tree in which same features are used to make left and right split for each level of the tree) thereby restricting the features split per level to one, which help in decreasing prediction time.</a:t>
            </a:r>
            <a:endParaRPr lang="en-US" dirty="0"/>
          </a:p>
          <a:p>
            <a:r>
              <a:rPr lang="en-US" dirty="0">
                <a:ea typeface="+mn-lt"/>
                <a:cs typeface="+mn-lt"/>
              </a:rPr>
              <a:t>It handles categorical features effectively by ordered target statistics.</a:t>
            </a:r>
            <a:endParaRPr lang="en-US" dirty="0"/>
          </a:p>
          <a:p>
            <a:r>
              <a:rPr lang="en-US" dirty="0">
                <a:ea typeface="+mn-lt"/>
                <a:cs typeface="+mn-lt"/>
              </a:rPr>
              <a:t>It is easy to use with packages in R and Python.</a:t>
            </a:r>
            <a:endParaRPr lang="en-US" dirty="0"/>
          </a:p>
          <a:p>
            <a:r>
              <a:rPr lang="en-US" dirty="0">
                <a:ea typeface="+mn-lt"/>
                <a:cs typeface="+mn-lt"/>
              </a:rPr>
              <a:t>It has effective usage with default parameters thereby reducing the time needed for parameter tuning.</a:t>
            </a:r>
            <a:endParaRPr lang="en-US" dirty="0"/>
          </a:p>
          <a:p>
            <a:endParaRPr lang="en-US" dirty="0">
              <a:cs typeface="Calibri"/>
            </a:endParaRPr>
          </a:p>
        </p:txBody>
      </p:sp>
    </p:spTree>
    <p:extLst>
      <p:ext uri="{BB962C8B-B14F-4D97-AF65-F5344CB8AC3E}">
        <p14:creationId xmlns:p14="http://schemas.microsoft.com/office/powerpoint/2010/main" val="2005794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93AB-7EFC-5DA3-8A90-2E8AC44722E7}"/>
              </a:ext>
            </a:extLst>
          </p:cNvPr>
          <p:cNvSpPr>
            <a:spLocks noGrp="1"/>
          </p:cNvSpPr>
          <p:nvPr>
            <p:ph type="title"/>
          </p:nvPr>
        </p:nvSpPr>
        <p:spPr/>
        <p:txBody>
          <a:bodyPr/>
          <a:lstStyle/>
          <a:p>
            <a:r>
              <a:rPr lang="en-US" dirty="0">
                <a:cs typeface="Calibri Light"/>
              </a:rPr>
              <a:t>Light GBM</a:t>
            </a:r>
            <a:endParaRPr lang="en-US" dirty="0"/>
          </a:p>
        </p:txBody>
      </p:sp>
      <p:sp>
        <p:nvSpPr>
          <p:cNvPr id="3" name="Content Placeholder 2">
            <a:extLst>
              <a:ext uri="{FF2B5EF4-FFF2-40B4-BE49-F238E27FC236}">
                <a16:creationId xmlns:a16="http://schemas.microsoft.com/office/drawing/2014/main" id="{0F5B6138-553B-112F-D586-C9787CE50C9F}"/>
              </a:ext>
            </a:extLst>
          </p:cNvPr>
          <p:cNvSpPr>
            <a:spLocks noGrp="1"/>
          </p:cNvSpPr>
          <p:nvPr>
            <p:ph idx="1"/>
          </p:nvPr>
        </p:nvSpPr>
        <p:spPr/>
        <p:txBody>
          <a:bodyPr vert="horz" lIns="91440" tIns="45720" rIns="91440" bIns="45720" rtlCol="0" anchor="t">
            <a:normAutofit/>
          </a:bodyPr>
          <a:lstStyle/>
          <a:p>
            <a:r>
              <a:rPr lang="en-US" dirty="0">
                <a:ea typeface="+mn-lt"/>
                <a:cs typeface="+mn-lt"/>
              </a:rPr>
              <a:t>Light GBM is a gradient boosting framework that uses tree based learning algorithm.</a:t>
            </a:r>
          </a:p>
          <a:p>
            <a:r>
              <a:rPr lang="en-US" b="1" dirty="0">
                <a:ea typeface="+mn-lt"/>
                <a:cs typeface="+mn-lt"/>
              </a:rPr>
              <a:t>Light GBM grows tree vertically </a:t>
            </a:r>
            <a:r>
              <a:rPr lang="en-US" dirty="0">
                <a:ea typeface="+mn-lt"/>
                <a:cs typeface="+mn-lt"/>
              </a:rPr>
              <a:t>while other algorithm grows trees horizontally meaning that Light GBM grows tree </a:t>
            </a:r>
            <a:r>
              <a:rPr lang="en-US" b="1" dirty="0">
                <a:ea typeface="+mn-lt"/>
                <a:cs typeface="+mn-lt"/>
              </a:rPr>
              <a:t>leaf-wise </a:t>
            </a:r>
            <a:r>
              <a:rPr lang="en-US" dirty="0">
                <a:ea typeface="+mn-lt"/>
                <a:cs typeface="+mn-lt"/>
              </a:rPr>
              <a:t>while other algorithm grows level-wise. It will choose the leaf with max delta loss to grow. When growing the same leaf, Leaf-wise algorithm can reduce more loss than a level-wise algorithm.</a:t>
            </a:r>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11F7DD84-927F-7428-D401-C457A7AC1857}"/>
              </a:ext>
            </a:extLst>
          </p:cNvPr>
          <p:cNvPicPr>
            <a:picLocks noChangeAspect="1"/>
          </p:cNvPicPr>
          <p:nvPr/>
        </p:nvPicPr>
        <p:blipFill>
          <a:blip r:embed="rId2"/>
          <a:stretch>
            <a:fillRect/>
          </a:stretch>
        </p:blipFill>
        <p:spPr>
          <a:xfrm>
            <a:off x="3041366" y="4902896"/>
            <a:ext cx="6113171" cy="1543925"/>
          </a:xfrm>
          <a:prstGeom prst="rect">
            <a:avLst/>
          </a:prstGeom>
        </p:spPr>
      </p:pic>
    </p:spTree>
    <p:extLst>
      <p:ext uri="{BB962C8B-B14F-4D97-AF65-F5344CB8AC3E}">
        <p14:creationId xmlns:p14="http://schemas.microsoft.com/office/powerpoint/2010/main" val="2407726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792E-3073-EAE1-DE41-1561C69DCD3D}"/>
              </a:ext>
            </a:extLst>
          </p:cNvPr>
          <p:cNvSpPr>
            <a:spLocks noGrp="1"/>
          </p:cNvSpPr>
          <p:nvPr>
            <p:ph type="title"/>
          </p:nvPr>
        </p:nvSpPr>
        <p:spPr/>
        <p:txBody>
          <a:bodyPr/>
          <a:lstStyle/>
          <a:p>
            <a:r>
              <a:rPr lang="en-US">
                <a:cs typeface="Calibri Light"/>
              </a:rPr>
              <a:t>Why LIGHTGBM is more popular</a:t>
            </a:r>
            <a:endParaRPr lang="en-US" dirty="0"/>
          </a:p>
        </p:txBody>
      </p:sp>
      <p:sp>
        <p:nvSpPr>
          <p:cNvPr id="3" name="Content Placeholder 2">
            <a:extLst>
              <a:ext uri="{FF2B5EF4-FFF2-40B4-BE49-F238E27FC236}">
                <a16:creationId xmlns:a16="http://schemas.microsoft.com/office/drawing/2014/main" id="{99A99D1E-004C-7850-CBD8-D9E68BF59F36}"/>
              </a:ext>
            </a:extLst>
          </p:cNvPr>
          <p:cNvSpPr>
            <a:spLocks noGrp="1"/>
          </p:cNvSpPr>
          <p:nvPr>
            <p:ph idx="1"/>
          </p:nvPr>
        </p:nvSpPr>
        <p:spPr/>
        <p:txBody>
          <a:bodyPr vert="horz" lIns="91440" tIns="45720" rIns="91440" bIns="45720" rtlCol="0" anchor="t">
            <a:normAutofit/>
          </a:bodyPr>
          <a:lstStyle/>
          <a:p>
            <a:r>
              <a:rPr lang="en-US" dirty="0">
                <a:ea typeface="+mn-lt"/>
                <a:cs typeface="+mn-lt"/>
              </a:rPr>
              <a:t>The size of data is increasing day by day and it is becoming difficult for traditional data science algorithms to give faster results. Light GBM is prefixed as ‘Light’ because of its </a:t>
            </a:r>
            <a:r>
              <a:rPr lang="en-US" b="1" dirty="0">
                <a:ea typeface="+mn-lt"/>
                <a:cs typeface="+mn-lt"/>
              </a:rPr>
              <a:t>high speed. </a:t>
            </a:r>
            <a:r>
              <a:rPr lang="en-US" dirty="0">
                <a:ea typeface="+mn-lt"/>
                <a:cs typeface="+mn-lt"/>
              </a:rPr>
              <a:t>Light GBM can </a:t>
            </a:r>
            <a:r>
              <a:rPr lang="en-US" b="1" dirty="0">
                <a:ea typeface="+mn-lt"/>
                <a:cs typeface="+mn-lt"/>
              </a:rPr>
              <a:t>handle the large size</a:t>
            </a:r>
            <a:r>
              <a:rPr lang="en-US" dirty="0">
                <a:ea typeface="+mn-lt"/>
                <a:cs typeface="+mn-lt"/>
              </a:rPr>
              <a:t> of data and </a:t>
            </a:r>
            <a:r>
              <a:rPr lang="en-US" b="1" dirty="0">
                <a:ea typeface="+mn-lt"/>
                <a:cs typeface="+mn-lt"/>
              </a:rPr>
              <a:t>takes lower memory to run</a:t>
            </a:r>
            <a:r>
              <a:rPr lang="en-US" dirty="0">
                <a:ea typeface="+mn-lt"/>
                <a:cs typeface="+mn-lt"/>
              </a:rPr>
              <a:t>. Another reason of why Light GBM is popular is because it </a:t>
            </a:r>
            <a:r>
              <a:rPr lang="en-US" b="1" dirty="0">
                <a:ea typeface="+mn-lt"/>
                <a:cs typeface="+mn-lt"/>
              </a:rPr>
              <a:t>focuses on accuracy of results</a:t>
            </a:r>
            <a:r>
              <a:rPr lang="en-US" dirty="0">
                <a:ea typeface="+mn-lt"/>
                <a:cs typeface="+mn-lt"/>
              </a:rPr>
              <a:t>. LGBM also </a:t>
            </a:r>
            <a:r>
              <a:rPr lang="en-US" b="1" dirty="0">
                <a:ea typeface="+mn-lt"/>
                <a:cs typeface="+mn-lt"/>
              </a:rPr>
              <a:t>supports GPU learning</a:t>
            </a:r>
            <a:r>
              <a:rPr lang="en-US" dirty="0">
                <a:ea typeface="+mn-lt"/>
                <a:cs typeface="+mn-lt"/>
              </a:rPr>
              <a:t> and thus data scientists are widely using LGBM for data science application development.</a:t>
            </a:r>
            <a:endParaRPr lang="en-US" dirty="0"/>
          </a:p>
        </p:txBody>
      </p:sp>
    </p:spTree>
    <p:extLst>
      <p:ext uri="{BB962C8B-B14F-4D97-AF65-F5344CB8AC3E}">
        <p14:creationId xmlns:p14="http://schemas.microsoft.com/office/powerpoint/2010/main" val="269222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EC79-36B7-4907-CCFA-20B28C1D8BDF}"/>
              </a:ext>
            </a:extLst>
          </p:cNvPr>
          <p:cNvSpPr>
            <a:spLocks noGrp="1"/>
          </p:cNvSpPr>
          <p:nvPr>
            <p:ph type="title"/>
          </p:nvPr>
        </p:nvSpPr>
        <p:spPr/>
        <p:txBody>
          <a:bodyPr/>
          <a:lstStyle/>
          <a:p>
            <a:r>
              <a:rPr lang="en-US" dirty="0">
                <a:ea typeface="Calibri Light"/>
                <a:cs typeface="Calibri Light"/>
              </a:rPr>
              <a:t>Bagging</a:t>
            </a:r>
          </a:p>
        </p:txBody>
      </p:sp>
      <p:sp>
        <p:nvSpPr>
          <p:cNvPr id="3" name="Content Placeholder 2">
            <a:extLst>
              <a:ext uri="{FF2B5EF4-FFF2-40B4-BE49-F238E27FC236}">
                <a16:creationId xmlns:a16="http://schemas.microsoft.com/office/drawing/2014/main" id="{DDA5EFF5-34D3-EBD9-F09A-C1375EEDC938}"/>
              </a:ext>
            </a:extLst>
          </p:cNvPr>
          <p:cNvSpPr>
            <a:spLocks noGrp="1"/>
          </p:cNvSpPr>
          <p:nvPr>
            <p:ph idx="1"/>
          </p:nvPr>
        </p:nvSpPr>
        <p:spPr/>
        <p:txBody>
          <a:bodyPr vert="horz" lIns="91440" tIns="45720" rIns="91440" bIns="45720" rtlCol="0" anchor="t">
            <a:normAutofit/>
          </a:bodyPr>
          <a:lstStyle/>
          <a:p>
            <a:r>
              <a:rPr lang="en-US" dirty="0">
                <a:ea typeface="+mn-lt"/>
                <a:cs typeface="+mn-lt"/>
              </a:rPr>
              <a:t>Bagging, the short form for bootstrap aggregating, is mainly applied in classification and </a:t>
            </a:r>
            <a:r>
              <a:rPr lang="en-US" dirty="0">
                <a:ea typeface="+mn-lt"/>
                <a:cs typeface="+mn-lt"/>
                <a:hlinkClick r:id="rId2"/>
              </a:rPr>
              <a:t>regression</a:t>
            </a:r>
            <a:r>
              <a:rPr lang="en-US" dirty="0">
                <a:ea typeface="+mn-lt"/>
                <a:cs typeface="+mn-lt"/>
              </a:rPr>
              <a:t>. It increases the accuracy of models through decision trees, which reduces variance to a large extent. The reduction of variance increases accuracy, eliminating overfitting, which is a challenge to many predictive models.</a:t>
            </a:r>
          </a:p>
          <a:p>
            <a:r>
              <a:rPr lang="en-US" dirty="0">
                <a:ea typeface="+mn-lt"/>
                <a:cs typeface="+mn-lt"/>
              </a:rPr>
              <a:t>Bagging is classified into two parts, i.e., bootstrapping and aggregation. </a:t>
            </a:r>
            <a:r>
              <a:rPr lang="en-US" b="1" dirty="0">
                <a:ea typeface="+mn-lt"/>
                <a:cs typeface="+mn-lt"/>
              </a:rPr>
              <a:t>Bootstrapping</a:t>
            </a:r>
            <a:r>
              <a:rPr lang="en-US" dirty="0">
                <a:ea typeface="+mn-lt"/>
                <a:cs typeface="+mn-lt"/>
              </a:rPr>
              <a:t> is a sampling technique where samples are derived from the whole population (set) using the replacement procedure. The sampling with replacement method helps make the selection procedure randomized. The base learning algorithm is run on the samples to complete the procedure.</a:t>
            </a:r>
            <a:endParaRPr lang="en-US" dirty="0">
              <a:ea typeface="Calibri"/>
              <a:cs typeface="Calibri"/>
            </a:endParaRPr>
          </a:p>
        </p:txBody>
      </p:sp>
    </p:spTree>
    <p:extLst>
      <p:ext uri="{BB962C8B-B14F-4D97-AF65-F5344CB8AC3E}">
        <p14:creationId xmlns:p14="http://schemas.microsoft.com/office/powerpoint/2010/main" val="372328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51C7-F201-6B58-D07A-BFD4EB68DF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76FCCA-98E2-886B-79F7-DE8B0116B388}"/>
              </a:ext>
            </a:extLst>
          </p:cNvPr>
          <p:cNvSpPr>
            <a:spLocks noGrp="1"/>
          </p:cNvSpPr>
          <p:nvPr>
            <p:ph idx="1"/>
          </p:nvPr>
        </p:nvSpPr>
        <p:spPr/>
        <p:txBody>
          <a:bodyPr vert="horz" lIns="91440" tIns="45720" rIns="91440" bIns="45720" rtlCol="0" anchor="t">
            <a:normAutofit lnSpcReduction="10000"/>
          </a:bodyPr>
          <a:lstStyle/>
          <a:p>
            <a:r>
              <a:rPr lang="en-US" b="1" dirty="0">
                <a:ea typeface="+mn-lt"/>
                <a:cs typeface="+mn-lt"/>
              </a:rPr>
              <a:t>Aggregation</a:t>
            </a:r>
            <a:r>
              <a:rPr lang="en-US" dirty="0">
                <a:ea typeface="+mn-lt"/>
                <a:cs typeface="+mn-lt"/>
              </a:rPr>
              <a:t> in bagging is done to incorporate all possible outcomes of the prediction and randomize the outcome. Without aggregation, predictions will not be accurate because all outcomes are not put into consideration. Therefore, the aggregation is based on the probability bootstrapping procedures or on the basis of all outcomes of the predictive models.</a:t>
            </a:r>
          </a:p>
          <a:p>
            <a:r>
              <a:rPr lang="en-US" dirty="0">
                <a:ea typeface="+mn-lt"/>
                <a:cs typeface="+mn-lt"/>
              </a:rPr>
              <a:t>Bagging is advantageous since weak base learners are combined to form a single strong learner that is more stable than single learners. It also eliminates any variance, thereby reducing the overfitting of models. One limitation of bagging is that it is computationally expensive. Thus, it can lead to more bias in models when the proper procedure of bagging is ignored.</a:t>
            </a:r>
          </a:p>
        </p:txBody>
      </p:sp>
    </p:spTree>
    <p:extLst>
      <p:ext uri="{BB962C8B-B14F-4D97-AF65-F5344CB8AC3E}">
        <p14:creationId xmlns:p14="http://schemas.microsoft.com/office/powerpoint/2010/main" val="4072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204D303-9074-9894-55D1-6937FC1309E4}"/>
              </a:ext>
            </a:extLst>
          </p:cNvPr>
          <p:cNvPicPr>
            <a:picLocks noGrp="1" noChangeAspect="1"/>
          </p:cNvPicPr>
          <p:nvPr>
            <p:ph idx="1"/>
          </p:nvPr>
        </p:nvPicPr>
        <p:blipFill>
          <a:blip r:embed="rId2"/>
          <a:stretch>
            <a:fillRect/>
          </a:stretch>
        </p:blipFill>
        <p:spPr>
          <a:xfrm>
            <a:off x="3813271" y="643467"/>
            <a:ext cx="4565457" cy="5571065"/>
          </a:xfrm>
          <a:prstGeom prst="rect">
            <a:avLst/>
          </a:prstGeom>
          <a:ln>
            <a:noFill/>
          </a:ln>
        </p:spPr>
      </p:pic>
    </p:spTree>
    <p:extLst>
      <p:ext uri="{BB962C8B-B14F-4D97-AF65-F5344CB8AC3E}">
        <p14:creationId xmlns:p14="http://schemas.microsoft.com/office/powerpoint/2010/main" val="102023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A86C-418D-C5C2-1B10-896B5DDA370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B313631-B899-0DA6-575D-6CB0399C089E}"/>
              </a:ext>
            </a:extLst>
          </p:cNvPr>
          <p:cNvPicPr>
            <a:picLocks noGrp="1" noChangeAspect="1"/>
          </p:cNvPicPr>
          <p:nvPr>
            <p:ph idx="1"/>
          </p:nvPr>
        </p:nvPicPr>
        <p:blipFill>
          <a:blip r:embed="rId2"/>
          <a:stretch>
            <a:fillRect/>
          </a:stretch>
        </p:blipFill>
        <p:spPr>
          <a:xfrm>
            <a:off x="2688772" y="2199028"/>
            <a:ext cx="5845628" cy="3092903"/>
          </a:xfrm>
        </p:spPr>
      </p:pic>
    </p:spTree>
    <p:extLst>
      <p:ext uri="{BB962C8B-B14F-4D97-AF65-F5344CB8AC3E}">
        <p14:creationId xmlns:p14="http://schemas.microsoft.com/office/powerpoint/2010/main" val="1043690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55</Slides>
  <Notes>0</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Ion</vt:lpstr>
      <vt:lpstr>office theme</vt:lpstr>
      <vt:lpstr>Ensemble Technique</vt:lpstr>
      <vt:lpstr>What are Ensemble Methods? </vt:lpstr>
      <vt:lpstr>Categories of Ensemble Methods </vt:lpstr>
      <vt:lpstr>PowerPoint Presentation</vt:lpstr>
      <vt:lpstr>PowerPoint Presentation</vt:lpstr>
      <vt:lpstr>Bagging</vt:lpstr>
      <vt:lpstr>PowerPoint Presentation</vt:lpstr>
      <vt:lpstr>PowerPoint Presentation</vt:lpstr>
      <vt:lpstr>PowerPoint Presentation</vt:lpstr>
      <vt:lpstr>  Boosting </vt:lpstr>
      <vt:lpstr>PowerPoint Presentation</vt:lpstr>
      <vt:lpstr>Stacking</vt:lpstr>
      <vt:lpstr>PowerPoint Presentation</vt:lpstr>
      <vt:lpstr>Steps of Stacking</vt:lpstr>
      <vt:lpstr>Random Forest</vt:lpstr>
      <vt:lpstr>PowerPoint Presentation</vt:lpstr>
      <vt:lpstr>Why we need Random Forest</vt:lpstr>
      <vt:lpstr>Key Benefits</vt:lpstr>
      <vt:lpstr>PowerPoint Presentation</vt:lpstr>
      <vt:lpstr>Important Parameters of Random Forest</vt:lpstr>
      <vt:lpstr>Random Forest VS Decision Tree</vt:lpstr>
      <vt:lpstr>AdaBoosting</vt:lpstr>
      <vt:lpstr>Features of Adaboosting</vt:lpstr>
      <vt:lpstr>Steps to perform Adaboosting</vt:lpstr>
      <vt:lpstr>Step 2</vt:lpstr>
      <vt:lpstr>PowerPoint Presentation</vt:lpstr>
      <vt:lpstr>Step 4 </vt:lpstr>
      <vt:lpstr>PowerPoint Presentation</vt:lpstr>
      <vt:lpstr>Advantage</vt:lpstr>
      <vt:lpstr>Gradient Boosting</vt:lpstr>
      <vt:lpstr>Steps to Perform Gradient Boosting Regressor</vt:lpstr>
      <vt:lpstr>Step 1</vt:lpstr>
      <vt:lpstr>PowerPoint Presentation</vt:lpstr>
      <vt:lpstr>Step 3</vt:lpstr>
      <vt:lpstr>Step 3</vt:lpstr>
      <vt:lpstr>Step 4 </vt:lpstr>
      <vt:lpstr>PowerPoint Presentation</vt:lpstr>
      <vt:lpstr>XGboost</vt:lpstr>
      <vt:lpstr>Import Xgboost</vt:lpstr>
      <vt:lpstr>Unique features of XGBoost </vt:lpstr>
      <vt:lpstr>Step 1</vt:lpstr>
      <vt:lpstr>Step 2</vt:lpstr>
      <vt:lpstr>PowerPoint Presentation</vt:lpstr>
      <vt:lpstr>Calculate best Root node</vt:lpstr>
      <vt:lpstr>Calculate the New prediction</vt:lpstr>
      <vt:lpstr>XGboost Classifier</vt:lpstr>
      <vt:lpstr>Stacking vs Blending</vt:lpstr>
      <vt:lpstr>PowerPoint Presentation</vt:lpstr>
      <vt:lpstr>PowerPoint Presentation</vt:lpstr>
      <vt:lpstr>How to create your own classifier</vt:lpstr>
      <vt:lpstr>Hard Voting vs Soft Voting</vt:lpstr>
      <vt:lpstr>CatBoost</vt:lpstr>
      <vt:lpstr>CatBoost advantages</vt:lpstr>
      <vt:lpstr>Light GBM</vt:lpstr>
      <vt:lpstr>Why LIGHTGBM is more popular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527</cp:revision>
  <dcterms:created xsi:type="dcterms:W3CDTF">2023-02-14T14:42:38Z</dcterms:created>
  <dcterms:modified xsi:type="dcterms:W3CDTF">2023-03-03T13:49:37Z</dcterms:modified>
</cp:coreProperties>
</file>