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B100A-7511-4004-B2BB-9A0545AF0D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91815E-B692-468B-B1C8-407337A5C132}">
      <dgm:prSet phldrT="[Text]"/>
      <dgm:spPr/>
      <dgm:t>
        <a:bodyPr/>
        <a:lstStyle/>
        <a:p>
          <a:r>
            <a:rPr lang="en-IN" b="0" i="0" dirty="0"/>
            <a:t>Mobile first approach</a:t>
          </a:r>
          <a:endParaRPr lang="en-IN" b="0" dirty="0"/>
        </a:p>
      </dgm:t>
    </dgm:pt>
    <dgm:pt modelId="{7B6B9C19-9276-4C5A-A464-7EB55D15603E}" type="parTrans" cxnId="{022D395F-EF19-44D7-A45A-D685869F80FC}">
      <dgm:prSet/>
      <dgm:spPr/>
      <dgm:t>
        <a:bodyPr/>
        <a:lstStyle/>
        <a:p>
          <a:endParaRPr lang="en-IN"/>
        </a:p>
      </dgm:t>
    </dgm:pt>
    <dgm:pt modelId="{C4F73286-00CE-40A9-9DF3-A4D5673D6632}" type="sibTrans" cxnId="{022D395F-EF19-44D7-A45A-D685869F80FC}">
      <dgm:prSet/>
      <dgm:spPr/>
      <dgm:t>
        <a:bodyPr/>
        <a:lstStyle/>
        <a:p>
          <a:endParaRPr lang="en-IN"/>
        </a:p>
      </dgm:t>
    </dgm:pt>
    <dgm:pt modelId="{F6711DDB-9C8F-4425-A987-B48B1D22F487}">
      <dgm:prSet phldrT="[Text]"/>
      <dgm:spPr/>
      <dgm:t>
        <a:bodyPr/>
        <a:lstStyle/>
        <a:p>
          <a:r>
            <a:rPr lang="en-IN" b="0" i="0" dirty="0"/>
            <a:t>Browser Support</a:t>
          </a:r>
          <a:endParaRPr lang="en-IN" b="0" dirty="0"/>
        </a:p>
      </dgm:t>
    </dgm:pt>
    <dgm:pt modelId="{9C1CF3D3-8D2C-4057-8956-A996DF4C89D6}" type="parTrans" cxnId="{C26EB297-C42F-47FF-9605-02D6952898B1}">
      <dgm:prSet/>
      <dgm:spPr/>
      <dgm:t>
        <a:bodyPr/>
        <a:lstStyle/>
        <a:p>
          <a:endParaRPr lang="en-IN"/>
        </a:p>
      </dgm:t>
    </dgm:pt>
    <dgm:pt modelId="{2A9AFB30-008C-4EF1-88DF-334A25EC469B}" type="sibTrans" cxnId="{C26EB297-C42F-47FF-9605-02D6952898B1}">
      <dgm:prSet/>
      <dgm:spPr/>
      <dgm:t>
        <a:bodyPr/>
        <a:lstStyle/>
        <a:p>
          <a:endParaRPr lang="en-IN"/>
        </a:p>
      </dgm:t>
    </dgm:pt>
    <dgm:pt modelId="{9C970EE5-7D73-4FFD-BA7D-9EFC816C5C0F}">
      <dgm:prSet phldrT="[Text]"/>
      <dgm:spPr/>
      <dgm:t>
        <a:bodyPr/>
        <a:lstStyle/>
        <a:p>
          <a:r>
            <a:rPr lang="en-IN" b="0" i="0" dirty="0"/>
            <a:t>Easy to get started</a:t>
          </a:r>
          <a:endParaRPr lang="en-IN" b="0" dirty="0"/>
        </a:p>
      </dgm:t>
    </dgm:pt>
    <dgm:pt modelId="{753D093E-5C0D-41AA-BC90-1DD8665E9896}" type="parTrans" cxnId="{B972F962-D65B-444C-BB31-E603142BF271}">
      <dgm:prSet/>
      <dgm:spPr/>
      <dgm:t>
        <a:bodyPr/>
        <a:lstStyle/>
        <a:p>
          <a:endParaRPr lang="en-IN"/>
        </a:p>
      </dgm:t>
    </dgm:pt>
    <dgm:pt modelId="{8F956E8C-A8B6-401D-B41F-D3600829C548}" type="sibTrans" cxnId="{B972F962-D65B-444C-BB31-E603142BF271}">
      <dgm:prSet/>
      <dgm:spPr/>
      <dgm:t>
        <a:bodyPr/>
        <a:lstStyle/>
        <a:p>
          <a:endParaRPr lang="en-IN"/>
        </a:p>
      </dgm:t>
    </dgm:pt>
    <dgm:pt modelId="{C36E7F21-CCB2-44D8-9A4D-63667AC5564C}">
      <dgm:prSet phldrT="[Text]"/>
      <dgm:spPr/>
      <dgm:t>
        <a:bodyPr/>
        <a:lstStyle/>
        <a:p>
          <a:r>
            <a:rPr lang="en-IN" b="0" i="0" dirty="0"/>
            <a:t>Responsive design</a:t>
          </a:r>
          <a:endParaRPr lang="en-IN" b="0" dirty="0"/>
        </a:p>
      </dgm:t>
    </dgm:pt>
    <dgm:pt modelId="{62182DF2-7648-4280-88DA-AA9C4FAF5E62}" type="parTrans" cxnId="{07D18E73-9150-499D-96D0-2D5C0B66649F}">
      <dgm:prSet/>
      <dgm:spPr/>
      <dgm:t>
        <a:bodyPr/>
        <a:lstStyle/>
        <a:p>
          <a:endParaRPr lang="en-IN"/>
        </a:p>
      </dgm:t>
    </dgm:pt>
    <dgm:pt modelId="{AB8FC630-D132-4276-9523-2FA6B922C9DB}" type="sibTrans" cxnId="{07D18E73-9150-499D-96D0-2D5C0B66649F}">
      <dgm:prSet/>
      <dgm:spPr/>
      <dgm:t>
        <a:bodyPr/>
        <a:lstStyle/>
        <a:p>
          <a:endParaRPr lang="en-IN"/>
        </a:p>
      </dgm:t>
    </dgm:pt>
    <dgm:pt modelId="{338C23A2-C217-47E6-A077-6F10BAD6F00C}">
      <dgm:prSet phldrT="[Text]"/>
      <dgm:spPr/>
      <dgm:t>
        <a:bodyPr/>
        <a:lstStyle/>
        <a:p>
          <a:r>
            <a:rPr lang="en-IN" b="0" i="0" dirty="0"/>
            <a:t>Uniform solution for building UI</a:t>
          </a:r>
          <a:endParaRPr lang="en-IN" dirty="0"/>
        </a:p>
      </dgm:t>
    </dgm:pt>
    <dgm:pt modelId="{2C3CC2EB-3291-40E0-8D6F-A0A30A03D0CF}" type="parTrans" cxnId="{EBC3EC1C-476B-49E6-BD20-9223F2E43133}">
      <dgm:prSet/>
      <dgm:spPr/>
      <dgm:t>
        <a:bodyPr/>
        <a:lstStyle/>
        <a:p>
          <a:endParaRPr lang="en-IN"/>
        </a:p>
      </dgm:t>
    </dgm:pt>
    <dgm:pt modelId="{371F64A7-3D97-4E22-9BA0-1E2F8B81539C}" type="sibTrans" cxnId="{EBC3EC1C-476B-49E6-BD20-9223F2E43133}">
      <dgm:prSet/>
      <dgm:spPr/>
      <dgm:t>
        <a:bodyPr/>
        <a:lstStyle/>
        <a:p>
          <a:endParaRPr lang="en-IN"/>
        </a:p>
      </dgm:t>
    </dgm:pt>
    <dgm:pt modelId="{F94182CD-552B-4892-8C12-524738138081}">
      <dgm:prSet phldrT="[Text]"/>
      <dgm:spPr/>
      <dgm:t>
        <a:bodyPr/>
        <a:lstStyle/>
        <a:p>
          <a:r>
            <a:rPr lang="en-US" b="0" i="0" dirty="0"/>
            <a:t>Beautiful and functional built-in components</a:t>
          </a:r>
          <a:endParaRPr lang="en-IN" dirty="0"/>
        </a:p>
      </dgm:t>
    </dgm:pt>
    <dgm:pt modelId="{F2C3A6A9-CDBD-4643-9BB6-B8C972F477C9}" type="parTrans" cxnId="{B78B5F35-9ADE-48AB-97EE-5DC18BFD213D}">
      <dgm:prSet/>
      <dgm:spPr/>
      <dgm:t>
        <a:bodyPr/>
        <a:lstStyle/>
        <a:p>
          <a:endParaRPr lang="en-IN"/>
        </a:p>
      </dgm:t>
    </dgm:pt>
    <dgm:pt modelId="{D7AC9186-D685-4F63-80FF-E6AD68171129}" type="sibTrans" cxnId="{B78B5F35-9ADE-48AB-97EE-5DC18BFD213D}">
      <dgm:prSet/>
      <dgm:spPr/>
      <dgm:t>
        <a:bodyPr/>
        <a:lstStyle/>
        <a:p>
          <a:endParaRPr lang="en-IN"/>
        </a:p>
      </dgm:t>
    </dgm:pt>
    <dgm:pt modelId="{C06C54B5-5A55-403E-A967-A4A1FA969F36}" type="pres">
      <dgm:prSet presAssocID="{D8BB100A-7511-4004-B2BB-9A0545AF0D52}" presName="diagram" presStyleCnt="0">
        <dgm:presLayoutVars>
          <dgm:dir/>
          <dgm:resizeHandles val="exact"/>
        </dgm:presLayoutVars>
      </dgm:prSet>
      <dgm:spPr/>
    </dgm:pt>
    <dgm:pt modelId="{3F03AEC4-4BF9-47B1-B0CA-7083C596277B}" type="pres">
      <dgm:prSet presAssocID="{2E91815E-B692-468B-B1C8-407337A5C132}" presName="node" presStyleLbl="node1" presStyleIdx="0" presStyleCnt="6">
        <dgm:presLayoutVars>
          <dgm:bulletEnabled val="1"/>
        </dgm:presLayoutVars>
      </dgm:prSet>
      <dgm:spPr/>
    </dgm:pt>
    <dgm:pt modelId="{077D1129-D30B-4B9C-86A8-5AE57F9191ED}" type="pres">
      <dgm:prSet presAssocID="{C4F73286-00CE-40A9-9DF3-A4D5673D6632}" presName="sibTrans" presStyleCnt="0"/>
      <dgm:spPr/>
    </dgm:pt>
    <dgm:pt modelId="{8D3ED7C6-2404-4D74-99F6-BEAD92D7E95D}" type="pres">
      <dgm:prSet presAssocID="{F6711DDB-9C8F-4425-A987-B48B1D22F487}" presName="node" presStyleLbl="node1" presStyleIdx="1" presStyleCnt="6">
        <dgm:presLayoutVars>
          <dgm:bulletEnabled val="1"/>
        </dgm:presLayoutVars>
      </dgm:prSet>
      <dgm:spPr/>
    </dgm:pt>
    <dgm:pt modelId="{E985B487-A41F-4106-AE60-0F0A9D705346}" type="pres">
      <dgm:prSet presAssocID="{2A9AFB30-008C-4EF1-88DF-334A25EC469B}" presName="sibTrans" presStyleCnt="0"/>
      <dgm:spPr/>
    </dgm:pt>
    <dgm:pt modelId="{C098484E-7141-4E98-8F9A-C75994151929}" type="pres">
      <dgm:prSet presAssocID="{9C970EE5-7D73-4FFD-BA7D-9EFC816C5C0F}" presName="node" presStyleLbl="node1" presStyleIdx="2" presStyleCnt="6">
        <dgm:presLayoutVars>
          <dgm:bulletEnabled val="1"/>
        </dgm:presLayoutVars>
      </dgm:prSet>
      <dgm:spPr/>
    </dgm:pt>
    <dgm:pt modelId="{EDEA4480-66A1-4DD5-BDA5-65240E0F3028}" type="pres">
      <dgm:prSet presAssocID="{8F956E8C-A8B6-401D-B41F-D3600829C548}" presName="sibTrans" presStyleCnt="0"/>
      <dgm:spPr/>
    </dgm:pt>
    <dgm:pt modelId="{54A7AAAC-6DA2-417D-8483-9C23EDE9CFA7}" type="pres">
      <dgm:prSet presAssocID="{C36E7F21-CCB2-44D8-9A4D-63667AC5564C}" presName="node" presStyleLbl="node1" presStyleIdx="3" presStyleCnt="6">
        <dgm:presLayoutVars>
          <dgm:bulletEnabled val="1"/>
        </dgm:presLayoutVars>
      </dgm:prSet>
      <dgm:spPr/>
    </dgm:pt>
    <dgm:pt modelId="{1170B896-7A97-4403-A29D-BF8BB3E71805}" type="pres">
      <dgm:prSet presAssocID="{AB8FC630-D132-4276-9523-2FA6B922C9DB}" presName="sibTrans" presStyleCnt="0"/>
      <dgm:spPr/>
    </dgm:pt>
    <dgm:pt modelId="{464D1E04-56E2-4D7B-B457-D0156FEDCB92}" type="pres">
      <dgm:prSet presAssocID="{338C23A2-C217-47E6-A077-6F10BAD6F00C}" presName="node" presStyleLbl="node1" presStyleIdx="4" presStyleCnt="6">
        <dgm:presLayoutVars>
          <dgm:bulletEnabled val="1"/>
        </dgm:presLayoutVars>
      </dgm:prSet>
      <dgm:spPr/>
    </dgm:pt>
    <dgm:pt modelId="{0BC9B08D-E60B-4B81-86F3-245841D7664C}" type="pres">
      <dgm:prSet presAssocID="{371F64A7-3D97-4E22-9BA0-1E2F8B81539C}" presName="sibTrans" presStyleCnt="0"/>
      <dgm:spPr/>
    </dgm:pt>
    <dgm:pt modelId="{F5D92215-9FDA-4E91-B756-BCDA6799E803}" type="pres">
      <dgm:prSet presAssocID="{F94182CD-552B-4892-8C12-524738138081}" presName="node" presStyleLbl="node1" presStyleIdx="5" presStyleCnt="6">
        <dgm:presLayoutVars>
          <dgm:bulletEnabled val="1"/>
        </dgm:presLayoutVars>
      </dgm:prSet>
      <dgm:spPr/>
    </dgm:pt>
  </dgm:ptLst>
  <dgm:cxnLst>
    <dgm:cxn modelId="{6E6FF015-AC3D-4AD5-B977-58E0279B112E}" type="presOf" srcId="{F94182CD-552B-4892-8C12-524738138081}" destId="{F5D92215-9FDA-4E91-B756-BCDA6799E803}" srcOrd="0" destOrd="0" presId="urn:microsoft.com/office/officeart/2005/8/layout/default"/>
    <dgm:cxn modelId="{EBC3EC1C-476B-49E6-BD20-9223F2E43133}" srcId="{D8BB100A-7511-4004-B2BB-9A0545AF0D52}" destId="{338C23A2-C217-47E6-A077-6F10BAD6F00C}" srcOrd="4" destOrd="0" parTransId="{2C3CC2EB-3291-40E0-8D6F-A0A30A03D0CF}" sibTransId="{371F64A7-3D97-4E22-9BA0-1E2F8B81539C}"/>
    <dgm:cxn modelId="{B78B5F35-9ADE-48AB-97EE-5DC18BFD213D}" srcId="{D8BB100A-7511-4004-B2BB-9A0545AF0D52}" destId="{F94182CD-552B-4892-8C12-524738138081}" srcOrd="5" destOrd="0" parTransId="{F2C3A6A9-CDBD-4643-9BB6-B8C972F477C9}" sibTransId="{D7AC9186-D685-4F63-80FF-E6AD68171129}"/>
    <dgm:cxn modelId="{022D395F-EF19-44D7-A45A-D685869F80FC}" srcId="{D8BB100A-7511-4004-B2BB-9A0545AF0D52}" destId="{2E91815E-B692-468B-B1C8-407337A5C132}" srcOrd="0" destOrd="0" parTransId="{7B6B9C19-9276-4C5A-A464-7EB55D15603E}" sibTransId="{C4F73286-00CE-40A9-9DF3-A4D5673D6632}"/>
    <dgm:cxn modelId="{B972F962-D65B-444C-BB31-E603142BF271}" srcId="{D8BB100A-7511-4004-B2BB-9A0545AF0D52}" destId="{9C970EE5-7D73-4FFD-BA7D-9EFC816C5C0F}" srcOrd="2" destOrd="0" parTransId="{753D093E-5C0D-41AA-BC90-1DD8665E9896}" sibTransId="{8F956E8C-A8B6-401D-B41F-D3600829C548}"/>
    <dgm:cxn modelId="{01933345-C094-4CE0-9989-B4181DA497BF}" type="presOf" srcId="{9C970EE5-7D73-4FFD-BA7D-9EFC816C5C0F}" destId="{C098484E-7141-4E98-8F9A-C75994151929}" srcOrd="0" destOrd="0" presId="urn:microsoft.com/office/officeart/2005/8/layout/default"/>
    <dgm:cxn modelId="{1FEBEF72-5183-4262-B205-65D8CD174DD7}" type="presOf" srcId="{2E91815E-B692-468B-B1C8-407337A5C132}" destId="{3F03AEC4-4BF9-47B1-B0CA-7083C596277B}" srcOrd="0" destOrd="0" presId="urn:microsoft.com/office/officeart/2005/8/layout/default"/>
    <dgm:cxn modelId="{07D18E73-9150-499D-96D0-2D5C0B66649F}" srcId="{D8BB100A-7511-4004-B2BB-9A0545AF0D52}" destId="{C36E7F21-CCB2-44D8-9A4D-63667AC5564C}" srcOrd="3" destOrd="0" parTransId="{62182DF2-7648-4280-88DA-AA9C4FAF5E62}" sibTransId="{AB8FC630-D132-4276-9523-2FA6B922C9DB}"/>
    <dgm:cxn modelId="{C26EB297-C42F-47FF-9605-02D6952898B1}" srcId="{D8BB100A-7511-4004-B2BB-9A0545AF0D52}" destId="{F6711DDB-9C8F-4425-A987-B48B1D22F487}" srcOrd="1" destOrd="0" parTransId="{9C1CF3D3-8D2C-4057-8956-A996DF4C89D6}" sibTransId="{2A9AFB30-008C-4EF1-88DF-334A25EC469B}"/>
    <dgm:cxn modelId="{4E1865AE-51AD-4A6B-BC20-E6683EC8B389}" type="presOf" srcId="{C36E7F21-CCB2-44D8-9A4D-63667AC5564C}" destId="{54A7AAAC-6DA2-417D-8483-9C23EDE9CFA7}" srcOrd="0" destOrd="0" presId="urn:microsoft.com/office/officeart/2005/8/layout/default"/>
    <dgm:cxn modelId="{79F6F7C9-5477-440F-A325-FCAF8A9FB155}" type="presOf" srcId="{F6711DDB-9C8F-4425-A987-B48B1D22F487}" destId="{8D3ED7C6-2404-4D74-99F6-BEAD92D7E95D}" srcOrd="0" destOrd="0" presId="urn:microsoft.com/office/officeart/2005/8/layout/default"/>
    <dgm:cxn modelId="{63A8BBEC-1D35-4ADE-87AD-7528FED10FE7}" type="presOf" srcId="{D8BB100A-7511-4004-B2BB-9A0545AF0D52}" destId="{C06C54B5-5A55-403E-A967-A4A1FA969F36}" srcOrd="0" destOrd="0" presId="urn:microsoft.com/office/officeart/2005/8/layout/default"/>
    <dgm:cxn modelId="{B64CB1F0-99E3-4736-8B06-2714BD20A19D}" type="presOf" srcId="{338C23A2-C217-47E6-A077-6F10BAD6F00C}" destId="{464D1E04-56E2-4D7B-B457-D0156FEDCB92}" srcOrd="0" destOrd="0" presId="urn:microsoft.com/office/officeart/2005/8/layout/default"/>
    <dgm:cxn modelId="{A2FD581F-2EEA-467A-A42B-4BA6746085E9}" type="presParOf" srcId="{C06C54B5-5A55-403E-A967-A4A1FA969F36}" destId="{3F03AEC4-4BF9-47B1-B0CA-7083C596277B}" srcOrd="0" destOrd="0" presId="urn:microsoft.com/office/officeart/2005/8/layout/default"/>
    <dgm:cxn modelId="{5EE5842E-9FCF-47E5-86F7-94488C56B836}" type="presParOf" srcId="{C06C54B5-5A55-403E-A967-A4A1FA969F36}" destId="{077D1129-D30B-4B9C-86A8-5AE57F9191ED}" srcOrd="1" destOrd="0" presId="urn:microsoft.com/office/officeart/2005/8/layout/default"/>
    <dgm:cxn modelId="{0E32C462-14B4-46C0-9F93-EDD273A92DEB}" type="presParOf" srcId="{C06C54B5-5A55-403E-A967-A4A1FA969F36}" destId="{8D3ED7C6-2404-4D74-99F6-BEAD92D7E95D}" srcOrd="2" destOrd="0" presId="urn:microsoft.com/office/officeart/2005/8/layout/default"/>
    <dgm:cxn modelId="{55024152-E5DB-424F-808B-FFCB4E0283A8}" type="presParOf" srcId="{C06C54B5-5A55-403E-A967-A4A1FA969F36}" destId="{E985B487-A41F-4106-AE60-0F0A9D705346}" srcOrd="3" destOrd="0" presId="urn:microsoft.com/office/officeart/2005/8/layout/default"/>
    <dgm:cxn modelId="{CE9D3EDE-4DBA-4A30-BB23-78712D4D4BEB}" type="presParOf" srcId="{C06C54B5-5A55-403E-A967-A4A1FA969F36}" destId="{C098484E-7141-4E98-8F9A-C75994151929}" srcOrd="4" destOrd="0" presId="urn:microsoft.com/office/officeart/2005/8/layout/default"/>
    <dgm:cxn modelId="{8AEE7F53-8D48-4629-8243-50129F89EEE6}" type="presParOf" srcId="{C06C54B5-5A55-403E-A967-A4A1FA969F36}" destId="{EDEA4480-66A1-4DD5-BDA5-65240E0F3028}" srcOrd="5" destOrd="0" presId="urn:microsoft.com/office/officeart/2005/8/layout/default"/>
    <dgm:cxn modelId="{A40E9EAF-4DCD-4679-9AF1-57A0FF55B394}" type="presParOf" srcId="{C06C54B5-5A55-403E-A967-A4A1FA969F36}" destId="{54A7AAAC-6DA2-417D-8483-9C23EDE9CFA7}" srcOrd="6" destOrd="0" presId="urn:microsoft.com/office/officeart/2005/8/layout/default"/>
    <dgm:cxn modelId="{95743DA5-D18C-4FD3-91FF-761F723F2533}" type="presParOf" srcId="{C06C54B5-5A55-403E-A967-A4A1FA969F36}" destId="{1170B896-7A97-4403-A29D-BF8BB3E71805}" srcOrd="7" destOrd="0" presId="urn:microsoft.com/office/officeart/2005/8/layout/default"/>
    <dgm:cxn modelId="{C070A5A9-6226-4705-B073-67F4DE546519}" type="presParOf" srcId="{C06C54B5-5A55-403E-A967-A4A1FA969F36}" destId="{464D1E04-56E2-4D7B-B457-D0156FEDCB92}" srcOrd="8" destOrd="0" presId="urn:microsoft.com/office/officeart/2005/8/layout/default"/>
    <dgm:cxn modelId="{85C859C4-E752-493D-B9EC-48D1CD178694}" type="presParOf" srcId="{C06C54B5-5A55-403E-A967-A4A1FA969F36}" destId="{0BC9B08D-E60B-4B81-86F3-245841D7664C}" srcOrd="9" destOrd="0" presId="urn:microsoft.com/office/officeart/2005/8/layout/default"/>
    <dgm:cxn modelId="{FEC8FE05-3B4D-4959-BC5D-F020E50479D3}" type="presParOf" srcId="{C06C54B5-5A55-403E-A967-A4A1FA969F36}" destId="{F5D92215-9FDA-4E91-B756-BCDA6799E80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44F70-BB7E-4641-A1E1-6913F0B0D1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4666AD-D184-4B88-B131-9C34E7FCD9B3}">
      <dgm:prSet phldrT="[Text]"/>
      <dgm:spPr/>
      <dgm:t>
        <a:bodyPr/>
        <a:lstStyle/>
        <a:p>
          <a:r>
            <a:rPr lang="en-IN" dirty="0"/>
            <a:t>Create HTML file</a:t>
          </a:r>
        </a:p>
      </dgm:t>
    </dgm:pt>
    <dgm:pt modelId="{1E36CB95-B867-488D-96F9-3AAB85A53A11}" type="parTrans" cxnId="{57D7D1DD-4483-4323-BF1D-1893EA72F11E}">
      <dgm:prSet/>
      <dgm:spPr/>
      <dgm:t>
        <a:bodyPr/>
        <a:lstStyle/>
        <a:p>
          <a:endParaRPr lang="en-IN"/>
        </a:p>
      </dgm:t>
    </dgm:pt>
    <dgm:pt modelId="{144C0215-581B-4F4A-B04B-CCD3B1EF213C}" type="sibTrans" cxnId="{57D7D1DD-4483-4323-BF1D-1893EA72F11E}">
      <dgm:prSet/>
      <dgm:spPr/>
      <dgm:t>
        <a:bodyPr/>
        <a:lstStyle/>
        <a:p>
          <a:endParaRPr lang="en-IN"/>
        </a:p>
      </dgm:t>
    </dgm:pt>
    <dgm:pt modelId="{E06762A0-9B15-4712-9391-267CC5898727}">
      <dgm:prSet phldrT="[Text]"/>
      <dgm:spPr/>
      <dgm:t>
        <a:bodyPr/>
        <a:lstStyle/>
        <a:p>
          <a:r>
            <a:rPr lang="en-IN" dirty="0"/>
            <a:t>Include bootstrap CSS and JS (optionally popper)</a:t>
          </a:r>
        </a:p>
      </dgm:t>
    </dgm:pt>
    <dgm:pt modelId="{5EF34AFF-82D7-4898-AF5D-203ED13B48E1}" type="parTrans" cxnId="{C0688482-E2CD-4967-A500-69BB94D11802}">
      <dgm:prSet/>
      <dgm:spPr/>
      <dgm:t>
        <a:bodyPr/>
        <a:lstStyle/>
        <a:p>
          <a:endParaRPr lang="en-IN"/>
        </a:p>
      </dgm:t>
    </dgm:pt>
    <dgm:pt modelId="{9CF67BCD-5C9B-4D0B-839B-2D9C0406254B}" type="sibTrans" cxnId="{C0688482-E2CD-4967-A500-69BB94D11802}">
      <dgm:prSet/>
      <dgm:spPr/>
      <dgm:t>
        <a:bodyPr/>
        <a:lstStyle/>
        <a:p>
          <a:endParaRPr lang="en-IN"/>
        </a:p>
      </dgm:t>
    </dgm:pt>
    <dgm:pt modelId="{28348A39-CDE2-4BA2-B10F-BCC8168DDF40}">
      <dgm:prSet phldrT="[Text]"/>
      <dgm:spPr/>
      <dgm:t>
        <a:bodyPr/>
        <a:lstStyle/>
        <a:p>
          <a:r>
            <a:rPr lang="en-IN" b="0" i="0" dirty="0"/>
            <a:t>See your Bootstrapped page in browser</a:t>
          </a:r>
          <a:endParaRPr lang="en-IN" dirty="0"/>
        </a:p>
      </dgm:t>
    </dgm:pt>
    <dgm:pt modelId="{CEF18169-1E8E-489B-957D-5E1A32685426}" type="parTrans" cxnId="{E4B50553-52B4-4C7F-91D8-3BBE1AD9576D}">
      <dgm:prSet/>
      <dgm:spPr/>
      <dgm:t>
        <a:bodyPr/>
        <a:lstStyle/>
        <a:p>
          <a:endParaRPr lang="en-IN"/>
        </a:p>
      </dgm:t>
    </dgm:pt>
    <dgm:pt modelId="{D739E800-040C-4348-AA01-F079FF178EDA}" type="sibTrans" cxnId="{E4B50553-52B4-4C7F-91D8-3BBE1AD9576D}">
      <dgm:prSet/>
      <dgm:spPr/>
      <dgm:t>
        <a:bodyPr/>
        <a:lstStyle/>
        <a:p>
          <a:endParaRPr lang="en-IN"/>
        </a:p>
      </dgm:t>
    </dgm:pt>
    <dgm:pt modelId="{D8BF145F-3454-4511-88A1-FF83686837BA}" type="pres">
      <dgm:prSet presAssocID="{B3344F70-BB7E-4641-A1E1-6913F0B0D104}" presName="CompostProcess" presStyleCnt="0">
        <dgm:presLayoutVars>
          <dgm:dir/>
          <dgm:resizeHandles val="exact"/>
        </dgm:presLayoutVars>
      </dgm:prSet>
      <dgm:spPr/>
    </dgm:pt>
    <dgm:pt modelId="{A8780226-66B9-4FF1-9AB3-553EB4F4C0BA}" type="pres">
      <dgm:prSet presAssocID="{B3344F70-BB7E-4641-A1E1-6913F0B0D104}" presName="arrow" presStyleLbl="bgShp" presStyleIdx="0" presStyleCnt="1"/>
      <dgm:spPr/>
    </dgm:pt>
    <dgm:pt modelId="{303B833B-C5A2-4718-93E3-90CD64F38864}" type="pres">
      <dgm:prSet presAssocID="{B3344F70-BB7E-4641-A1E1-6913F0B0D104}" presName="linearProcess" presStyleCnt="0"/>
      <dgm:spPr/>
    </dgm:pt>
    <dgm:pt modelId="{3ED55E4B-E007-4F1C-BAA4-84E44FEBF73B}" type="pres">
      <dgm:prSet presAssocID="{DF4666AD-D184-4B88-B131-9C34E7FCD9B3}" presName="textNode" presStyleLbl="node1" presStyleIdx="0" presStyleCnt="3">
        <dgm:presLayoutVars>
          <dgm:bulletEnabled val="1"/>
        </dgm:presLayoutVars>
      </dgm:prSet>
      <dgm:spPr/>
    </dgm:pt>
    <dgm:pt modelId="{1DCC8D97-1345-40AD-B2DF-071D567B71FC}" type="pres">
      <dgm:prSet presAssocID="{144C0215-581B-4F4A-B04B-CCD3B1EF213C}" presName="sibTrans" presStyleCnt="0"/>
      <dgm:spPr/>
    </dgm:pt>
    <dgm:pt modelId="{AE3A5A7D-376F-44DD-BA56-AB8E3B1BDA0A}" type="pres">
      <dgm:prSet presAssocID="{E06762A0-9B15-4712-9391-267CC5898727}" presName="textNode" presStyleLbl="node1" presStyleIdx="1" presStyleCnt="3">
        <dgm:presLayoutVars>
          <dgm:bulletEnabled val="1"/>
        </dgm:presLayoutVars>
      </dgm:prSet>
      <dgm:spPr/>
    </dgm:pt>
    <dgm:pt modelId="{BB204C1E-8C5F-4690-A379-41E8DBFF3CBB}" type="pres">
      <dgm:prSet presAssocID="{9CF67BCD-5C9B-4D0B-839B-2D9C0406254B}" presName="sibTrans" presStyleCnt="0"/>
      <dgm:spPr/>
    </dgm:pt>
    <dgm:pt modelId="{4F7B30E3-023C-49A9-BC63-2B06ECC1F2DC}" type="pres">
      <dgm:prSet presAssocID="{28348A39-CDE2-4BA2-B10F-BCC8168DDF4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77D2919-E964-436B-84E5-40C2DF1E434C}" type="presOf" srcId="{E06762A0-9B15-4712-9391-267CC5898727}" destId="{AE3A5A7D-376F-44DD-BA56-AB8E3B1BDA0A}" srcOrd="0" destOrd="0" presId="urn:microsoft.com/office/officeart/2005/8/layout/hProcess9"/>
    <dgm:cxn modelId="{E4B50553-52B4-4C7F-91D8-3BBE1AD9576D}" srcId="{B3344F70-BB7E-4641-A1E1-6913F0B0D104}" destId="{28348A39-CDE2-4BA2-B10F-BCC8168DDF40}" srcOrd="2" destOrd="0" parTransId="{CEF18169-1E8E-489B-957D-5E1A32685426}" sibTransId="{D739E800-040C-4348-AA01-F079FF178EDA}"/>
    <dgm:cxn modelId="{C0688482-E2CD-4967-A500-69BB94D11802}" srcId="{B3344F70-BB7E-4641-A1E1-6913F0B0D104}" destId="{E06762A0-9B15-4712-9391-267CC5898727}" srcOrd="1" destOrd="0" parTransId="{5EF34AFF-82D7-4898-AF5D-203ED13B48E1}" sibTransId="{9CF67BCD-5C9B-4D0B-839B-2D9C0406254B}"/>
    <dgm:cxn modelId="{5593228F-237A-461E-9D6A-A0BDECCF7924}" type="presOf" srcId="{DF4666AD-D184-4B88-B131-9C34E7FCD9B3}" destId="{3ED55E4B-E007-4F1C-BAA4-84E44FEBF73B}" srcOrd="0" destOrd="0" presId="urn:microsoft.com/office/officeart/2005/8/layout/hProcess9"/>
    <dgm:cxn modelId="{4C6FEAA6-D917-4302-B6D8-9CAF29DA9081}" type="presOf" srcId="{B3344F70-BB7E-4641-A1E1-6913F0B0D104}" destId="{D8BF145F-3454-4511-88A1-FF83686837BA}" srcOrd="0" destOrd="0" presId="urn:microsoft.com/office/officeart/2005/8/layout/hProcess9"/>
    <dgm:cxn modelId="{57D7D1DD-4483-4323-BF1D-1893EA72F11E}" srcId="{B3344F70-BB7E-4641-A1E1-6913F0B0D104}" destId="{DF4666AD-D184-4B88-B131-9C34E7FCD9B3}" srcOrd="0" destOrd="0" parTransId="{1E36CB95-B867-488D-96F9-3AAB85A53A11}" sibTransId="{144C0215-581B-4F4A-B04B-CCD3B1EF213C}"/>
    <dgm:cxn modelId="{7335EFEB-9B73-4965-A8CA-3AA3E7312837}" type="presOf" srcId="{28348A39-CDE2-4BA2-B10F-BCC8168DDF40}" destId="{4F7B30E3-023C-49A9-BC63-2B06ECC1F2DC}" srcOrd="0" destOrd="0" presId="urn:microsoft.com/office/officeart/2005/8/layout/hProcess9"/>
    <dgm:cxn modelId="{D543E1EC-82EF-4DAA-8CFB-BAEAA4C83FA0}" type="presParOf" srcId="{D8BF145F-3454-4511-88A1-FF83686837BA}" destId="{A8780226-66B9-4FF1-9AB3-553EB4F4C0BA}" srcOrd="0" destOrd="0" presId="urn:microsoft.com/office/officeart/2005/8/layout/hProcess9"/>
    <dgm:cxn modelId="{1EEACC98-0DD0-45BA-AE21-3953B681A4FB}" type="presParOf" srcId="{D8BF145F-3454-4511-88A1-FF83686837BA}" destId="{303B833B-C5A2-4718-93E3-90CD64F38864}" srcOrd="1" destOrd="0" presId="urn:microsoft.com/office/officeart/2005/8/layout/hProcess9"/>
    <dgm:cxn modelId="{26A36517-99FF-43F7-8C4F-9F65BBC5D5C5}" type="presParOf" srcId="{303B833B-C5A2-4718-93E3-90CD64F38864}" destId="{3ED55E4B-E007-4F1C-BAA4-84E44FEBF73B}" srcOrd="0" destOrd="0" presId="urn:microsoft.com/office/officeart/2005/8/layout/hProcess9"/>
    <dgm:cxn modelId="{12CABCB0-CD45-4F88-8340-3384B42A1930}" type="presParOf" srcId="{303B833B-C5A2-4718-93E3-90CD64F38864}" destId="{1DCC8D97-1345-40AD-B2DF-071D567B71FC}" srcOrd="1" destOrd="0" presId="urn:microsoft.com/office/officeart/2005/8/layout/hProcess9"/>
    <dgm:cxn modelId="{95AC9148-EDBF-4C51-A5CF-3CE17C95137F}" type="presParOf" srcId="{303B833B-C5A2-4718-93E3-90CD64F38864}" destId="{AE3A5A7D-376F-44DD-BA56-AB8E3B1BDA0A}" srcOrd="2" destOrd="0" presId="urn:microsoft.com/office/officeart/2005/8/layout/hProcess9"/>
    <dgm:cxn modelId="{91DAD996-9320-4D07-AA93-7EED68D00C32}" type="presParOf" srcId="{303B833B-C5A2-4718-93E3-90CD64F38864}" destId="{BB204C1E-8C5F-4690-A379-41E8DBFF3CBB}" srcOrd="3" destOrd="0" presId="urn:microsoft.com/office/officeart/2005/8/layout/hProcess9"/>
    <dgm:cxn modelId="{68BB77D7-0443-441A-9F0B-B8570BE0233B}" type="presParOf" srcId="{303B833B-C5A2-4718-93E3-90CD64F38864}" destId="{4F7B30E3-023C-49A9-BC63-2B06ECC1F2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CA0272-1ADF-4CA2-8D1E-74C34CDE0A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ADAECB-7585-4394-A3D1-F73CFADD810E}">
      <dgm:prSet phldrT="[Text]"/>
      <dgm:spPr/>
      <dgm:t>
        <a:bodyPr/>
        <a:lstStyle/>
        <a:p>
          <a:r>
            <a:rPr lang="en-IN" dirty="0"/>
            <a:t>Layout</a:t>
          </a:r>
        </a:p>
      </dgm:t>
    </dgm:pt>
    <dgm:pt modelId="{C0F984AE-0CB7-44AC-BBAE-D54A51912B93}" type="parTrans" cxnId="{FB89F4B6-CA13-4E59-BA2C-635A293D5AB8}">
      <dgm:prSet/>
      <dgm:spPr/>
      <dgm:t>
        <a:bodyPr/>
        <a:lstStyle/>
        <a:p>
          <a:endParaRPr lang="en-IN"/>
        </a:p>
      </dgm:t>
    </dgm:pt>
    <dgm:pt modelId="{146A031C-4296-403D-9894-A9CD01F1B88E}" type="sibTrans" cxnId="{FB89F4B6-CA13-4E59-BA2C-635A293D5AB8}">
      <dgm:prSet/>
      <dgm:spPr/>
      <dgm:t>
        <a:bodyPr/>
        <a:lstStyle/>
        <a:p>
          <a:endParaRPr lang="en-IN"/>
        </a:p>
      </dgm:t>
    </dgm:pt>
    <dgm:pt modelId="{6EC5A458-D97F-4FC3-8418-4EC2D5DA9F29}">
      <dgm:prSet phldrT="[Text]"/>
      <dgm:spPr/>
      <dgm:t>
        <a:bodyPr/>
        <a:lstStyle/>
        <a:p>
          <a:r>
            <a:rPr lang="en-IN" dirty="0"/>
            <a:t>Breakpoints</a:t>
          </a:r>
        </a:p>
      </dgm:t>
    </dgm:pt>
    <dgm:pt modelId="{47B8AA1C-B59A-48CC-B622-E2F6F795A09C}" type="parTrans" cxnId="{7ED19E0C-4FF2-400B-861A-10C580212DF9}">
      <dgm:prSet/>
      <dgm:spPr/>
      <dgm:t>
        <a:bodyPr/>
        <a:lstStyle/>
        <a:p>
          <a:endParaRPr lang="en-IN"/>
        </a:p>
      </dgm:t>
    </dgm:pt>
    <dgm:pt modelId="{DEC53F57-98EB-4AF4-B71F-7BA8FB055795}" type="sibTrans" cxnId="{7ED19E0C-4FF2-400B-861A-10C580212DF9}">
      <dgm:prSet/>
      <dgm:spPr/>
      <dgm:t>
        <a:bodyPr/>
        <a:lstStyle/>
        <a:p>
          <a:endParaRPr lang="en-IN"/>
        </a:p>
      </dgm:t>
    </dgm:pt>
    <dgm:pt modelId="{79E51DC5-0F13-4239-B1BA-2DFF09818DE2}">
      <dgm:prSet phldrT="[Text]"/>
      <dgm:spPr/>
      <dgm:t>
        <a:bodyPr/>
        <a:lstStyle/>
        <a:p>
          <a:r>
            <a:rPr lang="en-IN" dirty="0"/>
            <a:t>Contents</a:t>
          </a:r>
        </a:p>
      </dgm:t>
    </dgm:pt>
    <dgm:pt modelId="{FCBF82F8-E68D-40D2-B425-A9F86ADD2477}" type="parTrans" cxnId="{5B10E9E6-2DE7-403B-8899-D12196420CFD}">
      <dgm:prSet/>
      <dgm:spPr/>
      <dgm:t>
        <a:bodyPr/>
        <a:lstStyle/>
        <a:p>
          <a:endParaRPr lang="en-IN"/>
        </a:p>
      </dgm:t>
    </dgm:pt>
    <dgm:pt modelId="{96B29FA2-05B5-4EE7-8FF0-5A5B37FF89E8}" type="sibTrans" cxnId="{5B10E9E6-2DE7-403B-8899-D12196420CFD}">
      <dgm:prSet/>
      <dgm:spPr/>
      <dgm:t>
        <a:bodyPr/>
        <a:lstStyle/>
        <a:p>
          <a:endParaRPr lang="en-IN"/>
        </a:p>
      </dgm:t>
    </dgm:pt>
    <dgm:pt modelId="{632C683E-6C3C-4FC3-9F73-3F071FA9211C}">
      <dgm:prSet phldrT="[Text]"/>
      <dgm:spPr/>
      <dgm:t>
        <a:bodyPr/>
        <a:lstStyle/>
        <a:p>
          <a:r>
            <a:rPr lang="en-IN" dirty="0"/>
            <a:t>Colors</a:t>
          </a:r>
        </a:p>
      </dgm:t>
    </dgm:pt>
    <dgm:pt modelId="{FC1FF84E-2879-44D4-98F1-C1EF286FC1F0}" type="parTrans" cxnId="{6BAEC8C4-A05F-40EE-8D74-A4767C8F0601}">
      <dgm:prSet/>
      <dgm:spPr/>
      <dgm:t>
        <a:bodyPr/>
        <a:lstStyle/>
        <a:p>
          <a:endParaRPr lang="en-IN"/>
        </a:p>
      </dgm:t>
    </dgm:pt>
    <dgm:pt modelId="{693F2F37-67D5-4A62-B488-5993965E6207}" type="sibTrans" cxnId="{6BAEC8C4-A05F-40EE-8D74-A4767C8F0601}">
      <dgm:prSet/>
      <dgm:spPr/>
      <dgm:t>
        <a:bodyPr/>
        <a:lstStyle/>
        <a:p>
          <a:endParaRPr lang="en-IN"/>
        </a:p>
      </dgm:t>
    </dgm:pt>
    <dgm:pt modelId="{BEC61AA5-9226-4734-BFDC-53E38F048004}">
      <dgm:prSet phldrT="[Text]"/>
      <dgm:spPr/>
      <dgm:t>
        <a:bodyPr/>
        <a:lstStyle/>
        <a:p>
          <a:r>
            <a:rPr lang="en-IN" dirty="0"/>
            <a:t>Forms</a:t>
          </a:r>
        </a:p>
      </dgm:t>
    </dgm:pt>
    <dgm:pt modelId="{BB05C47D-ADC0-4574-AF97-0490C8C0446E}" type="parTrans" cxnId="{F019166F-ECC9-429C-A93E-7CDF1EB12712}">
      <dgm:prSet/>
      <dgm:spPr/>
      <dgm:t>
        <a:bodyPr/>
        <a:lstStyle/>
        <a:p>
          <a:endParaRPr lang="en-IN"/>
        </a:p>
      </dgm:t>
    </dgm:pt>
    <dgm:pt modelId="{2953D36A-6355-4CE7-8AAE-2DC9913A96A2}" type="sibTrans" cxnId="{F019166F-ECC9-429C-A93E-7CDF1EB12712}">
      <dgm:prSet/>
      <dgm:spPr/>
      <dgm:t>
        <a:bodyPr/>
        <a:lstStyle/>
        <a:p>
          <a:endParaRPr lang="en-IN"/>
        </a:p>
      </dgm:t>
    </dgm:pt>
    <dgm:pt modelId="{34A3029F-0711-488B-9DD4-5DF61CD1B08C}">
      <dgm:prSet phldrT="[Text]"/>
      <dgm:spPr/>
      <dgm:t>
        <a:bodyPr/>
        <a:lstStyle/>
        <a:p>
          <a:r>
            <a:rPr lang="en-IN" dirty="0"/>
            <a:t>Components</a:t>
          </a:r>
        </a:p>
      </dgm:t>
    </dgm:pt>
    <dgm:pt modelId="{6BD97CB7-E8FD-4DA2-A532-501CA7C41B72}" type="parTrans" cxnId="{BF693A0B-AB68-46EB-99B9-45B11550AE09}">
      <dgm:prSet/>
      <dgm:spPr/>
      <dgm:t>
        <a:bodyPr/>
        <a:lstStyle/>
        <a:p>
          <a:endParaRPr lang="en-IN"/>
        </a:p>
      </dgm:t>
    </dgm:pt>
    <dgm:pt modelId="{57403C2C-D1D1-4F08-9192-0836ECE11663}" type="sibTrans" cxnId="{BF693A0B-AB68-46EB-99B9-45B11550AE09}">
      <dgm:prSet/>
      <dgm:spPr/>
      <dgm:t>
        <a:bodyPr/>
        <a:lstStyle/>
        <a:p>
          <a:endParaRPr lang="en-IN"/>
        </a:p>
      </dgm:t>
    </dgm:pt>
    <dgm:pt modelId="{7B18BFC7-30EE-41E7-9F20-6F51E26D113F}">
      <dgm:prSet phldrT="[Text]"/>
      <dgm:spPr/>
      <dgm:t>
        <a:bodyPr/>
        <a:lstStyle/>
        <a:p>
          <a:r>
            <a:rPr lang="en-IN" dirty="0"/>
            <a:t>Container</a:t>
          </a:r>
        </a:p>
      </dgm:t>
    </dgm:pt>
    <dgm:pt modelId="{6A0B8506-8A3E-4306-97D3-B5D90290C9C1}" type="parTrans" cxnId="{1CE73A41-5E5C-4DD1-AD01-A2E552727212}">
      <dgm:prSet/>
      <dgm:spPr/>
      <dgm:t>
        <a:bodyPr/>
        <a:lstStyle/>
        <a:p>
          <a:endParaRPr lang="en-IN"/>
        </a:p>
      </dgm:t>
    </dgm:pt>
    <dgm:pt modelId="{6FD5918C-F5E0-48CA-8290-7347598F0B89}" type="sibTrans" cxnId="{1CE73A41-5E5C-4DD1-AD01-A2E552727212}">
      <dgm:prSet/>
      <dgm:spPr/>
      <dgm:t>
        <a:bodyPr/>
        <a:lstStyle/>
        <a:p>
          <a:endParaRPr lang="en-IN"/>
        </a:p>
      </dgm:t>
    </dgm:pt>
    <dgm:pt modelId="{C2D5DA6F-CA29-49C7-A2B9-53B6C9EFC6CC}">
      <dgm:prSet phldrT="[Text]"/>
      <dgm:spPr/>
      <dgm:t>
        <a:bodyPr/>
        <a:lstStyle/>
        <a:p>
          <a:r>
            <a:rPr lang="en-IN" dirty="0"/>
            <a:t>Grids</a:t>
          </a:r>
        </a:p>
      </dgm:t>
    </dgm:pt>
    <dgm:pt modelId="{B6FD0E75-F2B3-4448-BF16-3B1C9CEEE6CB}" type="parTrans" cxnId="{2B44AFBC-8E09-4E89-AA3F-0FE3DC002F75}">
      <dgm:prSet/>
      <dgm:spPr/>
      <dgm:t>
        <a:bodyPr/>
        <a:lstStyle/>
        <a:p>
          <a:endParaRPr lang="en-IN"/>
        </a:p>
      </dgm:t>
    </dgm:pt>
    <dgm:pt modelId="{770B5EF2-9DF1-457F-B8E6-313B9DEAF20F}" type="sibTrans" cxnId="{2B44AFBC-8E09-4E89-AA3F-0FE3DC002F75}">
      <dgm:prSet/>
      <dgm:spPr/>
      <dgm:t>
        <a:bodyPr/>
        <a:lstStyle/>
        <a:p>
          <a:endParaRPr lang="en-IN"/>
        </a:p>
      </dgm:t>
    </dgm:pt>
    <dgm:pt modelId="{3DC1EAF5-66B3-4A1A-A08E-EA924EFB0C05}">
      <dgm:prSet phldrT="[Text]"/>
      <dgm:spPr/>
      <dgm:t>
        <a:bodyPr/>
        <a:lstStyle/>
        <a:p>
          <a:r>
            <a:rPr lang="en-IN" dirty="0"/>
            <a:t>Columns / Gutter</a:t>
          </a:r>
        </a:p>
      </dgm:t>
    </dgm:pt>
    <dgm:pt modelId="{62EB714E-1F7F-4FCB-8109-C8CD21218263}" type="parTrans" cxnId="{E1D048AD-51E1-454D-883A-EF63F9CFA0F7}">
      <dgm:prSet/>
      <dgm:spPr/>
      <dgm:t>
        <a:bodyPr/>
        <a:lstStyle/>
        <a:p>
          <a:endParaRPr lang="en-IN"/>
        </a:p>
      </dgm:t>
    </dgm:pt>
    <dgm:pt modelId="{794A129E-34F8-4069-A4A5-E716E494018D}" type="sibTrans" cxnId="{E1D048AD-51E1-454D-883A-EF63F9CFA0F7}">
      <dgm:prSet/>
      <dgm:spPr/>
      <dgm:t>
        <a:bodyPr/>
        <a:lstStyle/>
        <a:p>
          <a:endParaRPr lang="en-IN"/>
        </a:p>
      </dgm:t>
    </dgm:pt>
    <dgm:pt modelId="{CA9F0A99-6C66-40C6-93AC-407A7442DA9F}">
      <dgm:prSet phldrT="[Text]"/>
      <dgm:spPr/>
      <dgm:t>
        <a:bodyPr/>
        <a:lstStyle/>
        <a:p>
          <a:r>
            <a:rPr lang="en-IN" dirty="0"/>
            <a:t>Typography</a:t>
          </a:r>
        </a:p>
      </dgm:t>
    </dgm:pt>
    <dgm:pt modelId="{8B309603-050E-4740-B52A-079FADCC3EC0}" type="parTrans" cxnId="{31352409-CA8B-40F7-9B58-A7CC621B8869}">
      <dgm:prSet/>
      <dgm:spPr/>
      <dgm:t>
        <a:bodyPr/>
        <a:lstStyle/>
        <a:p>
          <a:endParaRPr lang="en-IN"/>
        </a:p>
      </dgm:t>
    </dgm:pt>
    <dgm:pt modelId="{7BC5381D-8316-40F3-9595-80DE47F08326}" type="sibTrans" cxnId="{31352409-CA8B-40F7-9B58-A7CC621B8869}">
      <dgm:prSet/>
      <dgm:spPr/>
      <dgm:t>
        <a:bodyPr/>
        <a:lstStyle/>
        <a:p>
          <a:endParaRPr lang="en-IN"/>
        </a:p>
      </dgm:t>
    </dgm:pt>
    <dgm:pt modelId="{C58456F2-78D1-4E28-BEB0-4BE6DE662DBC}">
      <dgm:prSet phldrT="[Text]"/>
      <dgm:spPr/>
      <dgm:t>
        <a:bodyPr/>
        <a:lstStyle/>
        <a:p>
          <a:r>
            <a:rPr lang="en-IN" dirty="0"/>
            <a:t>Images</a:t>
          </a:r>
        </a:p>
      </dgm:t>
    </dgm:pt>
    <dgm:pt modelId="{6D8A2B34-804C-44B0-8135-718E0D5F1F2C}" type="parTrans" cxnId="{BE4D2924-4795-45BD-B4B6-FF063FC79408}">
      <dgm:prSet/>
      <dgm:spPr/>
      <dgm:t>
        <a:bodyPr/>
        <a:lstStyle/>
        <a:p>
          <a:endParaRPr lang="en-IN"/>
        </a:p>
      </dgm:t>
    </dgm:pt>
    <dgm:pt modelId="{ED0073D3-BCA7-47E0-A4CB-628A30CC72E3}" type="sibTrans" cxnId="{BE4D2924-4795-45BD-B4B6-FF063FC79408}">
      <dgm:prSet/>
      <dgm:spPr/>
      <dgm:t>
        <a:bodyPr/>
        <a:lstStyle/>
        <a:p>
          <a:endParaRPr lang="en-IN"/>
        </a:p>
      </dgm:t>
    </dgm:pt>
    <dgm:pt modelId="{0B2242D1-CCB4-4CCC-A7D0-96090F605238}">
      <dgm:prSet phldrT="[Text]"/>
      <dgm:spPr/>
      <dgm:t>
        <a:bodyPr/>
        <a:lstStyle/>
        <a:p>
          <a:r>
            <a:rPr lang="en-IN"/>
            <a:t>Tables</a:t>
          </a:r>
          <a:endParaRPr lang="en-IN" dirty="0"/>
        </a:p>
      </dgm:t>
    </dgm:pt>
    <dgm:pt modelId="{AB34989B-AA4B-4B13-8880-D953986202C8}" type="parTrans" cxnId="{3A7B4C18-64D2-4281-BD75-8D252C6CC1A8}">
      <dgm:prSet/>
      <dgm:spPr/>
      <dgm:t>
        <a:bodyPr/>
        <a:lstStyle/>
        <a:p>
          <a:endParaRPr lang="en-IN"/>
        </a:p>
      </dgm:t>
    </dgm:pt>
    <dgm:pt modelId="{F64DF88D-BD55-44B1-9E5B-E73A9B69931A}" type="sibTrans" cxnId="{3A7B4C18-64D2-4281-BD75-8D252C6CC1A8}">
      <dgm:prSet/>
      <dgm:spPr/>
      <dgm:t>
        <a:bodyPr/>
        <a:lstStyle/>
        <a:p>
          <a:endParaRPr lang="en-IN"/>
        </a:p>
      </dgm:t>
    </dgm:pt>
    <dgm:pt modelId="{1BCDEC95-E5D6-4B68-9BD9-90366CD94B38}">
      <dgm:prSet phldrT="[Text]"/>
      <dgm:spPr/>
      <dgm:t>
        <a:bodyPr/>
        <a:lstStyle/>
        <a:p>
          <a:r>
            <a:rPr lang="en-US" dirty="0"/>
            <a:t>Form Controls</a:t>
          </a:r>
          <a:endParaRPr lang="en-IN" dirty="0"/>
        </a:p>
      </dgm:t>
    </dgm:pt>
    <dgm:pt modelId="{459C3E7C-762C-4E31-8B4A-79220953FC7C}" type="parTrans" cxnId="{3238E367-BA03-41F6-8A87-0C95B028A496}">
      <dgm:prSet/>
      <dgm:spPr/>
      <dgm:t>
        <a:bodyPr/>
        <a:lstStyle/>
        <a:p>
          <a:endParaRPr lang="en-IN"/>
        </a:p>
      </dgm:t>
    </dgm:pt>
    <dgm:pt modelId="{A0AC289D-8A28-4FF1-86B7-ACC392C26472}" type="sibTrans" cxnId="{3238E367-BA03-41F6-8A87-0C95B028A496}">
      <dgm:prSet/>
      <dgm:spPr/>
      <dgm:t>
        <a:bodyPr/>
        <a:lstStyle/>
        <a:p>
          <a:endParaRPr lang="en-IN"/>
        </a:p>
      </dgm:t>
    </dgm:pt>
    <dgm:pt modelId="{29D1E45C-51DC-46C7-961F-A46F8BEF3DA0}">
      <dgm:prSet phldrT="[Text]"/>
      <dgm:spPr/>
      <dgm:t>
        <a:bodyPr/>
        <a:lstStyle/>
        <a:p>
          <a:r>
            <a:rPr lang="en-US" dirty="0"/>
            <a:t>Checks &amp; Radios</a:t>
          </a:r>
          <a:endParaRPr lang="en-IN" dirty="0"/>
        </a:p>
      </dgm:t>
    </dgm:pt>
    <dgm:pt modelId="{D12988F7-7140-4E91-8E28-B3AC77B33AE8}" type="parTrans" cxnId="{D028F295-D905-4227-A515-D9FC97840C69}">
      <dgm:prSet/>
      <dgm:spPr/>
      <dgm:t>
        <a:bodyPr/>
        <a:lstStyle/>
        <a:p>
          <a:endParaRPr lang="en-IN"/>
        </a:p>
      </dgm:t>
    </dgm:pt>
    <dgm:pt modelId="{EB43929C-10DF-4B99-A6E5-9D0CD720D3A0}" type="sibTrans" cxnId="{D028F295-D905-4227-A515-D9FC97840C69}">
      <dgm:prSet/>
      <dgm:spPr/>
      <dgm:t>
        <a:bodyPr/>
        <a:lstStyle/>
        <a:p>
          <a:endParaRPr lang="en-IN"/>
        </a:p>
      </dgm:t>
    </dgm:pt>
    <dgm:pt modelId="{B3B4682A-2E48-427B-B589-7219A4CA365B}">
      <dgm:prSet phldrT="[Text]"/>
      <dgm:spPr/>
      <dgm:t>
        <a:bodyPr/>
        <a:lstStyle/>
        <a:p>
          <a:r>
            <a:rPr lang="en-US" dirty="0"/>
            <a:t>Input Groups &amp; Floating Labels</a:t>
          </a:r>
          <a:endParaRPr lang="en-IN" dirty="0"/>
        </a:p>
      </dgm:t>
    </dgm:pt>
    <dgm:pt modelId="{2C2C7F58-9CC3-4E33-9FD1-B2342EE8B831}" type="parTrans" cxnId="{1C0262D4-4CF8-42CD-A0E3-66FAC3D701EA}">
      <dgm:prSet/>
      <dgm:spPr/>
      <dgm:t>
        <a:bodyPr/>
        <a:lstStyle/>
        <a:p>
          <a:endParaRPr lang="en-IN"/>
        </a:p>
      </dgm:t>
    </dgm:pt>
    <dgm:pt modelId="{B3BF4568-A4EF-4AF1-8A1E-A1CEC5CA5F71}" type="sibTrans" cxnId="{1C0262D4-4CF8-42CD-A0E3-66FAC3D701EA}">
      <dgm:prSet/>
      <dgm:spPr/>
      <dgm:t>
        <a:bodyPr/>
        <a:lstStyle/>
        <a:p>
          <a:endParaRPr lang="en-IN"/>
        </a:p>
      </dgm:t>
    </dgm:pt>
    <dgm:pt modelId="{DE5B4F42-C609-4792-8CAD-A6D8D7230426}">
      <dgm:prSet phldrT="[Text]"/>
      <dgm:spPr/>
      <dgm:t>
        <a:bodyPr/>
        <a:lstStyle/>
        <a:p>
          <a:r>
            <a:rPr lang="en-US"/>
            <a:t>Form </a:t>
          </a:r>
          <a:r>
            <a:rPr lang="en-US" dirty="0"/>
            <a:t>Validations</a:t>
          </a:r>
          <a:endParaRPr lang="en-IN" dirty="0"/>
        </a:p>
      </dgm:t>
    </dgm:pt>
    <dgm:pt modelId="{49B37895-FAB1-42CE-88B7-FF40FBC8B781}" type="parTrans" cxnId="{30025158-04E2-4916-9055-367E22B41D52}">
      <dgm:prSet/>
      <dgm:spPr/>
      <dgm:t>
        <a:bodyPr/>
        <a:lstStyle/>
        <a:p>
          <a:endParaRPr lang="en-IN"/>
        </a:p>
      </dgm:t>
    </dgm:pt>
    <dgm:pt modelId="{2AC26EED-1FDE-48B0-953B-83195AAB1BB3}" type="sibTrans" cxnId="{30025158-04E2-4916-9055-367E22B41D52}">
      <dgm:prSet/>
      <dgm:spPr/>
      <dgm:t>
        <a:bodyPr/>
        <a:lstStyle/>
        <a:p>
          <a:endParaRPr lang="en-IN"/>
        </a:p>
      </dgm:t>
    </dgm:pt>
    <dgm:pt modelId="{8F28E82B-7D5A-4485-95ED-6737BCCA717B}">
      <dgm:prSet phldrT="[Text]"/>
      <dgm:spPr/>
      <dgm:t>
        <a:bodyPr/>
        <a:lstStyle/>
        <a:p>
          <a:r>
            <a:rPr lang="en-IN" dirty="0"/>
            <a:t>Buttons</a:t>
          </a:r>
        </a:p>
      </dgm:t>
    </dgm:pt>
    <dgm:pt modelId="{841E6420-A54E-4258-A26A-B49BF725D933}" type="parTrans" cxnId="{5333E35B-663F-43E9-9FCB-03831BAFFFF2}">
      <dgm:prSet/>
      <dgm:spPr/>
      <dgm:t>
        <a:bodyPr/>
        <a:lstStyle/>
        <a:p>
          <a:endParaRPr lang="en-IN"/>
        </a:p>
      </dgm:t>
    </dgm:pt>
    <dgm:pt modelId="{F12C10C4-39A1-4B81-83C9-AB27DFB6B67B}" type="sibTrans" cxnId="{5333E35B-663F-43E9-9FCB-03831BAFFFF2}">
      <dgm:prSet/>
      <dgm:spPr/>
      <dgm:t>
        <a:bodyPr/>
        <a:lstStyle/>
        <a:p>
          <a:endParaRPr lang="en-IN"/>
        </a:p>
      </dgm:t>
    </dgm:pt>
    <dgm:pt modelId="{48A80B33-CACB-41CA-8FC4-633475A1F041}">
      <dgm:prSet phldrT="[Text]"/>
      <dgm:spPr/>
      <dgm:t>
        <a:bodyPr/>
        <a:lstStyle/>
        <a:p>
          <a:r>
            <a:rPr lang="en-IN" dirty="0"/>
            <a:t>Alerts</a:t>
          </a:r>
        </a:p>
      </dgm:t>
    </dgm:pt>
    <dgm:pt modelId="{C86D776E-6365-4547-8B41-CE6C399275BC}" type="parTrans" cxnId="{D3E36781-5CFD-4DBC-8187-02E3C1CA7000}">
      <dgm:prSet/>
      <dgm:spPr/>
      <dgm:t>
        <a:bodyPr/>
        <a:lstStyle/>
        <a:p>
          <a:endParaRPr lang="en-IN"/>
        </a:p>
      </dgm:t>
    </dgm:pt>
    <dgm:pt modelId="{58910081-E1FF-48CA-BB08-80C3C03FA0D0}" type="sibTrans" cxnId="{D3E36781-5CFD-4DBC-8187-02E3C1CA7000}">
      <dgm:prSet/>
      <dgm:spPr/>
      <dgm:t>
        <a:bodyPr/>
        <a:lstStyle/>
        <a:p>
          <a:endParaRPr lang="en-IN"/>
        </a:p>
      </dgm:t>
    </dgm:pt>
    <dgm:pt modelId="{0A1A0DA4-23FF-4397-8DA4-60849D68DC60}">
      <dgm:prSet phldrT="[Text]"/>
      <dgm:spPr/>
      <dgm:t>
        <a:bodyPr/>
        <a:lstStyle/>
        <a:p>
          <a:r>
            <a:rPr lang="en-IN" dirty="0"/>
            <a:t>Progress Bar</a:t>
          </a:r>
        </a:p>
      </dgm:t>
    </dgm:pt>
    <dgm:pt modelId="{5136AC83-EE08-4E49-9ADE-738939BB867D}" type="parTrans" cxnId="{D2CEBF99-E30C-4491-9DA7-725E115ACC36}">
      <dgm:prSet/>
      <dgm:spPr/>
      <dgm:t>
        <a:bodyPr/>
        <a:lstStyle/>
        <a:p>
          <a:endParaRPr lang="en-IN"/>
        </a:p>
      </dgm:t>
    </dgm:pt>
    <dgm:pt modelId="{109F4230-925D-45AB-A6C1-A999B4E70AA3}" type="sibTrans" cxnId="{D2CEBF99-E30C-4491-9DA7-725E115ACC36}">
      <dgm:prSet/>
      <dgm:spPr/>
      <dgm:t>
        <a:bodyPr/>
        <a:lstStyle/>
        <a:p>
          <a:endParaRPr lang="en-IN"/>
        </a:p>
      </dgm:t>
    </dgm:pt>
    <dgm:pt modelId="{DC9CD2B5-8374-4FC0-90B4-641FE2E10F0A}">
      <dgm:prSet phldrT="[Text]"/>
      <dgm:spPr/>
      <dgm:t>
        <a:bodyPr/>
        <a:lstStyle/>
        <a:p>
          <a:r>
            <a:rPr lang="en-IN" dirty="0"/>
            <a:t>Pagination</a:t>
          </a:r>
        </a:p>
      </dgm:t>
    </dgm:pt>
    <dgm:pt modelId="{968D141C-D065-4877-ADAB-979799E6E809}" type="parTrans" cxnId="{2E40A573-1C71-41B5-A313-DDA65380D949}">
      <dgm:prSet/>
      <dgm:spPr/>
      <dgm:t>
        <a:bodyPr/>
        <a:lstStyle/>
        <a:p>
          <a:endParaRPr lang="en-IN"/>
        </a:p>
      </dgm:t>
    </dgm:pt>
    <dgm:pt modelId="{167173EA-554E-486F-A195-B1A3A41EE67A}" type="sibTrans" cxnId="{2E40A573-1C71-41B5-A313-DDA65380D949}">
      <dgm:prSet/>
      <dgm:spPr/>
      <dgm:t>
        <a:bodyPr/>
        <a:lstStyle/>
        <a:p>
          <a:endParaRPr lang="en-IN"/>
        </a:p>
      </dgm:t>
    </dgm:pt>
    <dgm:pt modelId="{1817FC98-EFDB-4913-BC79-E58510D8DB41}">
      <dgm:prSet phldrT="[Text]"/>
      <dgm:spPr/>
      <dgm:t>
        <a:bodyPr/>
        <a:lstStyle/>
        <a:p>
          <a:r>
            <a:rPr lang="en-IN" dirty="0"/>
            <a:t>Navbar</a:t>
          </a:r>
        </a:p>
      </dgm:t>
    </dgm:pt>
    <dgm:pt modelId="{80CEA7D3-36F2-493E-A850-74719E30BD58}" type="parTrans" cxnId="{F097D7FB-364E-4B9F-BC7C-C88CC2725A62}">
      <dgm:prSet/>
      <dgm:spPr/>
      <dgm:t>
        <a:bodyPr/>
        <a:lstStyle/>
        <a:p>
          <a:endParaRPr lang="en-IN"/>
        </a:p>
      </dgm:t>
    </dgm:pt>
    <dgm:pt modelId="{BC78B6C1-35CF-4998-82BA-B20AE9871C79}" type="sibTrans" cxnId="{F097D7FB-364E-4B9F-BC7C-C88CC2725A62}">
      <dgm:prSet/>
      <dgm:spPr/>
      <dgm:t>
        <a:bodyPr/>
        <a:lstStyle/>
        <a:p>
          <a:endParaRPr lang="en-IN"/>
        </a:p>
      </dgm:t>
    </dgm:pt>
    <dgm:pt modelId="{224D3B28-631E-4AE0-ABE5-D3C3C25AF5E9}">
      <dgm:prSet phldrT="[Text]"/>
      <dgm:spPr/>
      <dgm:t>
        <a:bodyPr/>
        <a:lstStyle/>
        <a:p>
          <a:r>
            <a:rPr lang="en-IN" dirty="0"/>
            <a:t>Modal</a:t>
          </a:r>
        </a:p>
      </dgm:t>
    </dgm:pt>
    <dgm:pt modelId="{293CE0FC-FBF7-4615-BEF3-F85DE391769A}" type="parTrans" cxnId="{51310F2E-E787-4908-BBF7-3E48A16F519B}">
      <dgm:prSet/>
      <dgm:spPr/>
      <dgm:t>
        <a:bodyPr/>
        <a:lstStyle/>
        <a:p>
          <a:endParaRPr lang="en-IN"/>
        </a:p>
      </dgm:t>
    </dgm:pt>
    <dgm:pt modelId="{35A97A48-205C-44D2-A03A-637A1F9B6BE2}" type="sibTrans" cxnId="{51310F2E-E787-4908-BBF7-3E48A16F519B}">
      <dgm:prSet/>
      <dgm:spPr/>
      <dgm:t>
        <a:bodyPr/>
        <a:lstStyle/>
        <a:p>
          <a:endParaRPr lang="en-IN"/>
        </a:p>
      </dgm:t>
    </dgm:pt>
    <dgm:pt modelId="{6E7207E4-3433-4643-9DFC-097A7A19DA2E}">
      <dgm:prSet phldrT="[Text]"/>
      <dgm:spPr/>
      <dgm:t>
        <a:bodyPr/>
        <a:lstStyle/>
        <a:p>
          <a:r>
            <a:rPr lang="en-IN" dirty="0"/>
            <a:t>Utilities</a:t>
          </a:r>
        </a:p>
      </dgm:t>
    </dgm:pt>
    <dgm:pt modelId="{3797F3A5-C2A0-4C8F-952C-829B327EA080}" type="parTrans" cxnId="{F64F8142-4F18-4C3C-96E3-60096BD5E740}">
      <dgm:prSet/>
      <dgm:spPr/>
      <dgm:t>
        <a:bodyPr/>
        <a:lstStyle/>
        <a:p>
          <a:endParaRPr lang="en-IN"/>
        </a:p>
      </dgm:t>
    </dgm:pt>
    <dgm:pt modelId="{BAD0108C-0DB4-421C-8AF5-399A62A95F8D}" type="sibTrans" cxnId="{F64F8142-4F18-4C3C-96E3-60096BD5E740}">
      <dgm:prSet/>
      <dgm:spPr/>
      <dgm:t>
        <a:bodyPr/>
        <a:lstStyle/>
        <a:p>
          <a:endParaRPr lang="en-IN"/>
        </a:p>
      </dgm:t>
    </dgm:pt>
    <dgm:pt modelId="{3684AFEC-84EB-4A4F-9283-CA998330A87D}">
      <dgm:prSet phldrT="[Text]"/>
      <dgm:spPr/>
      <dgm:t>
        <a:bodyPr/>
        <a:lstStyle/>
        <a:p>
          <a:r>
            <a:rPr lang="en-IN"/>
            <a:t>Vector </a:t>
          </a:r>
          <a:r>
            <a:rPr lang="en-IN" dirty="0"/>
            <a:t>Icons</a:t>
          </a:r>
        </a:p>
      </dgm:t>
    </dgm:pt>
    <dgm:pt modelId="{0FB3FEE6-AABE-4A7A-BA6D-556CF12F594A}" type="parTrans" cxnId="{53D6C064-333A-4D35-987B-B673CF414010}">
      <dgm:prSet/>
      <dgm:spPr/>
      <dgm:t>
        <a:bodyPr/>
        <a:lstStyle/>
        <a:p>
          <a:endParaRPr lang="en-IN"/>
        </a:p>
      </dgm:t>
    </dgm:pt>
    <dgm:pt modelId="{2C86216B-C17D-4468-A358-54BB772CF116}" type="sibTrans" cxnId="{53D6C064-333A-4D35-987B-B673CF414010}">
      <dgm:prSet/>
      <dgm:spPr/>
      <dgm:t>
        <a:bodyPr/>
        <a:lstStyle/>
        <a:p>
          <a:endParaRPr lang="en-IN"/>
        </a:p>
      </dgm:t>
    </dgm:pt>
    <dgm:pt modelId="{0C22133D-6633-41CE-A041-17BC43EE015E}" type="pres">
      <dgm:prSet presAssocID="{DACA0272-1ADF-4CA2-8D1E-74C34CDE0A35}" presName="linear" presStyleCnt="0">
        <dgm:presLayoutVars>
          <dgm:animLvl val="lvl"/>
          <dgm:resizeHandles val="exact"/>
        </dgm:presLayoutVars>
      </dgm:prSet>
      <dgm:spPr/>
    </dgm:pt>
    <dgm:pt modelId="{0F46CCA0-5B3B-436A-A5D3-474C373386FD}" type="pres">
      <dgm:prSet presAssocID="{2AADAECB-7585-4394-A3D1-F73CFADD81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905512-32AA-4523-8663-6441DBC17912}" type="pres">
      <dgm:prSet presAssocID="{2AADAECB-7585-4394-A3D1-F73CFADD810E}" presName="childText" presStyleLbl="revTx" presStyleIdx="0" presStyleCnt="5">
        <dgm:presLayoutVars>
          <dgm:bulletEnabled val="1"/>
        </dgm:presLayoutVars>
      </dgm:prSet>
      <dgm:spPr/>
    </dgm:pt>
    <dgm:pt modelId="{CE393C26-11D6-46D2-819B-8EC8840B0608}" type="pres">
      <dgm:prSet presAssocID="{79E51DC5-0F13-4239-B1BA-2DFF09818D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5D601F-0E10-4719-88B7-C763FA15C0C2}" type="pres">
      <dgm:prSet presAssocID="{79E51DC5-0F13-4239-B1BA-2DFF09818DE2}" presName="childText" presStyleLbl="revTx" presStyleIdx="1" presStyleCnt="5">
        <dgm:presLayoutVars>
          <dgm:bulletEnabled val="1"/>
        </dgm:presLayoutVars>
      </dgm:prSet>
      <dgm:spPr/>
    </dgm:pt>
    <dgm:pt modelId="{8E750B98-D410-4DE0-AEE2-30C0D53D5349}" type="pres">
      <dgm:prSet presAssocID="{BEC61AA5-9226-4734-BFDC-53E38F0480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853A12-70DA-48D1-BA66-DABF245B508B}" type="pres">
      <dgm:prSet presAssocID="{BEC61AA5-9226-4734-BFDC-53E38F048004}" presName="childText" presStyleLbl="revTx" presStyleIdx="2" presStyleCnt="5">
        <dgm:presLayoutVars>
          <dgm:bulletEnabled val="1"/>
        </dgm:presLayoutVars>
      </dgm:prSet>
      <dgm:spPr/>
    </dgm:pt>
    <dgm:pt modelId="{F8B8EF14-9BD4-4C1F-A690-60C783F6F0FC}" type="pres">
      <dgm:prSet presAssocID="{34A3029F-0711-488B-9DD4-5DF61CD1B0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3D7037-0652-4631-9B68-2407CF987832}" type="pres">
      <dgm:prSet presAssocID="{34A3029F-0711-488B-9DD4-5DF61CD1B08C}" presName="childText" presStyleLbl="revTx" presStyleIdx="3" presStyleCnt="5">
        <dgm:presLayoutVars>
          <dgm:bulletEnabled val="1"/>
        </dgm:presLayoutVars>
      </dgm:prSet>
      <dgm:spPr/>
    </dgm:pt>
    <dgm:pt modelId="{A92D4F5D-9051-41F0-9BE0-1EF0FA77694A}" type="pres">
      <dgm:prSet presAssocID="{6E7207E4-3433-4643-9DFC-097A7A19DA2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CE0EEAD-7E44-4E55-8F75-20D56FBBA75D}" type="pres">
      <dgm:prSet presAssocID="{6E7207E4-3433-4643-9DFC-097A7A19DA2E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31352409-CA8B-40F7-9B58-A7CC621B8869}" srcId="{79E51DC5-0F13-4239-B1BA-2DFF09818DE2}" destId="{CA9F0A99-6C66-40C6-93AC-407A7442DA9F}" srcOrd="1" destOrd="0" parTransId="{8B309603-050E-4740-B52A-079FADCC3EC0}" sibTransId="{7BC5381D-8316-40F3-9595-80DE47F08326}"/>
    <dgm:cxn modelId="{BF693A0B-AB68-46EB-99B9-45B11550AE09}" srcId="{DACA0272-1ADF-4CA2-8D1E-74C34CDE0A35}" destId="{34A3029F-0711-488B-9DD4-5DF61CD1B08C}" srcOrd="3" destOrd="0" parTransId="{6BD97CB7-E8FD-4DA2-A532-501CA7C41B72}" sibTransId="{57403C2C-D1D1-4F08-9192-0836ECE11663}"/>
    <dgm:cxn modelId="{7ED19E0C-4FF2-400B-861A-10C580212DF9}" srcId="{2AADAECB-7585-4394-A3D1-F73CFADD810E}" destId="{6EC5A458-D97F-4FC3-8418-4EC2D5DA9F29}" srcOrd="0" destOrd="0" parTransId="{47B8AA1C-B59A-48CC-B622-E2F6F795A09C}" sibTransId="{DEC53F57-98EB-4AF4-B71F-7BA8FB055795}"/>
    <dgm:cxn modelId="{3A7B4C18-64D2-4281-BD75-8D252C6CC1A8}" srcId="{79E51DC5-0F13-4239-B1BA-2DFF09818DE2}" destId="{0B2242D1-CCB4-4CCC-A7D0-96090F605238}" srcOrd="3" destOrd="0" parTransId="{AB34989B-AA4B-4B13-8880-D953986202C8}" sibTransId="{F64DF88D-BD55-44B1-9E5B-E73A9B69931A}"/>
    <dgm:cxn modelId="{BE4D2924-4795-45BD-B4B6-FF063FC79408}" srcId="{79E51DC5-0F13-4239-B1BA-2DFF09818DE2}" destId="{C58456F2-78D1-4E28-BEB0-4BE6DE662DBC}" srcOrd="2" destOrd="0" parTransId="{6D8A2B34-804C-44B0-8135-718E0D5F1F2C}" sibTransId="{ED0073D3-BCA7-47E0-A4CB-628A30CC72E3}"/>
    <dgm:cxn modelId="{4FE6AD2A-09A8-4890-8EFD-86F7A71CFC72}" type="presOf" srcId="{DC9CD2B5-8374-4FC0-90B4-641FE2E10F0A}" destId="{F43D7037-0652-4631-9B68-2407CF987832}" srcOrd="0" destOrd="3" presId="urn:microsoft.com/office/officeart/2005/8/layout/vList2"/>
    <dgm:cxn modelId="{51310F2E-E787-4908-BBF7-3E48A16F519B}" srcId="{34A3029F-0711-488B-9DD4-5DF61CD1B08C}" destId="{224D3B28-631E-4AE0-ABE5-D3C3C25AF5E9}" srcOrd="5" destOrd="0" parTransId="{293CE0FC-FBF7-4615-BEF3-F85DE391769A}" sibTransId="{35A97A48-205C-44D2-A03A-637A1F9B6BE2}"/>
    <dgm:cxn modelId="{54C53337-E795-4A04-87E2-DF29FA32215C}" type="presOf" srcId="{DE5B4F42-C609-4792-8CAD-A6D8D7230426}" destId="{29853A12-70DA-48D1-BA66-DABF245B508B}" srcOrd="0" destOrd="3" presId="urn:microsoft.com/office/officeart/2005/8/layout/vList2"/>
    <dgm:cxn modelId="{5333E35B-663F-43E9-9FCB-03831BAFFFF2}" srcId="{34A3029F-0711-488B-9DD4-5DF61CD1B08C}" destId="{8F28E82B-7D5A-4485-95ED-6737BCCA717B}" srcOrd="0" destOrd="0" parTransId="{841E6420-A54E-4258-A26A-B49BF725D933}" sibTransId="{F12C10C4-39A1-4B81-83C9-AB27DFB6B67B}"/>
    <dgm:cxn modelId="{9BEBC35C-477B-4A5F-85D2-892ECBC655CC}" type="presOf" srcId="{8F28E82B-7D5A-4485-95ED-6737BCCA717B}" destId="{F43D7037-0652-4631-9B68-2407CF987832}" srcOrd="0" destOrd="0" presId="urn:microsoft.com/office/officeart/2005/8/layout/vList2"/>
    <dgm:cxn modelId="{1CE73A41-5E5C-4DD1-AD01-A2E552727212}" srcId="{2AADAECB-7585-4394-A3D1-F73CFADD810E}" destId="{7B18BFC7-30EE-41E7-9F20-6F51E26D113F}" srcOrd="1" destOrd="0" parTransId="{6A0B8506-8A3E-4306-97D3-B5D90290C9C1}" sibTransId="{6FD5918C-F5E0-48CA-8290-7347598F0B89}"/>
    <dgm:cxn modelId="{F64F8142-4F18-4C3C-96E3-60096BD5E740}" srcId="{DACA0272-1ADF-4CA2-8D1E-74C34CDE0A35}" destId="{6E7207E4-3433-4643-9DFC-097A7A19DA2E}" srcOrd="4" destOrd="0" parTransId="{3797F3A5-C2A0-4C8F-952C-829B327EA080}" sibTransId="{BAD0108C-0DB4-421C-8AF5-399A62A95F8D}"/>
    <dgm:cxn modelId="{C3631C44-622B-4959-A0AE-2DFD46D217B2}" type="presOf" srcId="{B3B4682A-2E48-427B-B589-7219A4CA365B}" destId="{29853A12-70DA-48D1-BA66-DABF245B508B}" srcOrd="0" destOrd="2" presId="urn:microsoft.com/office/officeart/2005/8/layout/vList2"/>
    <dgm:cxn modelId="{53D6C064-333A-4D35-987B-B673CF414010}" srcId="{6E7207E4-3433-4643-9DFC-097A7A19DA2E}" destId="{3684AFEC-84EB-4A4F-9283-CA998330A87D}" srcOrd="0" destOrd="0" parTransId="{0FB3FEE6-AABE-4A7A-BA6D-556CF12F594A}" sibTransId="{2C86216B-C17D-4468-A358-54BB772CF116}"/>
    <dgm:cxn modelId="{3238E367-BA03-41F6-8A87-0C95B028A496}" srcId="{BEC61AA5-9226-4734-BFDC-53E38F048004}" destId="{1BCDEC95-E5D6-4B68-9BD9-90366CD94B38}" srcOrd="0" destOrd="0" parTransId="{459C3E7C-762C-4E31-8B4A-79220953FC7C}" sibTransId="{A0AC289D-8A28-4FF1-86B7-ACC392C26472}"/>
    <dgm:cxn modelId="{8DBC1C4B-7D46-4C03-AC56-2DB083495310}" type="presOf" srcId="{224D3B28-631E-4AE0-ABE5-D3C3C25AF5E9}" destId="{F43D7037-0652-4631-9B68-2407CF987832}" srcOrd="0" destOrd="5" presId="urn:microsoft.com/office/officeart/2005/8/layout/vList2"/>
    <dgm:cxn modelId="{F019166F-ECC9-429C-A93E-7CDF1EB12712}" srcId="{DACA0272-1ADF-4CA2-8D1E-74C34CDE0A35}" destId="{BEC61AA5-9226-4734-BFDC-53E38F048004}" srcOrd="2" destOrd="0" parTransId="{BB05C47D-ADC0-4574-AF97-0490C8C0446E}" sibTransId="{2953D36A-6355-4CE7-8AAE-2DC9913A96A2}"/>
    <dgm:cxn modelId="{98C7F170-8FF8-4BEF-B4E1-DB12ABCE1F3E}" type="presOf" srcId="{6EC5A458-D97F-4FC3-8418-4EC2D5DA9F29}" destId="{24905512-32AA-4523-8663-6441DBC17912}" srcOrd="0" destOrd="0" presId="urn:microsoft.com/office/officeart/2005/8/layout/vList2"/>
    <dgm:cxn modelId="{2E40A573-1C71-41B5-A313-DDA65380D949}" srcId="{34A3029F-0711-488B-9DD4-5DF61CD1B08C}" destId="{DC9CD2B5-8374-4FC0-90B4-641FE2E10F0A}" srcOrd="3" destOrd="0" parTransId="{968D141C-D065-4877-ADAB-979799E6E809}" sibTransId="{167173EA-554E-486F-A195-B1A3A41EE67A}"/>
    <dgm:cxn modelId="{30025158-04E2-4916-9055-367E22B41D52}" srcId="{BEC61AA5-9226-4734-BFDC-53E38F048004}" destId="{DE5B4F42-C609-4792-8CAD-A6D8D7230426}" srcOrd="3" destOrd="0" parTransId="{49B37895-FAB1-42CE-88B7-FF40FBC8B781}" sibTransId="{2AC26EED-1FDE-48B0-953B-83195AAB1BB3}"/>
    <dgm:cxn modelId="{49C9A458-E836-4E3A-8299-42D9D15DBF6D}" type="presOf" srcId="{1BCDEC95-E5D6-4B68-9BD9-90366CD94B38}" destId="{29853A12-70DA-48D1-BA66-DABF245B508B}" srcOrd="0" destOrd="0" presId="urn:microsoft.com/office/officeart/2005/8/layout/vList2"/>
    <dgm:cxn modelId="{D3E36781-5CFD-4DBC-8187-02E3C1CA7000}" srcId="{34A3029F-0711-488B-9DD4-5DF61CD1B08C}" destId="{48A80B33-CACB-41CA-8FC4-633475A1F041}" srcOrd="1" destOrd="0" parTransId="{C86D776E-6365-4547-8B41-CE6C399275BC}" sibTransId="{58910081-E1FF-48CA-BB08-80C3C03FA0D0}"/>
    <dgm:cxn modelId="{A8888D83-B3F6-4123-A19F-8B1A8223DEDC}" type="presOf" srcId="{3684AFEC-84EB-4A4F-9283-CA998330A87D}" destId="{7CE0EEAD-7E44-4E55-8F75-20D56FBBA75D}" srcOrd="0" destOrd="0" presId="urn:microsoft.com/office/officeart/2005/8/layout/vList2"/>
    <dgm:cxn modelId="{D028F295-D905-4227-A515-D9FC97840C69}" srcId="{BEC61AA5-9226-4734-BFDC-53E38F048004}" destId="{29D1E45C-51DC-46C7-961F-A46F8BEF3DA0}" srcOrd="1" destOrd="0" parTransId="{D12988F7-7140-4E91-8E28-B3AC77B33AE8}" sibTransId="{EB43929C-10DF-4B99-A6E5-9D0CD720D3A0}"/>
    <dgm:cxn modelId="{D2CEBF99-E30C-4491-9DA7-725E115ACC36}" srcId="{34A3029F-0711-488B-9DD4-5DF61CD1B08C}" destId="{0A1A0DA4-23FF-4397-8DA4-60849D68DC60}" srcOrd="2" destOrd="0" parTransId="{5136AC83-EE08-4E49-9ADE-738939BB867D}" sibTransId="{109F4230-925D-45AB-A6C1-A999B4E70AA3}"/>
    <dgm:cxn modelId="{323514A2-E63E-4E17-A07D-FEA5C14EAB52}" type="presOf" srcId="{CA9F0A99-6C66-40C6-93AC-407A7442DA9F}" destId="{735D601F-0E10-4719-88B7-C763FA15C0C2}" srcOrd="0" destOrd="1" presId="urn:microsoft.com/office/officeart/2005/8/layout/vList2"/>
    <dgm:cxn modelId="{F4E2E0A4-508B-401B-817D-7313E239210B}" type="presOf" srcId="{6E7207E4-3433-4643-9DFC-097A7A19DA2E}" destId="{A92D4F5D-9051-41F0-9BE0-1EF0FA77694A}" srcOrd="0" destOrd="0" presId="urn:microsoft.com/office/officeart/2005/8/layout/vList2"/>
    <dgm:cxn modelId="{BB0EAFA8-26C8-4DE2-8530-63A1AE0937AA}" type="presOf" srcId="{DACA0272-1ADF-4CA2-8D1E-74C34CDE0A35}" destId="{0C22133D-6633-41CE-A041-17BC43EE015E}" srcOrd="0" destOrd="0" presId="urn:microsoft.com/office/officeart/2005/8/layout/vList2"/>
    <dgm:cxn modelId="{2054D7AA-F73F-46A4-8179-7AD2866349F5}" type="presOf" srcId="{34A3029F-0711-488B-9DD4-5DF61CD1B08C}" destId="{F8B8EF14-9BD4-4C1F-A690-60C783F6F0FC}" srcOrd="0" destOrd="0" presId="urn:microsoft.com/office/officeart/2005/8/layout/vList2"/>
    <dgm:cxn modelId="{E1D048AD-51E1-454D-883A-EF63F9CFA0F7}" srcId="{2AADAECB-7585-4394-A3D1-F73CFADD810E}" destId="{3DC1EAF5-66B3-4A1A-A08E-EA924EFB0C05}" srcOrd="3" destOrd="0" parTransId="{62EB714E-1F7F-4FCB-8109-C8CD21218263}" sibTransId="{794A129E-34F8-4069-A4A5-E716E494018D}"/>
    <dgm:cxn modelId="{52DF6FB6-A5DB-4873-848F-24B1F3404D0F}" type="presOf" srcId="{0B2242D1-CCB4-4CCC-A7D0-96090F605238}" destId="{735D601F-0E10-4719-88B7-C763FA15C0C2}" srcOrd="0" destOrd="3" presId="urn:microsoft.com/office/officeart/2005/8/layout/vList2"/>
    <dgm:cxn modelId="{FB89F4B6-CA13-4E59-BA2C-635A293D5AB8}" srcId="{DACA0272-1ADF-4CA2-8D1E-74C34CDE0A35}" destId="{2AADAECB-7585-4394-A3D1-F73CFADD810E}" srcOrd="0" destOrd="0" parTransId="{C0F984AE-0CB7-44AC-BBAE-D54A51912B93}" sibTransId="{146A031C-4296-403D-9894-A9CD01F1B88E}"/>
    <dgm:cxn modelId="{6F023CB9-CEBC-49D4-A79D-6141811226EE}" type="presOf" srcId="{C2D5DA6F-CA29-49C7-A2B9-53B6C9EFC6CC}" destId="{24905512-32AA-4523-8663-6441DBC17912}" srcOrd="0" destOrd="2" presId="urn:microsoft.com/office/officeart/2005/8/layout/vList2"/>
    <dgm:cxn modelId="{6A9578BC-EA90-4A57-BC57-637131E62AA3}" type="presOf" srcId="{2AADAECB-7585-4394-A3D1-F73CFADD810E}" destId="{0F46CCA0-5B3B-436A-A5D3-474C373386FD}" srcOrd="0" destOrd="0" presId="urn:microsoft.com/office/officeart/2005/8/layout/vList2"/>
    <dgm:cxn modelId="{2B44AFBC-8E09-4E89-AA3F-0FE3DC002F75}" srcId="{2AADAECB-7585-4394-A3D1-F73CFADD810E}" destId="{C2D5DA6F-CA29-49C7-A2B9-53B6C9EFC6CC}" srcOrd="2" destOrd="0" parTransId="{B6FD0E75-F2B3-4448-BF16-3B1C9CEEE6CB}" sibTransId="{770B5EF2-9DF1-457F-B8E6-313B9DEAF20F}"/>
    <dgm:cxn modelId="{7E5026BD-2A10-487D-8CA6-5DD3ED84211A}" type="presOf" srcId="{C58456F2-78D1-4E28-BEB0-4BE6DE662DBC}" destId="{735D601F-0E10-4719-88B7-C763FA15C0C2}" srcOrd="0" destOrd="2" presId="urn:microsoft.com/office/officeart/2005/8/layout/vList2"/>
    <dgm:cxn modelId="{960B01C0-6D85-4AEA-8F25-7E242C4A9939}" type="presOf" srcId="{29D1E45C-51DC-46C7-961F-A46F8BEF3DA0}" destId="{29853A12-70DA-48D1-BA66-DABF245B508B}" srcOrd="0" destOrd="1" presId="urn:microsoft.com/office/officeart/2005/8/layout/vList2"/>
    <dgm:cxn modelId="{6BAEC8C4-A05F-40EE-8D74-A4767C8F0601}" srcId="{79E51DC5-0F13-4239-B1BA-2DFF09818DE2}" destId="{632C683E-6C3C-4FC3-9F73-3F071FA9211C}" srcOrd="0" destOrd="0" parTransId="{FC1FF84E-2879-44D4-98F1-C1EF286FC1F0}" sibTransId="{693F2F37-67D5-4A62-B488-5993965E6207}"/>
    <dgm:cxn modelId="{B82EFBC6-9015-4381-8C2D-44BE2890D4AB}" type="presOf" srcId="{1817FC98-EFDB-4913-BC79-E58510D8DB41}" destId="{F43D7037-0652-4631-9B68-2407CF987832}" srcOrd="0" destOrd="4" presId="urn:microsoft.com/office/officeart/2005/8/layout/vList2"/>
    <dgm:cxn modelId="{D681CCCC-BD1A-41B6-B4F0-C717C7774A6F}" type="presOf" srcId="{BEC61AA5-9226-4734-BFDC-53E38F048004}" destId="{8E750B98-D410-4DE0-AEE2-30C0D53D5349}" srcOrd="0" destOrd="0" presId="urn:microsoft.com/office/officeart/2005/8/layout/vList2"/>
    <dgm:cxn modelId="{DE562DCE-6AD6-4215-A8DF-D7BB7357BFD4}" type="presOf" srcId="{3DC1EAF5-66B3-4A1A-A08E-EA924EFB0C05}" destId="{24905512-32AA-4523-8663-6441DBC17912}" srcOrd="0" destOrd="3" presId="urn:microsoft.com/office/officeart/2005/8/layout/vList2"/>
    <dgm:cxn modelId="{1C0262D4-4CF8-42CD-A0E3-66FAC3D701EA}" srcId="{BEC61AA5-9226-4734-BFDC-53E38F048004}" destId="{B3B4682A-2E48-427B-B589-7219A4CA365B}" srcOrd="2" destOrd="0" parTransId="{2C2C7F58-9CC3-4E33-9FD1-B2342EE8B831}" sibTransId="{B3BF4568-A4EF-4AF1-8A1E-A1CEC5CA5F71}"/>
    <dgm:cxn modelId="{C1BD0EDE-E271-428E-AD52-A56F36F2BDBE}" type="presOf" srcId="{48A80B33-CACB-41CA-8FC4-633475A1F041}" destId="{F43D7037-0652-4631-9B68-2407CF987832}" srcOrd="0" destOrd="1" presId="urn:microsoft.com/office/officeart/2005/8/layout/vList2"/>
    <dgm:cxn modelId="{11AE97DE-DCC0-435C-82E7-2CAF5FEC0B8C}" type="presOf" srcId="{0A1A0DA4-23FF-4397-8DA4-60849D68DC60}" destId="{F43D7037-0652-4631-9B68-2407CF987832}" srcOrd="0" destOrd="2" presId="urn:microsoft.com/office/officeart/2005/8/layout/vList2"/>
    <dgm:cxn modelId="{05E6D2E6-9123-4197-B1B9-05224097C624}" type="presOf" srcId="{79E51DC5-0F13-4239-B1BA-2DFF09818DE2}" destId="{CE393C26-11D6-46D2-819B-8EC8840B0608}" srcOrd="0" destOrd="0" presId="urn:microsoft.com/office/officeart/2005/8/layout/vList2"/>
    <dgm:cxn modelId="{5B10E9E6-2DE7-403B-8899-D12196420CFD}" srcId="{DACA0272-1ADF-4CA2-8D1E-74C34CDE0A35}" destId="{79E51DC5-0F13-4239-B1BA-2DFF09818DE2}" srcOrd="1" destOrd="0" parTransId="{FCBF82F8-E68D-40D2-B425-A9F86ADD2477}" sibTransId="{96B29FA2-05B5-4EE7-8FF0-5A5B37FF89E8}"/>
    <dgm:cxn modelId="{D7BAA2ED-C69D-456A-B771-588B08473D61}" type="presOf" srcId="{7B18BFC7-30EE-41E7-9F20-6F51E26D113F}" destId="{24905512-32AA-4523-8663-6441DBC17912}" srcOrd="0" destOrd="1" presId="urn:microsoft.com/office/officeart/2005/8/layout/vList2"/>
    <dgm:cxn modelId="{18B66EF5-C975-42C1-A100-34544527360E}" type="presOf" srcId="{632C683E-6C3C-4FC3-9F73-3F071FA9211C}" destId="{735D601F-0E10-4719-88B7-C763FA15C0C2}" srcOrd="0" destOrd="0" presId="urn:microsoft.com/office/officeart/2005/8/layout/vList2"/>
    <dgm:cxn modelId="{F097D7FB-364E-4B9F-BC7C-C88CC2725A62}" srcId="{34A3029F-0711-488B-9DD4-5DF61CD1B08C}" destId="{1817FC98-EFDB-4913-BC79-E58510D8DB41}" srcOrd="4" destOrd="0" parTransId="{80CEA7D3-36F2-493E-A850-74719E30BD58}" sibTransId="{BC78B6C1-35CF-4998-82BA-B20AE9871C79}"/>
    <dgm:cxn modelId="{4D0F83CE-2B1C-4CEB-90C0-251D9A926ECC}" type="presParOf" srcId="{0C22133D-6633-41CE-A041-17BC43EE015E}" destId="{0F46CCA0-5B3B-436A-A5D3-474C373386FD}" srcOrd="0" destOrd="0" presId="urn:microsoft.com/office/officeart/2005/8/layout/vList2"/>
    <dgm:cxn modelId="{A3740DC7-4625-45AD-8EE8-96BE1C31786D}" type="presParOf" srcId="{0C22133D-6633-41CE-A041-17BC43EE015E}" destId="{24905512-32AA-4523-8663-6441DBC17912}" srcOrd="1" destOrd="0" presId="urn:microsoft.com/office/officeart/2005/8/layout/vList2"/>
    <dgm:cxn modelId="{10CCC2DF-A113-493C-8DDB-EC202F3CF782}" type="presParOf" srcId="{0C22133D-6633-41CE-A041-17BC43EE015E}" destId="{CE393C26-11D6-46D2-819B-8EC8840B0608}" srcOrd="2" destOrd="0" presId="urn:microsoft.com/office/officeart/2005/8/layout/vList2"/>
    <dgm:cxn modelId="{B5AB35F6-7E07-4FC8-BBF6-9D34A1C5FD6D}" type="presParOf" srcId="{0C22133D-6633-41CE-A041-17BC43EE015E}" destId="{735D601F-0E10-4719-88B7-C763FA15C0C2}" srcOrd="3" destOrd="0" presId="urn:microsoft.com/office/officeart/2005/8/layout/vList2"/>
    <dgm:cxn modelId="{AA536DCB-C980-42F2-8EA1-1BD7A6B1D455}" type="presParOf" srcId="{0C22133D-6633-41CE-A041-17BC43EE015E}" destId="{8E750B98-D410-4DE0-AEE2-30C0D53D5349}" srcOrd="4" destOrd="0" presId="urn:microsoft.com/office/officeart/2005/8/layout/vList2"/>
    <dgm:cxn modelId="{56989E40-E06C-450A-9C30-87A473EED235}" type="presParOf" srcId="{0C22133D-6633-41CE-A041-17BC43EE015E}" destId="{29853A12-70DA-48D1-BA66-DABF245B508B}" srcOrd="5" destOrd="0" presId="urn:microsoft.com/office/officeart/2005/8/layout/vList2"/>
    <dgm:cxn modelId="{56DC713D-DD25-415F-AC8A-650F553C6BC9}" type="presParOf" srcId="{0C22133D-6633-41CE-A041-17BC43EE015E}" destId="{F8B8EF14-9BD4-4C1F-A690-60C783F6F0FC}" srcOrd="6" destOrd="0" presId="urn:microsoft.com/office/officeart/2005/8/layout/vList2"/>
    <dgm:cxn modelId="{3C138C0F-4D92-4E34-8408-07017493BFC6}" type="presParOf" srcId="{0C22133D-6633-41CE-A041-17BC43EE015E}" destId="{F43D7037-0652-4631-9B68-2407CF987832}" srcOrd="7" destOrd="0" presId="urn:microsoft.com/office/officeart/2005/8/layout/vList2"/>
    <dgm:cxn modelId="{EA35E617-13C4-4D36-9904-924A79C8147B}" type="presParOf" srcId="{0C22133D-6633-41CE-A041-17BC43EE015E}" destId="{A92D4F5D-9051-41F0-9BE0-1EF0FA77694A}" srcOrd="8" destOrd="0" presId="urn:microsoft.com/office/officeart/2005/8/layout/vList2"/>
    <dgm:cxn modelId="{3568F04F-E03F-4AF5-A34D-6E3B02754487}" type="presParOf" srcId="{0C22133D-6633-41CE-A041-17BC43EE015E}" destId="{7CE0EEAD-7E44-4E55-8F75-20D56FBBA75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CBB494-EE7A-4642-A34A-AE7C9356AE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7DA7B3-D508-4234-9A9D-076AE31550B5}">
      <dgm:prSet phldrT="[Text]"/>
      <dgm:spPr/>
      <dgm:t>
        <a:bodyPr/>
        <a:lstStyle/>
        <a:p>
          <a:r>
            <a:rPr lang="en-US" b="0" i="0" dirty="0"/>
            <a:t>Bootstrap comes with three different containers</a:t>
          </a:r>
          <a:endParaRPr lang="en-IN" dirty="0"/>
        </a:p>
      </dgm:t>
    </dgm:pt>
    <dgm:pt modelId="{38D0EEB6-0D2A-4CC5-8AF1-E6379D19F5B5}" type="parTrans" cxnId="{FE854AB0-823C-4771-A9C0-E20418560124}">
      <dgm:prSet/>
      <dgm:spPr/>
      <dgm:t>
        <a:bodyPr/>
        <a:lstStyle/>
        <a:p>
          <a:endParaRPr lang="en-IN"/>
        </a:p>
      </dgm:t>
    </dgm:pt>
    <dgm:pt modelId="{E3FABDE0-C494-46BF-80E2-9EF924B8FE8D}" type="sibTrans" cxnId="{FE854AB0-823C-4771-A9C0-E20418560124}">
      <dgm:prSet/>
      <dgm:spPr/>
      <dgm:t>
        <a:bodyPr/>
        <a:lstStyle/>
        <a:p>
          <a:endParaRPr lang="en-IN"/>
        </a:p>
      </dgm:t>
    </dgm:pt>
    <dgm:pt modelId="{9AC05568-2394-4CEB-B765-94EEC9BDC02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1" dirty="0"/>
            <a:t>.container</a:t>
          </a:r>
          <a:r>
            <a:rPr lang="en-US" sz="2400" b="0" i="0" dirty="0"/>
            <a:t>, which sets a max-width at each responsive breakpoint</a:t>
          </a:r>
          <a:endParaRPr lang="en-IN" sz="2400" dirty="0"/>
        </a:p>
      </dgm:t>
    </dgm:pt>
    <dgm:pt modelId="{C04B3C69-2D02-4E28-8595-70AC5FEF9892}" type="parTrans" cxnId="{35263440-0CBC-48A0-9D19-B931D50C80A8}">
      <dgm:prSet/>
      <dgm:spPr/>
      <dgm:t>
        <a:bodyPr/>
        <a:lstStyle/>
        <a:p>
          <a:endParaRPr lang="en-IN"/>
        </a:p>
      </dgm:t>
    </dgm:pt>
    <dgm:pt modelId="{B5103A2C-43F8-47A8-8295-A05541E8364F}" type="sibTrans" cxnId="{35263440-0CBC-48A0-9D19-B931D50C80A8}">
      <dgm:prSet/>
      <dgm:spPr/>
      <dgm:t>
        <a:bodyPr/>
        <a:lstStyle/>
        <a:p>
          <a:endParaRPr lang="en-IN"/>
        </a:p>
      </dgm:t>
    </dgm:pt>
    <dgm:pt modelId="{12F1BB9E-A97E-4ADB-88CA-320CD6B205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1" dirty="0"/>
            <a:t>.container-{breakpoint}, </a:t>
          </a:r>
          <a:r>
            <a:rPr lang="en-US" sz="2400" b="0" i="0" dirty="0"/>
            <a:t>which is width: 100% until the specified breakpoint</a:t>
          </a:r>
          <a:endParaRPr lang="en-IN" sz="2400" dirty="0"/>
        </a:p>
      </dgm:t>
    </dgm:pt>
    <dgm:pt modelId="{335EBBE2-066A-45C3-B144-1CB82C2DC7A0}" type="parTrans" cxnId="{FA19A632-B5C4-43AC-BA4F-A3096E01B5E3}">
      <dgm:prSet/>
      <dgm:spPr/>
      <dgm:t>
        <a:bodyPr/>
        <a:lstStyle/>
        <a:p>
          <a:endParaRPr lang="en-IN"/>
        </a:p>
      </dgm:t>
    </dgm:pt>
    <dgm:pt modelId="{5578B4B9-5954-4FDB-98E3-C4804F371BAB}" type="sibTrans" cxnId="{FA19A632-B5C4-43AC-BA4F-A3096E01B5E3}">
      <dgm:prSet/>
      <dgm:spPr/>
      <dgm:t>
        <a:bodyPr/>
        <a:lstStyle/>
        <a:p>
          <a:endParaRPr lang="en-IN"/>
        </a:p>
      </dgm:t>
    </dgm:pt>
    <dgm:pt modelId="{A632A589-EEC0-4052-A686-5C88981667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1" dirty="0"/>
            <a:t>.container-fluid</a:t>
          </a:r>
          <a:r>
            <a:rPr lang="en-US" sz="2400" b="0" i="0" dirty="0"/>
            <a:t>, which is width: 100% at all breakpoints</a:t>
          </a:r>
          <a:endParaRPr lang="en-IN" sz="2400" dirty="0"/>
        </a:p>
      </dgm:t>
    </dgm:pt>
    <dgm:pt modelId="{B28A409B-D85D-4B6B-9C05-AA5CCA333761}" type="parTrans" cxnId="{278BA64E-52DB-408A-92B1-31481C6FF532}">
      <dgm:prSet/>
      <dgm:spPr/>
      <dgm:t>
        <a:bodyPr/>
        <a:lstStyle/>
        <a:p>
          <a:endParaRPr lang="en-IN"/>
        </a:p>
      </dgm:t>
    </dgm:pt>
    <dgm:pt modelId="{8F38FDEF-5085-4C18-81AC-9C4901CD8660}" type="sibTrans" cxnId="{278BA64E-52DB-408A-92B1-31481C6FF532}">
      <dgm:prSet/>
      <dgm:spPr/>
      <dgm:t>
        <a:bodyPr/>
        <a:lstStyle/>
        <a:p>
          <a:endParaRPr lang="en-IN"/>
        </a:p>
      </dgm:t>
    </dgm:pt>
    <dgm:pt modelId="{05054406-B635-43DD-BE39-15334B46135F}" type="pres">
      <dgm:prSet presAssocID="{CFCBB494-EE7A-4642-A34A-AE7C9356AE74}" presName="vert0" presStyleCnt="0">
        <dgm:presLayoutVars>
          <dgm:dir/>
          <dgm:animOne val="branch"/>
          <dgm:animLvl val="lvl"/>
        </dgm:presLayoutVars>
      </dgm:prSet>
      <dgm:spPr/>
    </dgm:pt>
    <dgm:pt modelId="{244C3221-BC37-4702-8DFD-974E07B6A9B2}" type="pres">
      <dgm:prSet presAssocID="{5D7DA7B3-D508-4234-9A9D-076AE31550B5}" presName="thickLine" presStyleLbl="alignNode1" presStyleIdx="0" presStyleCnt="1"/>
      <dgm:spPr/>
    </dgm:pt>
    <dgm:pt modelId="{C99FAFAC-15E9-4F25-B264-6C9DFF5F9870}" type="pres">
      <dgm:prSet presAssocID="{5D7DA7B3-D508-4234-9A9D-076AE31550B5}" presName="horz1" presStyleCnt="0"/>
      <dgm:spPr/>
    </dgm:pt>
    <dgm:pt modelId="{8BFF3B9C-123B-4AED-9F02-1277E48B0D2D}" type="pres">
      <dgm:prSet presAssocID="{5D7DA7B3-D508-4234-9A9D-076AE31550B5}" presName="tx1" presStyleLbl="revTx" presStyleIdx="0" presStyleCnt="4"/>
      <dgm:spPr/>
    </dgm:pt>
    <dgm:pt modelId="{D1D32C9B-6704-4E70-840C-6C46FFDAD698}" type="pres">
      <dgm:prSet presAssocID="{5D7DA7B3-D508-4234-9A9D-076AE31550B5}" presName="vert1" presStyleCnt="0"/>
      <dgm:spPr/>
    </dgm:pt>
    <dgm:pt modelId="{73845293-DC9F-4CA9-8479-B96F478A6C58}" type="pres">
      <dgm:prSet presAssocID="{9AC05568-2394-4CEB-B765-94EEC9BDC02A}" presName="vertSpace2a" presStyleCnt="0"/>
      <dgm:spPr/>
    </dgm:pt>
    <dgm:pt modelId="{227848A8-C304-4816-991D-1AAA2582562C}" type="pres">
      <dgm:prSet presAssocID="{9AC05568-2394-4CEB-B765-94EEC9BDC02A}" presName="horz2" presStyleCnt="0"/>
      <dgm:spPr/>
    </dgm:pt>
    <dgm:pt modelId="{FF912AA8-864D-4776-9399-62CB7CA522DE}" type="pres">
      <dgm:prSet presAssocID="{9AC05568-2394-4CEB-B765-94EEC9BDC02A}" presName="horzSpace2" presStyleCnt="0"/>
      <dgm:spPr/>
    </dgm:pt>
    <dgm:pt modelId="{C6BE93B7-3621-45BE-9E2D-E182290B17E4}" type="pres">
      <dgm:prSet presAssocID="{9AC05568-2394-4CEB-B765-94EEC9BDC02A}" presName="tx2" presStyleLbl="revTx" presStyleIdx="1" presStyleCnt="4"/>
      <dgm:spPr/>
    </dgm:pt>
    <dgm:pt modelId="{B7376B58-89D4-4420-ABA1-FB569D9B6D67}" type="pres">
      <dgm:prSet presAssocID="{9AC05568-2394-4CEB-B765-94EEC9BDC02A}" presName="vert2" presStyleCnt="0"/>
      <dgm:spPr/>
    </dgm:pt>
    <dgm:pt modelId="{04F86DFF-DB9E-4788-A013-FAF432922C6E}" type="pres">
      <dgm:prSet presAssocID="{9AC05568-2394-4CEB-B765-94EEC9BDC02A}" presName="thinLine2b" presStyleLbl="callout" presStyleIdx="0" presStyleCnt="3"/>
      <dgm:spPr/>
    </dgm:pt>
    <dgm:pt modelId="{3DE68FE5-C39C-4A9D-9AB5-FF3F1FD019A6}" type="pres">
      <dgm:prSet presAssocID="{9AC05568-2394-4CEB-B765-94EEC9BDC02A}" presName="vertSpace2b" presStyleCnt="0"/>
      <dgm:spPr/>
    </dgm:pt>
    <dgm:pt modelId="{D7C37C51-ACD8-4B56-AC18-DEEA92D48D11}" type="pres">
      <dgm:prSet presAssocID="{12F1BB9E-A97E-4ADB-88CA-320CD6B205AC}" presName="horz2" presStyleCnt="0"/>
      <dgm:spPr/>
    </dgm:pt>
    <dgm:pt modelId="{699236A5-F9D7-413C-B817-A489CF22F85C}" type="pres">
      <dgm:prSet presAssocID="{12F1BB9E-A97E-4ADB-88CA-320CD6B205AC}" presName="horzSpace2" presStyleCnt="0"/>
      <dgm:spPr/>
    </dgm:pt>
    <dgm:pt modelId="{6BABC478-449E-436C-A42D-4747094AB455}" type="pres">
      <dgm:prSet presAssocID="{12F1BB9E-A97E-4ADB-88CA-320CD6B205AC}" presName="tx2" presStyleLbl="revTx" presStyleIdx="2" presStyleCnt="4"/>
      <dgm:spPr/>
    </dgm:pt>
    <dgm:pt modelId="{A8002848-F84D-4F34-87CB-C324BDE79753}" type="pres">
      <dgm:prSet presAssocID="{12F1BB9E-A97E-4ADB-88CA-320CD6B205AC}" presName="vert2" presStyleCnt="0"/>
      <dgm:spPr/>
    </dgm:pt>
    <dgm:pt modelId="{8B6AB15C-C3DB-480A-A7D6-607C0D4F133A}" type="pres">
      <dgm:prSet presAssocID="{12F1BB9E-A97E-4ADB-88CA-320CD6B205AC}" presName="thinLine2b" presStyleLbl="callout" presStyleIdx="1" presStyleCnt="3"/>
      <dgm:spPr/>
    </dgm:pt>
    <dgm:pt modelId="{AEF07DF0-48BC-4520-BD6D-333073086C32}" type="pres">
      <dgm:prSet presAssocID="{12F1BB9E-A97E-4ADB-88CA-320CD6B205AC}" presName="vertSpace2b" presStyleCnt="0"/>
      <dgm:spPr/>
    </dgm:pt>
    <dgm:pt modelId="{38905A7C-EBD4-4B68-8AB7-3C8A1BF3702A}" type="pres">
      <dgm:prSet presAssocID="{A632A589-EEC0-4052-A686-5C889816674F}" presName="horz2" presStyleCnt="0"/>
      <dgm:spPr/>
    </dgm:pt>
    <dgm:pt modelId="{58697EE8-9CC5-4DD1-8719-03A546D5C422}" type="pres">
      <dgm:prSet presAssocID="{A632A589-EEC0-4052-A686-5C889816674F}" presName="horzSpace2" presStyleCnt="0"/>
      <dgm:spPr/>
    </dgm:pt>
    <dgm:pt modelId="{F3F30F71-FC48-40C6-BA90-E5CAE46DC60D}" type="pres">
      <dgm:prSet presAssocID="{A632A589-EEC0-4052-A686-5C889816674F}" presName="tx2" presStyleLbl="revTx" presStyleIdx="3" presStyleCnt="4"/>
      <dgm:spPr/>
    </dgm:pt>
    <dgm:pt modelId="{9A895FAE-0933-46F2-A1DF-FA1211DBFF3D}" type="pres">
      <dgm:prSet presAssocID="{A632A589-EEC0-4052-A686-5C889816674F}" presName="vert2" presStyleCnt="0"/>
      <dgm:spPr/>
    </dgm:pt>
    <dgm:pt modelId="{52AEF99E-3B7D-4B6E-BA17-B093B41FCD6E}" type="pres">
      <dgm:prSet presAssocID="{A632A589-EEC0-4052-A686-5C889816674F}" presName="thinLine2b" presStyleLbl="callout" presStyleIdx="2" presStyleCnt="3"/>
      <dgm:spPr/>
    </dgm:pt>
    <dgm:pt modelId="{A531F44B-915F-4536-BF7F-DD748763F2FC}" type="pres">
      <dgm:prSet presAssocID="{A632A589-EEC0-4052-A686-5C889816674F}" presName="vertSpace2b" presStyleCnt="0"/>
      <dgm:spPr/>
    </dgm:pt>
  </dgm:ptLst>
  <dgm:cxnLst>
    <dgm:cxn modelId="{2E0DB12E-491D-49FE-AA81-AB0B82058892}" type="presOf" srcId="{5D7DA7B3-D508-4234-9A9D-076AE31550B5}" destId="{8BFF3B9C-123B-4AED-9F02-1277E48B0D2D}" srcOrd="0" destOrd="0" presId="urn:microsoft.com/office/officeart/2008/layout/LinedList"/>
    <dgm:cxn modelId="{FA19A632-B5C4-43AC-BA4F-A3096E01B5E3}" srcId="{5D7DA7B3-D508-4234-9A9D-076AE31550B5}" destId="{12F1BB9E-A97E-4ADB-88CA-320CD6B205AC}" srcOrd="1" destOrd="0" parTransId="{335EBBE2-066A-45C3-B144-1CB82C2DC7A0}" sibTransId="{5578B4B9-5954-4FDB-98E3-C4804F371BAB}"/>
    <dgm:cxn modelId="{35263440-0CBC-48A0-9D19-B931D50C80A8}" srcId="{5D7DA7B3-D508-4234-9A9D-076AE31550B5}" destId="{9AC05568-2394-4CEB-B765-94EEC9BDC02A}" srcOrd="0" destOrd="0" parTransId="{C04B3C69-2D02-4E28-8595-70AC5FEF9892}" sibTransId="{B5103A2C-43F8-47A8-8295-A05541E8364F}"/>
    <dgm:cxn modelId="{8A3FC264-E951-4288-AFA5-2DA95B3ED0FC}" type="presOf" srcId="{A632A589-EEC0-4052-A686-5C889816674F}" destId="{F3F30F71-FC48-40C6-BA90-E5CAE46DC60D}" srcOrd="0" destOrd="0" presId="urn:microsoft.com/office/officeart/2008/layout/LinedList"/>
    <dgm:cxn modelId="{278BA64E-52DB-408A-92B1-31481C6FF532}" srcId="{5D7DA7B3-D508-4234-9A9D-076AE31550B5}" destId="{A632A589-EEC0-4052-A686-5C889816674F}" srcOrd="2" destOrd="0" parTransId="{B28A409B-D85D-4B6B-9C05-AA5CCA333761}" sibTransId="{8F38FDEF-5085-4C18-81AC-9C4901CD8660}"/>
    <dgm:cxn modelId="{F30AE651-0A05-44ED-9E97-0F5BFC1AA0C5}" type="presOf" srcId="{CFCBB494-EE7A-4642-A34A-AE7C9356AE74}" destId="{05054406-B635-43DD-BE39-15334B46135F}" srcOrd="0" destOrd="0" presId="urn:microsoft.com/office/officeart/2008/layout/LinedList"/>
    <dgm:cxn modelId="{A9559D54-66BC-4390-BE04-6654BB161CCE}" type="presOf" srcId="{12F1BB9E-A97E-4ADB-88CA-320CD6B205AC}" destId="{6BABC478-449E-436C-A42D-4747094AB455}" srcOrd="0" destOrd="0" presId="urn:microsoft.com/office/officeart/2008/layout/LinedList"/>
    <dgm:cxn modelId="{348ADC87-E5BC-46B9-A995-5D166A1E21E2}" type="presOf" srcId="{9AC05568-2394-4CEB-B765-94EEC9BDC02A}" destId="{C6BE93B7-3621-45BE-9E2D-E182290B17E4}" srcOrd="0" destOrd="0" presId="urn:microsoft.com/office/officeart/2008/layout/LinedList"/>
    <dgm:cxn modelId="{FE854AB0-823C-4771-A9C0-E20418560124}" srcId="{CFCBB494-EE7A-4642-A34A-AE7C9356AE74}" destId="{5D7DA7B3-D508-4234-9A9D-076AE31550B5}" srcOrd="0" destOrd="0" parTransId="{38D0EEB6-0D2A-4CC5-8AF1-E6379D19F5B5}" sibTransId="{E3FABDE0-C494-46BF-80E2-9EF924B8FE8D}"/>
    <dgm:cxn modelId="{0612DC30-7CEE-4C10-BBCE-8272D34112D7}" type="presParOf" srcId="{05054406-B635-43DD-BE39-15334B46135F}" destId="{244C3221-BC37-4702-8DFD-974E07B6A9B2}" srcOrd="0" destOrd="0" presId="urn:microsoft.com/office/officeart/2008/layout/LinedList"/>
    <dgm:cxn modelId="{25240B93-14ED-454D-9C4E-F99AB01BB67E}" type="presParOf" srcId="{05054406-B635-43DD-BE39-15334B46135F}" destId="{C99FAFAC-15E9-4F25-B264-6C9DFF5F9870}" srcOrd="1" destOrd="0" presId="urn:microsoft.com/office/officeart/2008/layout/LinedList"/>
    <dgm:cxn modelId="{69099133-EB67-4CAB-B4CC-983DE9EB22D3}" type="presParOf" srcId="{C99FAFAC-15E9-4F25-B264-6C9DFF5F9870}" destId="{8BFF3B9C-123B-4AED-9F02-1277E48B0D2D}" srcOrd="0" destOrd="0" presId="urn:microsoft.com/office/officeart/2008/layout/LinedList"/>
    <dgm:cxn modelId="{4D66C6B9-F0FE-4E4E-97C9-82E785A72405}" type="presParOf" srcId="{C99FAFAC-15E9-4F25-B264-6C9DFF5F9870}" destId="{D1D32C9B-6704-4E70-840C-6C46FFDAD698}" srcOrd="1" destOrd="0" presId="urn:microsoft.com/office/officeart/2008/layout/LinedList"/>
    <dgm:cxn modelId="{261D56A0-FD5B-4B32-BFEA-60B1017CF20F}" type="presParOf" srcId="{D1D32C9B-6704-4E70-840C-6C46FFDAD698}" destId="{73845293-DC9F-4CA9-8479-B96F478A6C58}" srcOrd="0" destOrd="0" presId="urn:microsoft.com/office/officeart/2008/layout/LinedList"/>
    <dgm:cxn modelId="{5007E898-65AF-41E7-AEBC-01D1CC835FA7}" type="presParOf" srcId="{D1D32C9B-6704-4E70-840C-6C46FFDAD698}" destId="{227848A8-C304-4816-991D-1AAA2582562C}" srcOrd="1" destOrd="0" presId="urn:microsoft.com/office/officeart/2008/layout/LinedList"/>
    <dgm:cxn modelId="{170B9FA7-9740-432A-9FE3-D68A0B729A0B}" type="presParOf" srcId="{227848A8-C304-4816-991D-1AAA2582562C}" destId="{FF912AA8-864D-4776-9399-62CB7CA522DE}" srcOrd="0" destOrd="0" presId="urn:microsoft.com/office/officeart/2008/layout/LinedList"/>
    <dgm:cxn modelId="{F820C66E-72FC-4C81-8F6A-152D6E16A467}" type="presParOf" srcId="{227848A8-C304-4816-991D-1AAA2582562C}" destId="{C6BE93B7-3621-45BE-9E2D-E182290B17E4}" srcOrd="1" destOrd="0" presId="urn:microsoft.com/office/officeart/2008/layout/LinedList"/>
    <dgm:cxn modelId="{34A74AF7-A71F-462E-A21C-C6A9D402B925}" type="presParOf" srcId="{227848A8-C304-4816-991D-1AAA2582562C}" destId="{B7376B58-89D4-4420-ABA1-FB569D9B6D67}" srcOrd="2" destOrd="0" presId="urn:microsoft.com/office/officeart/2008/layout/LinedList"/>
    <dgm:cxn modelId="{A70341A1-08E3-4688-BF50-E8A7BDDE2D63}" type="presParOf" srcId="{D1D32C9B-6704-4E70-840C-6C46FFDAD698}" destId="{04F86DFF-DB9E-4788-A013-FAF432922C6E}" srcOrd="2" destOrd="0" presId="urn:microsoft.com/office/officeart/2008/layout/LinedList"/>
    <dgm:cxn modelId="{55A69596-9DEB-4D99-9EC1-C4C019A55EEB}" type="presParOf" srcId="{D1D32C9B-6704-4E70-840C-6C46FFDAD698}" destId="{3DE68FE5-C39C-4A9D-9AB5-FF3F1FD019A6}" srcOrd="3" destOrd="0" presId="urn:microsoft.com/office/officeart/2008/layout/LinedList"/>
    <dgm:cxn modelId="{3610C104-B3FB-418D-984B-519F7E6D07CD}" type="presParOf" srcId="{D1D32C9B-6704-4E70-840C-6C46FFDAD698}" destId="{D7C37C51-ACD8-4B56-AC18-DEEA92D48D11}" srcOrd="4" destOrd="0" presId="urn:microsoft.com/office/officeart/2008/layout/LinedList"/>
    <dgm:cxn modelId="{67C98BAD-F1D8-46B8-B613-E17CADE2EFA1}" type="presParOf" srcId="{D7C37C51-ACD8-4B56-AC18-DEEA92D48D11}" destId="{699236A5-F9D7-413C-B817-A489CF22F85C}" srcOrd="0" destOrd="0" presId="urn:microsoft.com/office/officeart/2008/layout/LinedList"/>
    <dgm:cxn modelId="{C49549F1-10D8-4BD2-AD5D-93C81BD6A16C}" type="presParOf" srcId="{D7C37C51-ACD8-4B56-AC18-DEEA92D48D11}" destId="{6BABC478-449E-436C-A42D-4747094AB455}" srcOrd="1" destOrd="0" presId="urn:microsoft.com/office/officeart/2008/layout/LinedList"/>
    <dgm:cxn modelId="{7E20AA3B-AAB4-4AB7-88D1-B091C99059FD}" type="presParOf" srcId="{D7C37C51-ACD8-4B56-AC18-DEEA92D48D11}" destId="{A8002848-F84D-4F34-87CB-C324BDE79753}" srcOrd="2" destOrd="0" presId="urn:microsoft.com/office/officeart/2008/layout/LinedList"/>
    <dgm:cxn modelId="{3FCEAC69-56E8-49C1-B107-C2DC101B00AC}" type="presParOf" srcId="{D1D32C9B-6704-4E70-840C-6C46FFDAD698}" destId="{8B6AB15C-C3DB-480A-A7D6-607C0D4F133A}" srcOrd="5" destOrd="0" presId="urn:microsoft.com/office/officeart/2008/layout/LinedList"/>
    <dgm:cxn modelId="{BE7998F4-6C46-426B-B7F8-64011093F51A}" type="presParOf" srcId="{D1D32C9B-6704-4E70-840C-6C46FFDAD698}" destId="{AEF07DF0-48BC-4520-BD6D-333073086C32}" srcOrd="6" destOrd="0" presId="urn:microsoft.com/office/officeart/2008/layout/LinedList"/>
    <dgm:cxn modelId="{70AF809E-D5E1-4766-B275-F6A45C27028E}" type="presParOf" srcId="{D1D32C9B-6704-4E70-840C-6C46FFDAD698}" destId="{38905A7C-EBD4-4B68-8AB7-3C8A1BF3702A}" srcOrd="7" destOrd="0" presId="urn:microsoft.com/office/officeart/2008/layout/LinedList"/>
    <dgm:cxn modelId="{8D9A65DB-78F2-4106-A39B-01109E6A3039}" type="presParOf" srcId="{38905A7C-EBD4-4B68-8AB7-3C8A1BF3702A}" destId="{58697EE8-9CC5-4DD1-8719-03A546D5C422}" srcOrd="0" destOrd="0" presId="urn:microsoft.com/office/officeart/2008/layout/LinedList"/>
    <dgm:cxn modelId="{1FAE618D-3700-4C69-933A-39D0FCC2AD0C}" type="presParOf" srcId="{38905A7C-EBD4-4B68-8AB7-3C8A1BF3702A}" destId="{F3F30F71-FC48-40C6-BA90-E5CAE46DC60D}" srcOrd="1" destOrd="0" presId="urn:microsoft.com/office/officeart/2008/layout/LinedList"/>
    <dgm:cxn modelId="{281AA1B3-8484-4994-BF9F-8D0E3E4A5644}" type="presParOf" srcId="{38905A7C-EBD4-4B68-8AB7-3C8A1BF3702A}" destId="{9A895FAE-0933-46F2-A1DF-FA1211DBFF3D}" srcOrd="2" destOrd="0" presId="urn:microsoft.com/office/officeart/2008/layout/LinedList"/>
    <dgm:cxn modelId="{8F895B98-67F4-4F59-B047-D42F600B0834}" type="presParOf" srcId="{D1D32C9B-6704-4E70-840C-6C46FFDAD698}" destId="{52AEF99E-3B7D-4B6E-BA17-B093B41FCD6E}" srcOrd="8" destOrd="0" presId="urn:microsoft.com/office/officeart/2008/layout/LinedList"/>
    <dgm:cxn modelId="{256C8C2B-52B9-40BF-B54C-A381B37FB41B}" type="presParOf" srcId="{D1D32C9B-6704-4E70-840C-6C46FFDAD698}" destId="{A531F44B-915F-4536-BF7F-DD748763F2F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5F92C2-D968-417C-B41E-04ABFC36A0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22670B-6F0C-482A-9716-5A4E0C247DE8}">
      <dgm:prSet phldrT="[Text]"/>
      <dgm:spPr/>
      <dgm:t>
        <a:bodyPr/>
        <a:lstStyle/>
        <a:p>
          <a:r>
            <a:rPr lang="en-US" b="0" i="0" dirty="0"/>
            <a:t>How the grid system comes together -</a:t>
          </a:r>
          <a:endParaRPr lang="en-IN" dirty="0"/>
        </a:p>
      </dgm:t>
    </dgm:pt>
    <dgm:pt modelId="{622A63E4-5276-4435-889A-35184D53CE49}" type="parTrans" cxnId="{B8EF9F84-137A-427B-A26D-B5C891313D2E}">
      <dgm:prSet/>
      <dgm:spPr/>
      <dgm:t>
        <a:bodyPr/>
        <a:lstStyle/>
        <a:p>
          <a:endParaRPr lang="en-IN"/>
        </a:p>
      </dgm:t>
    </dgm:pt>
    <dgm:pt modelId="{C60A1CBA-98F5-48BA-9C58-1EEC10F8C7D6}" type="sibTrans" cxnId="{B8EF9F84-137A-427B-A26D-B5C891313D2E}">
      <dgm:prSet/>
      <dgm:spPr/>
      <dgm:t>
        <a:bodyPr/>
        <a:lstStyle/>
        <a:p>
          <a:endParaRPr lang="en-IN"/>
        </a:p>
      </dgm:t>
    </dgm:pt>
    <dgm:pt modelId="{FF3AE530-C246-445A-8D03-FE534B70EEE1}">
      <dgm:prSet phldrT="[Text]"/>
      <dgm:spPr/>
      <dgm:t>
        <a:bodyPr/>
        <a:lstStyle/>
        <a:p>
          <a:r>
            <a:rPr lang="en-IN" b="0" i="0" dirty="0"/>
            <a:t>Grid supports six responsive breakpoints</a:t>
          </a:r>
          <a:endParaRPr lang="en-IN" b="0" dirty="0"/>
        </a:p>
      </dgm:t>
    </dgm:pt>
    <dgm:pt modelId="{EB4AF483-A70C-4319-98F6-81AC3CB87634}" type="parTrans" cxnId="{528CEA43-8745-4D1B-80D6-4A701CDCDC3D}">
      <dgm:prSet/>
      <dgm:spPr/>
      <dgm:t>
        <a:bodyPr/>
        <a:lstStyle/>
        <a:p>
          <a:endParaRPr lang="en-IN"/>
        </a:p>
      </dgm:t>
    </dgm:pt>
    <dgm:pt modelId="{094975BB-F740-4412-8301-8322198CDB41}" type="sibTrans" cxnId="{528CEA43-8745-4D1B-80D6-4A701CDCDC3D}">
      <dgm:prSet/>
      <dgm:spPr/>
      <dgm:t>
        <a:bodyPr/>
        <a:lstStyle/>
        <a:p>
          <a:endParaRPr lang="en-IN"/>
        </a:p>
      </dgm:t>
    </dgm:pt>
    <dgm:pt modelId="{17474B01-9407-4167-9B81-4AAE99BF429E}">
      <dgm:prSet phldrT="[Text]"/>
      <dgm:spPr/>
      <dgm:t>
        <a:bodyPr/>
        <a:lstStyle/>
        <a:p>
          <a:r>
            <a:rPr lang="en-US" b="0" i="0" dirty="0"/>
            <a:t>Containers center and horizontally pad your content</a:t>
          </a:r>
          <a:endParaRPr lang="en-IN" b="0" dirty="0"/>
        </a:p>
      </dgm:t>
    </dgm:pt>
    <dgm:pt modelId="{7F6C97E2-0682-439B-BB3C-9BCB1BA3827C}" type="parTrans" cxnId="{40A814A9-8A77-4E8E-94E4-BE68CF52A546}">
      <dgm:prSet/>
      <dgm:spPr/>
      <dgm:t>
        <a:bodyPr/>
        <a:lstStyle/>
        <a:p>
          <a:endParaRPr lang="en-IN"/>
        </a:p>
      </dgm:t>
    </dgm:pt>
    <dgm:pt modelId="{416090A3-1DD0-4C20-91E7-DA8542A77655}" type="sibTrans" cxnId="{40A814A9-8A77-4E8E-94E4-BE68CF52A546}">
      <dgm:prSet/>
      <dgm:spPr/>
      <dgm:t>
        <a:bodyPr/>
        <a:lstStyle/>
        <a:p>
          <a:endParaRPr lang="en-IN"/>
        </a:p>
      </dgm:t>
    </dgm:pt>
    <dgm:pt modelId="{D97287E6-9A4B-4837-A701-FDD228B9341C}">
      <dgm:prSet phldrT="[Text]"/>
      <dgm:spPr/>
      <dgm:t>
        <a:bodyPr/>
        <a:lstStyle/>
        <a:p>
          <a:r>
            <a:rPr lang="en-US" b="0" i="0" dirty="0"/>
            <a:t>Rows are wrappers for columns</a:t>
          </a:r>
          <a:endParaRPr lang="en-IN" b="0" dirty="0"/>
        </a:p>
      </dgm:t>
    </dgm:pt>
    <dgm:pt modelId="{1040710C-4941-4FD2-84C3-F3F09190B207}" type="parTrans" cxnId="{A86ACEB7-FC64-4C73-8648-D5B15A5196DB}">
      <dgm:prSet/>
      <dgm:spPr/>
      <dgm:t>
        <a:bodyPr/>
        <a:lstStyle/>
        <a:p>
          <a:endParaRPr lang="en-IN"/>
        </a:p>
      </dgm:t>
    </dgm:pt>
    <dgm:pt modelId="{89AA4411-AF04-426F-82C3-C1B88AB2DBCC}" type="sibTrans" cxnId="{A86ACEB7-FC64-4C73-8648-D5B15A5196DB}">
      <dgm:prSet/>
      <dgm:spPr/>
      <dgm:t>
        <a:bodyPr/>
        <a:lstStyle/>
        <a:p>
          <a:endParaRPr lang="en-IN"/>
        </a:p>
      </dgm:t>
    </dgm:pt>
    <dgm:pt modelId="{F16C0699-7844-4435-86F3-C7C293CE372C}">
      <dgm:prSet phldrT="[Text]"/>
      <dgm:spPr/>
      <dgm:t>
        <a:bodyPr/>
        <a:lstStyle/>
        <a:p>
          <a:r>
            <a:rPr lang="en-IN" b="0" i="0" dirty="0"/>
            <a:t>Columns are incredibly flexible</a:t>
          </a:r>
          <a:endParaRPr lang="en-IN" b="0" dirty="0"/>
        </a:p>
      </dgm:t>
    </dgm:pt>
    <dgm:pt modelId="{FA097B51-D56E-4F78-9580-0875520DA3A5}" type="parTrans" cxnId="{034804D2-E2AA-4E9B-8B39-ECDDFE52444A}">
      <dgm:prSet/>
      <dgm:spPr/>
      <dgm:t>
        <a:bodyPr/>
        <a:lstStyle/>
        <a:p>
          <a:endParaRPr lang="en-IN"/>
        </a:p>
      </dgm:t>
    </dgm:pt>
    <dgm:pt modelId="{54D031B3-3773-4DC6-99B3-7B4D05883DD4}" type="sibTrans" cxnId="{034804D2-E2AA-4E9B-8B39-ECDDFE52444A}">
      <dgm:prSet/>
      <dgm:spPr/>
      <dgm:t>
        <a:bodyPr/>
        <a:lstStyle/>
        <a:p>
          <a:endParaRPr lang="en-IN"/>
        </a:p>
      </dgm:t>
    </dgm:pt>
    <dgm:pt modelId="{2793398E-45AF-4C43-8C19-09C925A28DC0}">
      <dgm:prSet phldrT="[Text]"/>
      <dgm:spPr/>
      <dgm:t>
        <a:bodyPr/>
        <a:lstStyle/>
        <a:p>
          <a:r>
            <a:rPr lang="en-US" b="0" i="0" dirty="0"/>
            <a:t>Gutters are also responsive and customizable</a:t>
          </a:r>
          <a:endParaRPr lang="en-IN" b="0" dirty="0"/>
        </a:p>
      </dgm:t>
    </dgm:pt>
    <dgm:pt modelId="{AE207112-AC66-428F-912A-BA6DEAD421CB}" type="parTrans" cxnId="{6BBD6007-E395-4EC0-A6FB-B505F51B02B7}">
      <dgm:prSet/>
      <dgm:spPr/>
      <dgm:t>
        <a:bodyPr/>
        <a:lstStyle/>
        <a:p>
          <a:endParaRPr lang="en-IN"/>
        </a:p>
      </dgm:t>
    </dgm:pt>
    <dgm:pt modelId="{6995FCEE-F17D-4E63-A1E0-FFFE22EE1D1A}" type="sibTrans" cxnId="{6BBD6007-E395-4EC0-A6FB-B505F51B02B7}">
      <dgm:prSet/>
      <dgm:spPr/>
      <dgm:t>
        <a:bodyPr/>
        <a:lstStyle/>
        <a:p>
          <a:endParaRPr lang="en-IN"/>
        </a:p>
      </dgm:t>
    </dgm:pt>
    <dgm:pt modelId="{B766E4FA-17E5-48B6-89BE-5B3DDC76C84C}">
      <dgm:prSet phldrT="[Text]"/>
      <dgm:spPr/>
      <dgm:t>
        <a:bodyPr/>
        <a:lstStyle/>
        <a:p>
          <a:r>
            <a:rPr lang="en-US" b="0" i="0" dirty="0"/>
            <a:t>Sass variables, maps, and mixins power the grid</a:t>
          </a:r>
          <a:endParaRPr lang="en-IN" b="0" dirty="0"/>
        </a:p>
      </dgm:t>
    </dgm:pt>
    <dgm:pt modelId="{65DEC577-19F6-4440-B7DA-B478D49CF9C4}" type="parTrans" cxnId="{F69EAED4-85F9-4B83-A593-48542DFA8D79}">
      <dgm:prSet/>
      <dgm:spPr/>
      <dgm:t>
        <a:bodyPr/>
        <a:lstStyle/>
        <a:p>
          <a:endParaRPr lang="en-IN"/>
        </a:p>
      </dgm:t>
    </dgm:pt>
    <dgm:pt modelId="{BB3A8C0C-7227-4209-9E49-D6A182DA975B}" type="sibTrans" cxnId="{F69EAED4-85F9-4B83-A593-48542DFA8D79}">
      <dgm:prSet/>
      <dgm:spPr/>
      <dgm:t>
        <a:bodyPr/>
        <a:lstStyle/>
        <a:p>
          <a:endParaRPr lang="en-IN"/>
        </a:p>
      </dgm:t>
    </dgm:pt>
    <dgm:pt modelId="{71BDA9D8-4CCD-43DC-B8C8-ABF3A9487B14}" type="pres">
      <dgm:prSet presAssocID="{FD5F92C2-D968-417C-B41E-04ABFC36A041}" presName="vert0" presStyleCnt="0">
        <dgm:presLayoutVars>
          <dgm:dir/>
          <dgm:animOne val="branch"/>
          <dgm:animLvl val="lvl"/>
        </dgm:presLayoutVars>
      </dgm:prSet>
      <dgm:spPr/>
    </dgm:pt>
    <dgm:pt modelId="{AE0D3EE4-2554-445D-A685-B1D7A2BC444F}" type="pres">
      <dgm:prSet presAssocID="{4022670B-6F0C-482A-9716-5A4E0C247DE8}" presName="thickLine" presStyleLbl="alignNode1" presStyleIdx="0" presStyleCnt="1"/>
      <dgm:spPr/>
    </dgm:pt>
    <dgm:pt modelId="{C3D47F7E-CF6A-4AC1-9991-209E95746374}" type="pres">
      <dgm:prSet presAssocID="{4022670B-6F0C-482A-9716-5A4E0C247DE8}" presName="horz1" presStyleCnt="0"/>
      <dgm:spPr/>
    </dgm:pt>
    <dgm:pt modelId="{D6F62DE1-BABF-4DCE-8543-E6980AD0F3A3}" type="pres">
      <dgm:prSet presAssocID="{4022670B-6F0C-482A-9716-5A4E0C247DE8}" presName="tx1" presStyleLbl="revTx" presStyleIdx="0" presStyleCnt="7"/>
      <dgm:spPr/>
    </dgm:pt>
    <dgm:pt modelId="{C4DACDB1-93CD-405C-8C76-90EA404F2B62}" type="pres">
      <dgm:prSet presAssocID="{4022670B-6F0C-482A-9716-5A4E0C247DE8}" presName="vert1" presStyleCnt="0"/>
      <dgm:spPr/>
    </dgm:pt>
    <dgm:pt modelId="{B0EF8A6B-ECB6-43FA-AFA3-D3E6C2532452}" type="pres">
      <dgm:prSet presAssocID="{FF3AE530-C246-445A-8D03-FE534B70EEE1}" presName="vertSpace2a" presStyleCnt="0"/>
      <dgm:spPr/>
    </dgm:pt>
    <dgm:pt modelId="{2E052408-EFF4-40AD-8890-FE8FCB987847}" type="pres">
      <dgm:prSet presAssocID="{FF3AE530-C246-445A-8D03-FE534B70EEE1}" presName="horz2" presStyleCnt="0"/>
      <dgm:spPr/>
    </dgm:pt>
    <dgm:pt modelId="{82256271-6AB8-4509-AD0C-6A6A811510CE}" type="pres">
      <dgm:prSet presAssocID="{FF3AE530-C246-445A-8D03-FE534B70EEE1}" presName="horzSpace2" presStyleCnt="0"/>
      <dgm:spPr/>
    </dgm:pt>
    <dgm:pt modelId="{6C76C72A-11C8-4F22-BDB7-C55AB34C69FD}" type="pres">
      <dgm:prSet presAssocID="{FF3AE530-C246-445A-8D03-FE534B70EEE1}" presName="tx2" presStyleLbl="revTx" presStyleIdx="1" presStyleCnt="7"/>
      <dgm:spPr/>
    </dgm:pt>
    <dgm:pt modelId="{5D5ADF6A-9F1D-4C46-A5D4-F9607C83B57D}" type="pres">
      <dgm:prSet presAssocID="{FF3AE530-C246-445A-8D03-FE534B70EEE1}" presName="vert2" presStyleCnt="0"/>
      <dgm:spPr/>
    </dgm:pt>
    <dgm:pt modelId="{A49A232B-CD5E-4BDF-9D0D-0BD3E1FE23FB}" type="pres">
      <dgm:prSet presAssocID="{FF3AE530-C246-445A-8D03-FE534B70EEE1}" presName="thinLine2b" presStyleLbl="callout" presStyleIdx="0" presStyleCnt="6"/>
      <dgm:spPr/>
    </dgm:pt>
    <dgm:pt modelId="{FA87CAB5-A479-4FF7-A9AF-A7A74396E943}" type="pres">
      <dgm:prSet presAssocID="{FF3AE530-C246-445A-8D03-FE534B70EEE1}" presName="vertSpace2b" presStyleCnt="0"/>
      <dgm:spPr/>
    </dgm:pt>
    <dgm:pt modelId="{92335B23-7335-4ACF-9D63-DDB2FD159059}" type="pres">
      <dgm:prSet presAssocID="{17474B01-9407-4167-9B81-4AAE99BF429E}" presName="horz2" presStyleCnt="0"/>
      <dgm:spPr/>
    </dgm:pt>
    <dgm:pt modelId="{8DC67144-A03A-4073-BAF5-C517AFE795EB}" type="pres">
      <dgm:prSet presAssocID="{17474B01-9407-4167-9B81-4AAE99BF429E}" presName="horzSpace2" presStyleCnt="0"/>
      <dgm:spPr/>
    </dgm:pt>
    <dgm:pt modelId="{2C5DF14E-E6C7-4A7B-9574-40BCB14D30A6}" type="pres">
      <dgm:prSet presAssocID="{17474B01-9407-4167-9B81-4AAE99BF429E}" presName="tx2" presStyleLbl="revTx" presStyleIdx="2" presStyleCnt="7"/>
      <dgm:spPr/>
    </dgm:pt>
    <dgm:pt modelId="{9836C20A-0706-444A-96D8-20131079DF9D}" type="pres">
      <dgm:prSet presAssocID="{17474B01-9407-4167-9B81-4AAE99BF429E}" presName="vert2" presStyleCnt="0"/>
      <dgm:spPr/>
    </dgm:pt>
    <dgm:pt modelId="{CA944463-F7D6-4AC6-BD7D-A9D6E47E3E84}" type="pres">
      <dgm:prSet presAssocID="{17474B01-9407-4167-9B81-4AAE99BF429E}" presName="thinLine2b" presStyleLbl="callout" presStyleIdx="1" presStyleCnt="6"/>
      <dgm:spPr/>
    </dgm:pt>
    <dgm:pt modelId="{B3CAF3D0-793C-41E0-AAD9-F3CB69EC5016}" type="pres">
      <dgm:prSet presAssocID="{17474B01-9407-4167-9B81-4AAE99BF429E}" presName="vertSpace2b" presStyleCnt="0"/>
      <dgm:spPr/>
    </dgm:pt>
    <dgm:pt modelId="{7673BDE9-158A-454F-B267-D5DA29AA265B}" type="pres">
      <dgm:prSet presAssocID="{D97287E6-9A4B-4837-A701-FDD228B9341C}" presName="horz2" presStyleCnt="0"/>
      <dgm:spPr/>
    </dgm:pt>
    <dgm:pt modelId="{C2FBF7AD-C59D-4275-AD80-67F1646FF172}" type="pres">
      <dgm:prSet presAssocID="{D97287E6-9A4B-4837-A701-FDD228B9341C}" presName="horzSpace2" presStyleCnt="0"/>
      <dgm:spPr/>
    </dgm:pt>
    <dgm:pt modelId="{CE6D950A-1A24-4BC4-87DB-D5F3E5137732}" type="pres">
      <dgm:prSet presAssocID="{D97287E6-9A4B-4837-A701-FDD228B9341C}" presName="tx2" presStyleLbl="revTx" presStyleIdx="3" presStyleCnt="7"/>
      <dgm:spPr/>
    </dgm:pt>
    <dgm:pt modelId="{32388C2F-A694-45B9-82CE-0B5C080CD51B}" type="pres">
      <dgm:prSet presAssocID="{D97287E6-9A4B-4837-A701-FDD228B9341C}" presName="vert2" presStyleCnt="0"/>
      <dgm:spPr/>
    </dgm:pt>
    <dgm:pt modelId="{60C64830-E6A7-4E78-B7D9-E380B78E5CEA}" type="pres">
      <dgm:prSet presAssocID="{D97287E6-9A4B-4837-A701-FDD228B9341C}" presName="thinLine2b" presStyleLbl="callout" presStyleIdx="2" presStyleCnt="6"/>
      <dgm:spPr/>
    </dgm:pt>
    <dgm:pt modelId="{E28146F2-867F-48FB-8C77-B09907123823}" type="pres">
      <dgm:prSet presAssocID="{D97287E6-9A4B-4837-A701-FDD228B9341C}" presName="vertSpace2b" presStyleCnt="0"/>
      <dgm:spPr/>
    </dgm:pt>
    <dgm:pt modelId="{280169ED-2E74-4E4E-A1F1-A6E01520B0C3}" type="pres">
      <dgm:prSet presAssocID="{F16C0699-7844-4435-86F3-C7C293CE372C}" presName="horz2" presStyleCnt="0"/>
      <dgm:spPr/>
    </dgm:pt>
    <dgm:pt modelId="{61899B87-91AA-4C60-887B-9AE623709671}" type="pres">
      <dgm:prSet presAssocID="{F16C0699-7844-4435-86F3-C7C293CE372C}" presName="horzSpace2" presStyleCnt="0"/>
      <dgm:spPr/>
    </dgm:pt>
    <dgm:pt modelId="{C062717B-99E6-4F95-A533-912BED030A4F}" type="pres">
      <dgm:prSet presAssocID="{F16C0699-7844-4435-86F3-C7C293CE372C}" presName="tx2" presStyleLbl="revTx" presStyleIdx="4" presStyleCnt="7"/>
      <dgm:spPr/>
    </dgm:pt>
    <dgm:pt modelId="{C4499EDF-BD41-46D3-81FE-FD52A8BF1D75}" type="pres">
      <dgm:prSet presAssocID="{F16C0699-7844-4435-86F3-C7C293CE372C}" presName="vert2" presStyleCnt="0"/>
      <dgm:spPr/>
    </dgm:pt>
    <dgm:pt modelId="{C66A94B5-50B7-4C4C-B03C-CDA8092C4CFB}" type="pres">
      <dgm:prSet presAssocID="{F16C0699-7844-4435-86F3-C7C293CE372C}" presName="thinLine2b" presStyleLbl="callout" presStyleIdx="3" presStyleCnt="6"/>
      <dgm:spPr/>
    </dgm:pt>
    <dgm:pt modelId="{9A86E90B-82AF-44FB-9CF6-8C37C68ECA05}" type="pres">
      <dgm:prSet presAssocID="{F16C0699-7844-4435-86F3-C7C293CE372C}" presName="vertSpace2b" presStyleCnt="0"/>
      <dgm:spPr/>
    </dgm:pt>
    <dgm:pt modelId="{2ABB205D-8DDF-4A8B-B51A-275021609DEA}" type="pres">
      <dgm:prSet presAssocID="{2793398E-45AF-4C43-8C19-09C925A28DC0}" presName="horz2" presStyleCnt="0"/>
      <dgm:spPr/>
    </dgm:pt>
    <dgm:pt modelId="{6BE6818B-94AD-4DB0-80B6-85FF7717DE11}" type="pres">
      <dgm:prSet presAssocID="{2793398E-45AF-4C43-8C19-09C925A28DC0}" presName="horzSpace2" presStyleCnt="0"/>
      <dgm:spPr/>
    </dgm:pt>
    <dgm:pt modelId="{B0029E38-F6DA-4E16-85D7-0FF7DC0FD16B}" type="pres">
      <dgm:prSet presAssocID="{2793398E-45AF-4C43-8C19-09C925A28DC0}" presName="tx2" presStyleLbl="revTx" presStyleIdx="5" presStyleCnt="7"/>
      <dgm:spPr/>
    </dgm:pt>
    <dgm:pt modelId="{AD9992B0-E2A3-4BE4-8F47-B28AA76ED80B}" type="pres">
      <dgm:prSet presAssocID="{2793398E-45AF-4C43-8C19-09C925A28DC0}" presName="vert2" presStyleCnt="0"/>
      <dgm:spPr/>
    </dgm:pt>
    <dgm:pt modelId="{3BA74EEC-207C-41D8-BAEF-7E2CBA8A61F7}" type="pres">
      <dgm:prSet presAssocID="{2793398E-45AF-4C43-8C19-09C925A28DC0}" presName="thinLine2b" presStyleLbl="callout" presStyleIdx="4" presStyleCnt="6"/>
      <dgm:spPr/>
    </dgm:pt>
    <dgm:pt modelId="{324676D1-734A-4912-8F50-405170B91303}" type="pres">
      <dgm:prSet presAssocID="{2793398E-45AF-4C43-8C19-09C925A28DC0}" presName="vertSpace2b" presStyleCnt="0"/>
      <dgm:spPr/>
    </dgm:pt>
    <dgm:pt modelId="{76321CEB-0DFD-4D98-959A-B59023AB68A7}" type="pres">
      <dgm:prSet presAssocID="{B766E4FA-17E5-48B6-89BE-5B3DDC76C84C}" presName="horz2" presStyleCnt="0"/>
      <dgm:spPr/>
    </dgm:pt>
    <dgm:pt modelId="{4F08316F-C1FF-4E7F-B8A8-7F6765457752}" type="pres">
      <dgm:prSet presAssocID="{B766E4FA-17E5-48B6-89BE-5B3DDC76C84C}" presName="horzSpace2" presStyleCnt="0"/>
      <dgm:spPr/>
    </dgm:pt>
    <dgm:pt modelId="{AA2B1C82-0E72-4C7A-97AE-7FC914F74E9E}" type="pres">
      <dgm:prSet presAssocID="{B766E4FA-17E5-48B6-89BE-5B3DDC76C84C}" presName="tx2" presStyleLbl="revTx" presStyleIdx="6" presStyleCnt="7"/>
      <dgm:spPr/>
    </dgm:pt>
    <dgm:pt modelId="{75AA8A46-337C-4B83-90C0-B0D265C6DFE7}" type="pres">
      <dgm:prSet presAssocID="{B766E4FA-17E5-48B6-89BE-5B3DDC76C84C}" presName="vert2" presStyleCnt="0"/>
      <dgm:spPr/>
    </dgm:pt>
    <dgm:pt modelId="{BAC6F96F-9D7C-4818-9D96-55BCD38ACC1D}" type="pres">
      <dgm:prSet presAssocID="{B766E4FA-17E5-48B6-89BE-5B3DDC76C84C}" presName="thinLine2b" presStyleLbl="callout" presStyleIdx="5" presStyleCnt="6"/>
      <dgm:spPr/>
    </dgm:pt>
    <dgm:pt modelId="{19834F7E-5FFA-4171-9571-D3687430F9ED}" type="pres">
      <dgm:prSet presAssocID="{B766E4FA-17E5-48B6-89BE-5B3DDC76C84C}" presName="vertSpace2b" presStyleCnt="0"/>
      <dgm:spPr/>
    </dgm:pt>
  </dgm:ptLst>
  <dgm:cxnLst>
    <dgm:cxn modelId="{6BBD6007-E395-4EC0-A6FB-B505F51B02B7}" srcId="{4022670B-6F0C-482A-9716-5A4E0C247DE8}" destId="{2793398E-45AF-4C43-8C19-09C925A28DC0}" srcOrd="4" destOrd="0" parTransId="{AE207112-AC66-428F-912A-BA6DEAD421CB}" sibTransId="{6995FCEE-F17D-4E63-A1E0-FFFE22EE1D1A}"/>
    <dgm:cxn modelId="{81AE090E-C9DC-4C15-A28A-6E4A757E4FA3}" type="presOf" srcId="{FF3AE530-C246-445A-8D03-FE534B70EEE1}" destId="{6C76C72A-11C8-4F22-BDB7-C55AB34C69FD}" srcOrd="0" destOrd="0" presId="urn:microsoft.com/office/officeart/2008/layout/LinedList"/>
    <dgm:cxn modelId="{3226921D-04E8-4097-856D-80052C030D38}" type="presOf" srcId="{17474B01-9407-4167-9B81-4AAE99BF429E}" destId="{2C5DF14E-E6C7-4A7B-9574-40BCB14D30A6}" srcOrd="0" destOrd="0" presId="urn:microsoft.com/office/officeart/2008/layout/LinedList"/>
    <dgm:cxn modelId="{528CEA43-8745-4D1B-80D6-4A701CDCDC3D}" srcId="{4022670B-6F0C-482A-9716-5A4E0C247DE8}" destId="{FF3AE530-C246-445A-8D03-FE534B70EEE1}" srcOrd="0" destOrd="0" parTransId="{EB4AF483-A70C-4319-98F6-81AC3CB87634}" sibTransId="{094975BB-F740-4412-8301-8322198CDB41}"/>
    <dgm:cxn modelId="{56C5D244-7B77-4FC5-BA9B-4538F7D229FA}" type="presOf" srcId="{B766E4FA-17E5-48B6-89BE-5B3DDC76C84C}" destId="{AA2B1C82-0E72-4C7A-97AE-7FC914F74E9E}" srcOrd="0" destOrd="0" presId="urn:microsoft.com/office/officeart/2008/layout/LinedList"/>
    <dgm:cxn modelId="{98157A6E-B895-4956-85D0-47F97FFB8CBA}" type="presOf" srcId="{4022670B-6F0C-482A-9716-5A4E0C247DE8}" destId="{D6F62DE1-BABF-4DCE-8543-E6980AD0F3A3}" srcOrd="0" destOrd="0" presId="urn:microsoft.com/office/officeart/2008/layout/LinedList"/>
    <dgm:cxn modelId="{121DF257-878C-4B8C-BA55-F32FE0A40053}" type="presOf" srcId="{FD5F92C2-D968-417C-B41E-04ABFC36A041}" destId="{71BDA9D8-4CCD-43DC-B8C8-ABF3A9487B14}" srcOrd="0" destOrd="0" presId="urn:microsoft.com/office/officeart/2008/layout/LinedList"/>
    <dgm:cxn modelId="{B8EF9F84-137A-427B-A26D-B5C891313D2E}" srcId="{FD5F92C2-D968-417C-B41E-04ABFC36A041}" destId="{4022670B-6F0C-482A-9716-5A4E0C247DE8}" srcOrd="0" destOrd="0" parTransId="{622A63E4-5276-4435-889A-35184D53CE49}" sibTransId="{C60A1CBA-98F5-48BA-9C58-1EEC10F8C7D6}"/>
    <dgm:cxn modelId="{77386B8C-B1EA-4944-8D63-EBD1F132E59E}" type="presOf" srcId="{2793398E-45AF-4C43-8C19-09C925A28DC0}" destId="{B0029E38-F6DA-4E16-85D7-0FF7DC0FD16B}" srcOrd="0" destOrd="0" presId="urn:microsoft.com/office/officeart/2008/layout/LinedList"/>
    <dgm:cxn modelId="{42E9B19F-5A4F-4E7C-8C33-0C42AEB43D1F}" type="presOf" srcId="{F16C0699-7844-4435-86F3-C7C293CE372C}" destId="{C062717B-99E6-4F95-A533-912BED030A4F}" srcOrd="0" destOrd="0" presId="urn:microsoft.com/office/officeart/2008/layout/LinedList"/>
    <dgm:cxn modelId="{40A814A9-8A77-4E8E-94E4-BE68CF52A546}" srcId="{4022670B-6F0C-482A-9716-5A4E0C247DE8}" destId="{17474B01-9407-4167-9B81-4AAE99BF429E}" srcOrd="1" destOrd="0" parTransId="{7F6C97E2-0682-439B-BB3C-9BCB1BA3827C}" sibTransId="{416090A3-1DD0-4C20-91E7-DA8542A77655}"/>
    <dgm:cxn modelId="{A86ACEB7-FC64-4C73-8648-D5B15A5196DB}" srcId="{4022670B-6F0C-482A-9716-5A4E0C247DE8}" destId="{D97287E6-9A4B-4837-A701-FDD228B9341C}" srcOrd="2" destOrd="0" parTransId="{1040710C-4941-4FD2-84C3-F3F09190B207}" sibTransId="{89AA4411-AF04-426F-82C3-C1B88AB2DBCC}"/>
    <dgm:cxn modelId="{9D633AC9-F53A-47C0-8A0A-A5BE8E44D8B3}" type="presOf" srcId="{D97287E6-9A4B-4837-A701-FDD228B9341C}" destId="{CE6D950A-1A24-4BC4-87DB-D5F3E5137732}" srcOrd="0" destOrd="0" presId="urn:microsoft.com/office/officeart/2008/layout/LinedList"/>
    <dgm:cxn modelId="{034804D2-E2AA-4E9B-8B39-ECDDFE52444A}" srcId="{4022670B-6F0C-482A-9716-5A4E0C247DE8}" destId="{F16C0699-7844-4435-86F3-C7C293CE372C}" srcOrd="3" destOrd="0" parTransId="{FA097B51-D56E-4F78-9580-0875520DA3A5}" sibTransId="{54D031B3-3773-4DC6-99B3-7B4D05883DD4}"/>
    <dgm:cxn modelId="{F69EAED4-85F9-4B83-A593-48542DFA8D79}" srcId="{4022670B-6F0C-482A-9716-5A4E0C247DE8}" destId="{B766E4FA-17E5-48B6-89BE-5B3DDC76C84C}" srcOrd="5" destOrd="0" parTransId="{65DEC577-19F6-4440-B7DA-B478D49CF9C4}" sibTransId="{BB3A8C0C-7227-4209-9E49-D6A182DA975B}"/>
    <dgm:cxn modelId="{10226621-E9BA-4558-B1FD-4B26505FB56F}" type="presParOf" srcId="{71BDA9D8-4CCD-43DC-B8C8-ABF3A9487B14}" destId="{AE0D3EE4-2554-445D-A685-B1D7A2BC444F}" srcOrd="0" destOrd="0" presId="urn:microsoft.com/office/officeart/2008/layout/LinedList"/>
    <dgm:cxn modelId="{CB4D6577-E250-4301-B875-D28B547BB76E}" type="presParOf" srcId="{71BDA9D8-4CCD-43DC-B8C8-ABF3A9487B14}" destId="{C3D47F7E-CF6A-4AC1-9991-209E95746374}" srcOrd="1" destOrd="0" presId="urn:microsoft.com/office/officeart/2008/layout/LinedList"/>
    <dgm:cxn modelId="{7E584173-4B67-4BF0-9967-5EF0B87319AB}" type="presParOf" srcId="{C3D47F7E-CF6A-4AC1-9991-209E95746374}" destId="{D6F62DE1-BABF-4DCE-8543-E6980AD0F3A3}" srcOrd="0" destOrd="0" presId="urn:microsoft.com/office/officeart/2008/layout/LinedList"/>
    <dgm:cxn modelId="{9DA26795-26AD-49F8-BF5C-4FBE3A979057}" type="presParOf" srcId="{C3D47F7E-CF6A-4AC1-9991-209E95746374}" destId="{C4DACDB1-93CD-405C-8C76-90EA404F2B62}" srcOrd="1" destOrd="0" presId="urn:microsoft.com/office/officeart/2008/layout/LinedList"/>
    <dgm:cxn modelId="{F9D3A537-46C5-4B9C-9887-53A7E444400D}" type="presParOf" srcId="{C4DACDB1-93CD-405C-8C76-90EA404F2B62}" destId="{B0EF8A6B-ECB6-43FA-AFA3-D3E6C2532452}" srcOrd="0" destOrd="0" presId="urn:microsoft.com/office/officeart/2008/layout/LinedList"/>
    <dgm:cxn modelId="{802B6918-1703-4867-BB20-BC579C86DCF2}" type="presParOf" srcId="{C4DACDB1-93CD-405C-8C76-90EA404F2B62}" destId="{2E052408-EFF4-40AD-8890-FE8FCB987847}" srcOrd="1" destOrd="0" presId="urn:microsoft.com/office/officeart/2008/layout/LinedList"/>
    <dgm:cxn modelId="{BD34EAB8-6E77-4694-B81F-737DA94AA4FB}" type="presParOf" srcId="{2E052408-EFF4-40AD-8890-FE8FCB987847}" destId="{82256271-6AB8-4509-AD0C-6A6A811510CE}" srcOrd="0" destOrd="0" presId="urn:microsoft.com/office/officeart/2008/layout/LinedList"/>
    <dgm:cxn modelId="{0702B01A-89BF-4B6E-B1AC-147474BE6E0C}" type="presParOf" srcId="{2E052408-EFF4-40AD-8890-FE8FCB987847}" destId="{6C76C72A-11C8-4F22-BDB7-C55AB34C69FD}" srcOrd="1" destOrd="0" presId="urn:microsoft.com/office/officeart/2008/layout/LinedList"/>
    <dgm:cxn modelId="{D82A5F54-52BB-44D8-9B07-E35804469C28}" type="presParOf" srcId="{2E052408-EFF4-40AD-8890-FE8FCB987847}" destId="{5D5ADF6A-9F1D-4C46-A5D4-F9607C83B57D}" srcOrd="2" destOrd="0" presId="urn:microsoft.com/office/officeart/2008/layout/LinedList"/>
    <dgm:cxn modelId="{4020701D-4B2A-47D3-AE30-E25A50F5AE6B}" type="presParOf" srcId="{C4DACDB1-93CD-405C-8C76-90EA404F2B62}" destId="{A49A232B-CD5E-4BDF-9D0D-0BD3E1FE23FB}" srcOrd="2" destOrd="0" presId="urn:microsoft.com/office/officeart/2008/layout/LinedList"/>
    <dgm:cxn modelId="{F0A2ED1B-EC23-4267-9110-173DAC5390AC}" type="presParOf" srcId="{C4DACDB1-93CD-405C-8C76-90EA404F2B62}" destId="{FA87CAB5-A479-4FF7-A9AF-A7A74396E943}" srcOrd="3" destOrd="0" presId="urn:microsoft.com/office/officeart/2008/layout/LinedList"/>
    <dgm:cxn modelId="{4029EBEC-EBC0-4F69-82D7-0105F0D91F7E}" type="presParOf" srcId="{C4DACDB1-93CD-405C-8C76-90EA404F2B62}" destId="{92335B23-7335-4ACF-9D63-DDB2FD159059}" srcOrd="4" destOrd="0" presId="urn:microsoft.com/office/officeart/2008/layout/LinedList"/>
    <dgm:cxn modelId="{D53323EE-8F8B-4288-A584-FA38DA911BE1}" type="presParOf" srcId="{92335B23-7335-4ACF-9D63-DDB2FD159059}" destId="{8DC67144-A03A-4073-BAF5-C517AFE795EB}" srcOrd="0" destOrd="0" presId="urn:microsoft.com/office/officeart/2008/layout/LinedList"/>
    <dgm:cxn modelId="{AA5B731D-8AA4-497A-865C-29B614EFE835}" type="presParOf" srcId="{92335B23-7335-4ACF-9D63-DDB2FD159059}" destId="{2C5DF14E-E6C7-4A7B-9574-40BCB14D30A6}" srcOrd="1" destOrd="0" presId="urn:microsoft.com/office/officeart/2008/layout/LinedList"/>
    <dgm:cxn modelId="{27949CC8-C86E-430C-A0AE-8009947115E7}" type="presParOf" srcId="{92335B23-7335-4ACF-9D63-DDB2FD159059}" destId="{9836C20A-0706-444A-96D8-20131079DF9D}" srcOrd="2" destOrd="0" presId="urn:microsoft.com/office/officeart/2008/layout/LinedList"/>
    <dgm:cxn modelId="{5B0D1881-0605-44BD-AD46-4C8365F304C1}" type="presParOf" srcId="{C4DACDB1-93CD-405C-8C76-90EA404F2B62}" destId="{CA944463-F7D6-4AC6-BD7D-A9D6E47E3E84}" srcOrd="5" destOrd="0" presId="urn:microsoft.com/office/officeart/2008/layout/LinedList"/>
    <dgm:cxn modelId="{1F06497C-5E54-4AEB-878C-04CDB46BD315}" type="presParOf" srcId="{C4DACDB1-93CD-405C-8C76-90EA404F2B62}" destId="{B3CAF3D0-793C-41E0-AAD9-F3CB69EC5016}" srcOrd="6" destOrd="0" presId="urn:microsoft.com/office/officeart/2008/layout/LinedList"/>
    <dgm:cxn modelId="{737EDF9D-5E23-4652-A7B6-E0ABF0866DEC}" type="presParOf" srcId="{C4DACDB1-93CD-405C-8C76-90EA404F2B62}" destId="{7673BDE9-158A-454F-B267-D5DA29AA265B}" srcOrd="7" destOrd="0" presId="urn:microsoft.com/office/officeart/2008/layout/LinedList"/>
    <dgm:cxn modelId="{A01C1539-1500-417B-923C-4C13BB6CD4AD}" type="presParOf" srcId="{7673BDE9-158A-454F-B267-D5DA29AA265B}" destId="{C2FBF7AD-C59D-4275-AD80-67F1646FF172}" srcOrd="0" destOrd="0" presId="urn:microsoft.com/office/officeart/2008/layout/LinedList"/>
    <dgm:cxn modelId="{CFEFD2C7-7B0C-42F7-BD70-10C9C962ADA5}" type="presParOf" srcId="{7673BDE9-158A-454F-B267-D5DA29AA265B}" destId="{CE6D950A-1A24-4BC4-87DB-D5F3E5137732}" srcOrd="1" destOrd="0" presId="urn:microsoft.com/office/officeart/2008/layout/LinedList"/>
    <dgm:cxn modelId="{DF0CF7AA-F22D-45C7-B1EB-503B5535227E}" type="presParOf" srcId="{7673BDE9-158A-454F-B267-D5DA29AA265B}" destId="{32388C2F-A694-45B9-82CE-0B5C080CD51B}" srcOrd="2" destOrd="0" presId="urn:microsoft.com/office/officeart/2008/layout/LinedList"/>
    <dgm:cxn modelId="{61F4D733-A2BF-4131-8E40-3C949DC034EF}" type="presParOf" srcId="{C4DACDB1-93CD-405C-8C76-90EA404F2B62}" destId="{60C64830-E6A7-4E78-B7D9-E380B78E5CEA}" srcOrd="8" destOrd="0" presId="urn:microsoft.com/office/officeart/2008/layout/LinedList"/>
    <dgm:cxn modelId="{63DC9EC4-22AA-4D6D-969B-C1A67696A409}" type="presParOf" srcId="{C4DACDB1-93CD-405C-8C76-90EA404F2B62}" destId="{E28146F2-867F-48FB-8C77-B09907123823}" srcOrd="9" destOrd="0" presId="urn:microsoft.com/office/officeart/2008/layout/LinedList"/>
    <dgm:cxn modelId="{F52F244F-2579-4B5D-A4C8-55454768F279}" type="presParOf" srcId="{C4DACDB1-93CD-405C-8C76-90EA404F2B62}" destId="{280169ED-2E74-4E4E-A1F1-A6E01520B0C3}" srcOrd="10" destOrd="0" presId="urn:microsoft.com/office/officeart/2008/layout/LinedList"/>
    <dgm:cxn modelId="{66CB1086-8B21-4167-B6A2-D3B7305F35BC}" type="presParOf" srcId="{280169ED-2E74-4E4E-A1F1-A6E01520B0C3}" destId="{61899B87-91AA-4C60-887B-9AE623709671}" srcOrd="0" destOrd="0" presId="urn:microsoft.com/office/officeart/2008/layout/LinedList"/>
    <dgm:cxn modelId="{327C92CE-3F09-48CC-8F98-BC75A54456AD}" type="presParOf" srcId="{280169ED-2E74-4E4E-A1F1-A6E01520B0C3}" destId="{C062717B-99E6-4F95-A533-912BED030A4F}" srcOrd="1" destOrd="0" presId="urn:microsoft.com/office/officeart/2008/layout/LinedList"/>
    <dgm:cxn modelId="{D8656EB0-1939-4B37-865C-D209279737ED}" type="presParOf" srcId="{280169ED-2E74-4E4E-A1F1-A6E01520B0C3}" destId="{C4499EDF-BD41-46D3-81FE-FD52A8BF1D75}" srcOrd="2" destOrd="0" presId="urn:microsoft.com/office/officeart/2008/layout/LinedList"/>
    <dgm:cxn modelId="{030A59B9-96CB-4583-8A5F-AFCAEACF0859}" type="presParOf" srcId="{C4DACDB1-93CD-405C-8C76-90EA404F2B62}" destId="{C66A94B5-50B7-4C4C-B03C-CDA8092C4CFB}" srcOrd="11" destOrd="0" presId="urn:microsoft.com/office/officeart/2008/layout/LinedList"/>
    <dgm:cxn modelId="{BB13C076-FB34-4ABA-88F6-A0ECFC2723C8}" type="presParOf" srcId="{C4DACDB1-93CD-405C-8C76-90EA404F2B62}" destId="{9A86E90B-82AF-44FB-9CF6-8C37C68ECA05}" srcOrd="12" destOrd="0" presId="urn:microsoft.com/office/officeart/2008/layout/LinedList"/>
    <dgm:cxn modelId="{582EC085-63E8-485C-AB9D-CD03D9FCD079}" type="presParOf" srcId="{C4DACDB1-93CD-405C-8C76-90EA404F2B62}" destId="{2ABB205D-8DDF-4A8B-B51A-275021609DEA}" srcOrd="13" destOrd="0" presId="urn:microsoft.com/office/officeart/2008/layout/LinedList"/>
    <dgm:cxn modelId="{1646A0D6-A697-47C6-BDD2-75416B5747FB}" type="presParOf" srcId="{2ABB205D-8DDF-4A8B-B51A-275021609DEA}" destId="{6BE6818B-94AD-4DB0-80B6-85FF7717DE11}" srcOrd="0" destOrd="0" presId="urn:microsoft.com/office/officeart/2008/layout/LinedList"/>
    <dgm:cxn modelId="{5200F34B-779C-4C5E-8EE5-B928538E2917}" type="presParOf" srcId="{2ABB205D-8DDF-4A8B-B51A-275021609DEA}" destId="{B0029E38-F6DA-4E16-85D7-0FF7DC0FD16B}" srcOrd="1" destOrd="0" presId="urn:microsoft.com/office/officeart/2008/layout/LinedList"/>
    <dgm:cxn modelId="{C38269C6-EB82-4368-B3EA-BA6EAB0F63FB}" type="presParOf" srcId="{2ABB205D-8DDF-4A8B-B51A-275021609DEA}" destId="{AD9992B0-E2A3-4BE4-8F47-B28AA76ED80B}" srcOrd="2" destOrd="0" presId="urn:microsoft.com/office/officeart/2008/layout/LinedList"/>
    <dgm:cxn modelId="{80DC6E91-C872-4516-AC8C-12C3BF9F389C}" type="presParOf" srcId="{C4DACDB1-93CD-405C-8C76-90EA404F2B62}" destId="{3BA74EEC-207C-41D8-BAEF-7E2CBA8A61F7}" srcOrd="14" destOrd="0" presId="urn:microsoft.com/office/officeart/2008/layout/LinedList"/>
    <dgm:cxn modelId="{C4F707AD-5CC1-44B1-91E8-42055CD025AE}" type="presParOf" srcId="{C4DACDB1-93CD-405C-8C76-90EA404F2B62}" destId="{324676D1-734A-4912-8F50-405170B91303}" srcOrd="15" destOrd="0" presId="urn:microsoft.com/office/officeart/2008/layout/LinedList"/>
    <dgm:cxn modelId="{55CC4434-FEB2-4778-9B65-8C45C545B739}" type="presParOf" srcId="{C4DACDB1-93CD-405C-8C76-90EA404F2B62}" destId="{76321CEB-0DFD-4D98-959A-B59023AB68A7}" srcOrd="16" destOrd="0" presId="urn:microsoft.com/office/officeart/2008/layout/LinedList"/>
    <dgm:cxn modelId="{673338BA-8633-45B2-9CC8-B5BF29ABE6E7}" type="presParOf" srcId="{76321CEB-0DFD-4D98-959A-B59023AB68A7}" destId="{4F08316F-C1FF-4E7F-B8A8-7F6765457752}" srcOrd="0" destOrd="0" presId="urn:microsoft.com/office/officeart/2008/layout/LinedList"/>
    <dgm:cxn modelId="{B94EC597-46DF-470D-9DDE-639A6FBB3BFC}" type="presParOf" srcId="{76321CEB-0DFD-4D98-959A-B59023AB68A7}" destId="{AA2B1C82-0E72-4C7A-97AE-7FC914F74E9E}" srcOrd="1" destOrd="0" presId="urn:microsoft.com/office/officeart/2008/layout/LinedList"/>
    <dgm:cxn modelId="{D59337CF-5D96-433B-B868-C15AB728749E}" type="presParOf" srcId="{76321CEB-0DFD-4D98-959A-B59023AB68A7}" destId="{75AA8A46-337C-4B83-90C0-B0D265C6DFE7}" srcOrd="2" destOrd="0" presId="urn:microsoft.com/office/officeart/2008/layout/LinedList"/>
    <dgm:cxn modelId="{73AFB81F-C5D7-4DB5-9CBA-B566BDF005AE}" type="presParOf" srcId="{C4DACDB1-93CD-405C-8C76-90EA404F2B62}" destId="{BAC6F96F-9D7C-4818-9D96-55BCD38ACC1D}" srcOrd="17" destOrd="0" presId="urn:microsoft.com/office/officeart/2008/layout/LinedList"/>
    <dgm:cxn modelId="{B1D867D7-1E4A-48F4-A948-4253010374E4}" type="presParOf" srcId="{C4DACDB1-93CD-405C-8C76-90EA404F2B62}" destId="{19834F7E-5FFA-4171-9571-D3687430F9E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F92C2-D968-417C-B41E-04ABFC36A0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22670B-6F0C-482A-9716-5A4E0C247DE8}">
      <dgm:prSet phldrT="[Text]"/>
      <dgm:spPr/>
      <dgm:t>
        <a:bodyPr/>
        <a:lstStyle/>
        <a:p>
          <a:r>
            <a:rPr lang="en-US" b="0" i="0" dirty="0"/>
            <a:t>How the Columns works -</a:t>
          </a:r>
          <a:endParaRPr lang="en-IN" dirty="0"/>
        </a:p>
      </dgm:t>
    </dgm:pt>
    <dgm:pt modelId="{622A63E4-5276-4435-889A-35184D53CE49}" type="parTrans" cxnId="{B8EF9F84-137A-427B-A26D-B5C891313D2E}">
      <dgm:prSet/>
      <dgm:spPr/>
      <dgm:t>
        <a:bodyPr/>
        <a:lstStyle/>
        <a:p>
          <a:endParaRPr lang="en-IN"/>
        </a:p>
      </dgm:t>
    </dgm:pt>
    <dgm:pt modelId="{C60A1CBA-98F5-48BA-9C58-1EEC10F8C7D6}" type="sibTrans" cxnId="{B8EF9F84-137A-427B-A26D-B5C891313D2E}">
      <dgm:prSet/>
      <dgm:spPr/>
      <dgm:t>
        <a:bodyPr/>
        <a:lstStyle/>
        <a:p>
          <a:endParaRPr lang="en-IN"/>
        </a:p>
      </dgm:t>
    </dgm:pt>
    <dgm:pt modelId="{FF3AE530-C246-445A-8D03-FE534B70EEE1}">
      <dgm:prSet phldrT="[Text]"/>
      <dgm:spPr/>
      <dgm:t>
        <a:bodyPr/>
        <a:lstStyle/>
        <a:p>
          <a:r>
            <a:rPr lang="en-US" b="0" i="0" dirty="0"/>
            <a:t>Columns build on the grid’s flexbox architecture</a:t>
          </a:r>
          <a:endParaRPr lang="en-IN" b="0" dirty="0"/>
        </a:p>
      </dgm:t>
    </dgm:pt>
    <dgm:pt modelId="{EB4AF483-A70C-4319-98F6-81AC3CB87634}" type="parTrans" cxnId="{528CEA43-8745-4D1B-80D6-4A701CDCDC3D}">
      <dgm:prSet/>
      <dgm:spPr/>
      <dgm:t>
        <a:bodyPr/>
        <a:lstStyle/>
        <a:p>
          <a:endParaRPr lang="en-IN"/>
        </a:p>
      </dgm:t>
    </dgm:pt>
    <dgm:pt modelId="{094975BB-F740-4412-8301-8322198CDB41}" type="sibTrans" cxnId="{528CEA43-8745-4D1B-80D6-4A701CDCDC3D}">
      <dgm:prSet/>
      <dgm:spPr/>
      <dgm:t>
        <a:bodyPr/>
        <a:lstStyle/>
        <a:p>
          <a:endParaRPr lang="en-IN"/>
        </a:p>
      </dgm:t>
    </dgm:pt>
    <dgm:pt modelId="{17474B01-9407-4167-9B81-4AAE99BF429E}">
      <dgm:prSet phldrT="[Text]"/>
      <dgm:spPr/>
      <dgm:t>
        <a:bodyPr/>
        <a:lstStyle/>
        <a:p>
          <a:r>
            <a:rPr lang="en-US" b="0" i="0" dirty="0"/>
            <a:t>When building grid layouts, all content goes in columns</a:t>
          </a:r>
          <a:endParaRPr lang="en-IN" b="0" dirty="0"/>
        </a:p>
      </dgm:t>
    </dgm:pt>
    <dgm:pt modelId="{7F6C97E2-0682-439B-BB3C-9BCB1BA3827C}" type="parTrans" cxnId="{40A814A9-8A77-4E8E-94E4-BE68CF52A546}">
      <dgm:prSet/>
      <dgm:spPr/>
      <dgm:t>
        <a:bodyPr/>
        <a:lstStyle/>
        <a:p>
          <a:endParaRPr lang="en-IN"/>
        </a:p>
      </dgm:t>
    </dgm:pt>
    <dgm:pt modelId="{416090A3-1DD0-4C20-91E7-DA8542A77655}" type="sibTrans" cxnId="{40A814A9-8A77-4E8E-94E4-BE68CF52A546}">
      <dgm:prSet/>
      <dgm:spPr/>
      <dgm:t>
        <a:bodyPr/>
        <a:lstStyle/>
        <a:p>
          <a:endParaRPr lang="en-IN"/>
        </a:p>
      </dgm:t>
    </dgm:pt>
    <dgm:pt modelId="{D97287E6-9A4B-4837-A701-FDD228B9341C}">
      <dgm:prSet phldrT="[Text]"/>
      <dgm:spPr/>
      <dgm:t>
        <a:bodyPr/>
        <a:lstStyle/>
        <a:p>
          <a:r>
            <a:rPr lang="en-US" b="0" i="0" dirty="0"/>
            <a:t>Bootstrap includes predefined classes for creating fast, responsive layouts</a:t>
          </a:r>
          <a:endParaRPr lang="en-IN" b="0" dirty="0"/>
        </a:p>
      </dgm:t>
    </dgm:pt>
    <dgm:pt modelId="{1040710C-4941-4FD2-84C3-F3F09190B207}" type="parTrans" cxnId="{A86ACEB7-FC64-4C73-8648-D5B15A5196DB}">
      <dgm:prSet/>
      <dgm:spPr/>
      <dgm:t>
        <a:bodyPr/>
        <a:lstStyle/>
        <a:p>
          <a:endParaRPr lang="en-IN"/>
        </a:p>
      </dgm:t>
    </dgm:pt>
    <dgm:pt modelId="{89AA4411-AF04-426F-82C3-C1B88AB2DBCC}" type="sibTrans" cxnId="{A86ACEB7-FC64-4C73-8648-D5B15A5196DB}">
      <dgm:prSet/>
      <dgm:spPr/>
      <dgm:t>
        <a:bodyPr/>
        <a:lstStyle/>
        <a:p>
          <a:endParaRPr lang="en-IN"/>
        </a:p>
      </dgm:t>
    </dgm:pt>
    <dgm:pt modelId="{71BDA9D8-4CCD-43DC-B8C8-ABF3A9487B14}" type="pres">
      <dgm:prSet presAssocID="{FD5F92C2-D968-417C-B41E-04ABFC36A041}" presName="vert0" presStyleCnt="0">
        <dgm:presLayoutVars>
          <dgm:dir/>
          <dgm:animOne val="branch"/>
          <dgm:animLvl val="lvl"/>
        </dgm:presLayoutVars>
      </dgm:prSet>
      <dgm:spPr/>
    </dgm:pt>
    <dgm:pt modelId="{AE0D3EE4-2554-445D-A685-B1D7A2BC444F}" type="pres">
      <dgm:prSet presAssocID="{4022670B-6F0C-482A-9716-5A4E0C247DE8}" presName="thickLine" presStyleLbl="alignNode1" presStyleIdx="0" presStyleCnt="1"/>
      <dgm:spPr/>
    </dgm:pt>
    <dgm:pt modelId="{C3D47F7E-CF6A-4AC1-9991-209E95746374}" type="pres">
      <dgm:prSet presAssocID="{4022670B-6F0C-482A-9716-5A4E0C247DE8}" presName="horz1" presStyleCnt="0"/>
      <dgm:spPr/>
    </dgm:pt>
    <dgm:pt modelId="{D6F62DE1-BABF-4DCE-8543-E6980AD0F3A3}" type="pres">
      <dgm:prSet presAssocID="{4022670B-6F0C-482A-9716-5A4E0C247DE8}" presName="tx1" presStyleLbl="revTx" presStyleIdx="0" presStyleCnt="4"/>
      <dgm:spPr/>
    </dgm:pt>
    <dgm:pt modelId="{C4DACDB1-93CD-405C-8C76-90EA404F2B62}" type="pres">
      <dgm:prSet presAssocID="{4022670B-6F0C-482A-9716-5A4E0C247DE8}" presName="vert1" presStyleCnt="0"/>
      <dgm:spPr/>
    </dgm:pt>
    <dgm:pt modelId="{B0EF8A6B-ECB6-43FA-AFA3-D3E6C2532452}" type="pres">
      <dgm:prSet presAssocID="{FF3AE530-C246-445A-8D03-FE534B70EEE1}" presName="vertSpace2a" presStyleCnt="0"/>
      <dgm:spPr/>
    </dgm:pt>
    <dgm:pt modelId="{2E052408-EFF4-40AD-8890-FE8FCB987847}" type="pres">
      <dgm:prSet presAssocID="{FF3AE530-C246-445A-8D03-FE534B70EEE1}" presName="horz2" presStyleCnt="0"/>
      <dgm:spPr/>
    </dgm:pt>
    <dgm:pt modelId="{82256271-6AB8-4509-AD0C-6A6A811510CE}" type="pres">
      <dgm:prSet presAssocID="{FF3AE530-C246-445A-8D03-FE534B70EEE1}" presName="horzSpace2" presStyleCnt="0"/>
      <dgm:spPr/>
    </dgm:pt>
    <dgm:pt modelId="{6C76C72A-11C8-4F22-BDB7-C55AB34C69FD}" type="pres">
      <dgm:prSet presAssocID="{FF3AE530-C246-445A-8D03-FE534B70EEE1}" presName="tx2" presStyleLbl="revTx" presStyleIdx="1" presStyleCnt="4"/>
      <dgm:spPr/>
    </dgm:pt>
    <dgm:pt modelId="{5D5ADF6A-9F1D-4C46-A5D4-F9607C83B57D}" type="pres">
      <dgm:prSet presAssocID="{FF3AE530-C246-445A-8D03-FE534B70EEE1}" presName="vert2" presStyleCnt="0"/>
      <dgm:spPr/>
    </dgm:pt>
    <dgm:pt modelId="{A49A232B-CD5E-4BDF-9D0D-0BD3E1FE23FB}" type="pres">
      <dgm:prSet presAssocID="{FF3AE530-C246-445A-8D03-FE534B70EEE1}" presName="thinLine2b" presStyleLbl="callout" presStyleIdx="0" presStyleCnt="3"/>
      <dgm:spPr/>
    </dgm:pt>
    <dgm:pt modelId="{FA87CAB5-A479-4FF7-A9AF-A7A74396E943}" type="pres">
      <dgm:prSet presAssocID="{FF3AE530-C246-445A-8D03-FE534B70EEE1}" presName="vertSpace2b" presStyleCnt="0"/>
      <dgm:spPr/>
    </dgm:pt>
    <dgm:pt modelId="{92335B23-7335-4ACF-9D63-DDB2FD159059}" type="pres">
      <dgm:prSet presAssocID="{17474B01-9407-4167-9B81-4AAE99BF429E}" presName="horz2" presStyleCnt="0"/>
      <dgm:spPr/>
    </dgm:pt>
    <dgm:pt modelId="{8DC67144-A03A-4073-BAF5-C517AFE795EB}" type="pres">
      <dgm:prSet presAssocID="{17474B01-9407-4167-9B81-4AAE99BF429E}" presName="horzSpace2" presStyleCnt="0"/>
      <dgm:spPr/>
    </dgm:pt>
    <dgm:pt modelId="{2C5DF14E-E6C7-4A7B-9574-40BCB14D30A6}" type="pres">
      <dgm:prSet presAssocID="{17474B01-9407-4167-9B81-4AAE99BF429E}" presName="tx2" presStyleLbl="revTx" presStyleIdx="2" presStyleCnt="4"/>
      <dgm:spPr/>
    </dgm:pt>
    <dgm:pt modelId="{9836C20A-0706-444A-96D8-20131079DF9D}" type="pres">
      <dgm:prSet presAssocID="{17474B01-9407-4167-9B81-4AAE99BF429E}" presName="vert2" presStyleCnt="0"/>
      <dgm:spPr/>
    </dgm:pt>
    <dgm:pt modelId="{CA944463-F7D6-4AC6-BD7D-A9D6E47E3E84}" type="pres">
      <dgm:prSet presAssocID="{17474B01-9407-4167-9B81-4AAE99BF429E}" presName="thinLine2b" presStyleLbl="callout" presStyleIdx="1" presStyleCnt="3"/>
      <dgm:spPr/>
    </dgm:pt>
    <dgm:pt modelId="{B3CAF3D0-793C-41E0-AAD9-F3CB69EC5016}" type="pres">
      <dgm:prSet presAssocID="{17474B01-9407-4167-9B81-4AAE99BF429E}" presName="vertSpace2b" presStyleCnt="0"/>
      <dgm:spPr/>
    </dgm:pt>
    <dgm:pt modelId="{7673BDE9-158A-454F-B267-D5DA29AA265B}" type="pres">
      <dgm:prSet presAssocID="{D97287E6-9A4B-4837-A701-FDD228B9341C}" presName="horz2" presStyleCnt="0"/>
      <dgm:spPr/>
    </dgm:pt>
    <dgm:pt modelId="{C2FBF7AD-C59D-4275-AD80-67F1646FF172}" type="pres">
      <dgm:prSet presAssocID="{D97287E6-9A4B-4837-A701-FDD228B9341C}" presName="horzSpace2" presStyleCnt="0"/>
      <dgm:spPr/>
    </dgm:pt>
    <dgm:pt modelId="{CE6D950A-1A24-4BC4-87DB-D5F3E5137732}" type="pres">
      <dgm:prSet presAssocID="{D97287E6-9A4B-4837-A701-FDD228B9341C}" presName="tx2" presStyleLbl="revTx" presStyleIdx="3" presStyleCnt="4"/>
      <dgm:spPr/>
    </dgm:pt>
    <dgm:pt modelId="{32388C2F-A694-45B9-82CE-0B5C080CD51B}" type="pres">
      <dgm:prSet presAssocID="{D97287E6-9A4B-4837-A701-FDD228B9341C}" presName="vert2" presStyleCnt="0"/>
      <dgm:spPr/>
    </dgm:pt>
    <dgm:pt modelId="{60C64830-E6A7-4E78-B7D9-E380B78E5CEA}" type="pres">
      <dgm:prSet presAssocID="{D97287E6-9A4B-4837-A701-FDD228B9341C}" presName="thinLine2b" presStyleLbl="callout" presStyleIdx="2" presStyleCnt="3"/>
      <dgm:spPr/>
    </dgm:pt>
    <dgm:pt modelId="{E28146F2-867F-48FB-8C77-B09907123823}" type="pres">
      <dgm:prSet presAssocID="{D97287E6-9A4B-4837-A701-FDD228B9341C}" presName="vertSpace2b" presStyleCnt="0"/>
      <dgm:spPr/>
    </dgm:pt>
  </dgm:ptLst>
  <dgm:cxnLst>
    <dgm:cxn modelId="{81AE090E-C9DC-4C15-A28A-6E4A757E4FA3}" type="presOf" srcId="{FF3AE530-C246-445A-8D03-FE534B70EEE1}" destId="{6C76C72A-11C8-4F22-BDB7-C55AB34C69FD}" srcOrd="0" destOrd="0" presId="urn:microsoft.com/office/officeart/2008/layout/LinedList"/>
    <dgm:cxn modelId="{3226921D-04E8-4097-856D-80052C030D38}" type="presOf" srcId="{17474B01-9407-4167-9B81-4AAE99BF429E}" destId="{2C5DF14E-E6C7-4A7B-9574-40BCB14D30A6}" srcOrd="0" destOrd="0" presId="urn:microsoft.com/office/officeart/2008/layout/LinedList"/>
    <dgm:cxn modelId="{528CEA43-8745-4D1B-80D6-4A701CDCDC3D}" srcId="{4022670B-6F0C-482A-9716-5A4E0C247DE8}" destId="{FF3AE530-C246-445A-8D03-FE534B70EEE1}" srcOrd="0" destOrd="0" parTransId="{EB4AF483-A70C-4319-98F6-81AC3CB87634}" sibTransId="{094975BB-F740-4412-8301-8322198CDB41}"/>
    <dgm:cxn modelId="{98157A6E-B895-4956-85D0-47F97FFB8CBA}" type="presOf" srcId="{4022670B-6F0C-482A-9716-5A4E0C247DE8}" destId="{D6F62DE1-BABF-4DCE-8543-E6980AD0F3A3}" srcOrd="0" destOrd="0" presId="urn:microsoft.com/office/officeart/2008/layout/LinedList"/>
    <dgm:cxn modelId="{121DF257-878C-4B8C-BA55-F32FE0A40053}" type="presOf" srcId="{FD5F92C2-D968-417C-B41E-04ABFC36A041}" destId="{71BDA9D8-4CCD-43DC-B8C8-ABF3A9487B14}" srcOrd="0" destOrd="0" presId="urn:microsoft.com/office/officeart/2008/layout/LinedList"/>
    <dgm:cxn modelId="{B8EF9F84-137A-427B-A26D-B5C891313D2E}" srcId="{FD5F92C2-D968-417C-B41E-04ABFC36A041}" destId="{4022670B-6F0C-482A-9716-5A4E0C247DE8}" srcOrd="0" destOrd="0" parTransId="{622A63E4-5276-4435-889A-35184D53CE49}" sibTransId="{C60A1CBA-98F5-48BA-9C58-1EEC10F8C7D6}"/>
    <dgm:cxn modelId="{40A814A9-8A77-4E8E-94E4-BE68CF52A546}" srcId="{4022670B-6F0C-482A-9716-5A4E0C247DE8}" destId="{17474B01-9407-4167-9B81-4AAE99BF429E}" srcOrd="1" destOrd="0" parTransId="{7F6C97E2-0682-439B-BB3C-9BCB1BA3827C}" sibTransId="{416090A3-1DD0-4C20-91E7-DA8542A77655}"/>
    <dgm:cxn modelId="{A86ACEB7-FC64-4C73-8648-D5B15A5196DB}" srcId="{4022670B-6F0C-482A-9716-5A4E0C247DE8}" destId="{D97287E6-9A4B-4837-A701-FDD228B9341C}" srcOrd="2" destOrd="0" parTransId="{1040710C-4941-4FD2-84C3-F3F09190B207}" sibTransId="{89AA4411-AF04-426F-82C3-C1B88AB2DBCC}"/>
    <dgm:cxn modelId="{9D633AC9-F53A-47C0-8A0A-A5BE8E44D8B3}" type="presOf" srcId="{D97287E6-9A4B-4837-A701-FDD228B9341C}" destId="{CE6D950A-1A24-4BC4-87DB-D5F3E5137732}" srcOrd="0" destOrd="0" presId="urn:microsoft.com/office/officeart/2008/layout/LinedList"/>
    <dgm:cxn modelId="{10226621-E9BA-4558-B1FD-4B26505FB56F}" type="presParOf" srcId="{71BDA9D8-4CCD-43DC-B8C8-ABF3A9487B14}" destId="{AE0D3EE4-2554-445D-A685-B1D7A2BC444F}" srcOrd="0" destOrd="0" presId="urn:microsoft.com/office/officeart/2008/layout/LinedList"/>
    <dgm:cxn modelId="{CB4D6577-E250-4301-B875-D28B547BB76E}" type="presParOf" srcId="{71BDA9D8-4CCD-43DC-B8C8-ABF3A9487B14}" destId="{C3D47F7E-CF6A-4AC1-9991-209E95746374}" srcOrd="1" destOrd="0" presId="urn:microsoft.com/office/officeart/2008/layout/LinedList"/>
    <dgm:cxn modelId="{7E584173-4B67-4BF0-9967-5EF0B87319AB}" type="presParOf" srcId="{C3D47F7E-CF6A-4AC1-9991-209E95746374}" destId="{D6F62DE1-BABF-4DCE-8543-E6980AD0F3A3}" srcOrd="0" destOrd="0" presId="urn:microsoft.com/office/officeart/2008/layout/LinedList"/>
    <dgm:cxn modelId="{9DA26795-26AD-49F8-BF5C-4FBE3A979057}" type="presParOf" srcId="{C3D47F7E-CF6A-4AC1-9991-209E95746374}" destId="{C4DACDB1-93CD-405C-8C76-90EA404F2B62}" srcOrd="1" destOrd="0" presId="urn:microsoft.com/office/officeart/2008/layout/LinedList"/>
    <dgm:cxn modelId="{F9D3A537-46C5-4B9C-9887-53A7E444400D}" type="presParOf" srcId="{C4DACDB1-93CD-405C-8C76-90EA404F2B62}" destId="{B0EF8A6B-ECB6-43FA-AFA3-D3E6C2532452}" srcOrd="0" destOrd="0" presId="urn:microsoft.com/office/officeart/2008/layout/LinedList"/>
    <dgm:cxn modelId="{802B6918-1703-4867-BB20-BC579C86DCF2}" type="presParOf" srcId="{C4DACDB1-93CD-405C-8C76-90EA404F2B62}" destId="{2E052408-EFF4-40AD-8890-FE8FCB987847}" srcOrd="1" destOrd="0" presId="urn:microsoft.com/office/officeart/2008/layout/LinedList"/>
    <dgm:cxn modelId="{BD34EAB8-6E77-4694-B81F-737DA94AA4FB}" type="presParOf" srcId="{2E052408-EFF4-40AD-8890-FE8FCB987847}" destId="{82256271-6AB8-4509-AD0C-6A6A811510CE}" srcOrd="0" destOrd="0" presId="urn:microsoft.com/office/officeart/2008/layout/LinedList"/>
    <dgm:cxn modelId="{0702B01A-89BF-4B6E-B1AC-147474BE6E0C}" type="presParOf" srcId="{2E052408-EFF4-40AD-8890-FE8FCB987847}" destId="{6C76C72A-11C8-4F22-BDB7-C55AB34C69FD}" srcOrd="1" destOrd="0" presId="urn:microsoft.com/office/officeart/2008/layout/LinedList"/>
    <dgm:cxn modelId="{D82A5F54-52BB-44D8-9B07-E35804469C28}" type="presParOf" srcId="{2E052408-EFF4-40AD-8890-FE8FCB987847}" destId="{5D5ADF6A-9F1D-4C46-A5D4-F9607C83B57D}" srcOrd="2" destOrd="0" presId="urn:microsoft.com/office/officeart/2008/layout/LinedList"/>
    <dgm:cxn modelId="{4020701D-4B2A-47D3-AE30-E25A50F5AE6B}" type="presParOf" srcId="{C4DACDB1-93CD-405C-8C76-90EA404F2B62}" destId="{A49A232B-CD5E-4BDF-9D0D-0BD3E1FE23FB}" srcOrd="2" destOrd="0" presId="urn:microsoft.com/office/officeart/2008/layout/LinedList"/>
    <dgm:cxn modelId="{F0A2ED1B-EC23-4267-9110-173DAC5390AC}" type="presParOf" srcId="{C4DACDB1-93CD-405C-8C76-90EA404F2B62}" destId="{FA87CAB5-A479-4FF7-A9AF-A7A74396E943}" srcOrd="3" destOrd="0" presId="urn:microsoft.com/office/officeart/2008/layout/LinedList"/>
    <dgm:cxn modelId="{4029EBEC-EBC0-4F69-82D7-0105F0D91F7E}" type="presParOf" srcId="{C4DACDB1-93CD-405C-8C76-90EA404F2B62}" destId="{92335B23-7335-4ACF-9D63-DDB2FD159059}" srcOrd="4" destOrd="0" presId="urn:microsoft.com/office/officeart/2008/layout/LinedList"/>
    <dgm:cxn modelId="{D53323EE-8F8B-4288-A584-FA38DA911BE1}" type="presParOf" srcId="{92335B23-7335-4ACF-9D63-DDB2FD159059}" destId="{8DC67144-A03A-4073-BAF5-C517AFE795EB}" srcOrd="0" destOrd="0" presId="urn:microsoft.com/office/officeart/2008/layout/LinedList"/>
    <dgm:cxn modelId="{AA5B731D-8AA4-497A-865C-29B614EFE835}" type="presParOf" srcId="{92335B23-7335-4ACF-9D63-DDB2FD159059}" destId="{2C5DF14E-E6C7-4A7B-9574-40BCB14D30A6}" srcOrd="1" destOrd="0" presId="urn:microsoft.com/office/officeart/2008/layout/LinedList"/>
    <dgm:cxn modelId="{27949CC8-C86E-430C-A0AE-8009947115E7}" type="presParOf" srcId="{92335B23-7335-4ACF-9D63-DDB2FD159059}" destId="{9836C20A-0706-444A-96D8-20131079DF9D}" srcOrd="2" destOrd="0" presId="urn:microsoft.com/office/officeart/2008/layout/LinedList"/>
    <dgm:cxn modelId="{5B0D1881-0605-44BD-AD46-4C8365F304C1}" type="presParOf" srcId="{C4DACDB1-93CD-405C-8C76-90EA404F2B62}" destId="{CA944463-F7D6-4AC6-BD7D-A9D6E47E3E84}" srcOrd="5" destOrd="0" presId="urn:microsoft.com/office/officeart/2008/layout/LinedList"/>
    <dgm:cxn modelId="{1F06497C-5E54-4AEB-878C-04CDB46BD315}" type="presParOf" srcId="{C4DACDB1-93CD-405C-8C76-90EA404F2B62}" destId="{B3CAF3D0-793C-41E0-AAD9-F3CB69EC5016}" srcOrd="6" destOrd="0" presId="urn:microsoft.com/office/officeart/2008/layout/LinedList"/>
    <dgm:cxn modelId="{737EDF9D-5E23-4652-A7B6-E0ABF0866DEC}" type="presParOf" srcId="{C4DACDB1-93CD-405C-8C76-90EA404F2B62}" destId="{7673BDE9-158A-454F-B267-D5DA29AA265B}" srcOrd="7" destOrd="0" presId="urn:microsoft.com/office/officeart/2008/layout/LinedList"/>
    <dgm:cxn modelId="{A01C1539-1500-417B-923C-4C13BB6CD4AD}" type="presParOf" srcId="{7673BDE9-158A-454F-B267-D5DA29AA265B}" destId="{C2FBF7AD-C59D-4275-AD80-67F1646FF172}" srcOrd="0" destOrd="0" presId="urn:microsoft.com/office/officeart/2008/layout/LinedList"/>
    <dgm:cxn modelId="{CFEFD2C7-7B0C-42F7-BD70-10C9C962ADA5}" type="presParOf" srcId="{7673BDE9-158A-454F-B267-D5DA29AA265B}" destId="{CE6D950A-1A24-4BC4-87DB-D5F3E5137732}" srcOrd="1" destOrd="0" presId="urn:microsoft.com/office/officeart/2008/layout/LinedList"/>
    <dgm:cxn modelId="{DF0CF7AA-F22D-45C7-B1EB-503B5535227E}" type="presParOf" srcId="{7673BDE9-158A-454F-B267-D5DA29AA265B}" destId="{32388C2F-A694-45B9-82CE-0B5C080CD51B}" srcOrd="2" destOrd="0" presId="urn:microsoft.com/office/officeart/2008/layout/LinedList"/>
    <dgm:cxn modelId="{61F4D733-A2BF-4131-8E40-3C949DC034EF}" type="presParOf" srcId="{C4DACDB1-93CD-405C-8C76-90EA404F2B62}" destId="{60C64830-E6A7-4E78-B7D9-E380B78E5CEA}" srcOrd="8" destOrd="0" presId="urn:microsoft.com/office/officeart/2008/layout/LinedList"/>
    <dgm:cxn modelId="{63DC9EC4-22AA-4D6D-969B-C1A67696A409}" type="presParOf" srcId="{C4DACDB1-93CD-405C-8C76-90EA404F2B62}" destId="{E28146F2-867F-48FB-8C77-B0990712382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ABDDE1-433C-4BB2-9C70-9EC92D9CBA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F6263E-BF8D-4E82-941F-41E5F9BD9FD4}">
      <dgm:prSet phldrT="[Text]"/>
      <dgm:spPr/>
      <dgm:t>
        <a:bodyPr/>
        <a:lstStyle/>
        <a:p>
          <a:r>
            <a:rPr lang="en-US" b="0" i="0" dirty="0"/>
            <a:t>A pre-processing language which provides indented syntax (its own syntax) for CSS.</a:t>
          </a:r>
          <a:endParaRPr lang="en-IN" dirty="0"/>
        </a:p>
      </dgm:t>
    </dgm:pt>
    <dgm:pt modelId="{C0440596-4F24-4C19-9754-DDB275B1FFFE}" type="parTrans" cxnId="{00A44EB3-C5A1-420B-AB49-1FA18402B270}">
      <dgm:prSet/>
      <dgm:spPr/>
      <dgm:t>
        <a:bodyPr/>
        <a:lstStyle/>
        <a:p>
          <a:endParaRPr lang="en-IN"/>
        </a:p>
      </dgm:t>
    </dgm:pt>
    <dgm:pt modelId="{2723607F-2DC2-4291-B839-128C6CAF60E6}" type="sibTrans" cxnId="{00A44EB3-C5A1-420B-AB49-1FA18402B270}">
      <dgm:prSet/>
      <dgm:spPr/>
      <dgm:t>
        <a:bodyPr/>
        <a:lstStyle/>
        <a:p>
          <a:endParaRPr lang="en-IN"/>
        </a:p>
      </dgm:t>
    </dgm:pt>
    <dgm:pt modelId="{E89400B3-7D61-4DA9-93FA-877778517735}">
      <dgm:prSet phldrT="[Text]"/>
      <dgm:spPr/>
      <dgm:t>
        <a:bodyPr/>
        <a:lstStyle/>
        <a:p>
          <a:r>
            <a:rPr lang="en-US" b="0" i="0" dirty="0"/>
            <a:t>Provides some features, which are used for creating stylesheets that allows writing code more efficiently and is easy to maintain.</a:t>
          </a:r>
          <a:endParaRPr lang="en-IN" dirty="0"/>
        </a:p>
      </dgm:t>
    </dgm:pt>
    <dgm:pt modelId="{998E6018-F365-4486-B7F7-356FA6A0EA0E}" type="parTrans" cxnId="{EE275BA8-E8E6-431E-A400-F5DA4403703E}">
      <dgm:prSet/>
      <dgm:spPr/>
      <dgm:t>
        <a:bodyPr/>
        <a:lstStyle/>
        <a:p>
          <a:endParaRPr lang="en-IN"/>
        </a:p>
      </dgm:t>
    </dgm:pt>
    <dgm:pt modelId="{0D8AC53E-274D-4B52-8703-332F4FE22256}" type="sibTrans" cxnId="{EE275BA8-E8E6-431E-A400-F5DA4403703E}">
      <dgm:prSet/>
      <dgm:spPr/>
      <dgm:t>
        <a:bodyPr/>
        <a:lstStyle/>
        <a:p>
          <a:endParaRPr lang="en-IN"/>
        </a:p>
      </dgm:t>
    </dgm:pt>
    <dgm:pt modelId="{581D23C8-94EF-4B25-A15E-E5EA0DC00765}">
      <dgm:prSet phldrT="[Text]"/>
      <dgm:spPr/>
      <dgm:t>
        <a:bodyPr/>
        <a:lstStyle/>
        <a:p>
          <a:r>
            <a:rPr lang="en-US" b="0" i="0" dirty="0"/>
            <a:t>It is a super set of CSS, which means it contains all the features of CSS and is an open source pre-processor,</a:t>
          </a:r>
          <a:endParaRPr lang="en-IN" dirty="0"/>
        </a:p>
      </dgm:t>
    </dgm:pt>
    <dgm:pt modelId="{1AAA8020-2832-4B0B-8D59-368B6BF83A81}" type="parTrans" cxnId="{25F1F273-F571-4F0D-8895-2464C5E3A107}">
      <dgm:prSet/>
      <dgm:spPr/>
      <dgm:t>
        <a:bodyPr/>
        <a:lstStyle/>
        <a:p>
          <a:endParaRPr lang="en-IN"/>
        </a:p>
      </dgm:t>
    </dgm:pt>
    <dgm:pt modelId="{8F74160F-0504-46CE-BF1D-FF61E14BC71A}" type="sibTrans" cxnId="{25F1F273-F571-4F0D-8895-2464C5E3A107}">
      <dgm:prSet/>
      <dgm:spPr/>
      <dgm:t>
        <a:bodyPr/>
        <a:lstStyle/>
        <a:p>
          <a:endParaRPr lang="en-IN"/>
        </a:p>
      </dgm:t>
    </dgm:pt>
    <dgm:pt modelId="{EC1619FD-A5DB-4E6E-8810-5C5EE962EF21}">
      <dgm:prSet phldrT="[Text]"/>
      <dgm:spPr/>
      <dgm:t>
        <a:bodyPr/>
        <a:lstStyle/>
        <a:p>
          <a:r>
            <a:rPr lang="en-US" b="0" i="0" dirty="0"/>
            <a:t>Provides the document style in a good, structured format than flat CSS.</a:t>
          </a:r>
          <a:endParaRPr lang="en-IN" dirty="0"/>
        </a:p>
      </dgm:t>
    </dgm:pt>
    <dgm:pt modelId="{5862392C-14A3-4FE9-B621-2DFB9AF9F3A3}" type="parTrans" cxnId="{A9FEA172-B1B3-47F3-8708-FA482833CF8C}">
      <dgm:prSet/>
      <dgm:spPr/>
      <dgm:t>
        <a:bodyPr/>
        <a:lstStyle/>
        <a:p>
          <a:endParaRPr lang="en-IN"/>
        </a:p>
      </dgm:t>
    </dgm:pt>
    <dgm:pt modelId="{EDEA29CF-530D-4BDA-891A-3AF7E290C37A}" type="sibTrans" cxnId="{A9FEA172-B1B3-47F3-8708-FA482833CF8C}">
      <dgm:prSet/>
      <dgm:spPr/>
      <dgm:t>
        <a:bodyPr/>
        <a:lstStyle/>
        <a:p>
          <a:endParaRPr lang="en-IN"/>
        </a:p>
      </dgm:t>
    </dgm:pt>
    <dgm:pt modelId="{CA469E37-3694-44BB-8113-EB0B60839F0C}">
      <dgm:prSet phldrT="[Text]"/>
      <dgm:spPr/>
      <dgm:t>
        <a:bodyPr/>
        <a:lstStyle/>
        <a:p>
          <a:r>
            <a:rPr lang="en-US" b="0" i="0" dirty="0"/>
            <a:t>Uses re-usable methods, logic statements and some of the built-in functions such as color manipulation, mathematics and parameter lists.</a:t>
          </a:r>
          <a:endParaRPr lang="en-IN" dirty="0"/>
        </a:p>
      </dgm:t>
    </dgm:pt>
    <dgm:pt modelId="{CBC793A0-ABA9-4D1C-89F7-9BBE184B9328}" type="parTrans" cxnId="{2809DBE7-DAA8-433A-AD73-4D6395261A71}">
      <dgm:prSet/>
      <dgm:spPr/>
      <dgm:t>
        <a:bodyPr/>
        <a:lstStyle/>
        <a:p>
          <a:endParaRPr lang="en-IN"/>
        </a:p>
      </dgm:t>
    </dgm:pt>
    <dgm:pt modelId="{A6E854D1-4276-4A35-B3C5-E35D7CC52763}" type="sibTrans" cxnId="{2809DBE7-DAA8-433A-AD73-4D6395261A71}">
      <dgm:prSet/>
      <dgm:spPr/>
      <dgm:t>
        <a:bodyPr/>
        <a:lstStyle/>
        <a:p>
          <a:endParaRPr lang="en-IN"/>
        </a:p>
      </dgm:t>
    </dgm:pt>
    <dgm:pt modelId="{200774A3-0D51-4534-9CF4-F26D5D6E1F17}" type="pres">
      <dgm:prSet presAssocID="{A1ABDDE1-433C-4BB2-9C70-9EC92D9CBADE}" presName="vert0" presStyleCnt="0">
        <dgm:presLayoutVars>
          <dgm:dir/>
          <dgm:animOne val="branch"/>
          <dgm:animLvl val="lvl"/>
        </dgm:presLayoutVars>
      </dgm:prSet>
      <dgm:spPr/>
    </dgm:pt>
    <dgm:pt modelId="{5103619E-A8BA-4765-ACD2-5FBB3D73D9A8}" type="pres">
      <dgm:prSet presAssocID="{00F6263E-BF8D-4E82-941F-41E5F9BD9FD4}" presName="thickLine" presStyleLbl="alignNode1" presStyleIdx="0" presStyleCnt="5"/>
      <dgm:spPr/>
    </dgm:pt>
    <dgm:pt modelId="{432D74F9-3925-48E4-B229-1900F03B8801}" type="pres">
      <dgm:prSet presAssocID="{00F6263E-BF8D-4E82-941F-41E5F9BD9FD4}" presName="horz1" presStyleCnt="0"/>
      <dgm:spPr/>
    </dgm:pt>
    <dgm:pt modelId="{D003F0B1-FA0B-4911-BC46-8F5FB97340C0}" type="pres">
      <dgm:prSet presAssocID="{00F6263E-BF8D-4E82-941F-41E5F9BD9FD4}" presName="tx1" presStyleLbl="revTx" presStyleIdx="0" presStyleCnt="5"/>
      <dgm:spPr/>
    </dgm:pt>
    <dgm:pt modelId="{7669BC37-869E-4C2B-8423-B65F11A902EC}" type="pres">
      <dgm:prSet presAssocID="{00F6263E-BF8D-4E82-941F-41E5F9BD9FD4}" presName="vert1" presStyleCnt="0"/>
      <dgm:spPr/>
    </dgm:pt>
    <dgm:pt modelId="{921DB72A-F807-4ECA-AEF6-5FFE1D25CA4B}" type="pres">
      <dgm:prSet presAssocID="{E89400B3-7D61-4DA9-93FA-877778517735}" presName="thickLine" presStyleLbl="alignNode1" presStyleIdx="1" presStyleCnt="5"/>
      <dgm:spPr/>
    </dgm:pt>
    <dgm:pt modelId="{8E6D2F22-EC12-49B1-86A8-90F839A6DA8B}" type="pres">
      <dgm:prSet presAssocID="{E89400B3-7D61-4DA9-93FA-877778517735}" presName="horz1" presStyleCnt="0"/>
      <dgm:spPr/>
    </dgm:pt>
    <dgm:pt modelId="{D84E89C7-92E3-477D-A97D-9D03B875AD9E}" type="pres">
      <dgm:prSet presAssocID="{E89400B3-7D61-4DA9-93FA-877778517735}" presName="tx1" presStyleLbl="revTx" presStyleIdx="1" presStyleCnt="5"/>
      <dgm:spPr/>
    </dgm:pt>
    <dgm:pt modelId="{D8FF1EFA-4566-4BCF-AF79-A93F9A0E132A}" type="pres">
      <dgm:prSet presAssocID="{E89400B3-7D61-4DA9-93FA-877778517735}" presName="vert1" presStyleCnt="0"/>
      <dgm:spPr/>
    </dgm:pt>
    <dgm:pt modelId="{C6804435-C59A-4CD9-88D5-3689F3851F01}" type="pres">
      <dgm:prSet presAssocID="{581D23C8-94EF-4B25-A15E-E5EA0DC00765}" presName="thickLine" presStyleLbl="alignNode1" presStyleIdx="2" presStyleCnt="5"/>
      <dgm:spPr/>
    </dgm:pt>
    <dgm:pt modelId="{4F3D6037-7C29-4550-917D-4A9F8F7899EC}" type="pres">
      <dgm:prSet presAssocID="{581D23C8-94EF-4B25-A15E-E5EA0DC00765}" presName="horz1" presStyleCnt="0"/>
      <dgm:spPr/>
    </dgm:pt>
    <dgm:pt modelId="{782554BB-78C4-4899-A217-777961EEA829}" type="pres">
      <dgm:prSet presAssocID="{581D23C8-94EF-4B25-A15E-E5EA0DC00765}" presName="tx1" presStyleLbl="revTx" presStyleIdx="2" presStyleCnt="5"/>
      <dgm:spPr/>
    </dgm:pt>
    <dgm:pt modelId="{F78C24BB-4EED-45D2-B4FA-0AC004034AC4}" type="pres">
      <dgm:prSet presAssocID="{581D23C8-94EF-4B25-A15E-E5EA0DC00765}" presName="vert1" presStyleCnt="0"/>
      <dgm:spPr/>
    </dgm:pt>
    <dgm:pt modelId="{DD559C45-2C46-4F93-BC04-4E3557473A95}" type="pres">
      <dgm:prSet presAssocID="{EC1619FD-A5DB-4E6E-8810-5C5EE962EF21}" presName="thickLine" presStyleLbl="alignNode1" presStyleIdx="3" presStyleCnt="5"/>
      <dgm:spPr/>
    </dgm:pt>
    <dgm:pt modelId="{98718340-5BF1-4405-BA5F-8BA098D9965A}" type="pres">
      <dgm:prSet presAssocID="{EC1619FD-A5DB-4E6E-8810-5C5EE962EF21}" presName="horz1" presStyleCnt="0"/>
      <dgm:spPr/>
    </dgm:pt>
    <dgm:pt modelId="{02C09C76-B533-44A3-92F5-42D4318F165A}" type="pres">
      <dgm:prSet presAssocID="{EC1619FD-A5DB-4E6E-8810-5C5EE962EF21}" presName="tx1" presStyleLbl="revTx" presStyleIdx="3" presStyleCnt="5"/>
      <dgm:spPr/>
    </dgm:pt>
    <dgm:pt modelId="{9786E3E9-726E-47CF-93B4-C122CCF44161}" type="pres">
      <dgm:prSet presAssocID="{EC1619FD-A5DB-4E6E-8810-5C5EE962EF21}" presName="vert1" presStyleCnt="0"/>
      <dgm:spPr/>
    </dgm:pt>
    <dgm:pt modelId="{3A6510C3-91AE-4A60-84F7-F911C1889C60}" type="pres">
      <dgm:prSet presAssocID="{CA469E37-3694-44BB-8113-EB0B60839F0C}" presName="thickLine" presStyleLbl="alignNode1" presStyleIdx="4" presStyleCnt="5"/>
      <dgm:spPr/>
    </dgm:pt>
    <dgm:pt modelId="{12A3627A-F08A-4768-A476-4B1875D258C7}" type="pres">
      <dgm:prSet presAssocID="{CA469E37-3694-44BB-8113-EB0B60839F0C}" presName="horz1" presStyleCnt="0"/>
      <dgm:spPr/>
    </dgm:pt>
    <dgm:pt modelId="{7711F436-06FB-4005-8F79-1A3611322DBC}" type="pres">
      <dgm:prSet presAssocID="{CA469E37-3694-44BB-8113-EB0B60839F0C}" presName="tx1" presStyleLbl="revTx" presStyleIdx="4" presStyleCnt="5"/>
      <dgm:spPr/>
    </dgm:pt>
    <dgm:pt modelId="{CFE93C78-A747-47DC-97F3-8AF535AEFD36}" type="pres">
      <dgm:prSet presAssocID="{CA469E37-3694-44BB-8113-EB0B60839F0C}" presName="vert1" presStyleCnt="0"/>
      <dgm:spPr/>
    </dgm:pt>
  </dgm:ptLst>
  <dgm:cxnLst>
    <dgm:cxn modelId="{3951D632-DAA4-41E0-8B60-110B36918A36}" type="presOf" srcId="{A1ABDDE1-433C-4BB2-9C70-9EC92D9CBADE}" destId="{200774A3-0D51-4534-9CF4-F26D5D6E1F17}" srcOrd="0" destOrd="0" presId="urn:microsoft.com/office/officeart/2008/layout/LinedList"/>
    <dgm:cxn modelId="{A9FEA172-B1B3-47F3-8708-FA482833CF8C}" srcId="{A1ABDDE1-433C-4BB2-9C70-9EC92D9CBADE}" destId="{EC1619FD-A5DB-4E6E-8810-5C5EE962EF21}" srcOrd="3" destOrd="0" parTransId="{5862392C-14A3-4FE9-B621-2DFB9AF9F3A3}" sibTransId="{EDEA29CF-530D-4BDA-891A-3AF7E290C37A}"/>
    <dgm:cxn modelId="{25F1F273-F571-4F0D-8895-2464C5E3A107}" srcId="{A1ABDDE1-433C-4BB2-9C70-9EC92D9CBADE}" destId="{581D23C8-94EF-4B25-A15E-E5EA0DC00765}" srcOrd="2" destOrd="0" parTransId="{1AAA8020-2832-4B0B-8D59-368B6BF83A81}" sibTransId="{8F74160F-0504-46CE-BF1D-FF61E14BC71A}"/>
    <dgm:cxn modelId="{DA593376-D222-4A6B-8A7F-04C8631BC2A2}" type="presOf" srcId="{581D23C8-94EF-4B25-A15E-E5EA0DC00765}" destId="{782554BB-78C4-4899-A217-777961EEA829}" srcOrd="0" destOrd="0" presId="urn:microsoft.com/office/officeart/2008/layout/LinedList"/>
    <dgm:cxn modelId="{3B619583-11DC-41B4-BA3F-36B439ED8778}" type="presOf" srcId="{E89400B3-7D61-4DA9-93FA-877778517735}" destId="{D84E89C7-92E3-477D-A97D-9D03B875AD9E}" srcOrd="0" destOrd="0" presId="urn:microsoft.com/office/officeart/2008/layout/LinedList"/>
    <dgm:cxn modelId="{90E67A85-64A2-47B0-B889-05739B6EEEF9}" type="presOf" srcId="{CA469E37-3694-44BB-8113-EB0B60839F0C}" destId="{7711F436-06FB-4005-8F79-1A3611322DBC}" srcOrd="0" destOrd="0" presId="urn:microsoft.com/office/officeart/2008/layout/LinedList"/>
    <dgm:cxn modelId="{EE275BA8-E8E6-431E-A400-F5DA4403703E}" srcId="{A1ABDDE1-433C-4BB2-9C70-9EC92D9CBADE}" destId="{E89400B3-7D61-4DA9-93FA-877778517735}" srcOrd="1" destOrd="0" parTransId="{998E6018-F365-4486-B7F7-356FA6A0EA0E}" sibTransId="{0D8AC53E-274D-4B52-8703-332F4FE22256}"/>
    <dgm:cxn modelId="{00A44EB3-C5A1-420B-AB49-1FA18402B270}" srcId="{A1ABDDE1-433C-4BB2-9C70-9EC92D9CBADE}" destId="{00F6263E-BF8D-4E82-941F-41E5F9BD9FD4}" srcOrd="0" destOrd="0" parTransId="{C0440596-4F24-4C19-9754-DDB275B1FFFE}" sibTransId="{2723607F-2DC2-4291-B839-128C6CAF60E6}"/>
    <dgm:cxn modelId="{CE0590D4-905D-408D-BE02-4BCD295EFD2D}" type="presOf" srcId="{EC1619FD-A5DB-4E6E-8810-5C5EE962EF21}" destId="{02C09C76-B533-44A3-92F5-42D4318F165A}" srcOrd="0" destOrd="0" presId="urn:microsoft.com/office/officeart/2008/layout/LinedList"/>
    <dgm:cxn modelId="{2809DBE7-DAA8-433A-AD73-4D6395261A71}" srcId="{A1ABDDE1-433C-4BB2-9C70-9EC92D9CBADE}" destId="{CA469E37-3694-44BB-8113-EB0B60839F0C}" srcOrd="4" destOrd="0" parTransId="{CBC793A0-ABA9-4D1C-89F7-9BBE184B9328}" sibTransId="{A6E854D1-4276-4A35-B3C5-E35D7CC52763}"/>
    <dgm:cxn modelId="{319B5AFD-1F74-4C12-8F24-5DEE70F28228}" type="presOf" srcId="{00F6263E-BF8D-4E82-941F-41E5F9BD9FD4}" destId="{D003F0B1-FA0B-4911-BC46-8F5FB97340C0}" srcOrd="0" destOrd="0" presId="urn:microsoft.com/office/officeart/2008/layout/LinedList"/>
    <dgm:cxn modelId="{CF858445-1369-44F0-80D7-05367DD1E152}" type="presParOf" srcId="{200774A3-0D51-4534-9CF4-F26D5D6E1F17}" destId="{5103619E-A8BA-4765-ACD2-5FBB3D73D9A8}" srcOrd="0" destOrd="0" presId="urn:microsoft.com/office/officeart/2008/layout/LinedList"/>
    <dgm:cxn modelId="{4E8E9201-7E4B-4B6C-97ED-A38D88316955}" type="presParOf" srcId="{200774A3-0D51-4534-9CF4-F26D5D6E1F17}" destId="{432D74F9-3925-48E4-B229-1900F03B8801}" srcOrd="1" destOrd="0" presId="urn:microsoft.com/office/officeart/2008/layout/LinedList"/>
    <dgm:cxn modelId="{68ECD604-86A0-4AF4-8EF6-7A982E8726B6}" type="presParOf" srcId="{432D74F9-3925-48E4-B229-1900F03B8801}" destId="{D003F0B1-FA0B-4911-BC46-8F5FB97340C0}" srcOrd="0" destOrd="0" presId="urn:microsoft.com/office/officeart/2008/layout/LinedList"/>
    <dgm:cxn modelId="{A8A6F9D6-FAD4-4D2C-B40B-69C863908340}" type="presParOf" srcId="{432D74F9-3925-48E4-B229-1900F03B8801}" destId="{7669BC37-869E-4C2B-8423-B65F11A902EC}" srcOrd="1" destOrd="0" presId="urn:microsoft.com/office/officeart/2008/layout/LinedList"/>
    <dgm:cxn modelId="{72B1A32B-E74F-47D9-B674-40AF83954871}" type="presParOf" srcId="{200774A3-0D51-4534-9CF4-F26D5D6E1F17}" destId="{921DB72A-F807-4ECA-AEF6-5FFE1D25CA4B}" srcOrd="2" destOrd="0" presId="urn:microsoft.com/office/officeart/2008/layout/LinedList"/>
    <dgm:cxn modelId="{B381E453-7DA1-44AA-92CE-45DC62499D98}" type="presParOf" srcId="{200774A3-0D51-4534-9CF4-F26D5D6E1F17}" destId="{8E6D2F22-EC12-49B1-86A8-90F839A6DA8B}" srcOrd="3" destOrd="0" presId="urn:microsoft.com/office/officeart/2008/layout/LinedList"/>
    <dgm:cxn modelId="{CE211B4E-275B-4B46-9967-784A5AAF5E73}" type="presParOf" srcId="{8E6D2F22-EC12-49B1-86A8-90F839A6DA8B}" destId="{D84E89C7-92E3-477D-A97D-9D03B875AD9E}" srcOrd="0" destOrd="0" presId="urn:microsoft.com/office/officeart/2008/layout/LinedList"/>
    <dgm:cxn modelId="{3F7908BE-9D42-410B-8BB5-A57946F6DA81}" type="presParOf" srcId="{8E6D2F22-EC12-49B1-86A8-90F839A6DA8B}" destId="{D8FF1EFA-4566-4BCF-AF79-A93F9A0E132A}" srcOrd="1" destOrd="0" presId="urn:microsoft.com/office/officeart/2008/layout/LinedList"/>
    <dgm:cxn modelId="{042771ED-5CFB-46B1-9A26-ECAACB6D16EB}" type="presParOf" srcId="{200774A3-0D51-4534-9CF4-F26D5D6E1F17}" destId="{C6804435-C59A-4CD9-88D5-3689F3851F01}" srcOrd="4" destOrd="0" presId="urn:microsoft.com/office/officeart/2008/layout/LinedList"/>
    <dgm:cxn modelId="{3C9D99E5-5EE0-45C9-BBF6-C2A445CF82A9}" type="presParOf" srcId="{200774A3-0D51-4534-9CF4-F26D5D6E1F17}" destId="{4F3D6037-7C29-4550-917D-4A9F8F7899EC}" srcOrd="5" destOrd="0" presId="urn:microsoft.com/office/officeart/2008/layout/LinedList"/>
    <dgm:cxn modelId="{D4D51C6C-E88C-4BF8-987D-CB352EE4E223}" type="presParOf" srcId="{4F3D6037-7C29-4550-917D-4A9F8F7899EC}" destId="{782554BB-78C4-4899-A217-777961EEA829}" srcOrd="0" destOrd="0" presId="urn:microsoft.com/office/officeart/2008/layout/LinedList"/>
    <dgm:cxn modelId="{7A3DD1B8-853B-4F45-BE07-230CBE92DEB7}" type="presParOf" srcId="{4F3D6037-7C29-4550-917D-4A9F8F7899EC}" destId="{F78C24BB-4EED-45D2-B4FA-0AC004034AC4}" srcOrd="1" destOrd="0" presId="urn:microsoft.com/office/officeart/2008/layout/LinedList"/>
    <dgm:cxn modelId="{9D3A8468-0BEA-4AE1-8FEF-099D7DCB9217}" type="presParOf" srcId="{200774A3-0D51-4534-9CF4-F26D5D6E1F17}" destId="{DD559C45-2C46-4F93-BC04-4E3557473A95}" srcOrd="6" destOrd="0" presId="urn:microsoft.com/office/officeart/2008/layout/LinedList"/>
    <dgm:cxn modelId="{F6E09EEA-8C2C-4DD7-AFBD-34050ACA8894}" type="presParOf" srcId="{200774A3-0D51-4534-9CF4-F26D5D6E1F17}" destId="{98718340-5BF1-4405-BA5F-8BA098D9965A}" srcOrd="7" destOrd="0" presId="urn:microsoft.com/office/officeart/2008/layout/LinedList"/>
    <dgm:cxn modelId="{488F3F51-81BF-4CD6-A28D-3806F71C1A57}" type="presParOf" srcId="{98718340-5BF1-4405-BA5F-8BA098D9965A}" destId="{02C09C76-B533-44A3-92F5-42D4318F165A}" srcOrd="0" destOrd="0" presId="urn:microsoft.com/office/officeart/2008/layout/LinedList"/>
    <dgm:cxn modelId="{2F6BD17A-0563-4450-8160-51F0C0CF679D}" type="presParOf" srcId="{98718340-5BF1-4405-BA5F-8BA098D9965A}" destId="{9786E3E9-726E-47CF-93B4-C122CCF44161}" srcOrd="1" destOrd="0" presId="urn:microsoft.com/office/officeart/2008/layout/LinedList"/>
    <dgm:cxn modelId="{47870D61-7276-4BCF-888A-AD14F89FE63E}" type="presParOf" srcId="{200774A3-0D51-4534-9CF4-F26D5D6E1F17}" destId="{3A6510C3-91AE-4A60-84F7-F911C1889C60}" srcOrd="8" destOrd="0" presId="urn:microsoft.com/office/officeart/2008/layout/LinedList"/>
    <dgm:cxn modelId="{CBDE4382-D97F-4E08-A5FF-A303387F1135}" type="presParOf" srcId="{200774A3-0D51-4534-9CF4-F26D5D6E1F17}" destId="{12A3627A-F08A-4768-A476-4B1875D258C7}" srcOrd="9" destOrd="0" presId="urn:microsoft.com/office/officeart/2008/layout/LinedList"/>
    <dgm:cxn modelId="{11B72466-8A2D-407A-86BF-A746AA6EFAD1}" type="presParOf" srcId="{12A3627A-F08A-4768-A476-4B1875D258C7}" destId="{7711F436-06FB-4005-8F79-1A3611322DBC}" srcOrd="0" destOrd="0" presId="urn:microsoft.com/office/officeart/2008/layout/LinedList"/>
    <dgm:cxn modelId="{FCF37F8B-BE8F-4BD9-9FAE-B5D9A8CBEAA4}" type="presParOf" srcId="{12A3627A-F08A-4768-A476-4B1875D258C7}" destId="{CFE93C78-A747-47DC-97F3-8AF535AEFD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813DC-26BE-440C-BAC4-5946AADE47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21B140-41A7-4ADF-A173-0ADA760FA95D}">
      <dgm:prSet phldrT="[Text]"/>
      <dgm:spPr/>
      <dgm:t>
        <a:bodyPr/>
        <a:lstStyle/>
        <a:p>
          <a:r>
            <a:rPr lang="en-IN" b="0" i="0" dirty="0"/>
            <a:t>Four Flow Control Rules:</a:t>
          </a:r>
          <a:endParaRPr lang="en-IN" dirty="0"/>
        </a:p>
      </dgm:t>
    </dgm:pt>
    <dgm:pt modelId="{BB5BE8F9-988D-4C64-8A3E-D93F8EB81A54}" type="parTrans" cxnId="{90111B60-0E6A-48E2-86A7-93488E8FBBAB}">
      <dgm:prSet/>
      <dgm:spPr/>
      <dgm:t>
        <a:bodyPr/>
        <a:lstStyle/>
        <a:p>
          <a:endParaRPr lang="en-IN"/>
        </a:p>
      </dgm:t>
    </dgm:pt>
    <dgm:pt modelId="{A7B20CBB-26E4-40E9-A68C-E3AD6C90D85E}" type="sibTrans" cxnId="{90111B60-0E6A-48E2-86A7-93488E8FBBAB}">
      <dgm:prSet/>
      <dgm:spPr/>
      <dgm:t>
        <a:bodyPr/>
        <a:lstStyle/>
        <a:p>
          <a:endParaRPr lang="en-IN"/>
        </a:p>
      </dgm:t>
    </dgm:pt>
    <dgm:pt modelId="{6F7E4E4F-9D45-4D8C-8CF3-9616A9C9D5E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@if controls whether or not a block is evaluated.</a:t>
          </a:r>
          <a:endParaRPr lang="en-IN" dirty="0"/>
        </a:p>
      </dgm:t>
    </dgm:pt>
    <dgm:pt modelId="{E39B398E-2647-4155-ABFB-518036295C75}" type="parTrans" cxnId="{7023FCEF-2A33-4393-9CCA-4C4184DB9BF5}">
      <dgm:prSet/>
      <dgm:spPr/>
      <dgm:t>
        <a:bodyPr/>
        <a:lstStyle/>
        <a:p>
          <a:endParaRPr lang="en-IN"/>
        </a:p>
      </dgm:t>
    </dgm:pt>
    <dgm:pt modelId="{3BEADEA0-B181-4479-8C27-0817B6416496}" type="sibTrans" cxnId="{7023FCEF-2A33-4393-9CCA-4C4184DB9BF5}">
      <dgm:prSet/>
      <dgm:spPr/>
      <dgm:t>
        <a:bodyPr/>
        <a:lstStyle/>
        <a:p>
          <a:endParaRPr lang="en-IN"/>
        </a:p>
      </dgm:t>
    </dgm:pt>
    <dgm:pt modelId="{848479FC-2A5E-46BF-87EA-2BB77E2BAE8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@each evaluates a block for each element in a list or each pair in a map.</a:t>
          </a:r>
          <a:endParaRPr lang="en-IN" dirty="0"/>
        </a:p>
      </dgm:t>
    </dgm:pt>
    <dgm:pt modelId="{27C79AFE-F9B6-442F-A65F-BA7B707D5484}" type="parTrans" cxnId="{993ECE62-9D19-4B6D-BC04-0370BD7759C7}">
      <dgm:prSet/>
      <dgm:spPr/>
      <dgm:t>
        <a:bodyPr/>
        <a:lstStyle/>
        <a:p>
          <a:endParaRPr lang="en-IN"/>
        </a:p>
      </dgm:t>
    </dgm:pt>
    <dgm:pt modelId="{6E56B8CA-E382-48B0-93A7-9102B7595D57}" type="sibTrans" cxnId="{993ECE62-9D19-4B6D-BC04-0370BD7759C7}">
      <dgm:prSet/>
      <dgm:spPr/>
      <dgm:t>
        <a:bodyPr/>
        <a:lstStyle/>
        <a:p>
          <a:endParaRPr lang="en-IN"/>
        </a:p>
      </dgm:t>
    </dgm:pt>
    <dgm:pt modelId="{C741D508-5919-4929-BC7B-AE710A40469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@for evaluates a block a certain number of times.</a:t>
          </a:r>
          <a:endParaRPr lang="en-IN" dirty="0"/>
        </a:p>
      </dgm:t>
    </dgm:pt>
    <dgm:pt modelId="{B61642F2-E50B-4D61-BF4D-A02C10FAAEB3}" type="parTrans" cxnId="{D7F73727-A391-40D0-8AFD-2577CD87CFDC}">
      <dgm:prSet/>
      <dgm:spPr/>
      <dgm:t>
        <a:bodyPr/>
        <a:lstStyle/>
        <a:p>
          <a:endParaRPr lang="en-IN"/>
        </a:p>
      </dgm:t>
    </dgm:pt>
    <dgm:pt modelId="{76458C4A-EA87-4759-991D-4D2D457C5C9C}" type="sibTrans" cxnId="{D7F73727-A391-40D0-8AFD-2577CD87CFDC}">
      <dgm:prSet/>
      <dgm:spPr/>
      <dgm:t>
        <a:bodyPr/>
        <a:lstStyle/>
        <a:p>
          <a:endParaRPr lang="en-IN"/>
        </a:p>
      </dgm:t>
    </dgm:pt>
    <dgm:pt modelId="{852B34CF-624B-4C31-B5FB-BF817AE17D8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@while evaluates a block until a certain condition is met.</a:t>
          </a:r>
          <a:endParaRPr lang="en-IN" dirty="0"/>
        </a:p>
      </dgm:t>
    </dgm:pt>
    <dgm:pt modelId="{1BD18652-2963-4299-B65D-5109F7826B9C}" type="parTrans" cxnId="{251944B2-539F-4FAC-AEB1-57C19DC90B18}">
      <dgm:prSet/>
      <dgm:spPr/>
      <dgm:t>
        <a:bodyPr/>
        <a:lstStyle/>
        <a:p>
          <a:endParaRPr lang="en-IN"/>
        </a:p>
      </dgm:t>
    </dgm:pt>
    <dgm:pt modelId="{565C9DEF-44E8-4E18-8D12-F661C6841EBC}" type="sibTrans" cxnId="{251944B2-539F-4FAC-AEB1-57C19DC90B18}">
      <dgm:prSet/>
      <dgm:spPr/>
      <dgm:t>
        <a:bodyPr/>
        <a:lstStyle/>
        <a:p>
          <a:endParaRPr lang="en-IN"/>
        </a:p>
      </dgm:t>
    </dgm:pt>
    <dgm:pt modelId="{DADEFC94-5152-4E34-8531-DF2D05F14883}" type="pres">
      <dgm:prSet presAssocID="{6B4813DC-26BE-440C-BAC4-5946AADE47AD}" presName="vert0" presStyleCnt="0">
        <dgm:presLayoutVars>
          <dgm:dir/>
          <dgm:animOne val="branch"/>
          <dgm:animLvl val="lvl"/>
        </dgm:presLayoutVars>
      </dgm:prSet>
      <dgm:spPr/>
    </dgm:pt>
    <dgm:pt modelId="{4AB26AC5-E984-4274-8380-E880F7711972}" type="pres">
      <dgm:prSet presAssocID="{5421B140-41A7-4ADF-A173-0ADA760FA95D}" presName="thickLine" presStyleLbl="alignNode1" presStyleIdx="0" presStyleCnt="1"/>
      <dgm:spPr/>
    </dgm:pt>
    <dgm:pt modelId="{A13C6D30-0DD3-45FB-B663-E1DB1CFEF95C}" type="pres">
      <dgm:prSet presAssocID="{5421B140-41A7-4ADF-A173-0ADA760FA95D}" presName="horz1" presStyleCnt="0"/>
      <dgm:spPr/>
    </dgm:pt>
    <dgm:pt modelId="{B75D5270-6823-418B-8FA0-74DD24CDE636}" type="pres">
      <dgm:prSet presAssocID="{5421B140-41A7-4ADF-A173-0ADA760FA95D}" presName="tx1" presStyleLbl="revTx" presStyleIdx="0" presStyleCnt="5"/>
      <dgm:spPr/>
    </dgm:pt>
    <dgm:pt modelId="{FCF0733F-0439-4B9B-86D3-48C7F6324997}" type="pres">
      <dgm:prSet presAssocID="{5421B140-41A7-4ADF-A173-0ADA760FA95D}" presName="vert1" presStyleCnt="0"/>
      <dgm:spPr/>
    </dgm:pt>
    <dgm:pt modelId="{E5D51EA6-1B05-4374-9B93-B4E01822C617}" type="pres">
      <dgm:prSet presAssocID="{6F7E4E4F-9D45-4D8C-8CF3-9616A9C9D5ED}" presName="vertSpace2a" presStyleCnt="0"/>
      <dgm:spPr/>
    </dgm:pt>
    <dgm:pt modelId="{BF4937C7-BFEE-4878-8512-249925101A21}" type="pres">
      <dgm:prSet presAssocID="{6F7E4E4F-9D45-4D8C-8CF3-9616A9C9D5ED}" presName="horz2" presStyleCnt="0"/>
      <dgm:spPr/>
    </dgm:pt>
    <dgm:pt modelId="{88EDBE56-2608-450C-833E-E2B7E780E353}" type="pres">
      <dgm:prSet presAssocID="{6F7E4E4F-9D45-4D8C-8CF3-9616A9C9D5ED}" presName="horzSpace2" presStyleCnt="0"/>
      <dgm:spPr/>
    </dgm:pt>
    <dgm:pt modelId="{AF23D413-BF74-4C59-A2EC-8E3BBB77C1D9}" type="pres">
      <dgm:prSet presAssocID="{6F7E4E4F-9D45-4D8C-8CF3-9616A9C9D5ED}" presName="tx2" presStyleLbl="revTx" presStyleIdx="1" presStyleCnt="5"/>
      <dgm:spPr/>
    </dgm:pt>
    <dgm:pt modelId="{60F51C5A-CAFB-4DAC-9F7C-2A14A9B7FD89}" type="pres">
      <dgm:prSet presAssocID="{6F7E4E4F-9D45-4D8C-8CF3-9616A9C9D5ED}" presName="vert2" presStyleCnt="0"/>
      <dgm:spPr/>
    </dgm:pt>
    <dgm:pt modelId="{8ED0D87F-67BD-4194-B401-406FF659CAA9}" type="pres">
      <dgm:prSet presAssocID="{6F7E4E4F-9D45-4D8C-8CF3-9616A9C9D5ED}" presName="thinLine2b" presStyleLbl="callout" presStyleIdx="0" presStyleCnt="4"/>
      <dgm:spPr/>
    </dgm:pt>
    <dgm:pt modelId="{736E2E34-93CE-449E-9A3D-8ED72D85DC8E}" type="pres">
      <dgm:prSet presAssocID="{6F7E4E4F-9D45-4D8C-8CF3-9616A9C9D5ED}" presName="vertSpace2b" presStyleCnt="0"/>
      <dgm:spPr/>
    </dgm:pt>
    <dgm:pt modelId="{65BE40B0-25AF-4F74-8D69-F0170FDA277D}" type="pres">
      <dgm:prSet presAssocID="{848479FC-2A5E-46BF-87EA-2BB77E2BAE8F}" presName="horz2" presStyleCnt="0"/>
      <dgm:spPr/>
    </dgm:pt>
    <dgm:pt modelId="{1266A43E-BB62-4178-AFC6-98469F97F561}" type="pres">
      <dgm:prSet presAssocID="{848479FC-2A5E-46BF-87EA-2BB77E2BAE8F}" presName="horzSpace2" presStyleCnt="0"/>
      <dgm:spPr/>
    </dgm:pt>
    <dgm:pt modelId="{95AAEE7C-4146-4E8E-96C7-19E9050C3DE6}" type="pres">
      <dgm:prSet presAssocID="{848479FC-2A5E-46BF-87EA-2BB77E2BAE8F}" presName="tx2" presStyleLbl="revTx" presStyleIdx="2" presStyleCnt="5"/>
      <dgm:spPr/>
    </dgm:pt>
    <dgm:pt modelId="{02A02824-4493-461D-9C04-10599B749762}" type="pres">
      <dgm:prSet presAssocID="{848479FC-2A5E-46BF-87EA-2BB77E2BAE8F}" presName="vert2" presStyleCnt="0"/>
      <dgm:spPr/>
    </dgm:pt>
    <dgm:pt modelId="{40334A68-4E43-4244-B19F-76B641CDF572}" type="pres">
      <dgm:prSet presAssocID="{848479FC-2A5E-46BF-87EA-2BB77E2BAE8F}" presName="thinLine2b" presStyleLbl="callout" presStyleIdx="1" presStyleCnt="4"/>
      <dgm:spPr/>
    </dgm:pt>
    <dgm:pt modelId="{8F592808-669C-4C4F-9A3B-CEF7933F1855}" type="pres">
      <dgm:prSet presAssocID="{848479FC-2A5E-46BF-87EA-2BB77E2BAE8F}" presName="vertSpace2b" presStyleCnt="0"/>
      <dgm:spPr/>
    </dgm:pt>
    <dgm:pt modelId="{1F8ADAA2-09E3-49A2-80B0-1476A4341578}" type="pres">
      <dgm:prSet presAssocID="{C741D508-5919-4929-BC7B-AE710A404695}" presName="horz2" presStyleCnt="0"/>
      <dgm:spPr/>
    </dgm:pt>
    <dgm:pt modelId="{C86266D6-1766-497C-A685-9C7F0B5A96D1}" type="pres">
      <dgm:prSet presAssocID="{C741D508-5919-4929-BC7B-AE710A404695}" presName="horzSpace2" presStyleCnt="0"/>
      <dgm:spPr/>
    </dgm:pt>
    <dgm:pt modelId="{14203FE2-7CD1-4CAC-995F-582D3C2D47BE}" type="pres">
      <dgm:prSet presAssocID="{C741D508-5919-4929-BC7B-AE710A404695}" presName="tx2" presStyleLbl="revTx" presStyleIdx="3" presStyleCnt="5"/>
      <dgm:spPr/>
    </dgm:pt>
    <dgm:pt modelId="{31095990-D3BD-4EF4-BFB5-E53C1933D06A}" type="pres">
      <dgm:prSet presAssocID="{C741D508-5919-4929-BC7B-AE710A404695}" presName="vert2" presStyleCnt="0"/>
      <dgm:spPr/>
    </dgm:pt>
    <dgm:pt modelId="{5AC391D8-EB4C-46A7-B2AD-C9A7299FC0F7}" type="pres">
      <dgm:prSet presAssocID="{C741D508-5919-4929-BC7B-AE710A404695}" presName="thinLine2b" presStyleLbl="callout" presStyleIdx="2" presStyleCnt="4"/>
      <dgm:spPr/>
    </dgm:pt>
    <dgm:pt modelId="{3BC223BD-936E-40D8-B1AE-91455C8DDE22}" type="pres">
      <dgm:prSet presAssocID="{C741D508-5919-4929-BC7B-AE710A404695}" presName="vertSpace2b" presStyleCnt="0"/>
      <dgm:spPr/>
    </dgm:pt>
    <dgm:pt modelId="{5D1C03E4-3328-475C-B609-8AB5F0B2D44D}" type="pres">
      <dgm:prSet presAssocID="{852B34CF-624B-4C31-B5FB-BF817AE17D81}" presName="horz2" presStyleCnt="0"/>
      <dgm:spPr/>
    </dgm:pt>
    <dgm:pt modelId="{449EFA5E-5526-402A-8D69-22A11D5C959B}" type="pres">
      <dgm:prSet presAssocID="{852B34CF-624B-4C31-B5FB-BF817AE17D81}" presName="horzSpace2" presStyleCnt="0"/>
      <dgm:spPr/>
    </dgm:pt>
    <dgm:pt modelId="{D16D44E1-56B4-4684-94E0-621975447360}" type="pres">
      <dgm:prSet presAssocID="{852B34CF-624B-4C31-B5FB-BF817AE17D81}" presName="tx2" presStyleLbl="revTx" presStyleIdx="4" presStyleCnt="5"/>
      <dgm:spPr/>
    </dgm:pt>
    <dgm:pt modelId="{7A96BE48-446F-4612-8426-3D8EDDB2DDB9}" type="pres">
      <dgm:prSet presAssocID="{852B34CF-624B-4C31-B5FB-BF817AE17D81}" presName="vert2" presStyleCnt="0"/>
      <dgm:spPr/>
    </dgm:pt>
    <dgm:pt modelId="{613A66B6-3EFD-4EF0-929E-4AE5A28D31F7}" type="pres">
      <dgm:prSet presAssocID="{852B34CF-624B-4C31-B5FB-BF817AE17D81}" presName="thinLine2b" presStyleLbl="callout" presStyleIdx="3" presStyleCnt="4"/>
      <dgm:spPr/>
    </dgm:pt>
    <dgm:pt modelId="{CA08D7D1-5141-467D-9E91-2512B9B31766}" type="pres">
      <dgm:prSet presAssocID="{852B34CF-624B-4C31-B5FB-BF817AE17D81}" presName="vertSpace2b" presStyleCnt="0"/>
      <dgm:spPr/>
    </dgm:pt>
  </dgm:ptLst>
  <dgm:cxnLst>
    <dgm:cxn modelId="{EABE6F1A-8DDF-47D3-8A2B-FF3B1B367F4D}" type="presOf" srcId="{5421B140-41A7-4ADF-A173-0ADA760FA95D}" destId="{B75D5270-6823-418B-8FA0-74DD24CDE636}" srcOrd="0" destOrd="0" presId="urn:microsoft.com/office/officeart/2008/layout/LinedList"/>
    <dgm:cxn modelId="{D7F73727-A391-40D0-8AFD-2577CD87CFDC}" srcId="{5421B140-41A7-4ADF-A173-0ADA760FA95D}" destId="{C741D508-5919-4929-BC7B-AE710A404695}" srcOrd="2" destOrd="0" parTransId="{B61642F2-E50B-4D61-BF4D-A02C10FAAEB3}" sibTransId="{76458C4A-EA87-4759-991D-4D2D457C5C9C}"/>
    <dgm:cxn modelId="{90111B60-0E6A-48E2-86A7-93488E8FBBAB}" srcId="{6B4813DC-26BE-440C-BAC4-5946AADE47AD}" destId="{5421B140-41A7-4ADF-A173-0ADA760FA95D}" srcOrd="0" destOrd="0" parTransId="{BB5BE8F9-988D-4C64-8A3E-D93F8EB81A54}" sibTransId="{A7B20CBB-26E4-40E9-A68C-E3AD6C90D85E}"/>
    <dgm:cxn modelId="{993ECE62-9D19-4B6D-BC04-0370BD7759C7}" srcId="{5421B140-41A7-4ADF-A173-0ADA760FA95D}" destId="{848479FC-2A5E-46BF-87EA-2BB77E2BAE8F}" srcOrd="1" destOrd="0" parTransId="{27C79AFE-F9B6-442F-A65F-BA7B707D5484}" sibTransId="{6E56B8CA-E382-48B0-93A7-9102B7595D57}"/>
    <dgm:cxn modelId="{20F41853-2AE0-49F3-96EC-695B27A52B71}" type="presOf" srcId="{848479FC-2A5E-46BF-87EA-2BB77E2BAE8F}" destId="{95AAEE7C-4146-4E8E-96C7-19E9050C3DE6}" srcOrd="0" destOrd="0" presId="urn:microsoft.com/office/officeart/2008/layout/LinedList"/>
    <dgm:cxn modelId="{1AD0AC73-541A-40FE-A437-1162D6609708}" type="presOf" srcId="{6F7E4E4F-9D45-4D8C-8CF3-9616A9C9D5ED}" destId="{AF23D413-BF74-4C59-A2EC-8E3BBB77C1D9}" srcOrd="0" destOrd="0" presId="urn:microsoft.com/office/officeart/2008/layout/LinedList"/>
    <dgm:cxn modelId="{5B87B079-99F1-4F8A-A341-92BFE36BEB93}" type="presOf" srcId="{6B4813DC-26BE-440C-BAC4-5946AADE47AD}" destId="{DADEFC94-5152-4E34-8531-DF2D05F14883}" srcOrd="0" destOrd="0" presId="urn:microsoft.com/office/officeart/2008/layout/LinedList"/>
    <dgm:cxn modelId="{251944B2-539F-4FAC-AEB1-57C19DC90B18}" srcId="{5421B140-41A7-4ADF-A173-0ADA760FA95D}" destId="{852B34CF-624B-4C31-B5FB-BF817AE17D81}" srcOrd="3" destOrd="0" parTransId="{1BD18652-2963-4299-B65D-5109F7826B9C}" sibTransId="{565C9DEF-44E8-4E18-8D12-F661C6841EBC}"/>
    <dgm:cxn modelId="{04BE27C3-A084-4DC5-9219-775C2D935707}" type="presOf" srcId="{852B34CF-624B-4C31-B5FB-BF817AE17D81}" destId="{D16D44E1-56B4-4684-94E0-621975447360}" srcOrd="0" destOrd="0" presId="urn:microsoft.com/office/officeart/2008/layout/LinedList"/>
    <dgm:cxn modelId="{3B9EBCD3-B72F-48C1-AC98-02F2E0F865A1}" type="presOf" srcId="{C741D508-5919-4929-BC7B-AE710A404695}" destId="{14203FE2-7CD1-4CAC-995F-582D3C2D47BE}" srcOrd="0" destOrd="0" presId="urn:microsoft.com/office/officeart/2008/layout/LinedList"/>
    <dgm:cxn modelId="{7023FCEF-2A33-4393-9CCA-4C4184DB9BF5}" srcId="{5421B140-41A7-4ADF-A173-0ADA760FA95D}" destId="{6F7E4E4F-9D45-4D8C-8CF3-9616A9C9D5ED}" srcOrd="0" destOrd="0" parTransId="{E39B398E-2647-4155-ABFB-518036295C75}" sibTransId="{3BEADEA0-B181-4479-8C27-0817B6416496}"/>
    <dgm:cxn modelId="{B526803B-35AE-4BA9-BA99-E008D76A474E}" type="presParOf" srcId="{DADEFC94-5152-4E34-8531-DF2D05F14883}" destId="{4AB26AC5-E984-4274-8380-E880F7711972}" srcOrd="0" destOrd="0" presId="urn:microsoft.com/office/officeart/2008/layout/LinedList"/>
    <dgm:cxn modelId="{F0A7CAF2-5009-4352-A519-DF88E8547288}" type="presParOf" srcId="{DADEFC94-5152-4E34-8531-DF2D05F14883}" destId="{A13C6D30-0DD3-45FB-B663-E1DB1CFEF95C}" srcOrd="1" destOrd="0" presId="urn:microsoft.com/office/officeart/2008/layout/LinedList"/>
    <dgm:cxn modelId="{0DFDE7D5-665B-4232-B7DD-32EE4F696DEC}" type="presParOf" srcId="{A13C6D30-0DD3-45FB-B663-E1DB1CFEF95C}" destId="{B75D5270-6823-418B-8FA0-74DD24CDE636}" srcOrd="0" destOrd="0" presId="urn:microsoft.com/office/officeart/2008/layout/LinedList"/>
    <dgm:cxn modelId="{BA65A16E-9A1B-4751-8D04-F93F3EB57A45}" type="presParOf" srcId="{A13C6D30-0DD3-45FB-B663-E1DB1CFEF95C}" destId="{FCF0733F-0439-4B9B-86D3-48C7F6324997}" srcOrd="1" destOrd="0" presId="urn:microsoft.com/office/officeart/2008/layout/LinedList"/>
    <dgm:cxn modelId="{A6340ADE-5DFF-4895-AA45-8F75D706DA43}" type="presParOf" srcId="{FCF0733F-0439-4B9B-86D3-48C7F6324997}" destId="{E5D51EA6-1B05-4374-9B93-B4E01822C617}" srcOrd="0" destOrd="0" presId="urn:microsoft.com/office/officeart/2008/layout/LinedList"/>
    <dgm:cxn modelId="{72F50F78-ACC9-4A16-ABF7-EAA63BB241DC}" type="presParOf" srcId="{FCF0733F-0439-4B9B-86D3-48C7F6324997}" destId="{BF4937C7-BFEE-4878-8512-249925101A21}" srcOrd="1" destOrd="0" presId="urn:microsoft.com/office/officeart/2008/layout/LinedList"/>
    <dgm:cxn modelId="{C3102420-F536-41B4-A485-41C7EF6FD793}" type="presParOf" srcId="{BF4937C7-BFEE-4878-8512-249925101A21}" destId="{88EDBE56-2608-450C-833E-E2B7E780E353}" srcOrd="0" destOrd="0" presId="urn:microsoft.com/office/officeart/2008/layout/LinedList"/>
    <dgm:cxn modelId="{8D4C4040-A7F7-4BAD-879A-6353A715074C}" type="presParOf" srcId="{BF4937C7-BFEE-4878-8512-249925101A21}" destId="{AF23D413-BF74-4C59-A2EC-8E3BBB77C1D9}" srcOrd="1" destOrd="0" presId="urn:microsoft.com/office/officeart/2008/layout/LinedList"/>
    <dgm:cxn modelId="{54257044-DFF4-41DE-865A-F20A5532BAE6}" type="presParOf" srcId="{BF4937C7-BFEE-4878-8512-249925101A21}" destId="{60F51C5A-CAFB-4DAC-9F7C-2A14A9B7FD89}" srcOrd="2" destOrd="0" presId="urn:microsoft.com/office/officeart/2008/layout/LinedList"/>
    <dgm:cxn modelId="{A9B35003-095A-4881-B523-CA4644D0CAD5}" type="presParOf" srcId="{FCF0733F-0439-4B9B-86D3-48C7F6324997}" destId="{8ED0D87F-67BD-4194-B401-406FF659CAA9}" srcOrd="2" destOrd="0" presId="urn:microsoft.com/office/officeart/2008/layout/LinedList"/>
    <dgm:cxn modelId="{13A5343E-4413-4E50-8E75-C6F916757FE4}" type="presParOf" srcId="{FCF0733F-0439-4B9B-86D3-48C7F6324997}" destId="{736E2E34-93CE-449E-9A3D-8ED72D85DC8E}" srcOrd="3" destOrd="0" presId="urn:microsoft.com/office/officeart/2008/layout/LinedList"/>
    <dgm:cxn modelId="{71726602-DD0D-49DF-B85F-C28E1D7D6686}" type="presParOf" srcId="{FCF0733F-0439-4B9B-86D3-48C7F6324997}" destId="{65BE40B0-25AF-4F74-8D69-F0170FDA277D}" srcOrd="4" destOrd="0" presId="urn:microsoft.com/office/officeart/2008/layout/LinedList"/>
    <dgm:cxn modelId="{99D5DF3B-DAF4-4669-BD62-AC48DB8624B4}" type="presParOf" srcId="{65BE40B0-25AF-4F74-8D69-F0170FDA277D}" destId="{1266A43E-BB62-4178-AFC6-98469F97F561}" srcOrd="0" destOrd="0" presId="urn:microsoft.com/office/officeart/2008/layout/LinedList"/>
    <dgm:cxn modelId="{16144CF5-A2E4-4BD5-A762-B328CD162107}" type="presParOf" srcId="{65BE40B0-25AF-4F74-8D69-F0170FDA277D}" destId="{95AAEE7C-4146-4E8E-96C7-19E9050C3DE6}" srcOrd="1" destOrd="0" presId="urn:microsoft.com/office/officeart/2008/layout/LinedList"/>
    <dgm:cxn modelId="{E076B223-8187-47EB-A9E6-60788A740AF7}" type="presParOf" srcId="{65BE40B0-25AF-4F74-8D69-F0170FDA277D}" destId="{02A02824-4493-461D-9C04-10599B749762}" srcOrd="2" destOrd="0" presId="urn:microsoft.com/office/officeart/2008/layout/LinedList"/>
    <dgm:cxn modelId="{118E8F30-1DC3-4034-8AC9-3801AC699D47}" type="presParOf" srcId="{FCF0733F-0439-4B9B-86D3-48C7F6324997}" destId="{40334A68-4E43-4244-B19F-76B641CDF572}" srcOrd="5" destOrd="0" presId="urn:microsoft.com/office/officeart/2008/layout/LinedList"/>
    <dgm:cxn modelId="{18B4EE79-CA49-4D0B-AC59-EB6667BFEA81}" type="presParOf" srcId="{FCF0733F-0439-4B9B-86D3-48C7F6324997}" destId="{8F592808-669C-4C4F-9A3B-CEF7933F1855}" srcOrd="6" destOrd="0" presId="urn:microsoft.com/office/officeart/2008/layout/LinedList"/>
    <dgm:cxn modelId="{28D8A04E-4473-459F-A35F-825EF371C631}" type="presParOf" srcId="{FCF0733F-0439-4B9B-86D3-48C7F6324997}" destId="{1F8ADAA2-09E3-49A2-80B0-1476A4341578}" srcOrd="7" destOrd="0" presId="urn:microsoft.com/office/officeart/2008/layout/LinedList"/>
    <dgm:cxn modelId="{078863AC-8651-4230-93EB-BE6AE3C2BFFD}" type="presParOf" srcId="{1F8ADAA2-09E3-49A2-80B0-1476A4341578}" destId="{C86266D6-1766-497C-A685-9C7F0B5A96D1}" srcOrd="0" destOrd="0" presId="urn:microsoft.com/office/officeart/2008/layout/LinedList"/>
    <dgm:cxn modelId="{F9F46A42-D38A-4156-950D-DA8B3322B5E5}" type="presParOf" srcId="{1F8ADAA2-09E3-49A2-80B0-1476A4341578}" destId="{14203FE2-7CD1-4CAC-995F-582D3C2D47BE}" srcOrd="1" destOrd="0" presId="urn:microsoft.com/office/officeart/2008/layout/LinedList"/>
    <dgm:cxn modelId="{3EF3F349-0FB5-4360-92F1-A863444E7019}" type="presParOf" srcId="{1F8ADAA2-09E3-49A2-80B0-1476A4341578}" destId="{31095990-D3BD-4EF4-BFB5-E53C1933D06A}" srcOrd="2" destOrd="0" presId="urn:microsoft.com/office/officeart/2008/layout/LinedList"/>
    <dgm:cxn modelId="{7AA6DF43-04F7-49E1-975A-228C17B5B6B7}" type="presParOf" srcId="{FCF0733F-0439-4B9B-86D3-48C7F6324997}" destId="{5AC391D8-EB4C-46A7-B2AD-C9A7299FC0F7}" srcOrd="8" destOrd="0" presId="urn:microsoft.com/office/officeart/2008/layout/LinedList"/>
    <dgm:cxn modelId="{997B8B1D-53CB-4252-A8EC-78BEA7FD1CE0}" type="presParOf" srcId="{FCF0733F-0439-4B9B-86D3-48C7F6324997}" destId="{3BC223BD-936E-40D8-B1AE-91455C8DDE22}" srcOrd="9" destOrd="0" presId="urn:microsoft.com/office/officeart/2008/layout/LinedList"/>
    <dgm:cxn modelId="{B37E1C5B-0902-4AC1-82F5-45DDB0AEB2BD}" type="presParOf" srcId="{FCF0733F-0439-4B9B-86D3-48C7F6324997}" destId="{5D1C03E4-3328-475C-B609-8AB5F0B2D44D}" srcOrd="10" destOrd="0" presId="urn:microsoft.com/office/officeart/2008/layout/LinedList"/>
    <dgm:cxn modelId="{B4186F03-D5EC-44AE-B466-DB500DA1675E}" type="presParOf" srcId="{5D1C03E4-3328-475C-B609-8AB5F0B2D44D}" destId="{449EFA5E-5526-402A-8D69-22A11D5C959B}" srcOrd="0" destOrd="0" presId="urn:microsoft.com/office/officeart/2008/layout/LinedList"/>
    <dgm:cxn modelId="{36A7D8B6-E3DC-415F-A51F-6037AE61C415}" type="presParOf" srcId="{5D1C03E4-3328-475C-B609-8AB5F0B2D44D}" destId="{D16D44E1-56B4-4684-94E0-621975447360}" srcOrd="1" destOrd="0" presId="urn:microsoft.com/office/officeart/2008/layout/LinedList"/>
    <dgm:cxn modelId="{B25F7497-3787-4626-918D-FFC69EA987B0}" type="presParOf" srcId="{5D1C03E4-3328-475C-B609-8AB5F0B2D44D}" destId="{7A96BE48-446F-4612-8426-3D8EDDB2DDB9}" srcOrd="2" destOrd="0" presId="urn:microsoft.com/office/officeart/2008/layout/LinedList"/>
    <dgm:cxn modelId="{D05B91EA-D966-40DC-B1DF-08B4963C61D5}" type="presParOf" srcId="{FCF0733F-0439-4B9B-86D3-48C7F6324997}" destId="{613A66B6-3EFD-4EF0-929E-4AE5A28D31F7}" srcOrd="11" destOrd="0" presId="urn:microsoft.com/office/officeart/2008/layout/LinedList"/>
    <dgm:cxn modelId="{428CAEEC-7185-49EF-AA1F-B5B1A8958CF9}" type="presParOf" srcId="{FCF0733F-0439-4B9B-86D3-48C7F6324997}" destId="{CA08D7D1-5141-467D-9E91-2512B9B3176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3AEC4-4BF9-47B1-B0CA-7083C596277B}">
      <dsp:nvSpPr>
        <dsp:cNvPr id="0" name=""/>
        <dsp:cNvSpPr/>
      </dsp:nvSpPr>
      <dsp:spPr>
        <a:xfrm>
          <a:off x="0" y="456141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Mobile first approach</a:t>
          </a:r>
          <a:endParaRPr lang="en-IN" sz="2800" b="0" kern="1200" dirty="0"/>
        </a:p>
      </dsp:txBody>
      <dsp:txXfrm>
        <a:off x="0" y="456141"/>
        <a:ext cx="2539999" cy="1524000"/>
      </dsp:txXfrm>
    </dsp:sp>
    <dsp:sp modelId="{8D3ED7C6-2404-4D74-99F6-BEAD92D7E95D}">
      <dsp:nvSpPr>
        <dsp:cNvPr id="0" name=""/>
        <dsp:cNvSpPr/>
      </dsp:nvSpPr>
      <dsp:spPr>
        <a:xfrm>
          <a:off x="2794000" y="456141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Browser Support</a:t>
          </a:r>
          <a:endParaRPr lang="en-IN" sz="2800" b="0" kern="1200" dirty="0"/>
        </a:p>
      </dsp:txBody>
      <dsp:txXfrm>
        <a:off x="2794000" y="456141"/>
        <a:ext cx="2539999" cy="1524000"/>
      </dsp:txXfrm>
    </dsp:sp>
    <dsp:sp modelId="{C098484E-7141-4E98-8F9A-C75994151929}">
      <dsp:nvSpPr>
        <dsp:cNvPr id="0" name=""/>
        <dsp:cNvSpPr/>
      </dsp:nvSpPr>
      <dsp:spPr>
        <a:xfrm>
          <a:off x="5587999" y="456141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Easy to get started</a:t>
          </a:r>
          <a:endParaRPr lang="en-IN" sz="2800" b="0" kern="1200" dirty="0"/>
        </a:p>
      </dsp:txBody>
      <dsp:txXfrm>
        <a:off x="5587999" y="456141"/>
        <a:ext cx="2539999" cy="1524000"/>
      </dsp:txXfrm>
    </dsp:sp>
    <dsp:sp modelId="{54A7AAAC-6DA2-417D-8483-9C23EDE9CFA7}">
      <dsp:nvSpPr>
        <dsp:cNvPr id="0" name=""/>
        <dsp:cNvSpPr/>
      </dsp:nvSpPr>
      <dsp:spPr>
        <a:xfrm>
          <a:off x="0" y="2234141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Responsive design</a:t>
          </a:r>
          <a:endParaRPr lang="en-IN" sz="2800" b="0" kern="1200" dirty="0"/>
        </a:p>
      </dsp:txBody>
      <dsp:txXfrm>
        <a:off x="0" y="2234141"/>
        <a:ext cx="2539999" cy="1524000"/>
      </dsp:txXfrm>
    </dsp:sp>
    <dsp:sp modelId="{464D1E04-56E2-4D7B-B457-D0156FEDCB92}">
      <dsp:nvSpPr>
        <dsp:cNvPr id="0" name=""/>
        <dsp:cNvSpPr/>
      </dsp:nvSpPr>
      <dsp:spPr>
        <a:xfrm>
          <a:off x="2794000" y="2234141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Uniform solution for building UI</a:t>
          </a:r>
          <a:endParaRPr lang="en-IN" sz="2800" kern="1200" dirty="0"/>
        </a:p>
      </dsp:txBody>
      <dsp:txXfrm>
        <a:off x="2794000" y="2234141"/>
        <a:ext cx="2539999" cy="1524000"/>
      </dsp:txXfrm>
    </dsp:sp>
    <dsp:sp modelId="{F5D92215-9FDA-4E91-B756-BCDA6799E803}">
      <dsp:nvSpPr>
        <dsp:cNvPr id="0" name=""/>
        <dsp:cNvSpPr/>
      </dsp:nvSpPr>
      <dsp:spPr>
        <a:xfrm>
          <a:off x="5587999" y="2234141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Beautiful and functional built-in components</a:t>
          </a:r>
          <a:endParaRPr lang="en-IN" sz="2800" kern="1200" dirty="0"/>
        </a:p>
      </dsp:txBody>
      <dsp:txXfrm>
        <a:off x="5587999" y="2234141"/>
        <a:ext cx="2539999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80226-66B9-4FF1-9AB3-553EB4F4C0BA}">
      <dsp:nvSpPr>
        <dsp:cNvPr id="0" name=""/>
        <dsp:cNvSpPr/>
      </dsp:nvSpPr>
      <dsp:spPr>
        <a:xfrm>
          <a:off x="609599" y="0"/>
          <a:ext cx="6908800" cy="353324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55E4B-E007-4F1C-BAA4-84E44FEBF73B}">
      <dsp:nvSpPr>
        <dsp:cNvPr id="0" name=""/>
        <dsp:cNvSpPr/>
      </dsp:nvSpPr>
      <dsp:spPr>
        <a:xfrm>
          <a:off x="8731" y="1059973"/>
          <a:ext cx="2616200" cy="141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Create HTML file</a:t>
          </a:r>
        </a:p>
      </dsp:txBody>
      <dsp:txXfrm>
        <a:off x="77723" y="1128965"/>
        <a:ext cx="2478216" cy="1275314"/>
      </dsp:txXfrm>
    </dsp:sp>
    <dsp:sp modelId="{AE3A5A7D-376F-44DD-BA56-AB8E3B1BDA0A}">
      <dsp:nvSpPr>
        <dsp:cNvPr id="0" name=""/>
        <dsp:cNvSpPr/>
      </dsp:nvSpPr>
      <dsp:spPr>
        <a:xfrm>
          <a:off x="2755899" y="1059973"/>
          <a:ext cx="2616200" cy="141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Include bootstrap CSS and JS (optionally popper)</a:t>
          </a:r>
        </a:p>
      </dsp:txBody>
      <dsp:txXfrm>
        <a:off x="2824891" y="1128965"/>
        <a:ext cx="2478216" cy="1275314"/>
      </dsp:txXfrm>
    </dsp:sp>
    <dsp:sp modelId="{4F7B30E3-023C-49A9-BC63-2B06ECC1F2DC}">
      <dsp:nvSpPr>
        <dsp:cNvPr id="0" name=""/>
        <dsp:cNvSpPr/>
      </dsp:nvSpPr>
      <dsp:spPr>
        <a:xfrm>
          <a:off x="5503068" y="1059973"/>
          <a:ext cx="2616200" cy="141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/>
            <a:t>See your Bootstrapped page in browser</a:t>
          </a:r>
          <a:endParaRPr lang="en-IN" sz="2300" kern="1200" dirty="0"/>
        </a:p>
      </dsp:txBody>
      <dsp:txXfrm>
        <a:off x="5572060" y="1128965"/>
        <a:ext cx="2478216" cy="1275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CCA0-5B3B-436A-A5D3-474C373386FD}">
      <dsp:nvSpPr>
        <dsp:cNvPr id="0" name=""/>
        <dsp:cNvSpPr/>
      </dsp:nvSpPr>
      <dsp:spPr>
        <a:xfrm>
          <a:off x="0" y="118177"/>
          <a:ext cx="406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Layout</a:t>
          </a:r>
        </a:p>
      </dsp:txBody>
      <dsp:txXfrm>
        <a:off x="18734" y="136911"/>
        <a:ext cx="4026532" cy="346292"/>
      </dsp:txXfrm>
    </dsp:sp>
    <dsp:sp modelId="{24905512-32AA-4523-8663-6441DBC17912}">
      <dsp:nvSpPr>
        <dsp:cNvPr id="0" name=""/>
        <dsp:cNvSpPr/>
      </dsp:nvSpPr>
      <dsp:spPr>
        <a:xfrm>
          <a:off x="0" y="501937"/>
          <a:ext cx="4064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Breakpoints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Container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Grids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Columns / Gutter</a:t>
          </a:r>
        </a:p>
      </dsp:txBody>
      <dsp:txXfrm>
        <a:off x="0" y="501937"/>
        <a:ext cx="4064000" cy="828000"/>
      </dsp:txXfrm>
    </dsp:sp>
    <dsp:sp modelId="{CE393C26-11D6-46D2-819B-8EC8840B0608}">
      <dsp:nvSpPr>
        <dsp:cNvPr id="0" name=""/>
        <dsp:cNvSpPr/>
      </dsp:nvSpPr>
      <dsp:spPr>
        <a:xfrm>
          <a:off x="0" y="1329937"/>
          <a:ext cx="406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Contents</a:t>
          </a:r>
        </a:p>
      </dsp:txBody>
      <dsp:txXfrm>
        <a:off x="18734" y="1348671"/>
        <a:ext cx="4026532" cy="346292"/>
      </dsp:txXfrm>
    </dsp:sp>
    <dsp:sp modelId="{735D601F-0E10-4719-88B7-C763FA15C0C2}">
      <dsp:nvSpPr>
        <dsp:cNvPr id="0" name=""/>
        <dsp:cNvSpPr/>
      </dsp:nvSpPr>
      <dsp:spPr>
        <a:xfrm>
          <a:off x="0" y="1713697"/>
          <a:ext cx="4064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Colors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Typography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Images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Tables</a:t>
          </a:r>
          <a:endParaRPr lang="en-IN" sz="1200" kern="1200" dirty="0"/>
        </a:p>
      </dsp:txBody>
      <dsp:txXfrm>
        <a:off x="0" y="1713697"/>
        <a:ext cx="4064000" cy="828000"/>
      </dsp:txXfrm>
    </dsp:sp>
    <dsp:sp modelId="{8E750B98-D410-4DE0-AEE2-30C0D53D5349}">
      <dsp:nvSpPr>
        <dsp:cNvPr id="0" name=""/>
        <dsp:cNvSpPr/>
      </dsp:nvSpPr>
      <dsp:spPr>
        <a:xfrm>
          <a:off x="0" y="2541697"/>
          <a:ext cx="406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Forms</a:t>
          </a:r>
        </a:p>
      </dsp:txBody>
      <dsp:txXfrm>
        <a:off x="18734" y="2560431"/>
        <a:ext cx="4026532" cy="346292"/>
      </dsp:txXfrm>
    </dsp:sp>
    <dsp:sp modelId="{29853A12-70DA-48D1-BA66-DABF245B508B}">
      <dsp:nvSpPr>
        <dsp:cNvPr id="0" name=""/>
        <dsp:cNvSpPr/>
      </dsp:nvSpPr>
      <dsp:spPr>
        <a:xfrm>
          <a:off x="0" y="2925457"/>
          <a:ext cx="4064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Form Controls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Checks &amp; Radios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Input Groups &amp; Floating Labels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Form </a:t>
          </a:r>
          <a:r>
            <a:rPr lang="en-US" sz="1200" kern="1200" dirty="0"/>
            <a:t>Validations</a:t>
          </a:r>
          <a:endParaRPr lang="en-IN" sz="1200" kern="1200" dirty="0"/>
        </a:p>
      </dsp:txBody>
      <dsp:txXfrm>
        <a:off x="0" y="2925457"/>
        <a:ext cx="4064000" cy="828000"/>
      </dsp:txXfrm>
    </dsp:sp>
    <dsp:sp modelId="{F8B8EF14-9BD4-4C1F-A690-60C783F6F0FC}">
      <dsp:nvSpPr>
        <dsp:cNvPr id="0" name=""/>
        <dsp:cNvSpPr/>
      </dsp:nvSpPr>
      <dsp:spPr>
        <a:xfrm>
          <a:off x="0" y="3753457"/>
          <a:ext cx="406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Components</a:t>
          </a:r>
        </a:p>
      </dsp:txBody>
      <dsp:txXfrm>
        <a:off x="18734" y="3772191"/>
        <a:ext cx="4026532" cy="346292"/>
      </dsp:txXfrm>
    </dsp:sp>
    <dsp:sp modelId="{F43D7037-0652-4631-9B68-2407CF987832}">
      <dsp:nvSpPr>
        <dsp:cNvPr id="0" name=""/>
        <dsp:cNvSpPr/>
      </dsp:nvSpPr>
      <dsp:spPr>
        <a:xfrm>
          <a:off x="0" y="4137217"/>
          <a:ext cx="4064000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Buttons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Alerts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Progress Bar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Pagination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Navbar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Modal</a:t>
          </a:r>
        </a:p>
      </dsp:txBody>
      <dsp:txXfrm>
        <a:off x="0" y="4137217"/>
        <a:ext cx="4064000" cy="1258560"/>
      </dsp:txXfrm>
    </dsp:sp>
    <dsp:sp modelId="{A92D4F5D-9051-41F0-9BE0-1EF0FA77694A}">
      <dsp:nvSpPr>
        <dsp:cNvPr id="0" name=""/>
        <dsp:cNvSpPr/>
      </dsp:nvSpPr>
      <dsp:spPr>
        <a:xfrm>
          <a:off x="0" y="5395777"/>
          <a:ext cx="4064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Utilities</a:t>
          </a:r>
        </a:p>
      </dsp:txBody>
      <dsp:txXfrm>
        <a:off x="18734" y="5414511"/>
        <a:ext cx="4026532" cy="346292"/>
      </dsp:txXfrm>
    </dsp:sp>
    <dsp:sp modelId="{7CE0EEAD-7E44-4E55-8F75-20D56FBBA75D}">
      <dsp:nvSpPr>
        <dsp:cNvPr id="0" name=""/>
        <dsp:cNvSpPr/>
      </dsp:nvSpPr>
      <dsp:spPr>
        <a:xfrm>
          <a:off x="0" y="5779537"/>
          <a:ext cx="4064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/>
            <a:t>Vector </a:t>
          </a:r>
          <a:r>
            <a:rPr lang="en-IN" sz="1200" kern="1200" dirty="0"/>
            <a:t>Icons</a:t>
          </a:r>
        </a:p>
      </dsp:txBody>
      <dsp:txXfrm>
        <a:off x="0" y="5779537"/>
        <a:ext cx="4064000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C3221-BC37-4702-8DFD-974E07B6A9B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F3B9C-123B-4AED-9F02-1277E48B0D2D}">
      <dsp:nvSpPr>
        <dsp:cNvPr id="0" name=""/>
        <dsp:cNvSpPr/>
      </dsp:nvSpPr>
      <dsp:spPr>
        <a:xfrm>
          <a:off x="0" y="0"/>
          <a:ext cx="1625600" cy="3318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Bootstrap comes with three different containers</a:t>
          </a:r>
          <a:endParaRPr lang="en-IN" sz="2600" kern="1200" dirty="0"/>
        </a:p>
      </dsp:txBody>
      <dsp:txXfrm>
        <a:off x="0" y="0"/>
        <a:ext cx="1625600" cy="3318933"/>
      </dsp:txXfrm>
    </dsp:sp>
    <dsp:sp modelId="{C6BE93B7-3621-45BE-9E2D-E182290B17E4}">
      <dsp:nvSpPr>
        <dsp:cNvPr id="0" name=""/>
        <dsp:cNvSpPr/>
      </dsp:nvSpPr>
      <dsp:spPr>
        <a:xfrm>
          <a:off x="1747520" y="51858"/>
          <a:ext cx="6380480" cy="103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1" kern="1200" dirty="0"/>
            <a:t>.container</a:t>
          </a:r>
          <a:r>
            <a:rPr lang="en-US" sz="2400" b="0" i="0" kern="1200" dirty="0"/>
            <a:t>, which sets a max-width at each responsive breakpoint</a:t>
          </a:r>
          <a:endParaRPr lang="en-IN" sz="2400" kern="1200" dirty="0"/>
        </a:p>
      </dsp:txBody>
      <dsp:txXfrm>
        <a:off x="1747520" y="51858"/>
        <a:ext cx="6380480" cy="1037166"/>
      </dsp:txXfrm>
    </dsp:sp>
    <dsp:sp modelId="{04F86DFF-DB9E-4788-A013-FAF432922C6E}">
      <dsp:nvSpPr>
        <dsp:cNvPr id="0" name=""/>
        <dsp:cNvSpPr/>
      </dsp:nvSpPr>
      <dsp:spPr>
        <a:xfrm>
          <a:off x="1625599" y="108902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BC478-449E-436C-A42D-4747094AB455}">
      <dsp:nvSpPr>
        <dsp:cNvPr id="0" name=""/>
        <dsp:cNvSpPr/>
      </dsp:nvSpPr>
      <dsp:spPr>
        <a:xfrm>
          <a:off x="1747520" y="1140883"/>
          <a:ext cx="6380480" cy="103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1" kern="1200" dirty="0"/>
            <a:t>.container-{breakpoint}, </a:t>
          </a:r>
          <a:r>
            <a:rPr lang="en-US" sz="2400" b="0" i="0" kern="1200" dirty="0"/>
            <a:t>which is width: 100% until the specified breakpoint</a:t>
          </a:r>
          <a:endParaRPr lang="en-IN" sz="2400" kern="1200" dirty="0"/>
        </a:p>
      </dsp:txBody>
      <dsp:txXfrm>
        <a:off x="1747520" y="1140883"/>
        <a:ext cx="6380480" cy="1037166"/>
      </dsp:txXfrm>
    </dsp:sp>
    <dsp:sp modelId="{8B6AB15C-C3DB-480A-A7D6-607C0D4F133A}">
      <dsp:nvSpPr>
        <dsp:cNvPr id="0" name=""/>
        <dsp:cNvSpPr/>
      </dsp:nvSpPr>
      <dsp:spPr>
        <a:xfrm>
          <a:off x="1625599" y="217804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30F71-FC48-40C6-BA90-E5CAE46DC60D}">
      <dsp:nvSpPr>
        <dsp:cNvPr id="0" name=""/>
        <dsp:cNvSpPr/>
      </dsp:nvSpPr>
      <dsp:spPr>
        <a:xfrm>
          <a:off x="1747520" y="2229908"/>
          <a:ext cx="6380480" cy="103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1" kern="1200" dirty="0"/>
            <a:t>.container-fluid</a:t>
          </a:r>
          <a:r>
            <a:rPr lang="en-US" sz="2400" b="0" i="0" kern="1200" dirty="0"/>
            <a:t>, which is width: 100% at all breakpoints</a:t>
          </a:r>
          <a:endParaRPr lang="en-IN" sz="2400" kern="1200" dirty="0"/>
        </a:p>
      </dsp:txBody>
      <dsp:txXfrm>
        <a:off x="1747520" y="2229908"/>
        <a:ext cx="6380480" cy="1037166"/>
      </dsp:txXfrm>
    </dsp:sp>
    <dsp:sp modelId="{52AEF99E-3B7D-4B6E-BA17-B093B41FCD6E}">
      <dsp:nvSpPr>
        <dsp:cNvPr id="0" name=""/>
        <dsp:cNvSpPr/>
      </dsp:nvSpPr>
      <dsp:spPr>
        <a:xfrm>
          <a:off x="1625599" y="326707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D3EE4-2554-445D-A685-B1D7A2BC444F}">
      <dsp:nvSpPr>
        <dsp:cNvPr id="0" name=""/>
        <dsp:cNvSpPr/>
      </dsp:nvSpPr>
      <dsp:spPr>
        <a:xfrm>
          <a:off x="0" y="0"/>
          <a:ext cx="7000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62DE1-BABF-4DCE-8543-E6980AD0F3A3}">
      <dsp:nvSpPr>
        <dsp:cNvPr id="0" name=""/>
        <dsp:cNvSpPr/>
      </dsp:nvSpPr>
      <dsp:spPr>
        <a:xfrm>
          <a:off x="0" y="0"/>
          <a:ext cx="1400174" cy="207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How the grid system comes together -</a:t>
          </a:r>
          <a:endParaRPr lang="en-IN" sz="2300" kern="1200" dirty="0"/>
        </a:p>
      </dsp:txBody>
      <dsp:txXfrm>
        <a:off x="0" y="0"/>
        <a:ext cx="1400174" cy="2071158"/>
      </dsp:txXfrm>
    </dsp:sp>
    <dsp:sp modelId="{6C76C72A-11C8-4F22-BDB7-C55AB34C69FD}">
      <dsp:nvSpPr>
        <dsp:cNvPr id="0" name=""/>
        <dsp:cNvSpPr/>
      </dsp:nvSpPr>
      <dsp:spPr>
        <a:xfrm>
          <a:off x="1505187" y="16307"/>
          <a:ext cx="5495686" cy="326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Grid supports six responsive breakpoints</a:t>
          </a:r>
          <a:endParaRPr lang="en-IN" sz="1500" b="0" kern="1200" dirty="0"/>
        </a:p>
      </dsp:txBody>
      <dsp:txXfrm>
        <a:off x="1505187" y="16307"/>
        <a:ext cx="5495686" cy="326146"/>
      </dsp:txXfrm>
    </dsp:sp>
    <dsp:sp modelId="{A49A232B-CD5E-4BDF-9D0D-0BD3E1FE23FB}">
      <dsp:nvSpPr>
        <dsp:cNvPr id="0" name=""/>
        <dsp:cNvSpPr/>
      </dsp:nvSpPr>
      <dsp:spPr>
        <a:xfrm>
          <a:off x="1400174" y="342454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DF14E-E6C7-4A7B-9574-40BCB14D30A6}">
      <dsp:nvSpPr>
        <dsp:cNvPr id="0" name=""/>
        <dsp:cNvSpPr/>
      </dsp:nvSpPr>
      <dsp:spPr>
        <a:xfrm>
          <a:off x="1505187" y="358761"/>
          <a:ext cx="5495686" cy="326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Containers center and horizontally pad your content</a:t>
          </a:r>
          <a:endParaRPr lang="en-IN" sz="1500" b="0" kern="1200" dirty="0"/>
        </a:p>
      </dsp:txBody>
      <dsp:txXfrm>
        <a:off x="1505187" y="358761"/>
        <a:ext cx="5495686" cy="326146"/>
      </dsp:txXfrm>
    </dsp:sp>
    <dsp:sp modelId="{CA944463-F7D6-4AC6-BD7D-A9D6E47E3E84}">
      <dsp:nvSpPr>
        <dsp:cNvPr id="0" name=""/>
        <dsp:cNvSpPr/>
      </dsp:nvSpPr>
      <dsp:spPr>
        <a:xfrm>
          <a:off x="1400174" y="684908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D950A-1A24-4BC4-87DB-D5F3E5137732}">
      <dsp:nvSpPr>
        <dsp:cNvPr id="0" name=""/>
        <dsp:cNvSpPr/>
      </dsp:nvSpPr>
      <dsp:spPr>
        <a:xfrm>
          <a:off x="1505187" y="701215"/>
          <a:ext cx="5495686" cy="326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Rows are wrappers for columns</a:t>
          </a:r>
          <a:endParaRPr lang="en-IN" sz="1500" b="0" kern="1200" dirty="0"/>
        </a:p>
      </dsp:txBody>
      <dsp:txXfrm>
        <a:off x="1505187" y="701215"/>
        <a:ext cx="5495686" cy="326146"/>
      </dsp:txXfrm>
    </dsp:sp>
    <dsp:sp modelId="{60C64830-E6A7-4E78-B7D9-E380B78E5CEA}">
      <dsp:nvSpPr>
        <dsp:cNvPr id="0" name=""/>
        <dsp:cNvSpPr/>
      </dsp:nvSpPr>
      <dsp:spPr>
        <a:xfrm>
          <a:off x="1400174" y="1027362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2717B-99E6-4F95-A533-912BED030A4F}">
      <dsp:nvSpPr>
        <dsp:cNvPr id="0" name=""/>
        <dsp:cNvSpPr/>
      </dsp:nvSpPr>
      <dsp:spPr>
        <a:xfrm>
          <a:off x="1505187" y="1043669"/>
          <a:ext cx="5495686" cy="326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Columns are incredibly flexible</a:t>
          </a:r>
          <a:endParaRPr lang="en-IN" sz="1500" b="0" kern="1200" dirty="0"/>
        </a:p>
      </dsp:txBody>
      <dsp:txXfrm>
        <a:off x="1505187" y="1043669"/>
        <a:ext cx="5495686" cy="326146"/>
      </dsp:txXfrm>
    </dsp:sp>
    <dsp:sp modelId="{C66A94B5-50B7-4C4C-B03C-CDA8092C4CFB}">
      <dsp:nvSpPr>
        <dsp:cNvPr id="0" name=""/>
        <dsp:cNvSpPr/>
      </dsp:nvSpPr>
      <dsp:spPr>
        <a:xfrm>
          <a:off x="1400174" y="1369816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29E38-F6DA-4E16-85D7-0FF7DC0FD16B}">
      <dsp:nvSpPr>
        <dsp:cNvPr id="0" name=""/>
        <dsp:cNvSpPr/>
      </dsp:nvSpPr>
      <dsp:spPr>
        <a:xfrm>
          <a:off x="1505187" y="1386123"/>
          <a:ext cx="5495686" cy="326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Gutters are also responsive and customizable</a:t>
          </a:r>
          <a:endParaRPr lang="en-IN" sz="1500" b="0" kern="1200" dirty="0"/>
        </a:p>
      </dsp:txBody>
      <dsp:txXfrm>
        <a:off x="1505187" y="1386123"/>
        <a:ext cx="5495686" cy="326146"/>
      </dsp:txXfrm>
    </dsp:sp>
    <dsp:sp modelId="{3BA74EEC-207C-41D8-BAEF-7E2CBA8A61F7}">
      <dsp:nvSpPr>
        <dsp:cNvPr id="0" name=""/>
        <dsp:cNvSpPr/>
      </dsp:nvSpPr>
      <dsp:spPr>
        <a:xfrm>
          <a:off x="1400174" y="1712270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B1C82-0E72-4C7A-97AE-7FC914F74E9E}">
      <dsp:nvSpPr>
        <dsp:cNvPr id="0" name=""/>
        <dsp:cNvSpPr/>
      </dsp:nvSpPr>
      <dsp:spPr>
        <a:xfrm>
          <a:off x="1505187" y="1728577"/>
          <a:ext cx="5495686" cy="326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Sass variables, maps, and mixins power the grid</a:t>
          </a:r>
          <a:endParaRPr lang="en-IN" sz="1500" b="0" kern="1200" dirty="0"/>
        </a:p>
      </dsp:txBody>
      <dsp:txXfrm>
        <a:off x="1505187" y="1728577"/>
        <a:ext cx="5495686" cy="326146"/>
      </dsp:txXfrm>
    </dsp:sp>
    <dsp:sp modelId="{BAC6F96F-9D7C-4818-9D96-55BCD38ACC1D}">
      <dsp:nvSpPr>
        <dsp:cNvPr id="0" name=""/>
        <dsp:cNvSpPr/>
      </dsp:nvSpPr>
      <dsp:spPr>
        <a:xfrm>
          <a:off x="1400174" y="2054724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D3EE4-2554-445D-A685-B1D7A2BC444F}">
      <dsp:nvSpPr>
        <dsp:cNvPr id="0" name=""/>
        <dsp:cNvSpPr/>
      </dsp:nvSpPr>
      <dsp:spPr>
        <a:xfrm>
          <a:off x="0" y="0"/>
          <a:ext cx="7000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62DE1-BABF-4DCE-8543-E6980AD0F3A3}">
      <dsp:nvSpPr>
        <dsp:cNvPr id="0" name=""/>
        <dsp:cNvSpPr/>
      </dsp:nvSpPr>
      <dsp:spPr>
        <a:xfrm>
          <a:off x="0" y="0"/>
          <a:ext cx="1400174" cy="207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How the Columns works -</a:t>
          </a:r>
          <a:endParaRPr lang="en-IN" sz="2600" kern="1200" dirty="0"/>
        </a:p>
      </dsp:txBody>
      <dsp:txXfrm>
        <a:off x="0" y="0"/>
        <a:ext cx="1400174" cy="2071158"/>
      </dsp:txXfrm>
    </dsp:sp>
    <dsp:sp modelId="{6C76C72A-11C8-4F22-BDB7-C55AB34C69FD}">
      <dsp:nvSpPr>
        <dsp:cNvPr id="0" name=""/>
        <dsp:cNvSpPr/>
      </dsp:nvSpPr>
      <dsp:spPr>
        <a:xfrm>
          <a:off x="1505187" y="32361"/>
          <a:ext cx="5495686" cy="64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Columns build on the grid’s flexbox architecture</a:t>
          </a:r>
          <a:endParaRPr lang="en-IN" sz="1800" b="0" kern="1200" dirty="0"/>
        </a:p>
      </dsp:txBody>
      <dsp:txXfrm>
        <a:off x="1505187" y="32361"/>
        <a:ext cx="5495686" cy="647236"/>
      </dsp:txXfrm>
    </dsp:sp>
    <dsp:sp modelId="{A49A232B-CD5E-4BDF-9D0D-0BD3E1FE23FB}">
      <dsp:nvSpPr>
        <dsp:cNvPr id="0" name=""/>
        <dsp:cNvSpPr/>
      </dsp:nvSpPr>
      <dsp:spPr>
        <a:xfrm>
          <a:off x="1400174" y="679598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DF14E-E6C7-4A7B-9574-40BCB14D30A6}">
      <dsp:nvSpPr>
        <dsp:cNvPr id="0" name=""/>
        <dsp:cNvSpPr/>
      </dsp:nvSpPr>
      <dsp:spPr>
        <a:xfrm>
          <a:off x="1505187" y="711960"/>
          <a:ext cx="5495686" cy="64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When building grid layouts, all content goes in columns</a:t>
          </a:r>
          <a:endParaRPr lang="en-IN" sz="1800" b="0" kern="1200" dirty="0"/>
        </a:p>
      </dsp:txBody>
      <dsp:txXfrm>
        <a:off x="1505187" y="711960"/>
        <a:ext cx="5495686" cy="647236"/>
      </dsp:txXfrm>
    </dsp:sp>
    <dsp:sp modelId="{CA944463-F7D6-4AC6-BD7D-A9D6E47E3E84}">
      <dsp:nvSpPr>
        <dsp:cNvPr id="0" name=""/>
        <dsp:cNvSpPr/>
      </dsp:nvSpPr>
      <dsp:spPr>
        <a:xfrm>
          <a:off x="1400174" y="1359197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D950A-1A24-4BC4-87DB-D5F3E5137732}">
      <dsp:nvSpPr>
        <dsp:cNvPr id="0" name=""/>
        <dsp:cNvSpPr/>
      </dsp:nvSpPr>
      <dsp:spPr>
        <a:xfrm>
          <a:off x="1505187" y="1391559"/>
          <a:ext cx="5495686" cy="64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Bootstrap includes predefined classes for creating fast, responsive layouts</a:t>
          </a:r>
          <a:endParaRPr lang="en-IN" sz="1800" b="0" kern="1200" dirty="0"/>
        </a:p>
      </dsp:txBody>
      <dsp:txXfrm>
        <a:off x="1505187" y="1391559"/>
        <a:ext cx="5495686" cy="647236"/>
      </dsp:txXfrm>
    </dsp:sp>
    <dsp:sp modelId="{60C64830-E6A7-4E78-B7D9-E380B78E5CEA}">
      <dsp:nvSpPr>
        <dsp:cNvPr id="0" name=""/>
        <dsp:cNvSpPr/>
      </dsp:nvSpPr>
      <dsp:spPr>
        <a:xfrm>
          <a:off x="1400174" y="2038796"/>
          <a:ext cx="5600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619E-A8BA-4765-ACD2-5FBB3D73D9A8}">
      <dsp:nvSpPr>
        <dsp:cNvPr id="0" name=""/>
        <dsp:cNvSpPr/>
      </dsp:nvSpPr>
      <dsp:spPr>
        <a:xfrm>
          <a:off x="0" y="527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3F0B1-FA0B-4911-BC46-8F5FB97340C0}">
      <dsp:nvSpPr>
        <dsp:cNvPr id="0" name=""/>
        <dsp:cNvSpPr/>
      </dsp:nvSpPr>
      <dsp:spPr>
        <a:xfrm>
          <a:off x="0" y="527"/>
          <a:ext cx="812800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pre-processing language which provides indented syntax (its own syntax) for CSS.</a:t>
          </a:r>
          <a:endParaRPr lang="en-IN" sz="2100" kern="1200" dirty="0"/>
        </a:p>
      </dsp:txBody>
      <dsp:txXfrm>
        <a:off x="0" y="527"/>
        <a:ext cx="8128000" cy="863600"/>
      </dsp:txXfrm>
    </dsp:sp>
    <dsp:sp modelId="{921DB72A-F807-4ECA-AEF6-5FFE1D25CA4B}">
      <dsp:nvSpPr>
        <dsp:cNvPr id="0" name=""/>
        <dsp:cNvSpPr/>
      </dsp:nvSpPr>
      <dsp:spPr>
        <a:xfrm>
          <a:off x="0" y="864127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89C7-92E3-477D-A97D-9D03B875AD9E}">
      <dsp:nvSpPr>
        <dsp:cNvPr id="0" name=""/>
        <dsp:cNvSpPr/>
      </dsp:nvSpPr>
      <dsp:spPr>
        <a:xfrm>
          <a:off x="0" y="864127"/>
          <a:ext cx="812800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Provides some features, which are used for creating stylesheets that allows writing code more efficiently and is easy to maintain.</a:t>
          </a:r>
          <a:endParaRPr lang="en-IN" sz="2100" kern="1200" dirty="0"/>
        </a:p>
      </dsp:txBody>
      <dsp:txXfrm>
        <a:off x="0" y="864127"/>
        <a:ext cx="8128000" cy="863600"/>
      </dsp:txXfrm>
    </dsp:sp>
    <dsp:sp modelId="{C6804435-C59A-4CD9-88D5-3689F3851F01}">
      <dsp:nvSpPr>
        <dsp:cNvPr id="0" name=""/>
        <dsp:cNvSpPr/>
      </dsp:nvSpPr>
      <dsp:spPr>
        <a:xfrm>
          <a:off x="0" y="1727728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54BB-78C4-4899-A217-777961EEA829}">
      <dsp:nvSpPr>
        <dsp:cNvPr id="0" name=""/>
        <dsp:cNvSpPr/>
      </dsp:nvSpPr>
      <dsp:spPr>
        <a:xfrm>
          <a:off x="0" y="1727728"/>
          <a:ext cx="812800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It is a super set of CSS, which means it contains all the features of CSS and is an open source pre-processor,</a:t>
          </a:r>
          <a:endParaRPr lang="en-IN" sz="2100" kern="1200" dirty="0"/>
        </a:p>
      </dsp:txBody>
      <dsp:txXfrm>
        <a:off x="0" y="1727728"/>
        <a:ext cx="8128000" cy="863600"/>
      </dsp:txXfrm>
    </dsp:sp>
    <dsp:sp modelId="{DD559C45-2C46-4F93-BC04-4E3557473A95}">
      <dsp:nvSpPr>
        <dsp:cNvPr id="0" name=""/>
        <dsp:cNvSpPr/>
      </dsp:nvSpPr>
      <dsp:spPr>
        <a:xfrm>
          <a:off x="0" y="259132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09C76-B533-44A3-92F5-42D4318F165A}">
      <dsp:nvSpPr>
        <dsp:cNvPr id="0" name=""/>
        <dsp:cNvSpPr/>
      </dsp:nvSpPr>
      <dsp:spPr>
        <a:xfrm>
          <a:off x="0" y="2591329"/>
          <a:ext cx="812800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Provides the document style in a good, structured format than flat CSS.</a:t>
          </a:r>
          <a:endParaRPr lang="en-IN" sz="2100" kern="1200" dirty="0"/>
        </a:p>
      </dsp:txBody>
      <dsp:txXfrm>
        <a:off x="0" y="2591329"/>
        <a:ext cx="8128000" cy="863600"/>
      </dsp:txXfrm>
    </dsp:sp>
    <dsp:sp modelId="{3A6510C3-91AE-4A60-84F7-F911C1889C60}">
      <dsp:nvSpPr>
        <dsp:cNvPr id="0" name=""/>
        <dsp:cNvSpPr/>
      </dsp:nvSpPr>
      <dsp:spPr>
        <a:xfrm>
          <a:off x="0" y="34549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1F436-06FB-4005-8F79-1A3611322DBC}">
      <dsp:nvSpPr>
        <dsp:cNvPr id="0" name=""/>
        <dsp:cNvSpPr/>
      </dsp:nvSpPr>
      <dsp:spPr>
        <a:xfrm>
          <a:off x="0" y="3454930"/>
          <a:ext cx="812800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Uses re-usable methods, logic statements and some of the built-in functions such as color manipulation, mathematics and parameter lists.</a:t>
          </a:r>
          <a:endParaRPr lang="en-IN" sz="2100" kern="1200" dirty="0"/>
        </a:p>
      </dsp:txBody>
      <dsp:txXfrm>
        <a:off x="0" y="3454930"/>
        <a:ext cx="8128000" cy="863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26AC5-E984-4274-8380-E880F771197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D5270-6823-418B-8FA0-74DD24CDE636}">
      <dsp:nvSpPr>
        <dsp:cNvPr id="0" name=""/>
        <dsp:cNvSpPr/>
      </dsp:nvSpPr>
      <dsp:spPr>
        <a:xfrm>
          <a:off x="0" y="0"/>
          <a:ext cx="1625600" cy="2290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 dirty="0"/>
            <a:t>Four Flow Control Rules:</a:t>
          </a:r>
          <a:endParaRPr lang="en-IN" sz="3500" kern="1200" dirty="0"/>
        </a:p>
      </dsp:txBody>
      <dsp:txXfrm>
        <a:off x="0" y="0"/>
        <a:ext cx="1625600" cy="2290233"/>
      </dsp:txXfrm>
    </dsp:sp>
    <dsp:sp modelId="{AF23D413-BF74-4C59-A2EC-8E3BBB77C1D9}">
      <dsp:nvSpPr>
        <dsp:cNvPr id="0" name=""/>
        <dsp:cNvSpPr/>
      </dsp:nvSpPr>
      <dsp:spPr>
        <a:xfrm>
          <a:off x="1747520" y="26922"/>
          <a:ext cx="6380480" cy="53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@if controls whether or not a block is evaluated.</a:t>
          </a:r>
          <a:endParaRPr lang="en-IN" sz="1600" kern="1200" dirty="0"/>
        </a:p>
      </dsp:txBody>
      <dsp:txXfrm>
        <a:off x="1747520" y="26922"/>
        <a:ext cx="6380480" cy="538450"/>
      </dsp:txXfrm>
    </dsp:sp>
    <dsp:sp modelId="{8ED0D87F-67BD-4194-B401-406FF659CAA9}">
      <dsp:nvSpPr>
        <dsp:cNvPr id="0" name=""/>
        <dsp:cNvSpPr/>
      </dsp:nvSpPr>
      <dsp:spPr>
        <a:xfrm>
          <a:off x="1625599" y="56537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AEE7C-4146-4E8E-96C7-19E9050C3DE6}">
      <dsp:nvSpPr>
        <dsp:cNvPr id="0" name=""/>
        <dsp:cNvSpPr/>
      </dsp:nvSpPr>
      <dsp:spPr>
        <a:xfrm>
          <a:off x="1747520" y="592295"/>
          <a:ext cx="6380480" cy="53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@each evaluates a block for each element in a list or each pair in a map.</a:t>
          </a:r>
          <a:endParaRPr lang="en-IN" sz="1600" kern="1200" dirty="0"/>
        </a:p>
      </dsp:txBody>
      <dsp:txXfrm>
        <a:off x="1747520" y="592295"/>
        <a:ext cx="6380480" cy="538450"/>
      </dsp:txXfrm>
    </dsp:sp>
    <dsp:sp modelId="{40334A68-4E43-4244-B19F-76B641CDF572}">
      <dsp:nvSpPr>
        <dsp:cNvPr id="0" name=""/>
        <dsp:cNvSpPr/>
      </dsp:nvSpPr>
      <dsp:spPr>
        <a:xfrm>
          <a:off x="1625599" y="113074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03FE2-7CD1-4CAC-995F-582D3C2D47BE}">
      <dsp:nvSpPr>
        <dsp:cNvPr id="0" name=""/>
        <dsp:cNvSpPr/>
      </dsp:nvSpPr>
      <dsp:spPr>
        <a:xfrm>
          <a:off x="1747520" y="1157669"/>
          <a:ext cx="6380480" cy="53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@for evaluates a block a certain number of times.</a:t>
          </a:r>
          <a:endParaRPr lang="en-IN" sz="1600" kern="1200" dirty="0"/>
        </a:p>
      </dsp:txBody>
      <dsp:txXfrm>
        <a:off x="1747520" y="1157669"/>
        <a:ext cx="6380480" cy="538450"/>
      </dsp:txXfrm>
    </dsp:sp>
    <dsp:sp modelId="{5AC391D8-EB4C-46A7-B2AD-C9A7299FC0F7}">
      <dsp:nvSpPr>
        <dsp:cNvPr id="0" name=""/>
        <dsp:cNvSpPr/>
      </dsp:nvSpPr>
      <dsp:spPr>
        <a:xfrm>
          <a:off x="1625599" y="169611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D44E1-56B4-4684-94E0-621975447360}">
      <dsp:nvSpPr>
        <dsp:cNvPr id="0" name=""/>
        <dsp:cNvSpPr/>
      </dsp:nvSpPr>
      <dsp:spPr>
        <a:xfrm>
          <a:off x="1747520" y="1723042"/>
          <a:ext cx="6380480" cy="53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@while evaluates a block until a certain condition is met.</a:t>
          </a:r>
          <a:endParaRPr lang="en-IN" sz="1600" kern="1200" dirty="0"/>
        </a:p>
      </dsp:txBody>
      <dsp:txXfrm>
        <a:off x="1747520" y="1723042"/>
        <a:ext cx="6380480" cy="538450"/>
      </dsp:txXfrm>
    </dsp:sp>
    <dsp:sp modelId="{613A66B6-3EFD-4EF0-929E-4AE5A28D31F7}">
      <dsp:nvSpPr>
        <dsp:cNvPr id="0" name=""/>
        <dsp:cNvSpPr/>
      </dsp:nvSpPr>
      <dsp:spPr>
        <a:xfrm>
          <a:off x="1625599" y="226149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B5B2-03FA-0217-DFC3-05DA5AE6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2155-0835-D466-8380-DA22BF5E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F3D7-78D4-DF21-AA69-45F5D8F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9E6E-32C8-8BC0-6712-2DD65C48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E2DE-02DD-9AEB-46BE-E2B67B6C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B86E-5550-08C7-FA79-1E7F0E0E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9DA97-642B-3657-4038-77A2C2D4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4E84-8F21-5221-8E23-C1100DBB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DE89-C77A-AB49-59D6-0B048047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7B68-6987-6E7F-778E-665945AC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845D9-79CA-6302-F004-436C94FDF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3572-1D24-2B01-DB90-7FCA7053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D1E0-D5ED-54C5-945B-24DD639F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FF34-0FFB-EC15-1D39-16B026FB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F539-851B-B0B2-7C48-628B92C5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9A23-D194-EC74-ABFA-878ACAA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E9FD-4DB8-E829-0BF0-9C807584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34FC-6DE6-6118-26B8-BFA2303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CD76-E201-2CF7-D08D-41FF50F2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277C-1C56-86B5-6AD3-342F0A1D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4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C378-0E0B-3ACF-970F-3487DEDA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6259-34B4-F18D-4634-4DE3A15D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C6DE-F831-A675-867E-7A643269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21F6-99EB-0243-8C58-38B44FBF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A4A2-FAC8-819C-0B32-81B10F4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EA39-64BA-4D85-D6ED-5CFA381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98-1C10-E89E-C74A-53383C834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17FA8-70E1-76F1-B596-99BA2579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A167-2F33-E957-E301-76E6E7E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06B7-1F7D-CADC-5B40-4367645E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11FE-477A-646A-34EF-8BD11E5C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F94F-4DFA-203D-411F-B987C7EE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73AF5-725D-B3B3-7FD1-CD1C6F6E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A131-9E66-BE6F-B5E9-4E1F5B43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4B9EC-5803-D9E9-5A3B-6B84C540D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FDCA5-CBC4-5BAA-60BC-4C6530248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A811-04C9-6281-0C7A-3B48F5BC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F269C-90B9-353B-D380-59D7A33E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2693C-4EB0-BD5C-A81A-4AA35B8B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716-7B91-76EC-0CC9-D1F36B78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A72F4-7639-6FD4-4498-983D5011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ABDF-537B-8883-FE57-4B8B4A4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F997-A4C8-448E-BB20-3286EDD1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9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236D-7EBC-4CD6-F59D-6C8CF64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5339-04A6-BDCB-DD5F-A97C6A39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6CB6-F39F-1BC4-67BE-1C579234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2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5972-3C2E-7796-32A8-4501A066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8861-2661-F877-EA55-FD4BD7E29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5228E-D21A-B154-DFB8-1D4EE52C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7D25F-EB23-9AA8-5EC9-00443CB8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66A1-1C0E-E6CE-7FE3-2E99E880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5CCF-EF13-8C8A-B87F-F224B1E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FD49-F2F3-D72E-A70D-595A4F4E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70CB6-6610-5111-3FA8-2A055A40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F8DDA-B7FB-6244-4B1B-6C293A86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A6C4-9543-922F-9055-73B6ECDB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A6F6C-292E-DA00-B08F-AB470833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79ED-81C8-AFCB-E34E-2975DD7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9CD29-6983-33D2-C181-E6D7FF05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304E9-5B11-F49E-3175-6FA026AE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182C-C6E2-A860-42A6-BF47CDDD3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EDB0-EDB1-4675-81B0-E73D43F8B90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0C64-B1A9-D949-2E9F-D8C2E7E27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D859-C881-BDBB-4C0F-87EB9330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204E-3E41-416A-93F1-7B0A2869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0A7-F933-9A98-D4F2-389E9C9E7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01141-C0E0-5374-D114-AB58F63A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Build Fast &amp; Responsive Sites</a:t>
            </a:r>
          </a:p>
        </p:txBody>
      </p:sp>
    </p:spTree>
    <p:extLst>
      <p:ext uri="{BB962C8B-B14F-4D97-AF65-F5344CB8AC3E}">
        <p14:creationId xmlns:p14="http://schemas.microsoft.com/office/powerpoint/2010/main" val="161761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Layout : Gutters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Gutters are the padding between your columns, used to responsively space and align content in the Bootstrap grid system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2595563" y="2963864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Gutters are the gaps between column content, created by horizontal padding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C2A19-742A-C14A-8FA8-8CDA0DD8E600}"/>
              </a:ext>
            </a:extLst>
          </p:cNvPr>
          <p:cNvSpPr/>
          <p:nvPr/>
        </p:nvSpPr>
        <p:spPr>
          <a:xfrm>
            <a:off x="2595563" y="4237040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Gutters start at 1.5rem (24px) wide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96E74-8782-B26C-13D6-B300C4B89AB2}"/>
              </a:ext>
            </a:extLst>
          </p:cNvPr>
          <p:cNvSpPr/>
          <p:nvPr/>
        </p:nvSpPr>
        <p:spPr>
          <a:xfrm>
            <a:off x="2595563" y="5510216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Gutters can be responsively adjusted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26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A9C4-4A2E-3F84-235A-90034C03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Typography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45A86D-0DB9-88FF-56F4-60A561271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1443"/>
              </p:ext>
            </p:extLst>
          </p:nvPr>
        </p:nvGraphicFramePr>
        <p:xfrm>
          <a:off x="2032000" y="1690688"/>
          <a:ext cx="8128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>
                  <a:extLst>
                    <a:ext uri="{9D8B030D-6E8A-4147-A177-3AD203B41FA5}">
                      <a16:colId xmlns:a16="http://schemas.microsoft.com/office/drawing/2014/main" val="3750525408"/>
                    </a:ext>
                  </a:extLst>
                </a:gridCol>
                <a:gridCol w="5835650">
                  <a:extLst>
                    <a:ext uri="{9D8B030D-6E8A-4147-A177-3AD203B41FA5}">
                      <a16:colId xmlns:a16="http://schemas.microsoft.com/office/drawing/2014/main" val="252489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1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h1 to 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Heading Classes. H1 being the highest font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display 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addition to traditional headings, headings to stand out.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8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 paragraph stand out by adding .lead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7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Blockquotes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quoting blocks of content from another source within your document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the default </a:t>
                      </a:r>
                      <a:r>
                        <a:rPr lang="en-US" dirty="0"/>
                        <a:t>list-style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left margin on list items (immediate children only)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apply the same styles as &lt;mark&gt;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apply the same styles as &lt;small&gt;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.text-decoration-underline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apply the same styles as &lt;u&gt;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.text-decoration-line-through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apply the same styles as &lt;s&gt;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9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2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 With Images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use CSS Classes for opting images into responsive behavior (so they never become wider than their parent) and add lightweight styles to them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2595563" y="2963864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in Bootstrap are made responsive with . This applies max-width: 100%; and height: auto; to the image so </a:t>
            </a:r>
            <a:r>
              <a:rPr lang="en-US" dirty="0" err="1"/>
              <a:t>timg</a:t>
            </a:r>
            <a:r>
              <a:rPr lang="en-US" dirty="0"/>
              <a:t>-fluid. hat it scales with the parent width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C2A19-742A-C14A-8FA8-8CDA0DD8E600}"/>
              </a:ext>
            </a:extLst>
          </p:cNvPr>
          <p:cNvSpPr/>
          <p:nvPr/>
        </p:nvSpPr>
        <p:spPr>
          <a:xfrm>
            <a:off x="2595563" y="4237040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use .</a:t>
            </a:r>
            <a:r>
              <a:rPr lang="en-US" dirty="0" err="1"/>
              <a:t>img</a:t>
            </a:r>
            <a:r>
              <a:rPr lang="en-US" dirty="0"/>
              <a:t>-thumbnail to give an image a rounded 1px border appearance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96E74-8782-B26C-13D6-B300C4B89AB2}"/>
              </a:ext>
            </a:extLst>
          </p:cNvPr>
          <p:cNvSpPr/>
          <p:nvPr/>
        </p:nvSpPr>
        <p:spPr>
          <a:xfrm>
            <a:off x="2595563" y="5510216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 images with the helper float classes or text alignment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38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 With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 base class .table to any &lt;table&gt;, then extend with optional modifier classes or custom styles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2595563" y="2735264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table styles are not inherited in Bootstrap, meaning any nested tables can be styled independent from the parent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AAF93FC-49A9-F114-1D4B-120249EE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49168"/>
              </p:ext>
            </p:extLst>
          </p:nvPr>
        </p:nvGraphicFramePr>
        <p:xfrm>
          <a:off x="1709737" y="3779840"/>
          <a:ext cx="87725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792">
                  <a:extLst>
                    <a:ext uri="{9D8B030D-6E8A-4147-A177-3AD203B41FA5}">
                      <a16:colId xmlns:a16="http://schemas.microsoft.com/office/drawing/2014/main" val="1467947419"/>
                    </a:ext>
                  </a:extLst>
                </a:gridCol>
                <a:gridCol w="6331733">
                  <a:extLst>
                    <a:ext uri="{9D8B030D-6E8A-4147-A177-3AD203B41FA5}">
                      <a16:colId xmlns:a16="http://schemas.microsoft.com/office/drawing/2014/main" val="2462515653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IN" dirty="0"/>
                        <a:t>Table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9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.table-striped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add zebra-striping to any table row within the &lt;</a:t>
                      </a:r>
                      <a:r>
                        <a:rPr lang="en-US" dirty="0" err="1"/>
                        <a:t>tbody</a:t>
                      </a:r>
                      <a:r>
                        <a:rPr lang="en-US" dirty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.table-striped-columns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add zebra-striping to any table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8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.table-hover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enable a hover state on table rows within a &lt;</a:t>
                      </a:r>
                      <a:r>
                        <a:rPr lang="en-US" dirty="0" err="1"/>
                        <a:t>tbody</a:t>
                      </a:r>
                      <a:r>
                        <a:rPr lang="en-US" dirty="0"/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.table-active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h</a:t>
                      </a:r>
                      <a:r>
                        <a:rPr lang="en-US" dirty="0" err="1"/>
                        <a:t>ighlight</a:t>
                      </a:r>
                      <a:r>
                        <a:rPr lang="en-US" dirty="0"/>
                        <a:t> a table row or cell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.table-bordered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borders on all sides of the table and cells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8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.table-responsive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m</a:t>
                      </a:r>
                      <a:r>
                        <a:rPr lang="en-US" dirty="0" err="1"/>
                        <a:t>ake</a:t>
                      </a:r>
                      <a:r>
                        <a:rPr lang="en-US" dirty="0"/>
                        <a:t> any table responsive across all viewports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1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0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3824288" y="1447800"/>
            <a:ext cx="7000874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Use Bootstrap’s custom button styles for actions in forms, dialogs, and more with support for multiple sizes, states, and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3824288" y="2339976"/>
            <a:ext cx="7000874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Provide contextual feedback messages for typical user actions with the handful of available and flexible alert messages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C2A19-742A-C14A-8FA8-8CDA0DD8E600}"/>
              </a:ext>
            </a:extLst>
          </p:cNvPr>
          <p:cNvSpPr/>
          <p:nvPr/>
        </p:nvSpPr>
        <p:spPr>
          <a:xfrm>
            <a:off x="3824288" y="3232152"/>
            <a:ext cx="7000874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ystem-ui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ustom progress bars featuring support for stacked bars, animated backgrounds, and text labels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96E74-8782-B26C-13D6-B300C4B89AB2}"/>
              </a:ext>
            </a:extLst>
          </p:cNvPr>
          <p:cNvSpPr/>
          <p:nvPr/>
        </p:nvSpPr>
        <p:spPr>
          <a:xfrm>
            <a:off x="3824288" y="4124328"/>
            <a:ext cx="7000874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Pagination to indicate a series of related content exists across multiple pages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22EFA-E1B3-3866-3942-315BAA30D757}"/>
              </a:ext>
            </a:extLst>
          </p:cNvPr>
          <p:cNvSpPr/>
          <p:nvPr/>
        </p:nvSpPr>
        <p:spPr>
          <a:xfrm>
            <a:off x="3824288" y="5063332"/>
            <a:ext cx="7000874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Bootstrap’s powerful, responsive navigation header, the navbar. Includes support for branding, navigation, and more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178B3-848E-BDB8-10EC-9CE545956E2C}"/>
              </a:ext>
            </a:extLst>
          </p:cNvPr>
          <p:cNvSpPr/>
          <p:nvPr/>
        </p:nvSpPr>
        <p:spPr>
          <a:xfrm>
            <a:off x="1757363" y="1447800"/>
            <a:ext cx="1938337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5ABF8-814C-891E-5D94-2DB237DED092}"/>
              </a:ext>
            </a:extLst>
          </p:cNvPr>
          <p:cNvSpPr/>
          <p:nvPr/>
        </p:nvSpPr>
        <p:spPr>
          <a:xfrm>
            <a:off x="1757363" y="2339976"/>
            <a:ext cx="1938337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55A63-8633-7C6C-33EA-D537E804661F}"/>
              </a:ext>
            </a:extLst>
          </p:cNvPr>
          <p:cNvSpPr/>
          <p:nvPr/>
        </p:nvSpPr>
        <p:spPr>
          <a:xfrm>
            <a:off x="1757363" y="4124328"/>
            <a:ext cx="1938337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Pagination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FAB68-4FE4-0B54-CE52-4050307927E3}"/>
              </a:ext>
            </a:extLst>
          </p:cNvPr>
          <p:cNvSpPr/>
          <p:nvPr/>
        </p:nvSpPr>
        <p:spPr>
          <a:xfrm>
            <a:off x="1757363" y="5063332"/>
            <a:ext cx="1938337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0E1D5-9A00-7ECE-460C-04646F429B28}"/>
              </a:ext>
            </a:extLst>
          </p:cNvPr>
          <p:cNvSpPr/>
          <p:nvPr/>
        </p:nvSpPr>
        <p:spPr>
          <a:xfrm>
            <a:off x="1757362" y="3232151"/>
            <a:ext cx="1938337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Progress Bar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219E5-CDE5-B5BB-6BA0-EBE53DFF87F0}"/>
              </a:ext>
            </a:extLst>
          </p:cNvPr>
          <p:cNvSpPr/>
          <p:nvPr/>
        </p:nvSpPr>
        <p:spPr>
          <a:xfrm>
            <a:off x="3824288" y="5908680"/>
            <a:ext cx="7000874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ystem-ui"/>
              </a:rPr>
              <a:t>Bootstrap’s JavaScript modal plugin to add dialogs to your site for lightboxes, user notifications, or completely custom content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6FF0D-3C30-D7DC-1D33-11DD8C56F587}"/>
              </a:ext>
            </a:extLst>
          </p:cNvPr>
          <p:cNvSpPr/>
          <p:nvPr/>
        </p:nvSpPr>
        <p:spPr>
          <a:xfrm>
            <a:off x="1757363" y="5908680"/>
            <a:ext cx="1938337" cy="63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34015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Bootstrap Icons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Free, high quality, open source icon library with over 1,600 icons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2595563" y="2963864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them with or without Bootstrap in any project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C2A19-742A-C14A-8FA8-8CDA0DD8E600}"/>
              </a:ext>
            </a:extLst>
          </p:cNvPr>
          <p:cNvSpPr/>
          <p:nvPr/>
        </p:nvSpPr>
        <p:spPr>
          <a:xfrm>
            <a:off x="2595563" y="4237040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npm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 bootstrap-icons</a:t>
            </a:r>
          </a:p>
        </p:txBody>
      </p:sp>
    </p:spTree>
    <p:extLst>
      <p:ext uri="{BB962C8B-B14F-4D97-AF65-F5344CB8AC3E}">
        <p14:creationId xmlns:p14="http://schemas.microsoft.com/office/powerpoint/2010/main" val="282371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332F-6473-7555-F52C-F31F02D23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BBA4C-9FBB-4214-5418-35AFAE1D4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Maintainable CSS</a:t>
            </a:r>
          </a:p>
        </p:txBody>
      </p:sp>
    </p:spTree>
    <p:extLst>
      <p:ext uri="{BB962C8B-B14F-4D97-AF65-F5344CB8AC3E}">
        <p14:creationId xmlns:p14="http://schemas.microsoft.com/office/powerpoint/2010/main" val="185257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2D4D-F886-977D-6D2D-38E7F38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SASS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22D36-FEC9-D6CB-B0D9-F3F8D939896D}"/>
              </a:ext>
            </a:extLst>
          </p:cNvPr>
          <p:cNvSpPr/>
          <p:nvPr/>
        </p:nvSpPr>
        <p:spPr>
          <a:xfrm>
            <a:off x="3176587" y="1500188"/>
            <a:ext cx="5838825" cy="106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Nowadays, </a:t>
            </a:r>
            <a:r>
              <a:rPr lang="en-US" dirty="0"/>
              <a:t>stylesheets are getting larger, more complex, and harder to maintain. SASS is the rescue.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9A523-CD6A-F7F1-CEA4-CBB183E1EC55}"/>
              </a:ext>
            </a:extLst>
          </p:cNvPr>
          <p:cNvSpPr/>
          <p:nvPr/>
        </p:nvSpPr>
        <p:spPr>
          <a:xfrm>
            <a:off x="3176587" y="2824164"/>
            <a:ext cx="5838825" cy="106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has features that don't exist in CSS yet like nesting, mixins, inheritance, and other goodies that help you write robust, maintainable CSS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E5A73-346C-A58C-A1D6-1FAFBBEB724C}"/>
              </a:ext>
            </a:extLst>
          </p:cNvPr>
          <p:cNvSpPr/>
          <p:nvPr/>
        </p:nvSpPr>
        <p:spPr>
          <a:xfrm>
            <a:off x="3176586" y="4148141"/>
            <a:ext cx="5838825" cy="106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(Syntactically Awesome Stylesheet) is a CSS pre-processor, which helps to reduce repetition with CSS and saves time.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EBBAB-E912-6BEE-0326-01B52AA13DED}"/>
              </a:ext>
            </a:extLst>
          </p:cNvPr>
          <p:cNvSpPr/>
          <p:nvPr/>
        </p:nvSpPr>
        <p:spPr>
          <a:xfrm>
            <a:off x="3176585" y="5472117"/>
            <a:ext cx="5838825" cy="106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install Sass on Windows, Mac, or Linux by downloading the package for your operating system by running the command –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sass -g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9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5D9A-FBAE-38A1-645F-771EC8F3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SASS?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498709-51E0-B944-746C-8D7989D97230}"/>
              </a:ext>
            </a:extLst>
          </p:cNvPr>
          <p:cNvGraphicFramePr/>
          <p:nvPr/>
        </p:nvGraphicFramePr>
        <p:xfrm>
          <a:off x="2032000" y="1819275"/>
          <a:ext cx="8128000" cy="43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66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838200" y="1943100"/>
            <a:ext cx="5838825" cy="77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variables as a way to store information that you want to reuse throughout your stylesheet.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838200" y="2938463"/>
            <a:ext cx="5838825" cy="77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You can store things like colors, font stacks, or any CSS value you think you'll want to reuse.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838200" y="3933826"/>
            <a:ext cx="5838825" cy="77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uses the $ symbol to make something a variable.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E59CF-F104-067A-BBBD-D1230944B72D}"/>
              </a:ext>
            </a:extLst>
          </p:cNvPr>
          <p:cNvSpPr/>
          <p:nvPr/>
        </p:nvSpPr>
        <p:spPr>
          <a:xfrm>
            <a:off x="838200" y="4929189"/>
            <a:ext cx="5838825" cy="77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variables can be extremely powerful when working with brand colors and keeping them consistent throughout the site.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221C1-8A1D-4383-82DA-BCF75D0C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2324100"/>
            <a:ext cx="4381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ECB9-F6FD-EC9D-34EB-423B2E82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Bootstrap?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824BD-6EB9-4179-2BDD-7207A0EAD127}"/>
              </a:ext>
            </a:extLst>
          </p:cNvPr>
          <p:cNvSpPr/>
          <p:nvPr/>
        </p:nvSpPr>
        <p:spPr>
          <a:xfrm>
            <a:off x="2595563" y="23383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is an open source product from Mark Otto and Jacob Thornton who were both employees at Twitter.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100DF-1669-AA12-E05F-B2BC4175D1C2}"/>
              </a:ext>
            </a:extLst>
          </p:cNvPr>
          <p:cNvSpPr/>
          <p:nvPr/>
        </p:nvSpPr>
        <p:spPr>
          <a:xfrm>
            <a:off x="2595563" y="346233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sleek, intuitive, and powerful mobile first front-end framework for faster and easier web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0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Nesting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838200" y="2219325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writing HTML you've probably noticed that it has a clear nested and visual hierarchy. CSS, on the other hand, doesn't.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838200" y="3214688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will let you nest your CSS selectors in a way that follows the same visual hierarchy of your HTML.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838200" y="4210051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aware that overly nested rules will result in over-qualified CSS that could prove hard to maintain and is generally considered bad practice.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47BEA-111B-436F-B942-67FDD5B5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614487"/>
            <a:ext cx="4257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3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Partials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838200" y="2219325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create partial Sass files that contain little snippets of CSS that you can include in other Sass files.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838200" y="3214688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partial is a Sass file named with a leading underscore. You might name it something like _</a:t>
            </a:r>
            <a:r>
              <a:rPr lang="en-US" dirty="0" err="1"/>
              <a:t>partial.scss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838200" y="4210051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underscore lets Sass know that the file is only a partial file and that it should not be generated into a CSS file.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47BEA-111B-436F-B942-67FDD5B5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2009775"/>
            <a:ext cx="4257675" cy="4119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3C0CD-1757-4C21-F1A4-3C55864ABB64}"/>
              </a:ext>
            </a:extLst>
          </p:cNvPr>
          <p:cNvSpPr txBox="1"/>
          <p:nvPr/>
        </p:nvSpPr>
        <p:spPr>
          <a:xfrm>
            <a:off x="8559555" y="164044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_</a:t>
            </a:r>
            <a:r>
              <a:rPr lang="en-IN" dirty="0" err="1"/>
              <a:t>partial.scss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1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3314700" y="2076450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provides many built-in modules which contain useful functions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3314700" y="3071813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modules can be loaded with the @use rule like any user-defined stylesheet, and their functions can be called like any other module member.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3314700" y="4067176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built-in module URLs begin with sass: to indicate that they're part of Sass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38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2212-6AF4-71A5-4A61-78331DEE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Built-in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72A872-6031-E28C-C6E1-F8B2432D633E}"/>
              </a:ext>
            </a:extLst>
          </p:cNvPr>
          <p:cNvSpPr/>
          <p:nvPr/>
        </p:nvSpPr>
        <p:spPr>
          <a:xfrm>
            <a:off x="1933574" y="1690688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sass:math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E3A7A-2473-295A-AF0A-34E5E7A833AA}"/>
              </a:ext>
            </a:extLst>
          </p:cNvPr>
          <p:cNvSpPr/>
          <p:nvPr/>
        </p:nvSpPr>
        <p:spPr>
          <a:xfrm>
            <a:off x="3895724" y="1690688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provides functions that operate on numbers.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D9E6B-DD32-EEE7-C5B7-9F54FD58A1BA}"/>
              </a:ext>
            </a:extLst>
          </p:cNvPr>
          <p:cNvSpPr/>
          <p:nvPr/>
        </p:nvSpPr>
        <p:spPr>
          <a:xfrm>
            <a:off x="1933574" y="2357438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sass:string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98314-8B62-F649-BC8A-D770B8318586}"/>
              </a:ext>
            </a:extLst>
          </p:cNvPr>
          <p:cNvSpPr/>
          <p:nvPr/>
        </p:nvSpPr>
        <p:spPr>
          <a:xfrm>
            <a:off x="3895724" y="2357438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makes it easy to combine, search, or split apart strings.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F1EDB-0937-7E7F-9711-F0A095016A0C}"/>
              </a:ext>
            </a:extLst>
          </p:cNvPr>
          <p:cNvSpPr/>
          <p:nvPr/>
        </p:nvSpPr>
        <p:spPr>
          <a:xfrm>
            <a:off x="1933574" y="3016251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sass:color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EC52A-45E4-B57F-0B2F-B1DA5A7C6646}"/>
              </a:ext>
            </a:extLst>
          </p:cNvPr>
          <p:cNvSpPr/>
          <p:nvPr/>
        </p:nvSpPr>
        <p:spPr>
          <a:xfrm>
            <a:off x="3895724" y="3016251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making it easy to build color themes.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693AB-3BFF-605D-F9F8-AD7E95B88853}"/>
              </a:ext>
            </a:extLst>
          </p:cNvPr>
          <p:cNvSpPr/>
          <p:nvPr/>
        </p:nvSpPr>
        <p:spPr>
          <a:xfrm>
            <a:off x="1933574" y="3683001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sass:list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C59E4-BAFA-B47D-8083-1B5259D1F54C}"/>
              </a:ext>
            </a:extLst>
          </p:cNvPr>
          <p:cNvSpPr/>
          <p:nvPr/>
        </p:nvSpPr>
        <p:spPr>
          <a:xfrm>
            <a:off x="3895724" y="3683001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lets you access and modify values in lists.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F471A-4A8A-E12E-93AA-415A1DEF7BD0}"/>
              </a:ext>
            </a:extLst>
          </p:cNvPr>
          <p:cNvSpPr/>
          <p:nvPr/>
        </p:nvSpPr>
        <p:spPr>
          <a:xfrm>
            <a:off x="1933574" y="4349751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sass:map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7EA92-4B06-4B39-9D81-BA18A1E7DF69}"/>
              </a:ext>
            </a:extLst>
          </p:cNvPr>
          <p:cNvSpPr/>
          <p:nvPr/>
        </p:nvSpPr>
        <p:spPr>
          <a:xfrm>
            <a:off x="3895724" y="4349751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makes it possible to look up the value associated with a key in a map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65EBF-B606-A0D4-0834-33AF3F415B88}"/>
              </a:ext>
            </a:extLst>
          </p:cNvPr>
          <p:cNvSpPr/>
          <p:nvPr/>
        </p:nvSpPr>
        <p:spPr>
          <a:xfrm>
            <a:off x="1933574" y="5016501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sass:selector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6C522-B942-DD66-D3C3-54A8C86543B1}"/>
              </a:ext>
            </a:extLst>
          </p:cNvPr>
          <p:cNvSpPr/>
          <p:nvPr/>
        </p:nvSpPr>
        <p:spPr>
          <a:xfrm>
            <a:off x="3895724" y="5016501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provides access to Sass’s powerful selector engine.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3359-CFAD-223B-F81E-C91F0247F513}"/>
              </a:ext>
            </a:extLst>
          </p:cNvPr>
          <p:cNvSpPr/>
          <p:nvPr/>
        </p:nvSpPr>
        <p:spPr>
          <a:xfrm>
            <a:off x="1933574" y="5675314"/>
            <a:ext cx="17811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sass:meta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CBF25-847B-BAE9-1958-47B1E840BBC6}"/>
              </a:ext>
            </a:extLst>
          </p:cNvPr>
          <p:cNvSpPr/>
          <p:nvPr/>
        </p:nvSpPr>
        <p:spPr>
          <a:xfrm>
            <a:off x="3895724" y="5675314"/>
            <a:ext cx="66103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exposes the details of Sass’s inner workings.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668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838200" y="2219325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don't have to write all your Sass in a single file. You can split it up however you want with the @use rule.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838200" y="3214688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@use rule loads another Sass file as a module, which means you can refer to its variables, mixins, and functions in your Sass file with a namespace based on the filename.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838200" y="4210051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 file will also include the CSS it generates in your compiled output.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91ED8-8657-C5C4-6C44-20AD4693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338262"/>
            <a:ext cx="51816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6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Mixins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838200" y="2219325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mixin lets you make groups of CSS declarations that you want to reuse throughout your site.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838200" y="3214688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helps keep your Sass very DRY. You can even pass in values to make your mixin more flexible.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838200" y="4210051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 file will also include the CSS it generates in your compiled output.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B446B-C141-4FD0-D06D-D8FA7F7769A2}"/>
              </a:ext>
            </a:extLst>
          </p:cNvPr>
          <p:cNvSpPr/>
          <p:nvPr/>
        </p:nvSpPr>
        <p:spPr>
          <a:xfrm>
            <a:off x="838199" y="5205414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you create your mixin, you can then use it as a CSS declaration starting with @include followed by the name of the mixin.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26A83-541B-593E-0B44-A5919E5C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828799"/>
            <a:ext cx="5029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3176587" y="1933575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@extend lets you share a set of CSS properties from one selector to another.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3176587" y="2928938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placeholder class is a special type of class that only prints when it is extended, and can help keep your compiled CSS neat and clean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3176587" y="3924301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CSS for placeholder classes will not be generated, till it is extended.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9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838200" y="2219325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has a handful of standard math operators like +, -, *, </a:t>
            </a:r>
            <a:r>
              <a:rPr lang="en-US" dirty="0" err="1"/>
              <a:t>math.div</a:t>
            </a:r>
            <a:r>
              <a:rPr lang="en-US" dirty="0"/>
              <a:t>(), and %.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838200" y="3214688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helps keep your Sass very DRY. You can even pass in values to make your mixin more flexible.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AB8D8-8ECA-31F4-3606-EF8951892A27}"/>
              </a:ext>
            </a:extLst>
          </p:cNvPr>
          <p:cNvSpPr/>
          <p:nvPr/>
        </p:nvSpPr>
        <p:spPr>
          <a:xfrm>
            <a:off x="838200" y="4210051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 file will also include the CSS it generates in your compiled output.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B446B-C141-4FD0-D06D-D8FA7F7769A2}"/>
              </a:ext>
            </a:extLst>
          </p:cNvPr>
          <p:cNvSpPr/>
          <p:nvPr/>
        </p:nvSpPr>
        <p:spPr>
          <a:xfrm>
            <a:off x="838199" y="5205414"/>
            <a:ext cx="5838825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you create your mixin, you can then use it as a CSS declaration starting with @include followed by the name of the mixin.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26A83-541B-593E-0B44-A5919E5C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828799"/>
            <a:ext cx="5029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26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3CCC-48E8-249E-6961-56C20CB9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SASS : Flow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034AC-6581-D9AF-18D4-244CA7F04310}"/>
              </a:ext>
            </a:extLst>
          </p:cNvPr>
          <p:cNvSpPr/>
          <p:nvPr/>
        </p:nvSpPr>
        <p:spPr>
          <a:xfrm>
            <a:off x="2032000" y="1690688"/>
            <a:ext cx="81280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 provides a number of at-rules that make it possible to control whether styles get emitted, or to emit them multiple times with small variations.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78F46-E7ED-BB21-7225-D170231A7E55}"/>
              </a:ext>
            </a:extLst>
          </p:cNvPr>
          <p:cNvSpPr/>
          <p:nvPr/>
        </p:nvSpPr>
        <p:spPr>
          <a:xfrm>
            <a:off x="2032000" y="2686051"/>
            <a:ext cx="81280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can also be used in mixins and functions to write small algorithms to make writing your Sass easier.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822BBC-2ADC-9AFC-BAE8-9CDB8533A6B2}"/>
              </a:ext>
            </a:extLst>
          </p:cNvPr>
          <p:cNvGraphicFramePr/>
          <p:nvPr/>
        </p:nvGraphicFramePr>
        <p:xfrm>
          <a:off x="2032000" y="3848100"/>
          <a:ext cx="8128000" cy="2290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474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159B-622A-C60C-4724-EFB42A85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AA1B6-286C-8043-DF58-0E4072932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READING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8A2BB-53AC-B8D9-294C-0C898696A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https://sass-lang.com/documentation</a:t>
            </a:r>
          </a:p>
          <a:p>
            <a:pPr lvl="0"/>
            <a:r>
              <a:rPr lang="en-IN" dirty="0"/>
              <a:t>https://www.tutorialspoint.com/sass/</a:t>
            </a:r>
          </a:p>
          <a:p>
            <a:pPr lvl="0"/>
            <a:r>
              <a:rPr lang="en-IN" dirty="0"/>
              <a:t>https://getbootstrap.com/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FD09A-0499-9A85-42CE-AC84BB2F5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VIDEO TUTORIAL 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98820-31B9-2BD5-BC99-18B245EA08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IN" sz="2800" dirty="0"/>
              <a:t>https://www.youtube.com/watch?v=_a5j7KoflTs</a:t>
            </a:r>
          </a:p>
          <a:p>
            <a:pPr lvl="0"/>
            <a:r>
              <a:rPr lang="en-IN" sz="2800" dirty="0"/>
              <a:t>https://www.youtube.com/watch?v=_kqN4hl9bGc&amp;list=PL4cUxeGkcC9jxJX7vojNVK-o8ubDZEcNb</a:t>
            </a:r>
          </a:p>
          <a:p>
            <a:pPr lvl="0"/>
            <a:r>
              <a:rPr lang="en-IN" sz="2800" dirty="0"/>
              <a:t>https://www.youtube.com/playlist?list=PL6n9fhu94yhXd4xnk-j5FGhHjUv1LsF0V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0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0858-597A-3A40-96B1-D574C747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Bootstrap 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AFF215-4F2A-A2A9-720C-5A89E6B74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66681"/>
              </p:ext>
            </p:extLst>
          </p:nvPr>
        </p:nvGraphicFramePr>
        <p:xfrm>
          <a:off x="2032000" y="1321858"/>
          <a:ext cx="8128000" cy="421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29D7-4A59-74A4-CB9A-EB6D442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Let’s Get Our Hands Dirty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069645-6ACE-D081-FABD-18FB46F99389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get started by including Bootstrap’s production-ready CSS and JavaScript via CDN without the need for any build steps.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79E4B2-F537-909F-82E9-0151B17CB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246697"/>
              </p:ext>
            </p:extLst>
          </p:nvPr>
        </p:nvGraphicFramePr>
        <p:xfrm>
          <a:off x="2032000" y="2833687"/>
          <a:ext cx="8128000" cy="353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53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ECE-21A9-7DAA-C7A7-66438C76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98750"/>
            <a:ext cx="5572125" cy="1325563"/>
          </a:xfrm>
        </p:spPr>
        <p:txBody>
          <a:bodyPr/>
          <a:lstStyle/>
          <a:p>
            <a:pPr algn="ctr"/>
            <a:r>
              <a:rPr lang="en-IN" dirty="0"/>
              <a:t>Bootstrap Functionalities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368986-572D-B838-CD22-824AC9E28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0646"/>
              </p:ext>
            </p:extLst>
          </p:nvPr>
        </p:nvGraphicFramePr>
        <p:xfrm>
          <a:off x="6851650" y="457200"/>
          <a:ext cx="4064000" cy="616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Layout : Breakpoints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Breakpoints are customizable widths that determine how your responsive layout behaves across device or viewport sizes in Bootstrap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E83313-8F47-B961-7252-30AB79F8E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42718"/>
              </p:ext>
            </p:extLst>
          </p:nvPr>
        </p:nvGraphicFramePr>
        <p:xfrm>
          <a:off x="2032000" y="3016251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599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7591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3697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2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≥768px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1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≥992px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≥1200px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5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Extra </a:t>
                      </a:r>
                      <a:r>
                        <a:rPr lang="en-IN" dirty="0" err="1"/>
                        <a:t>Extra</a:t>
                      </a:r>
                      <a:r>
                        <a:rPr lang="en-IN" dirty="0"/>
                        <a:t>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xxl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≥1400px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4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7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Layout :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 are a fundamental building block of Bootstrap that contain, pad, and align your content within a given device or viewport.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D92943-9848-392C-FF03-C5A103C6F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349962"/>
              </p:ext>
            </p:extLst>
          </p:nvPr>
        </p:nvGraphicFramePr>
        <p:xfrm>
          <a:off x="2032000" y="2819400"/>
          <a:ext cx="8128000" cy="331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42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Layout : Grid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Powerful mobile-first flexbox grid to build layouts of all shapes and sizes with twelve column system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2595563" y="2963864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Bootstrap’s grid system can adapt across all six default breakpoints, and any breakpoints you customize.</a:t>
            </a:r>
            <a:endParaRPr lang="en-IN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2FCDAC2-35EF-89CD-84B7-CAC1E1A6A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480402"/>
              </p:ext>
            </p:extLst>
          </p:nvPr>
        </p:nvGraphicFramePr>
        <p:xfrm>
          <a:off x="2595563" y="4131733"/>
          <a:ext cx="7000874" cy="207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72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5C4-2CED-EE16-B753-824E9D4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Layout : Columns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3CE3A-F4C5-3C6A-1A4A-E30BFC86FA18}"/>
              </a:ext>
            </a:extLst>
          </p:cNvPr>
          <p:cNvSpPr/>
          <p:nvPr/>
        </p:nvSpPr>
        <p:spPr>
          <a:xfrm>
            <a:off x="2595563" y="1690688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modify columns with a handful of options for alignment, ordering, and offsetting thanks to flexbox grid system.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F5427-A925-4DFA-86AF-8C9DFBE852A3}"/>
              </a:ext>
            </a:extLst>
          </p:cNvPr>
          <p:cNvSpPr/>
          <p:nvPr/>
        </p:nvSpPr>
        <p:spPr>
          <a:xfrm>
            <a:off x="2595563" y="2963864"/>
            <a:ext cx="7000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also use column classes to manage widths of non-grid elements</a:t>
            </a:r>
            <a:endParaRPr lang="en-IN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2FCDAC2-35EF-89CD-84B7-CAC1E1A6A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382936"/>
              </p:ext>
            </p:extLst>
          </p:nvPr>
        </p:nvGraphicFramePr>
        <p:xfrm>
          <a:off x="2595563" y="4131733"/>
          <a:ext cx="7000874" cy="207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5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2002</Words>
  <Application>Microsoft Office PowerPoint</Application>
  <PresentationFormat>Widescreen</PresentationFormat>
  <Paragraphs>235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system-ui</vt:lpstr>
      <vt:lpstr>Office Theme</vt:lpstr>
      <vt:lpstr>Bootstrap</vt:lpstr>
      <vt:lpstr>What is Bootstrap?</vt:lpstr>
      <vt:lpstr>Why Bootstrap ?</vt:lpstr>
      <vt:lpstr>Let’s Get Our Hands Dirty</vt:lpstr>
      <vt:lpstr>Bootstrap Functionalities</vt:lpstr>
      <vt:lpstr>Layout : Breakpoints</vt:lpstr>
      <vt:lpstr>Layout : Containers</vt:lpstr>
      <vt:lpstr>Layout : Grid System</vt:lpstr>
      <vt:lpstr>Layout : Columns</vt:lpstr>
      <vt:lpstr>Layout : Gutters</vt:lpstr>
      <vt:lpstr>Typography</vt:lpstr>
      <vt:lpstr>Working With Images</vt:lpstr>
      <vt:lpstr>Working With Tables</vt:lpstr>
      <vt:lpstr>Components</vt:lpstr>
      <vt:lpstr>Bootstrap Icons</vt:lpstr>
      <vt:lpstr>SASS</vt:lpstr>
      <vt:lpstr>What is SASS ?</vt:lpstr>
      <vt:lpstr>Why SASS?</vt:lpstr>
      <vt:lpstr>SASS : Variables</vt:lpstr>
      <vt:lpstr>SASS : Nesting</vt:lpstr>
      <vt:lpstr>SASS : Partials</vt:lpstr>
      <vt:lpstr>SASS : Modules</vt:lpstr>
      <vt:lpstr>SASS : Built-in Modules</vt:lpstr>
      <vt:lpstr>SASS : Modules</vt:lpstr>
      <vt:lpstr>SASS : Mixins</vt:lpstr>
      <vt:lpstr>SASS : Inheritance</vt:lpstr>
      <vt:lpstr>SASS : Operators</vt:lpstr>
      <vt:lpstr>SASS : Flow Control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Sumit Khandelwal</dc:creator>
  <cp:lastModifiedBy>lenovo</cp:lastModifiedBy>
  <cp:revision>9</cp:revision>
  <dcterms:created xsi:type="dcterms:W3CDTF">2022-05-29T10:48:52Z</dcterms:created>
  <dcterms:modified xsi:type="dcterms:W3CDTF">2023-09-25T07:28:05Z</dcterms:modified>
</cp:coreProperties>
</file>