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69" r:id="rId11"/>
    <p:sldId id="272" r:id="rId12"/>
    <p:sldId id="261" r:id="rId13"/>
    <p:sldId id="262" r:id="rId1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JCTS+PublicSans-Bold" panose="020B0604020202020204"/>
      <p:regular r:id="rId19"/>
    </p:embeddedFont>
    <p:embeddedFont>
      <p:font typeface="CFRUAJ+EBGaramond-Medium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PVLNNE+ArialMT" panose="020B0604020202020204"/>
      <p:regular r:id="rId22"/>
    </p:embeddedFont>
    <p:embeddedFont>
      <p:font typeface="RMKPBC+PublicSans-BoldItalic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45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teshbharati90/NM-DSCET-GROUP-0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6432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FJCTS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https://github.com/jiteshbharati90/NM-DSCET-GROUP-02</a:t>
            </a:r>
            <a:endParaRPr lang="en-IN" sz="1400" b="1" dirty="0">
              <a:solidFill>
                <a:schemeClr val="accent1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93953"/>
              </p:ext>
            </p:extLst>
          </p:nvPr>
        </p:nvGraphicFramePr>
        <p:xfrm>
          <a:off x="86729" y="2355726"/>
          <a:ext cx="4539023" cy="203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45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437428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987050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4850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Ayush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3538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Jitesh kumar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Prem Chapal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Rupesh Kumar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906</Words>
  <Application>Microsoft Office PowerPoint</Application>
  <PresentationFormat>On-screen Show (16:9)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PVLNNE+ArialMT</vt:lpstr>
      <vt:lpstr>KQGMTU+Arial-BoldMT</vt:lpstr>
      <vt:lpstr>CFRUAJ+EBGaramond-Medium</vt:lpstr>
      <vt:lpstr>Wingdings</vt:lpstr>
      <vt:lpstr>CFJCTS+PublicSans-Bold</vt:lpstr>
      <vt:lpstr>Arial</vt:lpstr>
      <vt:lpstr>RMKPBC+PublicSans-BoldItalic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Basant kumar</cp:lastModifiedBy>
  <cp:revision>6</cp:revision>
  <dcterms:modified xsi:type="dcterms:W3CDTF">2023-09-26T16:25:52Z</dcterms:modified>
</cp:coreProperties>
</file>