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69" r:id="rId11"/>
    <p:sldId id="272" r:id="rId12"/>
    <p:sldId id="261" r:id="rId13"/>
    <p:sldId id="262" r:id="rId1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JCTS+PublicSans-Bold" panose="020B0604020202020204"/>
      <p:regular r:id="rId19"/>
    </p:embeddedFont>
    <p:embeddedFont>
      <p:font typeface="CFRUAJ+EBGaramond-Medium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PVLNNE+ArialMT" panose="020B0604020202020204"/>
      <p:regular r:id="rId22"/>
    </p:embeddedFont>
    <p:embeddedFont>
      <p:font typeface="RMKPBC+PublicSans-BoldItalic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45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6432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FJCTS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https://github.com/jiteshbharati90/NM-DSCET-GROUP-02</a:t>
            </a:r>
            <a:endParaRPr lang="en-IN"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983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355726"/>
          <a:ext cx="4536504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D0FD945A0C05C07A1584691A99ED7A07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</a:t>
                      </a:r>
                      <a:r>
                        <a:rPr lang="en-IN" sz="1200" b="1" dirty="0" err="1"/>
                        <a:t>yush</a:t>
                      </a:r>
                      <a:r>
                        <a:rPr lang="en-IN" sz="1200" b="1" dirty="0"/>
                        <a:t>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CCB36296A81113C8B7D44FFB71480620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Jitesh Kumar Bharati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F2BEE71AD73BCC8BA0543721C05287F6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Prem </a:t>
                      </a:r>
                      <a:r>
                        <a:rPr lang="en-GB" sz="1200" b="1" dirty="0" err="1"/>
                        <a:t>Chaupal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31809C77679512C972C4B801F37DD994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Rupesh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02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916</Words>
  <Application>Microsoft Office PowerPoint</Application>
  <PresentationFormat>On-screen Show (16:9)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CFJCTS+PublicSans-Bold</vt:lpstr>
      <vt:lpstr>RMKPBC+PublicSans-BoldItalic</vt:lpstr>
      <vt:lpstr>Wingdings</vt:lpstr>
      <vt:lpstr>KQGMTU+Arial-BoldMT</vt:lpstr>
      <vt:lpstr>PVLNNE+ArialMT</vt:lpstr>
      <vt:lpstr>CFRUAJ+EBGaramond-Medium</vt:lpstr>
      <vt:lpstr>Calibri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ayush kumar</cp:lastModifiedBy>
  <cp:revision>7</cp:revision>
  <dcterms:modified xsi:type="dcterms:W3CDTF">2023-11-18T08:48:12Z</dcterms:modified>
</cp:coreProperties>
</file>