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7" r:id="rId3"/>
    <p:sldId id="259" r:id="rId4"/>
    <p:sldId id="263" r:id="rId5"/>
    <p:sldId id="265" r:id="rId6"/>
    <p:sldId id="266" r:id="rId7"/>
    <p:sldId id="267" r:id="rId8"/>
    <p:sldId id="278" r:id="rId9"/>
    <p:sldId id="262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FRUAJ+EBGaramond-Medium" panose="020B0604020202020204" charset="0"/>
      <p:regular r:id="rId16"/>
    </p:embeddedFont>
    <p:embeddedFont>
      <p:font typeface="KQGMTU+Arial-BoldMT" panose="020B0604020202020204" charset="0"/>
      <p:regular r:id="rId17"/>
    </p:embeddedFont>
    <p:embeddedFont>
      <p:font typeface="Public Sans" panose="020B0604020202020204" charset="0"/>
      <p:regular r:id="rId18"/>
      <p:bold r:id="rId19"/>
      <p:italic r:id="rId20"/>
      <p:boldItalic r:id="rId21"/>
    </p:embeddedFont>
    <p:embeddedFont>
      <p:font typeface="PVLNNE+ArialMT" panose="020B0604020202020204" charset="0"/>
      <p:regular r:id="rId22"/>
    </p:embeddedFont>
    <p:embeddedFont>
      <p:font typeface="RMKPBC+PublicSans-BoldItalic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g/wVzJmyMG5kAbdOVI1pDzc0Y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78" y="120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8556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4820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526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2131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4" name="Google Shape;3704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3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jp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jp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jp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1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4" r:id="rId54"/>
    <p:sldLayoutId id="2147483705" r:id="rId55"/>
    <p:sldLayoutId id="2147483706" r:id="rId56"/>
    <p:sldLayoutId id="2147483707" r:id="rId57"/>
    <p:sldLayoutId id="2147483708" r:id="rId58"/>
    <p:sldLayoutId id="2147483709" r:id="rId59"/>
    <p:sldLayoutId id="2147483710" r:id="rId60"/>
    <p:sldLayoutId id="2147483711" r:id="rId61"/>
    <p:sldLayoutId id="2147483712" r:id="rId62"/>
    <p:sldLayoutId id="2147483713" r:id="rId63"/>
    <p:sldLayoutId id="2147483714" r:id="rId64"/>
    <p:sldLayoutId id="2147483715" r:id="rId65"/>
    <p:sldLayoutId id="2147483716" r:id="rId66"/>
    <p:sldLayoutId id="2147483717" r:id="rId67"/>
    <p:sldLayoutId id="2147483719" r:id="rId68"/>
    <p:sldLayoutId id="2147483720" r:id="rId69"/>
    <p:sldLayoutId id="2147483721" r:id="rId70"/>
    <p:sldLayoutId id="2147483722" r:id="rId71"/>
    <p:sldLayoutId id="2147483723" r:id="rId72"/>
    <p:sldLayoutId id="2147483724" r:id="rId73"/>
    <p:sldLayoutId id="2147483725" r:id="rId74"/>
    <p:sldLayoutId id="2147483726" r:id="rId75"/>
    <p:sldLayoutId id="2147483727" r:id="rId76"/>
    <p:sldLayoutId id="2147483728" r:id="rId77"/>
    <p:sldLayoutId id="2147483729" r:id="rId78"/>
    <p:sldLayoutId id="2147483730" r:id="rId79"/>
    <p:sldLayoutId id="2147483731" r:id="rId80"/>
    <p:sldLayoutId id="2147483732" r:id="rId81"/>
    <p:sldLayoutId id="2147483733" r:id="rId82"/>
    <p:sldLayoutId id="2147483734" r:id="rId83"/>
    <p:sldLayoutId id="2147483735" r:id="rId84"/>
    <p:sldLayoutId id="2147483736" r:id="rId85"/>
    <p:sldLayoutId id="2147483737" r:id="rId86"/>
    <p:sldLayoutId id="2147483738" r:id="rId87"/>
    <p:sldLayoutId id="2147483739" r:id="rId88"/>
    <p:sldLayoutId id="2147483740" r:id="rId89"/>
    <p:sldLayoutId id="2147483741" r:id="rId90"/>
    <p:sldLayoutId id="2147483742" r:id="rId91"/>
    <p:sldLayoutId id="2147483743" r:id="rId92"/>
    <p:sldLayoutId id="2147483744" r:id="rId93"/>
    <p:sldLayoutId id="2147483745" r:id="rId94"/>
    <p:sldLayoutId id="2147483746" r:id="rId95"/>
    <p:sldLayoutId id="2147483747" r:id="rId96"/>
    <p:sldLayoutId id="2147483748" r:id="rId97"/>
    <p:sldLayoutId id="2147483749" r:id="rId98"/>
    <p:sldLayoutId id="2147483750" r:id="rId99"/>
    <p:sldLayoutId id="2147483751" r:id="rId100"/>
    <p:sldLayoutId id="2147483752" r:id="rId101"/>
    <p:sldLayoutId id="2147483753" r:id="rId102"/>
    <p:sldLayoutId id="2147483754" r:id="rId103"/>
    <p:sldLayoutId id="2147483755" r:id="rId104"/>
    <p:sldLayoutId id="2147483756" r:id="rId105"/>
    <p:sldLayoutId id="2147483757" r:id="rId106"/>
    <p:sldLayoutId id="2147483758" r:id="rId107"/>
    <p:sldLayoutId id="2147483759" r:id="rId108"/>
    <p:sldLayoutId id="2147483760" r:id="rId109"/>
    <p:sldLayoutId id="2147483761" r:id="rId110"/>
    <p:sldLayoutId id="2147483762" r:id="rId111"/>
    <p:sldLayoutId id="2147483763" r:id="rId112"/>
    <p:sldLayoutId id="2147483764" r:id="rId113"/>
    <p:sldLayoutId id="2147483765" r:id="rId114"/>
    <p:sldLayoutId id="2147483884" r:id="rId1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“Food Delivery website”</a:t>
            </a:r>
            <a:endParaRPr dirty="0"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52983" y="0"/>
            <a:ext cx="9180512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8234" y="1330152"/>
            <a:ext cx="3242766" cy="222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  full stack development project with 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1641748-F7D6-C321-B7FB-D45C9F8AF1E7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2355726"/>
          <a:ext cx="4536504" cy="2367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89843633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36014519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296362446"/>
                    </a:ext>
                  </a:extLst>
                </a:gridCol>
              </a:tblGrid>
              <a:tr h="39351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LMS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88227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r>
                        <a:rPr lang="en-IN" sz="1200" b="1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D0FD945A0C05C07A1584691A99ED7A07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A</a:t>
                      </a:r>
                      <a:r>
                        <a:rPr lang="en-IN" sz="1200" b="1" dirty="0" err="1"/>
                        <a:t>yush</a:t>
                      </a:r>
                      <a:r>
                        <a:rPr lang="en-IN" sz="1200" b="1" dirty="0"/>
                        <a:t>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02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76377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CCB36296A81113C8B7D44FFB71480620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Jitesh Kumar Bharati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02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54038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F2BEE71AD73BCC8BA0543721C05287F6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Prem </a:t>
                      </a:r>
                      <a:r>
                        <a:rPr lang="en-GB" sz="1200" b="1" dirty="0" err="1"/>
                        <a:t>Chaupal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02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63728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31809C77679512C972C4B801F37DD994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Rupesh Kumar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02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152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7E5DB9A-2C6F-6E45-9D1A-221F0756E4CE}"/>
              </a:ext>
            </a:extLst>
          </p:cNvPr>
          <p:cNvSpPr txBox="1"/>
          <p:nvPr/>
        </p:nvSpPr>
        <p:spPr>
          <a:xfrm flipH="1">
            <a:off x="107504" y="777287"/>
            <a:ext cx="3692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/>
                </a:solidFill>
              </a:rPr>
              <a:t>Food delivery website</a:t>
            </a:r>
            <a:endParaRPr lang="en-IN" sz="20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7CC93F-DDF7-4BDC-04D8-C627F84C2A68}"/>
              </a:ext>
            </a:extLst>
          </p:cNvPr>
          <p:cNvSpPr txBox="1"/>
          <p:nvPr/>
        </p:nvSpPr>
        <p:spPr>
          <a:xfrm>
            <a:off x="1573790" y="211296"/>
            <a:ext cx="5723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1600" b="1" dirty="0">
                <a:solidFill>
                  <a:schemeClr val="accent4"/>
                </a:solidFill>
              </a:rPr>
              <a:t>Integrate the APIs to frontend to ensure the dynamic feature of website</a:t>
            </a:r>
          </a:p>
          <a:p>
            <a:endParaRPr lang="en-IN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DDCDB-D7A8-35D3-650A-C3FC232D1594}"/>
              </a:ext>
            </a:extLst>
          </p:cNvPr>
          <p:cNvSpPr txBox="1"/>
          <p:nvPr/>
        </p:nvSpPr>
        <p:spPr>
          <a:xfrm>
            <a:off x="907114" y="1158483"/>
            <a:ext cx="65100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Let's go step by step to integrate APIs into your React frontend for a dynamic experience.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Set the Server's Base URL:</a:t>
            </a:r>
          </a:p>
          <a:p>
            <a:r>
              <a:rPr lang="en-GB" sz="1200" dirty="0"/>
              <a:t>In your withDataFetching.js file, define the base URL of your server:</a:t>
            </a:r>
          </a:p>
          <a:p>
            <a:endParaRPr lang="en-GB" sz="1200" dirty="0"/>
          </a:p>
          <a:p>
            <a:r>
              <a:rPr lang="en-GB" sz="1200" b="1" dirty="0"/>
              <a:t>// </a:t>
            </a:r>
            <a:r>
              <a:rPr lang="en-GB" sz="1200" b="1" dirty="0" err="1"/>
              <a:t>higherOrderComponents</a:t>
            </a:r>
            <a:r>
              <a:rPr lang="en-GB" sz="1200" b="1" dirty="0"/>
              <a:t>/withDataFetching.js</a:t>
            </a:r>
          </a:p>
          <a:p>
            <a:endParaRPr lang="en-GB" sz="1200" b="1" dirty="0"/>
          </a:p>
          <a:p>
            <a:r>
              <a:rPr lang="en-GB" sz="1200" dirty="0" err="1"/>
              <a:t>const</a:t>
            </a:r>
            <a:r>
              <a:rPr lang="en-GB" sz="1200" dirty="0"/>
              <a:t> </a:t>
            </a:r>
            <a:r>
              <a:rPr lang="en-GB" sz="1200" dirty="0" err="1"/>
              <a:t>baseURL</a:t>
            </a:r>
            <a:r>
              <a:rPr lang="en-GB" sz="1200" dirty="0"/>
              <a:t> = 'https://api.yourserver.com';</a:t>
            </a:r>
          </a:p>
          <a:p>
            <a:endParaRPr lang="en-GB" sz="1200" dirty="0"/>
          </a:p>
          <a:p>
            <a:r>
              <a:rPr lang="en-GB" sz="1200" dirty="0" err="1"/>
              <a:t>const</a:t>
            </a:r>
            <a:r>
              <a:rPr lang="en-GB" sz="1200" dirty="0"/>
              <a:t> </a:t>
            </a:r>
            <a:r>
              <a:rPr lang="en-GB" sz="1200" dirty="0" err="1"/>
              <a:t>withDataFetching</a:t>
            </a:r>
            <a:r>
              <a:rPr lang="en-GB" sz="1200" dirty="0"/>
              <a:t> = (</a:t>
            </a:r>
            <a:r>
              <a:rPr lang="en-GB" sz="1200" dirty="0" err="1"/>
              <a:t>WrappedComponent</a:t>
            </a:r>
            <a:r>
              <a:rPr lang="en-GB" sz="1200" dirty="0"/>
              <a:t>, endpoint) =&gt; {</a:t>
            </a:r>
          </a:p>
          <a:p>
            <a:r>
              <a:rPr lang="en-GB" sz="1200" dirty="0"/>
              <a:t>  return () =&gt; {</a:t>
            </a:r>
          </a:p>
          <a:p>
            <a:r>
              <a:rPr lang="en-GB" sz="1200" dirty="0"/>
              <a:t>    // ... (rest of the code remains the same)</a:t>
            </a:r>
          </a:p>
          <a:p>
            <a:r>
              <a:rPr lang="en-GB" sz="1200" dirty="0"/>
              <a:t>  };</a:t>
            </a:r>
          </a:p>
          <a:p>
            <a:r>
              <a:rPr lang="en-GB" sz="1200" dirty="0"/>
              <a:t>};</a:t>
            </a:r>
          </a:p>
          <a:p>
            <a:endParaRPr lang="en-GB" sz="1200" dirty="0"/>
          </a:p>
          <a:p>
            <a:r>
              <a:rPr lang="en-GB" sz="1200" dirty="0"/>
              <a:t>export default </a:t>
            </a:r>
            <a:r>
              <a:rPr lang="en-GB" sz="1200" dirty="0" err="1"/>
              <a:t>withDataFetching</a:t>
            </a:r>
            <a:r>
              <a:rPr lang="en-GB" sz="1200" dirty="0"/>
              <a:t>;</a:t>
            </a:r>
          </a:p>
          <a:p>
            <a:endParaRPr lang="en-IN" sz="1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7CC93F-DDF7-4BDC-04D8-C627F84C2A68}"/>
              </a:ext>
            </a:extLst>
          </p:cNvPr>
          <p:cNvSpPr txBox="1"/>
          <p:nvPr/>
        </p:nvSpPr>
        <p:spPr>
          <a:xfrm>
            <a:off x="807557" y="157520"/>
            <a:ext cx="7100262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GB" sz="1800" b="1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b="1">
                <a:solidFill>
                  <a:schemeClr val="bg2">
                    <a:lumMod val="60000"/>
                    <a:lumOff val="40000"/>
                  </a:schemeClr>
                </a:solidFill>
              </a:rPr>
              <a:t>Design </a:t>
            </a:r>
            <a:r>
              <a:rPr lang="en-GB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API Calls for Each Element:</a:t>
            </a:r>
          </a:p>
          <a:p>
            <a:r>
              <a:rPr lang="en-GB" sz="1200" dirty="0"/>
              <a:t>Design API calls in your withDataFetching.js file for each element (e.g., restaurants, cart, etc.). Update the endpoints accordingly:</a:t>
            </a:r>
          </a:p>
          <a:p>
            <a:endParaRPr lang="en-GB" sz="1200" dirty="0"/>
          </a:p>
          <a:p>
            <a:r>
              <a:rPr lang="en-IN" sz="1050" b="1" dirty="0"/>
              <a:t>// </a:t>
            </a:r>
            <a:r>
              <a:rPr lang="en-IN" sz="1050" b="1" dirty="0" err="1"/>
              <a:t>higherOrderComponents</a:t>
            </a:r>
            <a:r>
              <a:rPr lang="en-IN" sz="1050" b="1" dirty="0"/>
              <a:t>/withDataFetching.js</a:t>
            </a:r>
          </a:p>
          <a:p>
            <a:endParaRPr lang="en-IN" sz="1050" b="1" dirty="0"/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withDataFetching</a:t>
            </a:r>
            <a:r>
              <a:rPr lang="en-IN" sz="1200" dirty="0"/>
              <a:t> = (</a:t>
            </a:r>
            <a:r>
              <a:rPr lang="en-IN" sz="1200" dirty="0" err="1"/>
              <a:t>WrappedComponent</a:t>
            </a:r>
            <a:r>
              <a:rPr lang="en-IN" sz="1200" dirty="0"/>
              <a:t>, endpoint) =&gt; {</a:t>
            </a:r>
          </a:p>
          <a:p>
            <a:r>
              <a:rPr lang="en-IN" sz="1200" dirty="0"/>
              <a:t>  return ()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[data, </a:t>
            </a:r>
            <a:r>
              <a:rPr lang="en-IN" sz="1200" dirty="0" err="1"/>
              <a:t>setData</a:t>
            </a:r>
            <a:r>
              <a:rPr lang="en-IN" sz="1200" dirty="0"/>
              <a:t>] = </a:t>
            </a:r>
            <a:r>
              <a:rPr lang="en-IN" sz="1200" dirty="0" err="1"/>
              <a:t>useState</a:t>
            </a:r>
            <a:r>
              <a:rPr lang="en-IN" sz="1200" dirty="0"/>
              <a:t>([]);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[loading, </a:t>
            </a:r>
            <a:r>
              <a:rPr lang="en-IN" sz="1200" dirty="0" err="1"/>
              <a:t>setLoading</a:t>
            </a:r>
            <a:r>
              <a:rPr lang="en-IN" sz="1200" dirty="0"/>
              <a:t>] = </a:t>
            </a:r>
            <a:r>
              <a:rPr lang="en-IN" sz="1200" dirty="0" err="1"/>
              <a:t>useState</a:t>
            </a:r>
            <a:r>
              <a:rPr lang="en-IN" sz="1200" dirty="0"/>
              <a:t>(true);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[error, </a:t>
            </a:r>
            <a:r>
              <a:rPr lang="en-IN" sz="1200" dirty="0" err="1"/>
              <a:t>setError</a:t>
            </a:r>
            <a:r>
              <a:rPr lang="en-IN" sz="1200" dirty="0"/>
              <a:t>] = </a:t>
            </a:r>
            <a:r>
              <a:rPr lang="en-IN" sz="1200" dirty="0" err="1"/>
              <a:t>useState</a:t>
            </a:r>
            <a:r>
              <a:rPr lang="en-IN" sz="1200" dirty="0"/>
              <a:t>(‘’);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useEffect</a:t>
            </a:r>
            <a:r>
              <a:rPr lang="en-IN" sz="1200" dirty="0"/>
              <a:t>(() =&gt; {</a:t>
            </a:r>
          </a:p>
          <a:p>
            <a:r>
              <a:rPr lang="en-IN" sz="1200" dirty="0"/>
              <a:t>  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fetchData</a:t>
            </a:r>
            <a:r>
              <a:rPr lang="en-IN" sz="1200" dirty="0"/>
              <a:t> = async () =&gt; {</a:t>
            </a:r>
          </a:p>
          <a:p>
            <a:r>
              <a:rPr lang="en-IN" sz="1200" dirty="0"/>
              <a:t>        try {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const</a:t>
            </a:r>
            <a:r>
              <a:rPr lang="en-IN" sz="1200" dirty="0"/>
              <a:t> response = await fetch(`${</a:t>
            </a:r>
            <a:r>
              <a:rPr lang="en-IN" sz="1200" dirty="0" err="1"/>
              <a:t>baseURL</a:t>
            </a:r>
            <a:r>
              <a:rPr lang="en-IN" sz="1200" dirty="0"/>
              <a:t>}/${endpoint}`);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const</a:t>
            </a:r>
            <a:r>
              <a:rPr lang="en-IN" sz="1200" dirty="0"/>
              <a:t> result = await </a:t>
            </a:r>
            <a:r>
              <a:rPr lang="en-IN" sz="1200" dirty="0" err="1"/>
              <a:t>response.json</a:t>
            </a:r>
            <a:r>
              <a:rPr lang="en-IN" sz="1200" dirty="0"/>
              <a:t>();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setData</a:t>
            </a:r>
            <a:r>
              <a:rPr lang="en-IN" sz="1200" dirty="0"/>
              <a:t>(result);</a:t>
            </a:r>
          </a:p>
          <a:p>
            <a:r>
              <a:rPr lang="en-IN" sz="1200" dirty="0"/>
              <a:t>        } catch (error) {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setError</a:t>
            </a:r>
            <a:r>
              <a:rPr lang="en-IN" sz="1200" dirty="0"/>
              <a:t>('Error fetching data');</a:t>
            </a:r>
          </a:p>
          <a:p>
            <a:r>
              <a:rPr lang="en-IN" sz="1200" dirty="0"/>
              <a:t>        } finally {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setLoading</a:t>
            </a:r>
            <a:r>
              <a:rPr lang="en-IN" sz="1200" dirty="0"/>
              <a:t>(false);</a:t>
            </a:r>
          </a:p>
          <a:p>
            <a:r>
              <a:rPr lang="en-IN" sz="1200" dirty="0"/>
              <a:t>        }</a:t>
            </a:r>
          </a:p>
          <a:p>
            <a:r>
              <a:rPr lang="en-IN" sz="1200" dirty="0"/>
              <a:t>}; </a:t>
            </a:r>
          </a:p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9871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7CC93F-DDF7-4BDC-04D8-C627F84C2A68}"/>
              </a:ext>
            </a:extLst>
          </p:cNvPr>
          <p:cNvSpPr txBox="1"/>
          <p:nvPr/>
        </p:nvSpPr>
        <p:spPr>
          <a:xfrm>
            <a:off x="814388" y="215224"/>
            <a:ext cx="73744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/>
              <a:t>fetchData</a:t>
            </a:r>
            <a:r>
              <a:rPr lang="en-IN" sz="1200" dirty="0"/>
              <a:t>();</a:t>
            </a:r>
          </a:p>
          <a:p>
            <a:r>
              <a:rPr lang="en-IN" sz="1200" dirty="0"/>
              <a:t>    }, [endpoint]);</a:t>
            </a:r>
          </a:p>
          <a:p>
            <a:r>
              <a:rPr lang="en-IN" sz="1200" dirty="0"/>
              <a:t>return &lt;</a:t>
            </a:r>
            <a:r>
              <a:rPr lang="en-IN" sz="1200" dirty="0" err="1"/>
              <a:t>WrappedComponent</a:t>
            </a:r>
            <a:r>
              <a:rPr lang="en-IN" sz="1200" dirty="0"/>
              <a:t> data={data} loading={loading} error={error} /&gt;;</a:t>
            </a:r>
          </a:p>
          <a:p>
            <a:r>
              <a:rPr lang="en-IN" sz="1200" dirty="0"/>
              <a:t>  };</a:t>
            </a:r>
          </a:p>
          <a:p>
            <a:r>
              <a:rPr lang="en-IN" sz="1200" dirty="0"/>
              <a:t>};export default </a:t>
            </a:r>
            <a:r>
              <a:rPr lang="en-IN" sz="1200" dirty="0" err="1"/>
              <a:t>withDataFetching</a:t>
            </a:r>
            <a:r>
              <a:rPr lang="en-IN" sz="12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Handle Errors in the Output:</a:t>
            </a:r>
          </a:p>
          <a:p>
            <a:r>
              <a:rPr lang="en-GB" sz="1200" dirty="0">
                <a:solidFill>
                  <a:schemeClr val="tx1"/>
                </a:solidFill>
              </a:rPr>
              <a:t>Errors are handled in the </a:t>
            </a:r>
            <a:r>
              <a:rPr lang="en-GB" sz="1200" dirty="0" err="1">
                <a:solidFill>
                  <a:schemeClr val="tx1"/>
                </a:solidFill>
              </a:rPr>
              <a:t>withDataFetching</a:t>
            </a:r>
            <a:r>
              <a:rPr lang="en-GB" sz="1200" dirty="0">
                <a:solidFill>
                  <a:schemeClr val="tx1"/>
                </a:solidFill>
              </a:rPr>
              <a:t> HOC. The error state is updated in case of a fetch error, and you can render an appropriate error message in your components.</a:t>
            </a:r>
          </a:p>
          <a:p>
            <a:endParaRPr lang="en-GB" sz="1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4. Render Output of APIs to Different Components:</a:t>
            </a:r>
          </a:p>
          <a:p>
            <a:r>
              <a:rPr lang="en-GB" sz="1200" dirty="0">
                <a:solidFill>
                  <a:schemeClr val="tx1"/>
                </a:solidFill>
              </a:rPr>
              <a:t>Update your low-level components (e.g., RestaurantList.js, Cart.js) to render the data received from the API:</a:t>
            </a:r>
          </a:p>
          <a:p>
            <a:r>
              <a:rPr lang="en-IN" sz="1200" b="1" dirty="0">
                <a:solidFill>
                  <a:schemeClr val="tx1"/>
                </a:solidFill>
              </a:rPr>
              <a:t>// components/</a:t>
            </a:r>
            <a:r>
              <a:rPr lang="en-IN" sz="1200" b="1" dirty="0" err="1">
                <a:solidFill>
                  <a:schemeClr val="tx1"/>
                </a:solidFill>
              </a:rPr>
              <a:t>RestaurantList</a:t>
            </a:r>
            <a:r>
              <a:rPr lang="en-IN" sz="1200" b="1" dirty="0">
                <a:solidFill>
                  <a:schemeClr val="tx1"/>
                </a:solidFill>
              </a:rPr>
              <a:t>/RestaurantList.js</a:t>
            </a:r>
          </a:p>
          <a:p>
            <a:endParaRPr lang="en-IN" sz="1200" b="1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import React from 'react';</a:t>
            </a:r>
          </a:p>
          <a:p>
            <a:r>
              <a:rPr lang="en-IN" sz="1200" dirty="0">
                <a:solidFill>
                  <a:schemeClr val="tx1"/>
                </a:solidFill>
              </a:rPr>
              <a:t>import </a:t>
            </a:r>
            <a:r>
              <a:rPr lang="en-IN" sz="1200" dirty="0" err="1">
                <a:solidFill>
                  <a:schemeClr val="tx1"/>
                </a:solidFill>
              </a:rPr>
              <a:t>withDataFetching</a:t>
            </a:r>
            <a:r>
              <a:rPr lang="en-IN" sz="1200" dirty="0">
                <a:solidFill>
                  <a:schemeClr val="tx1"/>
                </a:solidFill>
              </a:rPr>
              <a:t> from '../</a:t>
            </a:r>
            <a:r>
              <a:rPr lang="en-IN" sz="1200" dirty="0" err="1">
                <a:solidFill>
                  <a:schemeClr val="tx1"/>
                </a:solidFill>
              </a:rPr>
              <a:t>higherOrderComponents</a:t>
            </a:r>
            <a:r>
              <a:rPr lang="en-IN" sz="1200" dirty="0">
                <a:solidFill>
                  <a:schemeClr val="tx1"/>
                </a:solidFill>
              </a:rPr>
              <a:t>/</a:t>
            </a:r>
            <a:r>
              <a:rPr lang="en-IN" sz="1200" dirty="0" err="1">
                <a:solidFill>
                  <a:schemeClr val="tx1"/>
                </a:solidFill>
              </a:rPr>
              <a:t>withDataFetching</a:t>
            </a:r>
            <a:r>
              <a:rPr lang="en-IN" sz="1200" dirty="0">
                <a:solidFill>
                  <a:schemeClr val="tx1"/>
                </a:solidFill>
              </a:rPr>
              <a:t>';</a:t>
            </a:r>
          </a:p>
          <a:p>
            <a:r>
              <a:rPr lang="en-IN" sz="1200" dirty="0" err="1">
                <a:solidFill>
                  <a:schemeClr val="tx1"/>
                </a:solidFill>
              </a:rPr>
              <a:t>const</a:t>
            </a:r>
            <a:r>
              <a:rPr lang="en-IN" sz="1200" dirty="0">
                <a:solidFill>
                  <a:schemeClr val="tx1"/>
                </a:solidFill>
              </a:rPr>
              <a:t> </a:t>
            </a:r>
            <a:r>
              <a:rPr lang="en-IN" sz="1200" dirty="0" err="1">
                <a:solidFill>
                  <a:schemeClr val="tx1"/>
                </a:solidFill>
              </a:rPr>
              <a:t>RestaurantList</a:t>
            </a:r>
            <a:r>
              <a:rPr lang="en-IN" sz="1200" dirty="0">
                <a:solidFill>
                  <a:schemeClr val="tx1"/>
                </a:solidFill>
              </a:rPr>
              <a:t> = ({ data, loading, error }) =&gt; {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return (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&lt;div&gt;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&lt;h2&gt;Restaurants&lt;/h2&gt;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{loading &amp;&amp; &lt;p&gt;Loading...&lt;/p&gt;}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{error &amp;&amp; &lt;p&gt;Error fetching data&lt;/p&gt;}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{data &amp;&amp; (</a:t>
            </a:r>
          </a:p>
          <a:p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3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7CC93F-DDF7-4BDC-04D8-C627F84C2A68}"/>
              </a:ext>
            </a:extLst>
          </p:cNvPr>
          <p:cNvSpPr txBox="1"/>
          <p:nvPr/>
        </p:nvSpPr>
        <p:spPr>
          <a:xfrm>
            <a:off x="1021869" y="229511"/>
            <a:ext cx="710026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1"/>
                </a:solidFill>
              </a:rPr>
              <a:t> &lt;</a:t>
            </a:r>
            <a:r>
              <a:rPr lang="en-IN" sz="1200" dirty="0" err="1">
                <a:solidFill>
                  <a:schemeClr val="tx1"/>
                </a:solidFill>
              </a:rPr>
              <a:t>ul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  {</a:t>
            </a:r>
            <a:r>
              <a:rPr lang="en-IN" sz="1200" dirty="0" err="1">
                <a:solidFill>
                  <a:schemeClr val="tx1"/>
                </a:solidFill>
              </a:rPr>
              <a:t>data.map</a:t>
            </a:r>
            <a:r>
              <a:rPr lang="en-IN" sz="1200" dirty="0">
                <a:solidFill>
                  <a:schemeClr val="tx1"/>
                </a:solidFill>
              </a:rPr>
              <a:t>((restaurant) =&gt; (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    &lt;li key={restaurant.id}&gt;{restaurant.name}&lt;/li&gt;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  ))}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&lt;/</a:t>
            </a:r>
            <a:r>
              <a:rPr lang="en-IN" sz="1200" dirty="0" err="1">
                <a:solidFill>
                  <a:schemeClr val="tx1"/>
                </a:solidFill>
              </a:rPr>
              <a:t>ul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)}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&lt;/div&gt;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);</a:t>
            </a:r>
          </a:p>
          <a:p>
            <a:r>
              <a:rPr lang="en-IN" sz="1200" dirty="0">
                <a:solidFill>
                  <a:schemeClr val="tx1"/>
                </a:solidFill>
              </a:rPr>
              <a:t>};</a:t>
            </a:r>
          </a:p>
          <a:p>
            <a:r>
              <a:rPr lang="en-IN" sz="1200" dirty="0">
                <a:solidFill>
                  <a:schemeClr val="tx1"/>
                </a:solidFill>
              </a:rPr>
              <a:t>export default </a:t>
            </a:r>
            <a:r>
              <a:rPr lang="en-IN" sz="1200" dirty="0" err="1">
                <a:solidFill>
                  <a:schemeClr val="tx1"/>
                </a:solidFill>
              </a:rPr>
              <a:t>withDataFetching</a:t>
            </a:r>
            <a:r>
              <a:rPr lang="en-IN" sz="1200" dirty="0">
                <a:solidFill>
                  <a:schemeClr val="tx1"/>
                </a:solidFill>
              </a:rPr>
              <a:t>(</a:t>
            </a:r>
            <a:r>
              <a:rPr lang="en-IN" sz="1200" dirty="0" err="1">
                <a:solidFill>
                  <a:schemeClr val="tx1"/>
                </a:solidFill>
              </a:rPr>
              <a:t>RestaurantList</a:t>
            </a:r>
            <a:r>
              <a:rPr lang="en-IN" sz="1200" dirty="0">
                <a:solidFill>
                  <a:schemeClr val="tx1"/>
                </a:solidFill>
              </a:rPr>
              <a:t>, 'restaurants’);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endParaRPr lang="en-IN" sz="12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Secure Content of POST APIs:</a:t>
            </a:r>
          </a:p>
          <a:p>
            <a:r>
              <a:rPr lang="en-IN" sz="1200" dirty="0">
                <a:solidFill>
                  <a:schemeClr val="tx1"/>
                </a:solidFill>
              </a:rPr>
              <a:t>For securing content in POST APIs, you'll need to include authentication tokens in your requests. Update your POST API calls accordingly: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 err="1">
                <a:solidFill>
                  <a:schemeClr val="tx1"/>
                </a:solidFill>
              </a:rPr>
              <a:t>const</a:t>
            </a:r>
            <a:r>
              <a:rPr lang="en-IN" sz="1200" dirty="0">
                <a:solidFill>
                  <a:schemeClr val="tx1"/>
                </a:solidFill>
              </a:rPr>
              <a:t> </a:t>
            </a:r>
            <a:r>
              <a:rPr lang="en-IN" sz="1200" dirty="0" err="1">
                <a:solidFill>
                  <a:schemeClr val="tx1"/>
                </a:solidFill>
              </a:rPr>
              <a:t>postData</a:t>
            </a:r>
            <a:r>
              <a:rPr lang="en-IN" sz="1200" dirty="0">
                <a:solidFill>
                  <a:schemeClr val="tx1"/>
                </a:solidFill>
              </a:rPr>
              <a:t> = async (</a:t>
            </a:r>
            <a:r>
              <a:rPr lang="en-IN" sz="1200" dirty="0" err="1">
                <a:solidFill>
                  <a:schemeClr val="tx1"/>
                </a:solidFill>
              </a:rPr>
              <a:t>url</a:t>
            </a:r>
            <a:r>
              <a:rPr lang="en-IN" sz="1200" dirty="0">
                <a:solidFill>
                  <a:schemeClr val="tx1"/>
                </a:solidFill>
              </a:rPr>
              <a:t>, data) =&gt; {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</a:t>
            </a:r>
            <a:r>
              <a:rPr lang="en-IN" sz="1200" dirty="0" err="1">
                <a:solidFill>
                  <a:schemeClr val="tx1"/>
                </a:solidFill>
              </a:rPr>
              <a:t>const</a:t>
            </a:r>
            <a:r>
              <a:rPr lang="en-IN" sz="1200" dirty="0">
                <a:solidFill>
                  <a:schemeClr val="tx1"/>
                </a:solidFill>
              </a:rPr>
              <a:t> token = '</a:t>
            </a:r>
            <a:r>
              <a:rPr lang="en-IN" sz="1200" dirty="0" err="1">
                <a:solidFill>
                  <a:schemeClr val="tx1"/>
                </a:solidFill>
              </a:rPr>
              <a:t>your_auth_token</a:t>
            </a:r>
            <a:r>
              <a:rPr lang="en-IN" sz="1200" dirty="0">
                <a:solidFill>
                  <a:schemeClr val="tx1"/>
                </a:solidFill>
              </a:rPr>
              <a:t>';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  </a:t>
            </a:r>
            <a:r>
              <a:rPr lang="en-IN" sz="1200" dirty="0" err="1">
                <a:solidFill>
                  <a:schemeClr val="tx1"/>
                </a:solidFill>
              </a:rPr>
              <a:t>const</a:t>
            </a:r>
            <a:r>
              <a:rPr lang="en-IN" sz="1200" dirty="0">
                <a:solidFill>
                  <a:schemeClr val="tx1"/>
                </a:solidFill>
              </a:rPr>
              <a:t> response = await fetch(`${</a:t>
            </a:r>
            <a:r>
              <a:rPr lang="en-IN" sz="1200" dirty="0" err="1">
                <a:solidFill>
                  <a:schemeClr val="tx1"/>
                </a:solidFill>
              </a:rPr>
              <a:t>baseURL</a:t>
            </a:r>
            <a:r>
              <a:rPr lang="en-IN" sz="1200" dirty="0">
                <a:solidFill>
                  <a:schemeClr val="tx1"/>
                </a:solidFill>
              </a:rPr>
              <a:t>}/${</a:t>
            </a:r>
            <a:r>
              <a:rPr lang="en-IN" sz="1200" dirty="0" err="1">
                <a:solidFill>
                  <a:schemeClr val="tx1"/>
                </a:solidFill>
              </a:rPr>
              <a:t>url</a:t>
            </a:r>
            <a:r>
              <a:rPr lang="en-IN" sz="1200" dirty="0">
                <a:solidFill>
                  <a:schemeClr val="tx1"/>
                </a:solidFill>
              </a:rPr>
              <a:t>}`, {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method: 'POST',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headers: {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'Content-Type': 'application/</a:t>
            </a:r>
            <a:r>
              <a:rPr lang="en-IN" sz="1200" dirty="0" err="1">
                <a:solidFill>
                  <a:schemeClr val="tx1"/>
                </a:solidFill>
              </a:rPr>
              <a:t>json</a:t>
            </a:r>
            <a:r>
              <a:rPr lang="en-IN" sz="1200" dirty="0">
                <a:solidFill>
                  <a:schemeClr val="tx1"/>
                </a:solidFill>
              </a:rPr>
              <a:t>',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'Authorization': `Bearer ${token}`,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},</a:t>
            </a:r>
          </a:p>
        </p:txBody>
      </p:sp>
    </p:spTree>
    <p:extLst>
      <p:ext uri="{BB962C8B-B14F-4D97-AF65-F5344CB8AC3E}">
        <p14:creationId xmlns:p14="http://schemas.microsoft.com/office/powerpoint/2010/main" val="410236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7CC93F-DDF7-4BDC-04D8-C627F84C2A68}"/>
              </a:ext>
            </a:extLst>
          </p:cNvPr>
          <p:cNvSpPr txBox="1"/>
          <p:nvPr/>
        </p:nvSpPr>
        <p:spPr>
          <a:xfrm>
            <a:off x="1021869" y="229511"/>
            <a:ext cx="71002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    body: </a:t>
            </a:r>
            <a:r>
              <a:rPr lang="en-IN" sz="1200" dirty="0" err="1">
                <a:solidFill>
                  <a:schemeClr val="tx1"/>
                </a:solidFill>
              </a:rPr>
              <a:t>JSON.stringify</a:t>
            </a:r>
            <a:r>
              <a:rPr lang="en-IN" sz="1200" dirty="0">
                <a:solidFill>
                  <a:schemeClr val="tx1"/>
                </a:solidFill>
              </a:rPr>
              <a:t>(data),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});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  return </a:t>
            </a:r>
            <a:r>
              <a:rPr lang="en-IN" sz="1200" dirty="0" err="1">
                <a:solidFill>
                  <a:schemeClr val="tx1"/>
                </a:solidFill>
              </a:rPr>
              <a:t>response.json</a:t>
            </a:r>
            <a:r>
              <a:rPr lang="en-IN" sz="1200" dirty="0">
                <a:solidFill>
                  <a:schemeClr val="tx1"/>
                </a:solidFill>
              </a:rPr>
              <a:t>();</a:t>
            </a:r>
          </a:p>
          <a:p>
            <a:r>
              <a:rPr lang="en-IN" sz="1200" dirty="0">
                <a:solidFill>
                  <a:schemeClr val="tx1"/>
                </a:solidFill>
              </a:rPr>
              <a:t>};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// Example usage</a:t>
            </a:r>
          </a:p>
          <a:p>
            <a:r>
              <a:rPr lang="en-IN" sz="1200" dirty="0" err="1">
                <a:solidFill>
                  <a:schemeClr val="tx1"/>
                </a:solidFill>
              </a:rPr>
              <a:t>const</a:t>
            </a:r>
            <a:r>
              <a:rPr lang="en-IN" sz="1200" dirty="0">
                <a:solidFill>
                  <a:schemeClr val="tx1"/>
                </a:solidFill>
              </a:rPr>
              <a:t> </a:t>
            </a:r>
            <a:r>
              <a:rPr lang="en-IN" sz="1200" dirty="0" err="1">
                <a:solidFill>
                  <a:schemeClr val="tx1"/>
                </a:solidFill>
              </a:rPr>
              <a:t>dataToPost</a:t>
            </a:r>
            <a:r>
              <a:rPr lang="en-IN" sz="1200" dirty="0">
                <a:solidFill>
                  <a:schemeClr val="tx1"/>
                </a:solidFill>
              </a:rPr>
              <a:t> = { /* your data */ };</a:t>
            </a:r>
          </a:p>
          <a:p>
            <a:r>
              <a:rPr lang="en-IN" sz="1200" dirty="0" err="1">
                <a:solidFill>
                  <a:schemeClr val="tx1"/>
                </a:solidFill>
              </a:rPr>
              <a:t>postData</a:t>
            </a:r>
            <a:r>
              <a:rPr lang="en-IN" sz="1200" dirty="0">
                <a:solidFill>
                  <a:schemeClr val="tx1"/>
                </a:solidFill>
              </a:rPr>
              <a:t>('your-post-endpoint', </a:t>
            </a:r>
            <a:r>
              <a:rPr lang="en-IN" sz="1200" dirty="0" err="1">
                <a:solidFill>
                  <a:schemeClr val="tx1"/>
                </a:solidFill>
              </a:rPr>
              <a:t>dataToPost</a:t>
            </a:r>
            <a:r>
              <a:rPr lang="en-IN" sz="1200" dirty="0">
                <a:solidFill>
                  <a:schemeClr val="tx1"/>
                </a:solidFill>
              </a:rPr>
              <a:t>)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.then(response =&gt; console.log(response))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.catch(error =&gt; </a:t>
            </a:r>
            <a:r>
              <a:rPr lang="en-IN" sz="1200" dirty="0" err="1">
                <a:solidFill>
                  <a:schemeClr val="tx1"/>
                </a:solidFill>
              </a:rPr>
              <a:t>console.error</a:t>
            </a:r>
            <a:r>
              <a:rPr lang="en-IN" sz="1200" dirty="0">
                <a:solidFill>
                  <a:schemeClr val="tx1"/>
                </a:solidFill>
              </a:rPr>
              <a:t>(error));</a:t>
            </a:r>
          </a:p>
        </p:txBody>
      </p:sp>
    </p:spTree>
    <p:extLst>
      <p:ext uri="{BB962C8B-B14F-4D97-AF65-F5344CB8AC3E}">
        <p14:creationId xmlns:p14="http://schemas.microsoft.com/office/powerpoint/2010/main" val="352874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6512" y="109541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i="0" u="sng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https://github.com/jiteshbharati90/NM-DSCET-GROUP-02</a:t>
            </a:r>
            <a:endParaRPr lang="en-IN" sz="1400" b="1" dirty="0">
              <a:solidFill>
                <a:schemeClr val="tx2"/>
              </a:solidFill>
              <a:latin typeface="+mj-lt"/>
              <a:cs typeface="RMKPBC+PublicSans-BoldItal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699</Words>
  <Application>Microsoft Office PowerPoint</Application>
  <PresentationFormat>On-screen Show (16:9)</PresentationFormat>
  <Paragraphs>124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Public Sans</vt:lpstr>
      <vt:lpstr>arial</vt:lpstr>
      <vt:lpstr>Wingdings</vt:lpstr>
      <vt:lpstr>PVLNNE+ArialMT</vt:lpstr>
      <vt:lpstr>KQGMTU+Arial-BoldMT</vt:lpstr>
      <vt:lpstr>Noto Sans Symbols</vt:lpstr>
      <vt:lpstr>arial</vt:lpstr>
      <vt:lpstr>Calibri</vt:lpstr>
      <vt:lpstr>RMKPBC+PublicSans-BoldItalic</vt:lpstr>
      <vt:lpstr>CFRUAJ+EBGaramond-Medium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ayush kumar</cp:lastModifiedBy>
  <cp:revision>5</cp:revision>
  <dcterms:created xsi:type="dcterms:W3CDTF">2020-08-13T11:21:46Z</dcterms:created>
  <dcterms:modified xsi:type="dcterms:W3CDTF">2023-11-18T08:52:01Z</dcterms:modified>
</cp:coreProperties>
</file>