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63" r:id="rId4"/>
    <p:sldId id="264" r:id="rId5"/>
    <p:sldId id="266" r:id="rId6"/>
    <p:sldId id="265" r:id="rId7"/>
    <p:sldId id="268" r:id="rId8"/>
    <p:sldId id="267" r:id="rId9"/>
    <p:sldId id="277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FRUAJ+EBGaramond-Medium" panose="020B0604020202020204" charset="0"/>
      <p:regular r:id="rId17"/>
    </p:embeddedFont>
    <p:embeddedFont>
      <p:font typeface="EB Garamond ExtraBold" panose="00000900000000000000" pitchFamily="2" charset="0"/>
      <p:bold r:id="rId18"/>
      <p:boldItalic r:id="rId19"/>
    </p:embeddedFont>
    <p:embeddedFont>
      <p:font typeface="KQGMTU+Arial-BoldMT" panose="020B0604020202020204" charset="0"/>
      <p:regular r:id="rId20"/>
    </p:embeddedFont>
    <p:embeddedFont>
      <p:font typeface="Public Sans" panose="020B0604020202020204" charset="0"/>
      <p:regular r:id="rId21"/>
      <p:bold r:id="rId22"/>
      <p:italic r:id="rId23"/>
      <p:boldItalic r:id="rId24"/>
    </p:embeddedFont>
    <p:embeddedFont>
      <p:font typeface="PVLNNE+ArialMT" panose="020B0604020202020204" charset="0"/>
      <p:regular r:id="rId25"/>
    </p:embeddedFont>
    <p:embeddedFont>
      <p:font typeface="RMKPBC+PublicSans-BoldItalic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18" y="45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4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703" r:id="rId51"/>
    <p:sldLayoutId id="2147483704" r:id="rId52"/>
    <p:sldLayoutId id="2147483705" r:id="rId53"/>
    <p:sldLayoutId id="2147483706" r:id="rId54"/>
    <p:sldLayoutId id="2147483707" r:id="rId55"/>
    <p:sldLayoutId id="2147483708" r:id="rId56"/>
    <p:sldLayoutId id="2147483709" r:id="rId57"/>
    <p:sldLayoutId id="2147483710" r:id="rId58"/>
    <p:sldLayoutId id="2147483711" r:id="rId59"/>
    <p:sldLayoutId id="2147483712" r:id="rId60"/>
    <p:sldLayoutId id="2147483713" r:id="rId61"/>
    <p:sldLayoutId id="2147483714" r:id="rId62"/>
    <p:sldLayoutId id="2147483715" r:id="rId63"/>
    <p:sldLayoutId id="2147483716" r:id="rId64"/>
    <p:sldLayoutId id="2147483717" r:id="rId65"/>
    <p:sldLayoutId id="2147483719" r:id="rId66"/>
    <p:sldLayoutId id="2147483720" r:id="rId67"/>
    <p:sldLayoutId id="2147483721" r:id="rId68"/>
    <p:sldLayoutId id="2147483722" r:id="rId69"/>
    <p:sldLayoutId id="2147483723" r:id="rId70"/>
    <p:sldLayoutId id="2147483724" r:id="rId71"/>
    <p:sldLayoutId id="2147483725" r:id="rId72"/>
    <p:sldLayoutId id="2147483726" r:id="rId73"/>
    <p:sldLayoutId id="2147483727" r:id="rId74"/>
    <p:sldLayoutId id="2147483728" r:id="rId75"/>
    <p:sldLayoutId id="2147483729" r:id="rId76"/>
    <p:sldLayoutId id="2147483730" r:id="rId77"/>
    <p:sldLayoutId id="2147483731" r:id="rId78"/>
    <p:sldLayoutId id="2147483732" r:id="rId79"/>
    <p:sldLayoutId id="2147483733" r:id="rId80"/>
    <p:sldLayoutId id="2147483734" r:id="rId81"/>
    <p:sldLayoutId id="2147483735" r:id="rId82"/>
    <p:sldLayoutId id="2147483736" r:id="rId83"/>
    <p:sldLayoutId id="2147483737" r:id="rId84"/>
    <p:sldLayoutId id="2147483738" r:id="rId85"/>
    <p:sldLayoutId id="2147483739" r:id="rId86"/>
    <p:sldLayoutId id="2147483740" r:id="rId87"/>
    <p:sldLayoutId id="2147483741" r:id="rId88"/>
    <p:sldLayoutId id="2147483742" r:id="rId89"/>
    <p:sldLayoutId id="2147483743" r:id="rId90"/>
    <p:sldLayoutId id="2147483744" r:id="rId91"/>
    <p:sldLayoutId id="2147483745" r:id="rId92"/>
    <p:sldLayoutId id="2147483746" r:id="rId93"/>
    <p:sldLayoutId id="2147483747" r:id="rId94"/>
    <p:sldLayoutId id="2147483748" r:id="rId95"/>
    <p:sldLayoutId id="2147483749" r:id="rId96"/>
    <p:sldLayoutId id="2147483750" r:id="rId97"/>
    <p:sldLayoutId id="2147483751" r:id="rId98"/>
    <p:sldLayoutId id="2147483752" r:id="rId99"/>
    <p:sldLayoutId id="2147483753" r:id="rId100"/>
    <p:sldLayoutId id="2147483754" r:id="rId101"/>
    <p:sldLayoutId id="2147483755" r:id="rId102"/>
    <p:sldLayoutId id="2147483756" r:id="rId103"/>
    <p:sldLayoutId id="2147483757" r:id="rId104"/>
    <p:sldLayoutId id="2147483758" r:id="rId105"/>
    <p:sldLayoutId id="2147483759" r:id="rId106"/>
    <p:sldLayoutId id="2147483760" r:id="rId107"/>
    <p:sldLayoutId id="2147483761" r:id="rId108"/>
    <p:sldLayoutId id="2147483762" r:id="rId109"/>
    <p:sldLayoutId id="2147483763" r:id="rId110"/>
    <p:sldLayoutId id="2147483764" r:id="rId111"/>
    <p:sldLayoutId id="2147483765" r:id="rId112"/>
    <p:sldLayoutId id="2147483766" r:id="rId1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“Food Delivery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983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2355726"/>
          <a:ext cx="4536504" cy="236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935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D0FD945A0C05C07A1584691A99ED7A07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</a:t>
                      </a:r>
                      <a:r>
                        <a:rPr lang="en-IN" sz="1200" b="1" dirty="0" err="1"/>
                        <a:t>yush</a:t>
                      </a:r>
                      <a:r>
                        <a:rPr lang="en-IN" sz="1200" b="1" dirty="0"/>
                        <a:t>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CCB36296A81113C8B7D44FFB71480620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Jitesh Kumar Bharati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F2BEE71AD73BCC8BA0543721C05287F6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Prem </a:t>
                      </a:r>
                      <a:r>
                        <a:rPr lang="en-GB" sz="1200" b="1" dirty="0" err="1"/>
                        <a:t>Chaupal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31809C77679512C972C4B801F37DD994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Rupesh Kumar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30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534" y="1092648"/>
            <a:ext cx="8664932" cy="3848447"/>
          </a:xfrm>
        </p:spPr>
        <p:txBody>
          <a:bodyPr>
            <a:noAutofit/>
          </a:bodyPr>
          <a:lstStyle/>
          <a:p>
            <a:pPr marL="139700" indent="0" algn="l">
              <a:buNone/>
            </a:pPr>
            <a:r>
              <a:rPr lang="en-GB" sz="11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Set Up an AWS Account: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don't have an AWS account, sign up for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Navigate to the AWS Management Console.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Launch an EC2 Instance: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the EC2 dashboard.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an EC2 instance with your preferred operating system (Amazon Linux, Ubuntu, etc.).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Configure Security Groups: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security groups to allow inbound and outbound traffic on the necessary 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ports for your API and database.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Install Dependencies: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to your EC2 instance using SSH.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necessary dependencies (Node.js, </a:t>
            </a:r>
            <a:r>
              <a:rPr lang="en-GB" sz="11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 Deploy Backend Code: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your backend code to the server using Git or any other preferred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and configure a web server (e.g., Nginx, Apache) if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vi. Whitelist API Ports: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security group settings to allow traffic on the API ports.</a:t>
            </a:r>
            <a:endParaRPr lang="en-IN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693683"/>
            <a:ext cx="7993556" cy="4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1. Host Backend on AWS:</a:t>
            </a:r>
          </a:p>
        </p:txBody>
      </p:sp>
    </p:spTree>
    <p:extLst>
      <p:ext uri="{BB962C8B-B14F-4D97-AF65-F5344CB8AC3E}">
        <p14:creationId xmlns:p14="http://schemas.microsoft.com/office/powerpoint/2010/main" val="3187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283066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Create a MongoDB Atlas Account: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up for a MongoDB Atlas account.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Create a Cluster: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MongoDB Atlas cluster and configure it based on your requirements.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Migrate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MongoDB tools or utilities to migrate your data to the new Atlas cluster.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Configure Connection: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your backend configuration to use the new MongoDB Atlas connection string.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3"/>
            <a:ext cx="7993556" cy="4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2. Migrate Database to MongoDB Atlas:</a:t>
            </a:r>
          </a:p>
        </p:txBody>
      </p:sp>
    </p:spTree>
    <p:extLst>
      <p:ext uri="{BB962C8B-B14F-4D97-AF65-F5344CB8AC3E}">
        <p14:creationId xmlns:p14="http://schemas.microsoft.com/office/powerpoint/2010/main" val="86803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283066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Set Up React App: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a new React app using create-react-app or your preferred method.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Configure API Endpoint: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the React app to make API calls to the hosted backend on AWS.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Build and Bundle: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and bundle your React app for production.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Deploy to Server: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the bundled React app to the same server where the backend is hosted.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3"/>
            <a:ext cx="7993556" cy="4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3. Build React App and Host on Server:</a:t>
            </a:r>
          </a:p>
        </p:txBody>
      </p:sp>
    </p:spTree>
    <p:extLst>
      <p:ext uri="{BB962C8B-B14F-4D97-AF65-F5344CB8AC3E}">
        <p14:creationId xmlns:p14="http://schemas.microsoft.com/office/powerpoint/2010/main" val="270400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339121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Update API URLs: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the API URLs in your React app to point to the hosted backend on AWS.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4"/>
            <a:ext cx="7993556" cy="3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4. Configure Frontend to Backend Connection:</a:t>
            </a:r>
          </a:p>
        </p:txBody>
      </p:sp>
    </p:spTree>
    <p:extLst>
      <p:ext uri="{BB962C8B-B14F-4D97-AF65-F5344CB8AC3E}">
        <p14:creationId xmlns:p14="http://schemas.microsoft.com/office/powerpoint/2010/main" val="214892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339121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Test Backend: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your backend API endpoints to ensure they work correctly.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Test Frontend: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React app to ensure it communicates with the backend and displays data correctly.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4"/>
            <a:ext cx="7993556" cy="3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5. Test Entire Frontend and Backend:</a:t>
            </a:r>
          </a:p>
        </p:txBody>
      </p:sp>
    </p:spTree>
    <p:extLst>
      <p:ext uri="{BB962C8B-B14F-4D97-AF65-F5344CB8AC3E}">
        <p14:creationId xmlns:p14="http://schemas.microsoft.com/office/powerpoint/2010/main" val="174743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339121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IN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Domain and SSL: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a domain for your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SSL/TLS certificates for secure communication.</a:t>
            </a:r>
          </a:p>
          <a:p>
            <a:pPr marL="139700" indent="0" algn="l">
              <a:buNone/>
            </a:pPr>
            <a:endParaRPr lang="en-IN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IN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Monitoring and Scaling: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monitoring tools for your AWS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scaling options based on traffic.</a:t>
            </a:r>
          </a:p>
          <a:p>
            <a:pPr marL="139700" indent="0" algn="l">
              <a:buNone/>
            </a:pPr>
            <a:endParaRPr lang="en-IN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IN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Continuous Integration/Continuous Deployment (CI/CD):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CI/CD pipelines to automate the deployment process.</a:t>
            </a:r>
          </a:p>
          <a:p>
            <a:pPr marL="139700" indent="0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4"/>
            <a:ext cx="7993556" cy="3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1600" b="1" i="0" dirty="0">
                <a:effectLst/>
                <a:latin typeface="Söhne"/>
              </a:rPr>
              <a:t>6. Additional Considerations:</a:t>
            </a:r>
          </a:p>
        </p:txBody>
      </p:sp>
    </p:spTree>
    <p:extLst>
      <p:ext uri="{BB962C8B-B14F-4D97-AF65-F5344CB8AC3E}">
        <p14:creationId xmlns:p14="http://schemas.microsoft.com/office/powerpoint/2010/main" val="311779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https://github.com/jiteshbharati90/NM-DSCET-GROUP-02</a:t>
            </a:r>
            <a:endParaRPr lang="en-IN" sz="1400" b="1" dirty="0">
              <a:solidFill>
                <a:schemeClr val="tx2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557</Words>
  <Application>Microsoft Office PowerPoint</Application>
  <PresentationFormat>On-screen Show (16:9)</PresentationFormat>
  <Paragraphs>98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Public Sans</vt:lpstr>
      <vt:lpstr>Söhne</vt:lpstr>
      <vt:lpstr>arial</vt:lpstr>
      <vt:lpstr>EB Garamond ExtraBold</vt:lpstr>
      <vt:lpstr>PVLNNE+ArialMT</vt:lpstr>
      <vt:lpstr>KQGMTU+Arial-BoldMT</vt:lpstr>
      <vt:lpstr>Noto Sans Symbols</vt:lpstr>
      <vt:lpstr>arial</vt:lpstr>
      <vt:lpstr>RMKPBC+PublicSans-BoldItalic</vt:lpstr>
      <vt:lpstr>Calibri</vt:lpstr>
      <vt:lpstr>CFRUAJ+EBGaramond-Medium</vt:lpstr>
      <vt:lpstr>Simple Light</vt:lpstr>
      <vt:lpstr>PowerPoint Presentation</vt:lpstr>
      <vt:lpstr>PowerPoint Presentation</vt:lpstr>
      <vt:lpstr>Hosting</vt:lpstr>
      <vt:lpstr>Hosting</vt:lpstr>
      <vt:lpstr>Hosting</vt:lpstr>
      <vt:lpstr>Hosting</vt:lpstr>
      <vt:lpstr>Hosting</vt:lpstr>
      <vt:lpstr>Hosting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ayush kumar</cp:lastModifiedBy>
  <cp:revision>3</cp:revision>
  <dcterms:created xsi:type="dcterms:W3CDTF">2020-08-13T11:21:46Z</dcterms:created>
  <dcterms:modified xsi:type="dcterms:W3CDTF">2023-11-18T08:52:56Z</dcterms:modified>
</cp:coreProperties>
</file>