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3E168F-812A-5767-CAF0-12D7C7A1B0F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2653A9-9092-415A-C4A2-59A69AF9BB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751B3F-F11B-F04D-6E0F-740A24A11F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94C718-A692-29CD-A715-6532CAC56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1CF45B-BD9A-7BE8-0142-B4A3617F4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43082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8CE3C-FB6A-B886-5A65-D12B34CC28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178351-80D8-4572-61BB-64F493E35F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7610A-5778-27F7-8787-0363415CF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CE5615-0203-2D0D-F260-524CAD5FA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E1190D-A3DA-C5AA-B0FB-68E0A395E7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2823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7742FF-BFC4-3540-9CA9-B036EF3D5E9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5A994E-15D6-E4E0-8A41-D72ACA0411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0DEFBA-BBE6-E166-9D68-E4EF1CCB4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89B0A2-3861-16B5-7AA8-C57BF8CEC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C060E-4D86-1CAF-6F3B-0A7DFD661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739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29A0B-A68B-3E92-BD43-746C630F3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B864DD-3FA8-DB92-19F3-44481CC59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11545C-8B84-8298-CB39-3A34BA72B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F7230-CD13-2EBE-920F-682194082A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7ED8DF-25FF-7CDE-303C-225FE3EAA0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28618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B0B02-BD65-9094-CC22-0C621F1EE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367605-9000-374E-ACE3-ED2F3FA0D3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702EB-4CB3-5447-B21E-A15B48C031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260822-460C-17B6-4D84-24E94F5454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E716A-963D-5F8E-E083-73AA50C54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52154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271CE6-4A27-DDCC-239A-031641218C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A330E-1E37-38FB-8781-AAC3736A63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1CDAB4-84A2-9101-3115-F6AF1F9836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4332AA-A80A-E084-5C08-585C96C52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4EB0E6-AF93-C498-FFD1-6FC638FA8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EEC057-CA74-BF1A-45DB-34C3F7294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89874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562B8C-771D-330F-9606-A663B5C59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8DA5C5-1304-98D3-4924-9002BAB7A6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A3F5CF-C2AE-42C1-63BC-AF477CAFE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C342B4-DB88-2EC1-5A4F-7379334E121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AAE1EDB-37E0-697B-9DEF-3FD3D73ACFE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1DCD20D-D398-5652-5789-C44FF2EDB6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4EFAA6-8834-067A-A2B6-75B15FBC9B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DB35DC-51D2-392A-29D8-DF77DA108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6340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5AF24D-D365-1580-F2C5-F6B25C46D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B82ED48-D64D-E71C-26DE-CC6C0BF7E5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1F92AB9-1A6C-BC19-DC21-68F0E5AD5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933442-6154-1B9F-EEDF-E99B7E729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36017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9F8CB4-4DE4-FA85-759A-BF6BE8A599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C0AFB-CA7F-4750-D09E-34A68ED675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245539-2A4B-9A30-B172-57328A3F08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2506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546C-63D1-4D8E-D3E2-40A16FA24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BEF8E0-1846-C73A-B1A1-6BCA8F3D7A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11E556-A0F3-EB64-927B-FC6B0045C6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1ECA6-6557-0D38-63B3-D211E5E1E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5DF192-9C65-CB0C-0D48-1BBBC5173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3CB2F6-B58E-6C55-5C50-9A61D0419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36654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9853FE-B819-E59A-98FC-E91AFA992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A510455-DFBA-6CC3-9A29-8095D4B331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F1B203D-9842-9B27-73AA-E41C66D19D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92E66-E2FF-31BB-186E-F4469DAD4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0687F3-B9BF-EAF7-5824-3283D8686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FE5E1F-7030-E069-A05B-FEE82AF17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12896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21F3E4A-3E2B-BC23-EAF0-151759FC71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FE0939-E948-6A35-1E18-7E66FD80A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7DFAEC-AAED-480E-641F-511F02E32D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6E9C9-93C8-4385-827F-7D4C97754616}" type="datetimeFigureOut">
              <a:rPr lang="en-IN" smtClean="0"/>
              <a:t>17-12-2023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67553-F51D-EA42-5E03-48F1C52D15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BD6142-7622-EA37-C273-A4DBE65F4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6B6CC3-7E59-4805-87BA-9B6FB8B4A5F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612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0B6CDF2D-EA02-C0E8-7F04-A151DC0B5C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5660186"/>
              </p:ext>
            </p:extLst>
          </p:nvPr>
        </p:nvGraphicFramePr>
        <p:xfrm>
          <a:off x="2002055" y="693019"/>
          <a:ext cx="8414025" cy="434972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95359">
                  <a:extLst>
                    <a:ext uri="{9D8B030D-6E8A-4147-A177-3AD203B41FA5}">
                      <a16:colId xmlns:a16="http://schemas.microsoft.com/office/drawing/2014/main" val="986934049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3329432995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2649457507"/>
                    </a:ext>
                  </a:extLst>
                </a:gridCol>
              </a:tblGrid>
              <a:tr h="397487">
                <a:tc gridSpan="3">
                  <a:txBody>
                    <a:bodyPr/>
                    <a:lstStyle/>
                    <a:p>
                      <a:pPr algn="ctr"/>
                      <a:r>
                        <a:rPr lang="en-IN" dirty="0"/>
                        <a:t>Dashboard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5249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Total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Apply leaves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>
                          <a:solidFill>
                            <a:schemeClr val="accent2"/>
                          </a:solidFill>
                        </a:rPr>
                        <a:t>Calendar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5887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Holiday tracker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Reason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Date selection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696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History of leaves taken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Duration verify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Check total working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389846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Applied leaves status and info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Left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Working days &lt;leaves available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3610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Latest approval/rejection notification for up to first visit on the board.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Apply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56047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Mail sent to both Approvers and Applicant in CC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52657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41565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05376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845B6F9-0849-9262-038E-712ADDA5AA4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4157449"/>
              </p:ext>
            </p:extLst>
          </p:nvPr>
        </p:nvGraphicFramePr>
        <p:xfrm>
          <a:off x="2032000" y="719666"/>
          <a:ext cx="81280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065929906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180637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762733293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792100740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52048769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Positions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381870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Manager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73746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Senior 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51774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Developer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109072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Intern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7678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30628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8C7039D-2E89-8646-ED12-C65F1702683F}"/>
              </a:ext>
            </a:extLst>
          </p:cNvPr>
          <p:cNvSpPr/>
          <p:nvPr/>
        </p:nvSpPr>
        <p:spPr>
          <a:xfrm>
            <a:off x="3898232" y="308008"/>
            <a:ext cx="1357162" cy="42351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3CB17B2-6C15-3CAF-A400-6B273087B020}"/>
              </a:ext>
            </a:extLst>
          </p:cNvPr>
          <p:cNvSpPr/>
          <p:nvPr/>
        </p:nvSpPr>
        <p:spPr>
          <a:xfrm>
            <a:off x="2377433" y="1241659"/>
            <a:ext cx="1164659" cy="73152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6AA50FB-DD72-1221-7937-D12E2AC4520F}"/>
              </a:ext>
            </a:extLst>
          </p:cNvPr>
          <p:cNvSpPr/>
          <p:nvPr/>
        </p:nvSpPr>
        <p:spPr>
          <a:xfrm>
            <a:off x="4196615" y="1309035"/>
            <a:ext cx="1357162" cy="66414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45A5FAE-CFA6-9B9A-DDE4-ABDD14067C2E}"/>
              </a:ext>
            </a:extLst>
          </p:cNvPr>
          <p:cNvSpPr/>
          <p:nvPr/>
        </p:nvSpPr>
        <p:spPr>
          <a:xfrm>
            <a:off x="6314173" y="1241659"/>
            <a:ext cx="1289786" cy="66414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SE</a:t>
            </a:r>
          </a:p>
        </p:txBody>
      </p:sp>
    </p:spTree>
    <p:extLst>
      <p:ext uri="{BB962C8B-B14F-4D97-AF65-F5344CB8AC3E}">
        <p14:creationId xmlns:p14="http://schemas.microsoft.com/office/powerpoint/2010/main" val="33991329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29B52C4A-D2F6-FB57-61DF-328EBCEE3E01}"/>
              </a:ext>
            </a:extLst>
          </p:cNvPr>
          <p:cNvSpPr/>
          <p:nvPr/>
        </p:nvSpPr>
        <p:spPr>
          <a:xfrm>
            <a:off x="2728762" y="644893"/>
            <a:ext cx="2974206" cy="156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Approver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FA5E6D0D-3F18-045E-FEF6-4A365C6360BC}"/>
              </a:ext>
            </a:extLst>
          </p:cNvPr>
          <p:cNvSpPr/>
          <p:nvPr/>
        </p:nvSpPr>
        <p:spPr>
          <a:xfrm>
            <a:off x="2704699" y="3359217"/>
            <a:ext cx="2608446" cy="1876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Applicant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05C72706-F130-4689-9814-B1DE45410406}"/>
              </a:ext>
            </a:extLst>
          </p:cNvPr>
          <p:cNvCxnSpPr>
            <a:cxnSpLocks/>
          </p:cNvCxnSpPr>
          <p:nvPr/>
        </p:nvCxnSpPr>
        <p:spPr>
          <a:xfrm flipH="1">
            <a:off x="3859731" y="2127183"/>
            <a:ext cx="86627" cy="130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Oval 6">
            <a:extLst>
              <a:ext uri="{FF2B5EF4-FFF2-40B4-BE49-F238E27FC236}">
                <a16:creationId xmlns:a16="http://schemas.microsoft.com/office/drawing/2014/main" id="{32F892D2-A7A8-C1D9-8664-D28444E5E8AC}"/>
              </a:ext>
            </a:extLst>
          </p:cNvPr>
          <p:cNvSpPr/>
          <p:nvPr/>
        </p:nvSpPr>
        <p:spPr>
          <a:xfrm>
            <a:off x="7279907" y="558265"/>
            <a:ext cx="2974206" cy="1568918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dirty="0"/>
              <a:t>Manager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A2174993-48BB-2EFC-AEA9-F75B1F055814}"/>
              </a:ext>
            </a:extLst>
          </p:cNvPr>
          <p:cNvSpPr/>
          <p:nvPr/>
        </p:nvSpPr>
        <p:spPr>
          <a:xfrm>
            <a:off x="7255844" y="3272589"/>
            <a:ext cx="2608446" cy="1876926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SE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DEB9AF54-6F67-B4E4-AFDD-8D46162DA82D}"/>
              </a:ext>
            </a:extLst>
          </p:cNvPr>
          <p:cNvCxnSpPr>
            <a:cxnSpLocks/>
          </p:cNvCxnSpPr>
          <p:nvPr/>
        </p:nvCxnSpPr>
        <p:spPr>
          <a:xfrm flipH="1">
            <a:off x="8410876" y="2040555"/>
            <a:ext cx="86627" cy="13018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Rectangle 9">
            <a:extLst>
              <a:ext uri="{FF2B5EF4-FFF2-40B4-BE49-F238E27FC236}">
                <a16:creationId xmlns:a16="http://schemas.microsoft.com/office/drawing/2014/main" id="{98C965E9-C258-D4EA-207B-CF5BAC8EA7B8}"/>
              </a:ext>
            </a:extLst>
          </p:cNvPr>
          <p:cNvSpPr/>
          <p:nvPr/>
        </p:nvSpPr>
        <p:spPr>
          <a:xfrm>
            <a:off x="120316" y="2079057"/>
            <a:ext cx="2608446" cy="156891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Applicant rank&lt;=approver-2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BA5838B7-3B5C-D8C4-3DDD-7BBE0925A764}"/>
              </a:ext>
            </a:extLst>
          </p:cNvPr>
          <p:cNvSpPr/>
          <p:nvPr/>
        </p:nvSpPr>
        <p:spPr>
          <a:xfrm>
            <a:off x="9463238" y="2348564"/>
            <a:ext cx="2423962" cy="9938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Applicant team= approver team</a:t>
            </a:r>
          </a:p>
        </p:txBody>
      </p:sp>
    </p:spTree>
    <p:extLst>
      <p:ext uri="{BB962C8B-B14F-4D97-AF65-F5344CB8AC3E}">
        <p14:creationId xmlns:p14="http://schemas.microsoft.com/office/powerpoint/2010/main" val="37073897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4236BA6E-22C0-A5FC-09E7-CF66E62980B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00796183"/>
              </p:ext>
            </p:extLst>
          </p:nvPr>
        </p:nvGraphicFramePr>
        <p:xfrm>
          <a:off x="2032000" y="719666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0">
                  <a:extLst>
                    <a:ext uri="{9D8B030D-6E8A-4147-A177-3AD203B41FA5}">
                      <a16:colId xmlns:a16="http://schemas.microsoft.com/office/drawing/2014/main" val="43403905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30871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Leaves applied&lt;total available leaves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96553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Dates verify-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3076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Applied leave is already a holiday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6892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Leave applied for any weekend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5679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96701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Types of leaves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059163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Reason for leave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805666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5821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A338B07A-F3D4-4FFF-C1F5-0A5DDCA4C1E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323895"/>
              </p:ext>
            </p:extLst>
          </p:nvPr>
        </p:nvGraphicFramePr>
        <p:xfrm>
          <a:off x="2032000" y="719666"/>
          <a:ext cx="8127999" cy="4048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530061686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947876214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497684014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3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Leave plan(addition of leaves on Monthly basis)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Calendar for specific team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972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Carry over to next year</a:t>
                      </a:r>
                      <a:br>
                        <a:rPr lang="en-IN" dirty="0"/>
                      </a:br>
                      <a:r>
                        <a:rPr lang="en-IN" dirty="0"/>
                        <a:t>Limit</a:t>
                      </a:r>
                      <a:r>
                        <a:rPr lang="en-IN" dirty="0">
                          <a:sym typeface="Wingdings" panose="05000000000000000000" pitchFamily="2" charset="2"/>
                        </a:rPr>
                        <a:t>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Everyday tracker for who is on leave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01722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What capacity is available for specific time </a:t>
                      </a:r>
                      <a:r>
                        <a:rPr lang="en-IN" dirty="0" err="1"/>
                        <a:t>acc</a:t>
                      </a:r>
                      <a:r>
                        <a:rPr lang="en-IN" dirty="0"/>
                        <a:t> to designation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3856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752383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78160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87569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94057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92767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4D34FF2-9B29-8A54-63C6-353D4C2E6E7E}"/>
              </a:ext>
            </a:extLst>
          </p:cNvPr>
          <p:cNvSpPr/>
          <p:nvPr/>
        </p:nvSpPr>
        <p:spPr>
          <a:xfrm>
            <a:off x="1145406" y="25025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Applied Leaves 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2FCB748-1F78-15D8-3991-3D4C81CB4C40}"/>
              </a:ext>
            </a:extLst>
          </p:cNvPr>
          <p:cNvSpPr/>
          <p:nvPr/>
        </p:nvSpPr>
        <p:spPr>
          <a:xfrm>
            <a:off x="3821229" y="2310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9EAEE69-E2D7-B335-9548-2D3A962A4A11}"/>
              </a:ext>
            </a:extLst>
          </p:cNvPr>
          <p:cNvSpPr/>
          <p:nvPr/>
        </p:nvSpPr>
        <p:spPr>
          <a:xfrm>
            <a:off x="5638800" y="2310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9ED35C5-8D2B-E982-A694-23EA6F6E643A}"/>
              </a:ext>
            </a:extLst>
          </p:cNvPr>
          <p:cNvSpPr/>
          <p:nvPr/>
        </p:nvSpPr>
        <p:spPr>
          <a:xfrm>
            <a:off x="4735629" y="23100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Team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BE5FEA-9CC7-CB15-2757-2D524A8E6A42}"/>
              </a:ext>
            </a:extLst>
          </p:cNvPr>
          <p:cNvSpPr/>
          <p:nvPr/>
        </p:nvSpPr>
        <p:spPr>
          <a:xfrm>
            <a:off x="1145406" y="23918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Approved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FCC8EF-06F1-9456-EF24-58FBE66D9A45}"/>
              </a:ext>
            </a:extLst>
          </p:cNvPr>
          <p:cNvSpPr/>
          <p:nvPr/>
        </p:nvSpPr>
        <p:spPr>
          <a:xfrm>
            <a:off x="1145406" y="14774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8E9081-BB03-0845-D65C-183F13158C34}"/>
              </a:ext>
            </a:extLst>
          </p:cNvPr>
          <p:cNvSpPr/>
          <p:nvPr/>
        </p:nvSpPr>
        <p:spPr>
          <a:xfrm>
            <a:off x="3821229" y="2391878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Holidays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71BF7E8-7D0B-A152-C69C-AD2C6D2691E2}"/>
              </a:ext>
            </a:extLst>
          </p:cNvPr>
          <p:cNvSpPr/>
          <p:nvPr/>
        </p:nvSpPr>
        <p:spPr>
          <a:xfrm>
            <a:off x="9500133" y="4292866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965684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1B20A37-EAA2-902E-222D-A45059E5A132}"/>
              </a:ext>
            </a:extLst>
          </p:cNvPr>
          <p:cNvSpPr/>
          <p:nvPr/>
        </p:nvSpPr>
        <p:spPr>
          <a:xfrm>
            <a:off x="577516" y="644893"/>
            <a:ext cx="1645920" cy="25603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Calendar</a:t>
            </a: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E341EBD3-66FB-043E-7A6A-0507BA8A67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6468477"/>
              </p:ext>
            </p:extLst>
          </p:nvPr>
        </p:nvGraphicFramePr>
        <p:xfrm>
          <a:off x="2503638" y="498285"/>
          <a:ext cx="8127999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09333">
                  <a:extLst>
                    <a:ext uri="{9D8B030D-6E8A-4147-A177-3AD203B41FA5}">
                      <a16:colId xmlns:a16="http://schemas.microsoft.com/office/drawing/2014/main" val="2387003570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796232347"/>
                    </a:ext>
                  </a:extLst>
                </a:gridCol>
                <a:gridCol w="2709333">
                  <a:extLst>
                    <a:ext uri="{9D8B030D-6E8A-4147-A177-3AD203B41FA5}">
                      <a16:colId xmlns:a16="http://schemas.microsoft.com/office/drawing/2014/main" val="140515999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Approved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03799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21-12-2023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1607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5477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88277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938578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68606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9312294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C43458BF-F451-0926-D551-E8889D714D61}"/>
              </a:ext>
            </a:extLst>
          </p:cNvPr>
          <p:cNvSpPr/>
          <p:nvPr/>
        </p:nvSpPr>
        <p:spPr>
          <a:xfrm>
            <a:off x="577516" y="3936733"/>
            <a:ext cx="1645920" cy="2276374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Employee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26A21C11-F1E3-9C51-552B-357EB5A931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817900"/>
              </p:ext>
            </p:extLst>
          </p:nvPr>
        </p:nvGraphicFramePr>
        <p:xfrm>
          <a:off x="2648017" y="3936733"/>
          <a:ext cx="8128000" cy="1010920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355934566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5656905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431055395"/>
                    </a:ext>
                  </a:extLst>
                </a:gridCol>
                <a:gridCol w="736867">
                  <a:extLst>
                    <a:ext uri="{9D8B030D-6E8A-4147-A177-3AD203B41FA5}">
                      <a16:colId xmlns:a16="http://schemas.microsoft.com/office/drawing/2014/main" val="3773842674"/>
                    </a:ext>
                  </a:extLst>
                </a:gridCol>
                <a:gridCol w="888733">
                  <a:extLst>
                    <a:ext uri="{9D8B030D-6E8A-4147-A177-3AD203B41FA5}">
                      <a16:colId xmlns:a16="http://schemas.microsoft.com/office/drawing/2014/main" val="162307758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400424574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97949340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072948859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2767510156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108396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Name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Team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ID-Appr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71858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18907258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4D66A08-0F5B-A675-4B33-7EC71B9BAC87}"/>
              </a:ext>
            </a:extLst>
          </p:cNvPr>
          <p:cNvSpPr txBox="1"/>
          <p:nvPr/>
        </p:nvSpPr>
        <p:spPr>
          <a:xfrm>
            <a:off x="226532" y="128953"/>
            <a:ext cx="23478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Select * from calendar;</a:t>
            </a:r>
          </a:p>
        </p:txBody>
      </p:sp>
      <p:graphicFrame>
        <p:nvGraphicFramePr>
          <p:cNvPr id="7" name="Table 7">
            <a:extLst>
              <a:ext uri="{FF2B5EF4-FFF2-40B4-BE49-F238E27FC236}">
                <a16:creationId xmlns:a16="http://schemas.microsoft.com/office/drawing/2014/main" id="{C3E32C7D-0EF5-3633-52B1-7AE58319E90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9623993"/>
              </p:ext>
            </p:extLst>
          </p:nvPr>
        </p:nvGraphicFramePr>
        <p:xfrm>
          <a:off x="10631637" y="498285"/>
          <a:ext cx="138496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4968">
                  <a:extLst>
                    <a:ext uri="{9D8B030D-6E8A-4147-A177-3AD203B41FA5}">
                      <a16:colId xmlns:a16="http://schemas.microsoft.com/office/drawing/2014/main" val="9432753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848156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285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08928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267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937955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359988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3033D7B8-4C35-1DF5-23F6-C142E08DD1B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82687545"/>
              </p:ext>
            </p:extLst>
          </p:nvPr>
        </p:nvGraphicFramePr>
        <p:xfrm>
          <a:off x="1560362" y="142150"/>
          <a:ext cx="81280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18105">
                  <a:extLst>
                    <a:ext uri="{9D8B030D-6E8A-4147-A177-3AD203B41FA5}">
                      <a16:colId xmlns:a16="http://schemas.microsoft.com/office/drawing/2014/main" val="3848289596"/>
                    </a:ext>
                  </a:extLst>
                </a:gridCol>
                <a:gridCol w="6309895">
                  <a:extLst>
                    <a:ext uri="{9D8B030D-6E8A-4147-A177-3AD203B41FA5}">
                      <a16:colId xmlns:a16="http://schemas.microsoft.com/office/drawing/2014/main" val="412606139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Endpoint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Summary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56213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Login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18685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1795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Approve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41856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L-Holidays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040705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Home Page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1656713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Track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94337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Team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Capacity on a date-range,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54135606"/>
                  </a:ext>
                </a:extLst>
              </a:tr>
            </a:tbl>
          </a:graphicData>
        </a:graphic>
      </p:graphicFrame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8E1AA1F1-CC72-AE98-1DD5-9C5D32845E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84679994"/>
              </p:ext>
            </p:extLst>
          </p:nvPr>
        </p:nvGraphicFramePr>
        <p:xfrm>
          <a:off x="1560362" y="3108870"/>
          <a:ext cx="812800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8480">
                  <a:extLst>
                    <a:ext uri="{9D8B030D-6E8A-4147-A177-3AD203B41FA5}">
                      <a16:colId xmlns:a16="http://schemas.microsoft.com/office/drawing/2014/main" val="1097568819"/>
                    </a:ext>
                  </a:extLst>
                </a:gridCol>
                <a:gridCol w="6319520">
                  <a:extLst>
                    <a:ext uri="{9D8B030D-6E8A-4147-A177-3AD203B41FA5}">
                      <a16:colId xmlns:a16="http://schemas.microsoft.com/office/drawing/2014/main" val="428688873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View Applicants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Only for approvers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928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Add and delete employee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86316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Edit details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49613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Approval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Admin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9753449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L-Employee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For a date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32247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Approved Leaves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Employee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95607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074446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216</Words>
  <Application>Microsoft Office PowerPoint</Application>
  <PresentationFormat>Widescreen</PresentationFormat>
  <Paragraphs>90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., Jitesh</dc:creator>
  <cp:lastModifiedBy>., Jitesh</cp:lastModifiedBy>
  <cp:revision>1</cp:revision>
  <dcterms:created xsi:type="dcterms:W3CDTF">2023-12-17T16:58:42Z</dcterms:created>
  <dcterms:modified xsi:type="dcterms:W3CDTF">2023-12-17T18:16:20Z</dcterms:modified>
</cp:coreProperties>
</file>