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jpeg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37B7-4576-0326-74F5-B34EF3F7F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chemeClr val="accent2"/>
                </a:solidFill>
              </a:rPr>
              <a:t>Driver Onboarding Service</a:t>
            </a:r>
            <a:br>
              <a:rPr lang="en-IN" sz="4800" dirty="0">
                <a:solidFill>
                  <a:schemeClr val="accent2"/>
                </a:solidFill>
              </a:rPr>
            </a:br>
            <a:r>
              <a:rPr lang="en-IN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By: Jitesh Meghwal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90333-3D9F-F9DB-8F5C-905612252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Craft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17258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10E0-09E3-000C-37BC-D68AE278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3D3D-0152-C7AD-22BA-7D6A28F08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CSE graduate (2021) from MNIT, Jaipur</a:t>
            </a:r>
          </a:p>
          <a:p>
            <a:r>
              <a:rPr lang="en-IN" dirty="0"/>
              <a:t>Working as SDE at Walmart Global Tech, India, with their supply chain team responsible to maintain Walmart’s inhouse warehouse management system.</a:t>
            </a:r>
          </a:p>
          <a:p>
            <a:r>
              <a:rPr lang="en-IN" dirty="0"/>
              <a:t>Working experience of 2+ years in Java, Spring Boot, Microservices.</a:t>
            </a:r>
          </a:p>
        </p:txBody>
      </p:sp>
    </p:spTree>
    <p:extLst>
      <p:ext uri="{BB962C8B-B14F-4D97-AF65-F5344CB8AC3E}">
        <p14:creationId xmlns:p14="http://schemas.microsoft.com/office/powerpoint/2010/main" val="106658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5AF5-6DD2-3024-80F3-8D3FB805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Driver Onboarding Service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8B65-DAEE-E519-F408-90ACC7F3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Register an existing user as a driver, capturing all the necessary details to create a driver profile.</a:t>
            </a:r>
          </a:p>
          <a:p>
            <a:r>
              <a:rPr lang="en-IN" dirty="0"/>
              <a:t>Collect necessary documents for verification</a:t>
            </a:r>
          </a:p>
          <a:p>
            <a:r>
              <a:rPr lang="en-IN" dirty="0"/>
              <a:t>Allow verification of uploaded documents from backend.</a:t>
            </a:r>
          </a:p>
          <a:p>
            <a:r>
              <a:rPr lang="en-IN" dirty="0"/>
              <a:t>Once profile is verified, create shipments of tracking device by integrating with a third party module.</a:t>
            </a:r>
          </a:p>
          <a:p>
            <a:r>
              <a:rPr lang="en-IN" dirty="0"/>
              <a:t>Once onboarding process is complete, giving user the option to mark itself as available to drive.</a:t>
            </a:r>
          </a:p>
        </p:txBody>
      </p:sp>
    </p:spTree>
    <p:extLst>
      <p:ext uri="{BB962C8B-B14F-4D97-AF65-F5344CB8AC3E}">
        <p14:creationId xmlns:p14="http://schemas.microsoft.com/office/powerpoint/2010/main" val="340874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BD38-4E29-17C7-56BB-9EC402DD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DD97A-3DB9-92FC-E665-7866C027B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user can onboard with a single vehicle only.</a:t>
            </a:r>
          </a:p>
          <a:p>
            <a:r>
              <a:rPr lang="en-IN" dirty="0"/>
              <a:t>Driver onboarding process, driving document list &amp; vehicle regulation rules are same throughout the country.</a:t>
            </a:r>
          </a:p>
          <a:p>
            <a:r>
              <a:rPr lang="en-IN" dirty="0"/>
              <a:t>User personal details and credentials are stored and managed by another internal module responsible for authentication and authorization.</a:t>
            </a:r>
          </a:p>
          <a:p>
            <a:r>
              <a:rPr lang="en-IN" dirty="0"/>
              <a:t>Orders of tracking device are created and managed by another module, onboarding svc only integrates with the third party module to initiate the order and track the order status.</a:t>
            </a:r>
          </a:p>
        </p:txBody>
      </p:sp>
    </p:spTree>
    <p:extLst>
      <p:ext uri="{BB962C8B-B14F-4D97-AF65-F5344CB8AC3E}">
        <p14:creationId xmlns:p14="http://schemas.microsoft.com/office/powerpoint/2010/main" val="22523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4BA9-12D8-72A4-AFB9-C7503968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54DAF-9815-6C78-02BE-F350A6A44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</a:t>
            </a:r>
          </a:p>
          <a:p>
            <a:r>
              <a:rPr lang="en-IN" dirty="0"/>
              <a:t>Spring Boot</a:t>
            </a:r>
          </a:p>
          <a:p>
            <a:r>
              <a:rPr lang="en-IN" dirty="0"/>
              <a:t>SQL Server</a:t>
            </a:r>
          </a:p>
          <a:p>
            <a:r>
              <a:rPr lang="en-IN" dirty="0"/>
              <a:t>Apache Kafka</a:t>
            </a:r>
          </a:p>
          <a:p>
            <a:r>
              <a:rPr lang="en-IN" dirty="0"/>
              <a:t>Azure blob storage (Azurite to emulate)</a:t>
            </a:r>
          </a:p>
        </p:txBody>
      </p:sp>
    </p:spTree>
    <p:extLst>
      <p:ext uri="{BB962C8B-B14F-4D97-AF65-F5344CB8AC3E}">
        <p14:creationId xmlns:p14="http://schemas.microsoft.com/office/powerpoint/2010/main" val="94138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0CBC-AA48-5BF7-6096-E955C30E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257" y="411485"/>
            <a:ext cx="7958331" cy="1077229"/>
          </a:xfrm>
        </p:spPr>
        <p:txBody>
          <a:bodyPr/>
          <a:lstStyle/>
          <a:p>
            <a:r>
              <a:rPr lang="en-IN" dirty="0"/>
              <a:t>ER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BFA122-5D25-74B9-20FB-8C4DDD506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3593" y="1166602"/>
            <a:ext cx="8678172" cy="5391691"/>
          </a:xfrm>
        </p:spPr>
      </p:pic>
    </p:spTree>
    <p:extLst>
      <p:ext uri="{BB962C8B-B14F-4D97-AF65-F5344CB8AC3E}">
        <p14:creationId xmlns:p14="http://schemas.microsoft.com/office/powerpoint/2010/main" val="67751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7EB8-F5B8-D3B3-7632-12149843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002E6B-2EAC-0AEC-9E7F-6AB0E2D6A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2353" y="1346670"/>
            <a:ext cx="2494838" cy="5447634"/>
          </a:xfrm>
        </p:spPr>
      </p:pic>
    </p:spTree>
    <p:extLst>
      <p:ext uri="{BB962C8B-B14F-4D97-AF65-F5344CB8AC3E}">
        <p14:creationId xmlns:p14="http://schemas.microsoft.com/office/powerpoint/2010/main" val="303347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06D9-A035-4C38-2988-1E6E77A5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D36D12-92AA-CB2C-1A17-D59F5E091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3053" y="2052638"/>
            <a:ext cx="2916832" cy="3997325"/>
          </a:xfrm>
        </p:spPr>
      </p:pic>
    </p:spTree>
    <p:extLst>
      <p:ext uri="{BB962C8B-B14F-4D97-AF65-F5344CB8AC3E}">
        <p14:creationId xmlns:p14="http://schemas.microsoft.com/office/powerpoint/2010/main" val="848882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196</TotalTime>
  <Words>233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Driver Onboarding Service By: Jitesh Meghwal</vt:lpstr>
      <vt:lpstr>About Me</vt:lpstr>
      <vt:lpstr>Driver Onboarding Service Features</vt:lpstr>
      <vt:lpstr>Assumptions</vt:lpstr>
      <vt:lpstr>Tech Stacks Used</vt:lpstr>
      <vt:lpstr>ER diagram</vt:lpstr>
      <vt:lpstr>Sequence Diagram</vt:lpstr>
      <vt:lpstr>Flow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Onboarding Service</dc:title>
  <dc:creator>Embroidery Unit</dc:creator>
  <cp:lastModifiedBy>Embroidery Unit</cp:lastModifiedBy>
  <cp:revision>10</cp:revision>
  <dcterms:created xsi:type="dcterms:W3CDTF">2023-10-15T17:01:10Z</dcterms:created>
  <dcterms:modified xsi:type="dcterms:W3CDTF">2023-10-22T10:59:10Z</dcterms:modified>
</cp:coreProperties>
</file>