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10/20/2023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10/20/2023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10/20/2023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10/20/2023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10/20/2023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10/20/2023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10/20/2023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10/20/2023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10/20/2023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10/20/2023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10/20/2023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10/20/2023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637B7-4576-0326-74F5-B34EF3F7F4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4800" dirty="0">
                <a:solidFill>
                  <a:schemeClr val="accent2"/>
                </a:solidFill>
              </a:rPr>
              <a:t>Driver Onboarding Service</a:t>
            </a:r>
            <a:br>
              <a:rPr lang="en-IN" sz="4800" dirty="0">
                <a:solidFill>
                  <a:schemeClr val="accent2"/>
                </a:solidFill>
              </a:rPr>
            </a:br>
            <a:r>
              <a:rPr lang="en-IN" sz="1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By: Jitesh Meghwal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090333-3D9F-F9DB-8F5C-905612252F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>
                <a:solidFill>
                  <a:schemeClr val="tx1">
                    <a:lumMod val="85000"/>
                  </a:schemeClr>
                </a:solidFill>
              </a:rPr>
              <a:t>Craft Demonstration</a:t>
            </a:r>
          </a:p>
        </p:txBody>
      </p:sp>
    </p:spTree>
    <p:extLst>
      <p:ext uri="{BB962C8B-B14F-4D97-AF65-F5344CB8AC3E}">
        <p14:creationId xmlns:p14="http://schemas.microsoft.com/office/powerpoint/2010/main" val="2172586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110E0-09E3-000C-37BC-D68AE2783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A3D3D-0152-C7AD-22BA-7D6A28F08C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CSE graduate (2021) from MNIT, Jaipur</a:t>
            </a:r>
          </a:p>
          <a:p>
            <a:r>
              <a:rPr lang="en-IN" dirty="0"/>
              <a:t>Working as SDE at Walmart Global Tech, India, with their supply chain team responsible to maintain Walmart’s inhouse warehouse management system.</a:t>
            </a:r>
          </a:p>
          <a:p>
            <a:r>
              <a:rPr lang="en-IN" dirty="0"/>
              <a:t>Working experience of 2+ years in Java, Spring Boot, Microservices.</a:t>
            </a:r>
          </a:p>
        </p:txBody>
      </p:sp>
    </p:spTree>
    <p:extLst>
      <p:ext uri="{BB962C8B-B14F-4D97-AF65-F5344CB8AC3E}">
        <p14:creationId xmlns:p14="http://schemas.microsoft.com/office/powerpoint/2010/main" val="1066586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35AF5-6DD2-3024-80F3-8D3FB805B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Driver Onboarding Service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A8B65-DAEE-E519-F408-90ACC7F3E2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Register an existing user as a driver, capturing all the necessary details to create a driver profile.</a:t>
            </a:r>
          </a:p>
          <a:p>
            <a:r>
              <a:rPr lang="en-IN" dirty="0"/>
              <a:t>Collect necessary documents for verification</a:t>
            </a:r>
          </a:p>
          <a:p>
            <a:r>
              <a:rPr lang="en-IN" dirty="0"/>
              <a:t>Allow verification of uploaded documents from backend.</a:t>
            </a:r>
          </a:p>
          <a:p>
            <a:r>
              <a:rPr lang="en-IN" dirty="0"/>
              <a:t>Once profile is verified, create shipments of onboarding kit (tracking device) by integrating with a third party module.</a:t>
            </a:r>
          </a:p>
          <a:p>
            <a:r>
              <a:rPr lang="en-IN" dirty="0"/>
              <a:t>Once profile is complete, giving user the option to mark itself as available to drive.</a:t>
            </a:r>
          </a:p>
        </p:txBody>
      </p:sp>
    </p:spTree>
    <p:extLst>
      <p:ext uri="{BB962C8B-B14F-4D97-AF65-F5344CB8AC3E}">
        <p14:creationId xmlns:p14="http://schemas.microsoft.com/office/powerpoint/2010/main" val="3408746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1BD38-4E29-17C7-56BB-9EC402DDD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9DD97A-3DB9-92FC-E665-7866C027B2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 user can onboard with a single vehicle only.</a:t>
            </a:r>
          </a:p>
          <a:p>
            <a:r>
              <a:rPr lang="en-IN" dirty="0"/>
              <a:t>Driver onboarding process, driving document list &amp; vehicle regulation rules are same throughout the country.</a:t>
            </a:r>
          </a:p>
          <a:p>
            <a:r>
              <a:rPr lang="en-IN" dirty="0"/>
              <a:t>User personal details and credentials are stored and managed by another internal module responsible for authentication and authorization.</a:t>
            </a:r>
          </a:p>
          <a:p>
            <a:r>
              <a:rPr lang="en-IN" dirty="0"/>
              <a:t>Orders of tracking device are created and managed by another module, onboarding svc only integrates with the third party module to initiate the order and track the order status.</a:t>
            </a:r>
          </a:p>
        </p:txBody>
      </p:sp>
    </p:spTree>
    <p:extLst>
      <p:ext uri="{BB962C8B-B14F-4D97-AF65-F5344CB8AC3E}">
        <p14:creationId xmlns:p14="http://schemas.microsoft.com/office/powerpoint/2010/main" val="225237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D4BA9-12D8-72A4-AFB9-C7503968E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Tech Stacks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554DAF-9815-6C78-02BE-F350A6A44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Java</a:t>
            </a:r>
          </a:p>
          <a:p>
            <a:r>
              <a:rPr lang="en-IN" dirty="0"/>
              <a:t>Spring Boot</a:t>
            </a:r>
          </a:p>
          <a:p>
            <a:r>
              <a:rPr lang="en-IN" dirty="0"/>
              <a:t>SQL Server</a:t>
            </a:r>
          </a:p>
          <a:p>
            <a:r>
              <a:rPr lang="en-IN" dirty="0"/>
              <a:t>Apache Kafka</a:t>
            </a:r>
          </a:p>
          <a:p>
            <a:r>
              <a:rPr lang="en-IN" dirty="0"/>
              <a:t>Azure blob storage (Azurite to emulate)</a:t>
            </a:r>
          </a:p>
        </p:txBody>
      </p:sp>
    </p:spTree>
    <p:extLst>
      <p:ext uri="{BB962C8B-B14F-4D97-AF65-F5344CB8AC3E}">
        <p14:creationId xmlns:p14="http://schemas.microsoft.com/office/powerpoint/2010/main" val="941381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B0CBC-AA48-5BF7-6096-E955C30EE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6257" y="411485"/>
            <a:ext cx="7958331" cy="1077229"/>
          </a:xfrm>
        </p:spPr>
        <p:txBody>
          <a:bodyPr/>
          <a:lstStyle/>
          <a:p>
            <a:r>
              <a:rPr lang="en-IN" dirty="0"/>
              <a:t>ER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31ED510-467A-FE42-28B8-A16B84F257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3600" y="1488714"/>
            <a:ext cx="8130988" cy="5191801"/>
          </a:xfrm>
        </p:spPr>
      </p:pic>
    </p:spTree>
    <p:extLst>
      <p:ext uri="{BB962C8B-B14F-4D97-AF65-F5344CB8AC3E}">
        <p14:creationId xmlns:p14="http://schemas.microsoft.com/office/powerpoint/2010/main" val="6775117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82E"/>
      </a:dk2>
      <a:lt2>
        <a:srgbClr val="C2F5FC"/>
      </a:lt2>
      <a:accent1>
        <a:srgbClr val="4091F3"/>
      </a:accent1>
      <a:accent2>
        <a:srgbClr val="8BBCF1"/>
      </a:accent2>
      <a:accent3>
        <a:srgbClr val="CB6A6A"/>
      </a:accent3>
      <a:accent4>
        <a:srgbClr val="C567AF"/>
      </a:accent4>
      <a:accent5>
        <a:srgbClr val="A684F9"/>
      </a:accent5>
      <a:accent6>
        <a:srgbClr val="A9ACEE"/>
      </a:accent6>
      <a:hlink>
        <a:srgbClr val="6D9CC5"/>
      </a:hlink>
      <a:folHlink>
        <a:srgbClr val="6D82A0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178B2DAB-5DDE-4060-A857-D2E1CDA9250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TM16401375[[fn=Madison]]</Template>
  <TotalTime>30</TotalTime>
  <Words>232</Words>
  <Application>Microsoft Office PowerPoint</Application>
  <PresentationFormat>Widescreen</PresentationFormat>
  <Paragraphs>24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MS Shell Dlg 2</vt:lpstr>
      <vt:lpstr>Wingdings</vt:lpstr>
      <vt:lpstr>Wingdings 3</vt:lpstr>
      <vt:lpstr>Madison</vt:lpstr>
      <vt:lpstr>Driver Onboarding Service By: Jitesh Meghwal</vt:lpstr>
      <vt:lpstr>About Me</vt:lpstr>
      <vt:lpstr>Driver Onboarding Service Features</vt:lpstr>
      <vt:lpstr>Assumptions</vt:lpstr>
      <vt:lpstr>Tech Stacks Used</vt:lpstr>
      <vt:lpstr>ER diagram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Driver Onboarding Service</dc:title>
  <dc:creator>Embroidery Unit</dc:creator>
  <cp:lastModifiedBy>Embroidery Unit</cp:lastModifiedBy>
  <cp:revision>9</cp:revision>
  <dcterms:created xsi:type="dcterms:W3CDTF">2023-10-15T17:01:10Z</dcterms:created>
  <dcterms:modified xsi:type="dcterms:W3CDTF">2023-10-20T06:10:23Z</dcterms:modified>
</cp:coreProperties>
</file>