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37B7-4576-0326-74F5-B34EF3F7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Driver Onboarding Service</a:t>
            </a:r>
            <a:br>
              <a:rPr lang="en-IN" sz="4800" dirty="0">
                <a:solidFill>
                  <a:schemeClr val="accent2"/>
                </a:solidFill>
              </a:rPr>
            </a:b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By: Jitesh Meghwal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0333-3D9F-F9DB-8F5C-905612252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Craft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25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10E0-09E3-000C-37BC-D68AE27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3D3D-0152-C7AD-22BA-7D6A28F0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CSE graduate (2021) from MNIT, Jaipur</a:t>
            </a:r>
          </a:p>
          <a:p>
            <a:r>
              <a:rPr lang="en-IN" dirty="0"/>
              <a:t>Working as SDE at Walmart Global Tech, India, with their supply chain team responsible to maintain Walmart’s inhouse warehouse management system.</a:t>
            </a:r>
          </a:p>
          <a:p>
            <a:r>
              <a:rPr lang="en-IN" dirty="0"/>
              <a:t>Working experience of 2+ years in Java, Spring Boot,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0665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5AF5-6DD2-3024-80F3-8D3FB80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Driver Onboarding Service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8B65-DAEE-E519-F408-90ACC7F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 an existing user as a driver, capturing all the necessary details to create a driver profile.</a:t>
            </a:r>
          </a:p>
          <a:p>
            <a:r>
              <a:rPr lang="en-IN" dirty="0"/>
              <a:t>Collect necessary documents for verification</a:t>
            </a:r>
          </a:p>
          <a:p>
            <a:r>
              <a:rPr lang="en-IN" dirty="0"/>
              <a:t>Allow verification of uploaded documents from backend.</a:t>
            </a:r>
          </a:p>
          <a:p>
            <a:r>
              <a:rPr lang="en-IN" dirty="0"/>
              <a:t>Once profile is verified, create shipments of tracking device by integrating with a third party module.</a:t>
            </a:r>
          </a:p>
          <a:p>
            <a:r>
              <a:rPr lang="en-IN" dirty="0"/>
              <a:t>Once onboarding process is complete, giving user the option to mark itself as available to drive.</a:t>
            </a:r>
          </a:p>
        </p:txBody>
      </p:sp>
    </p:spTree>
    <p:extLst>
      <p:ext uri="{BB962C8B-B14F-4D97-AF65-F5344CB8AC3E}">
        <p14:creationId xmlns:p14="http://schemas.microsoft.com/office/powerpoint/2010/main" val="34087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D38-4E29-17C7-56BB-9EC402DD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97A-3DB9-92FC-E665-7866C027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user can onboard with a single vehicle only.</a:t>
            </a:r>
          </a:p>
          <a:p>
            <a:r>
              <a:rPr lang="en-IN" dirty="0"/>
              <a:t>Driver onboarding process, driving document list &amp; vehicle regulation rules are same throughout the country.</a:t>
            </a:r>
          </a:p>
          <a:p>
            <a:r>
              <a:rPr lang="en-IN" dirty="0"/>
              <a:t>User personal details and credentials are stored and managed by another internal module responsible for authentication and authorization.</a:t>
            </a:r>
          </a:p>
          <a:p>
            <a:r>
              <a:rPr lang="en-IN" dirty="0"/>
              <a:t>Background verification process include verification of uploaded documents.</a:t>
            </a:r>
          </a:p>
          <a:p>
            <a:r>
              <a:rPr lang="en-IN" dirty="0"/>
              <a:t>Orders of tracking device are created and managed by another module, onboarding svc only integrates with the third party module to initiate the order and track the order status.</a:t>
            </a:r>
          </a:p>
          <a:p>
            <a:r>
              <a:rPr lang="en-IN" dirty="0"/>
              <a:t>Once a shipment of tracking device is created, it is assumed, it will be delivered successfully. Logistics failure scenario are not handled.</a:t>
            </a:r>
          </a:p>
        </p:txBody>
      </p:sp>
    </p:spTree>
    <p:extLst>
      <p:ext uri="{BB962C8B-B14F-4D97-AF65-F5344CB8AC3E}">
        <p14:creationId xmlns:p14="http://schemas.microsoft.com/office/powerpoint/2010/main" val="2252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BA9-12D8-72A4-AFB9-C750396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DAF-9815-6C78-02BE-F350A6A4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SQL Server</a:t>
            </a:r>
          </a:p>
          <a:p>
            <a:r>
              <a:rPr lang="en-IN" dirty="0"/>
              <a:t>Apache Kafka</a:t>
            </a:r>
          </a:p>
          <a:p>
            <a:r>
              <a:rPr lang="en-IN" dirty="0"/>
              <a:t>Azure blob storage (Azurite to emulate)</a:t>
            </a:r>
          </a:p>
        </p:txBody>
      </p:sp>
    </p:spTree>
    <p:extLst>
      <p:ext uri="{BB962C8B-B14F-4D97-AF65-F5344CB8AC3E}">
        <p14:creationId xmlns:p14="http://schemas.microsoft.com/office/powerpoint/2010/main" val="9413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CBC-AA48-5BF7-6096-E955C30E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257" y="411485"/>
            <a:ext cx="7958331" cy="1077229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FA122-5D25-74B9-20FB-8C4DDD506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593" y="1166602"/>
            <a:ext cx="8678172" cy="5391691"/>
          </a:xfrm>
        </p:spPr>
      </p:pic>
    </p:spTree>
    <p:extLst>
      <p:ext uri="{BB962C8B-B14F-4D97-AF65-F5344CB8AC3E}">
        <p14:creationId xmlns:p14="http://schemas.microsoft.com/office/powerpoint/2010/main" val="6775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EB8-F5B8-D3B3-7632-12149843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02E6B-2EAC-0AEC-9E7F-6AB0E2D6A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1346670"/>
            <a:ext cx="7867650" cy="5447634"/>
          </a:xfrm>
        </p:spPr>
      </p:pic>
    </p:spTree>
    <p:extLst>
      <p:ext uri="{BB962C8B-B14F-4D97-AF65-F5344CB8AC3E}">
        <p14:creationId xmlns:p14="http://schemas.microsoft.com/office/powerpoint/2010/main" val="303347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06D9-A035-4C38-2988-1E6E77A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D36D12-92AA-CB2C-1A17-D59F5E09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1585911"/>
            <a:ext cx="9553575" cy="5205413"/>
          </a:xfrm>
        </p:spPr>
      </p:pic>
    </p:spTree>
    <p:extLst>
      <p:ext uri="{BB962C8B-B14F-4D97-AF65-F5344CB8AC3E}">
        <p14:creationId xmlns:p14="http://schemas.microsoft.com/office/powerpoint/2010/main" val="84888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B54E-DEB4-89DB-8279-0B871F09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D3F0-F0C0-2E66-345E-67964C6E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POST /driver-profile -&gt; To register driver profile</a:t>
            </a:r>
          </a:p>
          <a:p>
            <a:r>
              <a:rPr lang="en-IN" dirty="0"/>
              <a:t>GET /driver-profile -&gt; To retrieve driver profile</a:t>
            </a:r>
          </a:p>
          <a:p>
            <a:r>
              <a:rPr lang="en-IN" dirty="0"/>
              <a:t>GET /onboarding-steps/next-steps -&gt; retrieve next steps for the user</a:t>
            </a:r>
          </a:p>
          <a:p>
            <a:r>
              <a:rPr lang="en-IN" dirty="0"/>
              <a:t>PUT /onboarding-steps -&gt; (Restricted to admin user), to mark onboarding step as complete/ incomplete for a particular user.</a:t>
            </a:r>
          </a:p>
          <a:p>
            <a:r>
              <a:rPr lang="en-IN" dirty="0"/>
              <a:t>POST /document -&gt; upload document</a:t>
            </a:r>
          </a:p>
          <a:p>
            <a:r>
              <a:rPr lang="en-IN" dirty="0"/>
              <a:t>GET /document -&gt; retrieve document </a:t>
            </a:r>
          </a:p>
          <a:p>
            <a:r>
              <a:rPr lang="en-IN" dirty="0"/>
              <a:t>DELETE /document -&gt; remove document</a:t>
            </a:r>
          </a:p>
          <a:p>
            <a:r>
              <a:rPr lang="en-IN" dirty="0"/>
              <a:t>GET /shipment -&gt; retrieve tracking device shipment details for user</a:t>
            </a:r>
          </a:p>
        </p:txBody>
      </p:sp>
    </p:spTree>
    <p:extLst>
      <p:ext uri="{BB962C8B-B14F-4D97-AF65-F5344CB8AC3E}">
        <p14:creationId xmlns:p14="http://schemas.microsoft.com/office/powerpoint/2010/main" val="134522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211</TotalTime>
  <Words>350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Driver Onboarding Service By: Jitesh Meghwal</vt:lpstr>
      <vt:lpstr>About Me</vt:lpstr>
      <vt:lpstr>Driver Onboarding Service Features</vt:lpstr>
      <vt:lpstr>Assumptions</vt:lpstr>
      <vt:lpstr>Tech Stacks Used</vt:lpstr>
      <vt:lpstr>ER diagram</vt:lpstr>
      <vt:lpstr>Sequence Diagram</vt:lpstr>
      <vt:lpstr>Flow chart</vt:lpstr>
      <vt:lpstr>API Exposed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Onboarding Service</dc:title>
  <dc:creator>Embroidery Unit</dc:creator>
  <cp:lastModifiedBy>Embroidery Unit</cp:lastModifiedBy>
  <cp:revision>12</cp:revision>
  <dcterms:created xsi:type="dcterms:W3CDTF">2023-10-15T17:01:10Z</dcterms:created>
  <dcterms:modified xsi:type="dcterms:W3CDTF">2023-10-24T09:03:18Z</dcterms:modified>
</cp:coreProperties>
</file>