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a260c2f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a260c2f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a260b73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a260b73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a260b73d_4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a260b73d_4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a260b73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a260b73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a260b73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a260b7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a260c2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a260c2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da260b73d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da260b73d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a260b7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a260b7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f8e471d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f8e471d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a260b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a260b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a260b7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da260b7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a260b7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da260b7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a260b7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a260b7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a260b7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a260b7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a260b73d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a260b73d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a260b73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a260b7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a260b73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a260b73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a260c2f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a260c2f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706.03946" TargetMode="External"/><Relationship Id="rId4" Type="http://schemas.openxmlformats.org/officeDocument/2006/relationships/hyperlink" Target="https://doi.org/10.1007/978-981-13-0514-6_1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‘Abstract Generator’ for Research Papers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061775" y="2403575"/>
            <a:ext cx="34707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-Vinay Patel       (MT2019133)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-Jitesh Nemade (MT2019051)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-Harsh Padhya  (MT2019044)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-Under the Guidance of</a:t>
            </a:r>
            <a:endParaRPr b="1"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 G Srinivasaraghavan		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Truth(Original Abstract)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68"/>
            <a:ext cx="9143999" cy="289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abstracts generated using this approach shows Rouge-1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0.20 to 0.30.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the snippet of rouge score of above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75" y="2357425"/>
            <a:ext cx="39243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Supervised </a:t>
            </a:r>
            <a:r>
              <a:rPr lang="en"/>
              <a:t>Approach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approach we generated train data on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100 papers in domain of RNN.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we found the rouge score(Rouge-1 f-1) of each sentence with the abstract of the paper.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we used Glove word embedding for vector representation of the each word and these embeddings are averaged to create the vector representation of 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we build a neural network model which take inputs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predicts the rouge score. This model is trained on all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these 100 papers.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evaluate the model we tested it on a set of 20 papers. Here top 10 sentences which have high rouge score are selected and final score is calculated between original abstract and these selected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 (Generated Abstract)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32076" cy="2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Truth(Original Abstract)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68"/>
            <a:ext cx="9143999" cy="289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Score of example paper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[{'rouge-1': {'f': 0.4465116229546783, 'p': 0.4067796610169492, 'r': 0.4948453608247423},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'rouge-2': {'f': 0.10280373336590558, 'p': 0.09361702127659574, 'r': 0.11398963730569948},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'rouge-l': {'f': 0.3560606011435377, 'p': 0.31543624161073824, 'r': 0.40869565217391307}}]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Supervised Approach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tested the model on 20 research papers and got average rouge score of 0.3406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75" y="1861375"/>
            <a:ext cx="5691175" cy="2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[1]  Ed Collins and Isabelle Augenstein and Sebastian Riedel , </a:t>
            </a:r>
            <a:r>
              <a:rPr b="1" lang="en">
                <a:solidFill>
                  <a:srgbClr val="000000"/>
                </a:solidFill>
              </a:rPr>
              <a:t>A Supervised Approach to </a:t>
            </a:r>
            <a:r>
              <a:rPr b="1" lang="en">
                <a:solidFill>
                  <a:srgbClr val="000000"/>
                </a:solidFill>
              </a:rPr>
              <a:t>Extractive</a:t>
            </a:r>
            <a:r>
              <a:rPr b="1" lang="en">
                <a:solidFill>
                  <a:srgbClr val="000000"/>
                </a:solidFill>
              </a:rPr>
              <a:t> Summarisation of Scientific Paper </a:t>
            </a:r>
            <a:r>
              <a:rPr lang="en" sz="2000">
                <a:solidFill>
                  <a:srgbClr val="000000"/>
                </a:solidFill>
              </a:rPr>
              <a:t>(</a:t>
            </a:r>
            <a:r>
              <a:rPr lang="en" sz="1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https://arxiv.org/abs/1706.03946</a:t>
            </a:r>
            <a:r>
              <a:rPr lang="en" sz="2000">
                <a:solidFill>
                  <a:srgbClr val="000000"/>
                </a:solidFill>
              </a:rPr>
              <a:t>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[2] </a:t>
            </a:r>
            <a:r>
              <a:rPr lang="en">
                <a:solidFill>
                  <a:srgbClr val="000000"/>
                </a:solidFill>
              </a:rPr>
              <a:t>Chirantana Mallick, Ajit Kumar Das, Madhurima Dutta, Asit Kumar Das and Apurba Sarkar, </a:t>
            </a:r>
            <a:r>
              <a:rPr b="1" lang="en">
                <a:solidFill>
                  <a:srgbClr val="000000"/>
                </a:solidFill>
              </a:rPr>
              <a:t>Graph-Based Text Summarization Using Modified TestRank.  </a:t>
            </a:r>
            <a:r>
              <a:rPr lang="en" sz="1900">
                <a:solidFill>
                  <a:srgbClr val="000000"/>
                </a:solidFill>
              </a:rPr>
              <a:t>(</a:t>
            </a:r>
            <a:r>
              <a:rPr lang="en" sz="1900" u="sng">
                <a:solidFill>
                  <a:srgbClr val="000000"/>
                </a:solidFill>
                <a:hlinkClick r:id="rId4"/>
              </a:rPr>
              <a:t>https://doi.org/10.1007/978-981-13-0514-6_14</a:t>
            </a:r>
            <a:r>
              <a:rPr lang="en" sz="1900">
                <a:solidFill>
                  <a:srgbClr val="000000"/>
                </a:solidFill>
              </a:rPr>
              <a:t>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Thank you!!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summarisation is the task of reducing a document to its main points.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streams of summarisation approaches: extractive summarisation, which copies parts of a document (often whole sentences) to form a summary, and abstractive summarisation, which reads a document and then generates a summary from it, which can contain phrases not appearing in the document.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we are concerned with summarising scientific publications. Since scientific publications are a technical domain with fairly regular and explicit language, we opt for the task of extractive summarisation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number of conference papers are accessible today and all of have some standard features: starting with a short abstract, introduction, related work, main contribution, conclusions/discussion etc. Scrape these to create a dataset for papers and their abstract. Train an ‘Abstract Generator’ for papers using the scraped data as annotated data for supervised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downloaded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120 research papers from arXiv Api which are in pdf format in domain of RNN.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we converted the pdf papers into text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Textract package in python.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works with scanned PDF files but quality of data extracted is unsatisfactory if scanned pages are blurred.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it adds unnecessary spaces between a word’s characters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 A B STR ACT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images, figures are ignored.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6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all papers are converted to text files we performed some preprocessing on text papers like converting to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removing special characters, removing stop words,removing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very less length.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we removed references section of the papers as this section doesn’t contribute in abstract of paper.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we separated abstract from rest of the paper and stored in separate folder.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manual intervention is needed since many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unnecessary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spaces are added in topic heading so that it becomes difficult to identify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particular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section of paper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programmatically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adopted two approaches to the problem in this project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unsupervised approach (Text Rank Algorithm)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algorithm is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similar to the Page Rank Algorithm.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Similarity between any two sentences is used as an equivalent to the web page transition probability.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similarity scores are stored in a square matrix, similar to the matrix M used for PageRank.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supervised approach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approach we build a deep learning model which will predict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 of for each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trained the model on 100 papers and tested it on 20 papers.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Rouge score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ROUGE metrics are evaluation metrics for summarisation which correspond well to human judgement of good summaries.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short and approximately: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1206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ROUGE-n recall=40% means that 40% of the n-grams in the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summary are also present in the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summary.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1206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ROUGE-n precision=40% means that 40% of the n-grams in the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summary are also present in the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summary.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1206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ROUGE-n F1-score=40% is harmonic mean of precision and recall.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low of the TextRank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241824"/>
            <a:ext cx="7744375" cy="3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TextRank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step would be to concatenate all the text contained in the articles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split the text into individual sentences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next step, we will find vector representation (GloVe word embeddings) for each and every sentence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similarities between sentence vectors are then calculated and stored in a matrix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similarity matrix is then converted into a graph, with sentences as vertices and similarity scores as edges, for sentence rank calculation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a certain number of top-ranked sentences form the final summary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r>
              <a:rPr lang="en"/>
              <a:t>(Generated Abstract)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2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