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1.png" ContentType="image/png"/>
  <Override PartName="/ppt/media/image2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</Types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0680" y="1768680"/>
            <a:ext cx="549792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0680" y="1768680"/>
            <a:ext cx="549792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PPTX Presentation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8288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Page 1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8288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#1 Bullet One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8288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#1 Subtopic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8288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#1 Bullet Two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8288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#1 Subtopic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PPTX Presentation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8288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Page 2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8288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#2 Bullet One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8288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#2 Subtopic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8288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#2 Bullet Two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8288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#2 Subtopic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PPTX Presentation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18288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Page 3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8288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#3 Bullet One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8288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#3 Subtopic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8288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#3 Bullet Two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82880"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#3 Subtopic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