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Shape 104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HACKATHON 2017-18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Websocket based Notification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602205"/>
            <a:ext cx="8123100" cy="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Mohini Memane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Jitesh Suthar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60" name="Shape 160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Thank You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510450" y="3602199"/>
            <a:ext cx="8123100" cy="92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Mohini Memane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Jitesh Suthar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Project Details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Broadcasting currency rates to multiple users on real time basis using following technologies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Node.js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Redis</a:t>
            </a: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Websocket</a:t>
            </a:r>
          </a:p>
          <a:p>
            <a:pPr indent="-381000" lvl="0" marL="9144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Pubsub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Architecture Diagram</a:t>
            </a:r>
          </a:p>
        </p:txBody>
      </p:sp>
      <p:pic>
        <p:nvPicPr>
          <p:cNvPr descr="Copy of Untitled Diagram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75" y="1222425"/>
            <a:ext cx="6752250" cy="36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Socket Initialization</a:t>
            </a:r>
          </a:p>
        </p:txBody>
      </p:sp>
      <p:pic>
        <p:nvPicPr>
          <p:cNvPr descr="Socket-Initialize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400" y="1278000"/>
            <a:ext cx="6619199" cy="35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Pub-Sub Methodology</a:t>
            </a:r>
          </a:p>
        </p:txBody>
      </p:sp>
      <p:pic>
        <p:nvPicPr>
          <p:cNvPr descr="Socket-Pub-Sub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600" cy="31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52375" y="1462700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Lets Try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Currency subscription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Broadcasting rate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Notification one-to-one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52375" y="1462700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Things Achieved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Message broadcasting.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Sending One-to-One message.</a:t>
            </a:r>
          </a:p>
          <a:p>
            <a:pPr indent="-381000" lvl="0" marL="45720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Flashing rate feed from Rate source based on user subscription.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52375" y="1462700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Replicability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Flashing forex rates to users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One to one messaging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 message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What will we do next?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 chat,notification &amp; task manager server in node js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