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presProps.xml" ContentType="application/vnd.openxmlformats-officedocument.presentationml.presProps+xml"/>
  <Override PartName="/ppt/slides/slide1.xml" ContentType="application/vnd.openxmlformats-officedocument.presentationml.slide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2.xml.rels" ContentType="application/vnd.openxmlformats-package.relationships+xml"/>
  <Override PartName="/ppt/slides/_rels/slide4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  <p:sldId id="261" r:id="rId8"/>
  </p:sldIdLst>
  <p:sldSz cx="9144000" cy="51435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C8719C2-95CE-4C72-B687-8C1CA15B2F19}" type="slidenum">
              <a:t>&lt;#&gt;</a:t>
            </a:fld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PlaceHolder 3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798EE87-FDC0-4EE8-B7F3-C6BF2DA97622}" type="slidenum">
              <a:t>&lt;#&gt;</a:t>
            </a:fld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5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76C72E67-3BA2-402C-89AF-7E1DE8D869DA}" type="slidenum">
              <a:t>&lt;#&gt;</a:t>
            </a:fld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3"/>
          <p:cNvSpPr>
            <a:spLocks noGrp="1"/>
          </p:cNvSpPr>
          <p:nvPr>
            <p:ph/>
          </p:nvPr>
        </p:nvSpPr>
        <p:spPr>
          <a:xfrm>
            <a:off x="323964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4"/>
          <p:cNvSpPr>
            <a:spLocks noGrp="1"/>
          </p:cNvSpPr>
          <p:nvPr>
            <p:ph/>
          </p:nvPr>
        </p:nvSpPr>
        <p:spPr>
          <a:xfrm>
            <a:off x="6022080" y="120348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5"/>
          <p:cNvSpPr>
            <a:spLocks noGrp="1"/>
          </p:cNvSpPr>
          <p:nvPr>
            <p:ph/>
          </p:nvPr>
        </p:nvSpPr>
        <p:spPr>
          <a:xfrm>
            <a:off x="45720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6"/>
          <p:cNvSpPr>
            <a:spLocks noGrp="1"/>
          </p:cNvSpPr>
          <p:nvPr>
            <p:ph/>
          </p:nvPr>
        </p:nvSpPr>
        <p:spPr>
          <a:xfrm>
            <a:off x="323964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8" name="PlaceHolder 7"/>
          <p:cNvSpPr>
            <a:spLocks noGrp="1"/>
          </p:cNvSpPr>
          <p:nvPr>
            <p:ph/>
          </p:nvPr>
        </p:nvSpPr>
        <p:spPr>
          <a:xfrm>
            <a:off x="6022080" y="2761920"/>
            <a:ext cx="26496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DEC6000A-3AF1-4A70-937D-7FD6656C999F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2"/>
          <p:cNvSpPr>
            <a:spLocks noGrp="1"/>
          </p:cNvSpPr>
          <p:nvPr>
            <p:ph type="subTitle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F5433BE-62CE-4EC0-B3B5-3A125C93E015}" type="slidenum">
              <a:t>&lt;#&gt;</a:t>
            </a:fld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64E04888-7AE5-444E-B441-54B8BF89D867}" type="slidenum">
              <a:t>&lt;#&gt;</a:t>
            </a:fld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CB4AD68-A6F5-422B-8B89-C1588FA69E78}" type="slidenum">
              <a:t>&lt;#&gt;</a:t>
            </a:fld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F10CF967-4BE1-49A0-A305-A7FA4C2C664F}" type="slidenum">
              <a:t>&lt;#&gt;</a:t>
            </a:fld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subTitle"/>
          </p:nvPr>
        </p:nvSpPr>
        <p:spPr>
          <a:xfrm>
            <a:off x="311760" y="744480"/>
            <a:ext cx="8520120" cy="9514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B8C3F6D7-BF44-4E00-A8E9-EDDCD1B7AA26}" type="slidenum">
              <a:t>&lt;#&gt;</a:t>
            </a:fld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9ED65BE4-3E56-4128-A599-133B12AE6AF5}" type="slidenum">
              <a:t>&lt;#&gt;</a:t>
            </a:fld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4"/>
          <p:cNvSpPr>
            <a:spLocks noGrp="1"/>
          </p:cNvSpPr>
          <p:nvPr>
            <p:ph/>
          </p:nvPr>
        </p:nvSpPr>
        <p:spPr>
          <a:xfrm>
            <a:off x="4674240" y="276192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A1778291-4EDE-4BDD-8250-2DB759715E8B}" type="slidenum">
              <a:t>&lt;#&gt;</a:t>
            </a:fld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2"/>
          <p:cNvSpPr>
            <a:spLocks noGrp="1"/>
          </p:cNvSpPr>
          <p:nvPr>
            <p:ph/>
          </p:nvPr>
        </p:nvSpPr>
        <p:spPr>
          <a:xfrm>
            <a:off x="45720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3"/>
          <p:cNvSpPr>
            <a:spLocks noGrp="1"/>
          </p:cNvSpPr>
          <p:nvPr>
            <p:ph/>
          </p:nvPr>
        </p:nvSpPr>
        <p:spPr>
          <a:xfrm>
            <a:off x="4674240" y="1203480"/>
            <a:ext cx="401580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4"/>
          <p:cNvSpPr>
            <a:spLocks noGrp="1"/>
          </p:cNvSpPr>
          <p:nvPr>
            <p:ph/>
          </p:nvPr>
        </p:nvSpPr>
        <p:spPr>
          <a:xfrm>
            <a:off x="457200" y="2761920"/>
            <a:ext cx="8229240" cy="14227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en-IN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E92BE180-1CC1-4273-B53F-74FCBDAAF8CF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r>
              <a:rPr b="0" lang="en-IN" sz="52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IN" sz="5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sldNum" idx="1"/>
          </p:nvPr>
        </p:nvSpPr>
        <p:spPr>
          <a:xfrm>
            <a:off x="8472600" y="4663080"/>
            <a:ext cx="548280" cy="393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ctr">
            <a:normAutofit/>
          </a:bodyPr>
          <a:lstStyle>
            <a:lvl1pPr algn="r">
              <a:lnSpc>
                <a:spcPct val="100000"/>
              </a:lnSpc>
              <a:buNone/>
              <a:tabLst>
                <a:tab algn="l" pos="0"/>
              </a:tabLst>
              <a:defRPr b="0" lang="en-GB" sz="1000" spc="-1" strike="noStrike">
                <a:solidFill>
                  <a:srgbClr val="595959"/>
                </a:solidFill>
                <a:latin typeface="Arial"/>
                <a:ea typeface="Arial"/>
              </a:defRPr>
            </a:lvl1pPr>
          </a:lstStyle>
          <a:p>
            <a:pPr algn="r">
              <a:lnSpc>
                <a:spcPct val="100000"/>
              </a:lnSpc>
              <a:buNone/>
              <a:tabLst>
                <a:tab algn="l" pos="0"/>
              </a:tabLst>
            </a:pPr>
            <a:fld id="{6FFBD3C0-B180-4A3A-9692-7C56DD83512D}" type="slidenum">
              <a:rPr b="0" lang="en-GB" sz="1000" spc="-1" strike="noStrike">
                <a:solidFill>
                  <a:srgbClr val="595959"/>
                </a:solidFill>
                <a:latin typeface="Arial"/>
                <a:ea typeface="Arial"/>
              </a:rPr>
              <a:t>&lt;number&gt;</a:t>
            </a:fld>
            <a:endParaRPr b="0" lang="en-IN" sz="10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body"/>
          </p:nvPr>
        </p:nvSpPr>
        <p:spPr>
          <a:xfrm>
            <a:off x="457200" y="1203480"/>
            <a:ext cx="8229240" cy="2982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IN" sz="1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IN" sz="14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IN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IN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2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PlaceHolder 1"/>
          <p:cNvSpPr>
            <a:spLocks noGrp="1"/>
          </p:cNvSpPr>
          <p:nvPr>
            <p:ph type="title"/>
          </p:nvPr>
        </p:nvSpPr>
        <p:spPr>
          <a:xfrm>
            <a:off x="5166360" y="1615320"/>
            <a:ext cx="3703680" cy="11959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Customised Virtual File System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2"/>
          <p:cNvSpPr>
            <a:spLocks noGrp="1"/>
          </p:cNvSpPr>
          <p:nvPr>
            <p:ph type="subTitle"/>
          </p:nvPr>
        </p:nvSpPr>
        <p:spPr>
          <a:xfrm>
            <a:off x="5166360" y="2933640"/>
            <a:ext cx="3703680" cy="9442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                                – </a:t>
            </a: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Jitesh Anil Varade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1" name="Google Shape;56;p13"/>
          <p:cNvSpPr/>
          <p:nvPr/>
        </p:nvSpPr>
        <p:spPr>
          <a:xfrm>
            <a:off x="99000" y="83880"/>
            <a:ext cx="4723920" cy="48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2" name="Google Shape;57;p13" descr=""/>
          <p:cNvPicPr/>
          <p:nvPr/>
        </p:nvPicPr>
        <p:blipFill>
          <a:blip r:embed="rId1"/>
          <a:stretch/>
        </p:blipFill>
        <p:spPr>
          <a:xfrm>
            <a:off x="318240" y="495360"/>
            <a:ext cx="4285800" cy="4285800"/>
          </a:xfrm>
          <a:prstGeom prst="rect">
            <a:avLst/>
          </a:prstGeom>
          <a:ln w="0">
            <a:noFill/>
          </a:ln>
        </p:spPr>
      </p:pic>
      <p:sp>
        <p:nvSpPr>
          <p:cNvPr id="43" name="Google Shape;58;p13"/>
          <p:cNvSpPr/>
          <p:nvPr/>
        </p:nvSpPr>
        <p:spPr>
          <a:xfrm>
            <a:off x="5997600" y="4674960"/>
            <a:ext cx="2872440" cy="258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Research Based Project</a:t>
            </a:r>
            <a:endParaRPr b="0" lang="en-IN" sz="18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PlaceHolder 1"/>
          <p:cNvSpPr>
            <a:spLocks noGrp="1"/>
          </p:cNvSpPr>
          <p:nvPr>
            <p:ph type="title"/>
          </p:nvPr>
        </p:nvSpPr>
        <p:spPr>
          <a:xfrm>
            <a:off x="5166360" y="495360"/>
            <a:ext cx="3703680" cy="115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What is a file system?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5" name="PlaceHolder 2"/>
          <p:cNvSpPr>
            <a:spLocks noGrp="1"/>
          </p:cNvSpPr>
          <p:nvPr>
            <p:ph type="subTitle"/>
          </p:nvPr>
        </p:nvSpPr>
        <p:spPr>
          <a:xfrm>
            <a:off x="5166360" y="1866960"/>
            <a:ext cx="3703680" cy="286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A file system is method and data structure that an operating system uses to control how data is stored and retrieved on a storage device, such as hard drive, solid state drive(SSD), it provides a way for users to access and manage their files.</a:t>
            </a:r>
            <a:endParaRPr b="0" lang="en-IN" sz="1500" spc="-1" strike="noStrike">
              <a:latin typeface="Arial"/>
            </a:endParaRPr>
          </a:p>
        </p:txBody>
      </p:sp>
      <p:sp>
        <p:nvSpPr>
          <p:cNvPr id="46" name="Google Shape;65;p14"/>
          <p:cNvSpPr/>
          <p:nvPr/>
        </p:nvSpPr>
        <p:spPr>
          <a:xfrm>
            <a:off x="99000" y="83880"/>
            <a:ext cx="4723920" cy="489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7" name="Google Shape;66;p14" descr=""/>
          <p:cNvPicPr/>
          <p:nvPr/>
        </p:nvPicPr>
        <p:blipFill>
          <a:blip r:embed="rId1"/>
          <a:stretch/>
        </p:blipFill>
        <p:spPr>
          <a:xfrm>
            <a:off x="99000" y="617400"/>
            <a:ext cx="4944960" cy="31770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449640" y="975240"/>
            <a:ext cx="4122000" cy="77688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65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Technologies used :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System programming using C++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5318640" y="4945320"/>
            <a:ext cx="3703680" cy="121320"/>
          </a:xfrm>
          <a:prstGeom prst="rect">
            <a:avLst/>
          </a:prstGeom>
          <a:noFill/>
          <a:ln w="0">
            <a:noFill/>
          </a:ln>
        </p:spPr>
        <p:txBody>
          <a:bodyPr tIns="60840" bIns="60840" anchor="t">
            <a:normAutofit/>
          </a:bodyPr>
          <a:p>
            <a:pPr algn="ctr">
              <a:buNone/>
            </a:pPr>
            <a:endParaRPr b="0" lang="en-IN" sz="3200" spc="-1" strike="noStrike">
              <a:latin typeface="Arial"/>
            </a:endParaRPr>
          </a:p>
        </p:txBody>
      </p:sp>
      <p:sp>
        <p:nvSpPr>
          <p:cNvPr id="50" name="Google Shape;73;p15"/>
          <p:cNvSpPr/>
          <p:nvPr/>
        </p:nvSpPr>
        <p:spPr>
          <a:xfrm>
            <a:off x="91440" y="3200400"/>
            <a:ext cx="4723920" cy="1805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PlaceHolder 3"/>
          <p:cNvSpPr>
            <a:spLocks noGrp="1"/>
          </p:cNvSpPr>
          <p:nvPr>
            <p:ph type="title"/>
          </p:nvPr>
        </p:nvSpPr>
        <p:spPr>
          <a:xfrm>
            <a:off x="439920" y="3124080"/>
            <a:ext cx="4141080" cy="137124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 fontScale="89000"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User Interface :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Command Line Interface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52" name="Google Shape;75;p15" descr=""/>
          <p:cNvPicPr/>
          <p:nvPr/>
        </p:nvPicPr>
        <p:blipFill>
          <a:blip r:embed="rId1"/>
          <a:stretch/>
        </p:blipFill>
        <p:spPr>
          <a:xfrm>
            <a:off x="4427280" y="495360"/>
            <a:ext cx="4274640" cy="2049480"/>
          </a:xfrm>
          <a:prstGeom prst="rect">
            <a:avLst/>
          </a:prstGeom>
          <a:ln w="0">
            <a:noFill/>
          </a:ln>
        </p:spPr>
      </p:pic>
      <p:pic>
        <p:nvPicPr>
          <p:cNvPr id="53" name="Google Shape;76;p15" descr=""/>
          <p:cNvPicPr/>
          <p:nvPr/>
        </p:nvPicPr>
        <p:blipFill>
          <a:blip r:embed="rId2"/>
          <a:stretch/>
        </p:blipFill>
        <p:spPr>
          <a:xfrm>
            <a:off x="4427280" y="2697480"/>
            <a:ext cx="4274640" cy="2095200"/>
          </a:xfrm>
          <a:prstGeom prst="rect">
            <a:avLst/>
          </a:prstGeom>
          <a:ln w="0">
            <a:noFill/>
          </a:ln>
        </p:spPr>
      </p:pic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251280" y="228600"/>
            <a:ext cx="8504280" cy="115812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1" lang="en-GB" sz="3000" spc="-1" strike="noStrike">
                <a:solidFill>
                  <a:srgbClr val="000000"/>
                </a:solidFill>
                <a:latin typeface="Arial"/>
                <a:ea typeface="Arial"/>
              </a:rPr>
              <a:t>About Virtual File System : </a:t>
            </a:r>
            <a:endParaRPr b="0" lang="en-IN" sz="3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subTitle"/>
          </p:nvPr>
        </p:nvSpPr>
        <p:spPr>
          <a:xfrm>
            <a:off x="251280" y="1866960"/>
            <a:ext cx="8618760" cy="286380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t">
            <a:normAutofit/>
          </a:bodyPr>
          <a:p>
            <a:pPr marL="457200" indent="-324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In this project I have emulate all data structures which are used by operating system to manage File system oriented tasks.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As the name suggests it’s virtual because I have maintain all the records in Primary storage.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Data structures : Inode Table, File Table, UAREA, User File Descriptor Table, Super block, Disk Inode List Block, Data Block etc.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Necessary system calls : open, close, read, write, lseek, creat, rm, ls, stat, fstat etc. </a:t>
            </a:r>
            <a:endParaRPr b="0" lang="en-IN" sz="1500" spc="-1" strike="noStrike">
              <a:latin typeface="Arial"/>
            </a:endParaRPr>
          </a:p>
          <a:p>
            <a:pPr marL="457200" indent="-324000">
              <a:lnSpc>
                <a:spcPct val="100000"/>
              </a:lnSpc>
              <a:buClr>
                <a:srgbClr val="595959"/>
              </a:buClr>
              <a:buFont typeface="Arial"/>
              <a:buChar char="●"/>
            </a:pPr>
            <a:r>
              <a:rPr b="1" lang="en-GB" sz="1500" spc="-1" strike="noStrike">
                <a:solidFill>
                  <a:srgbClr val="595959"/>
                </a:solidFill>
                <a:latin typeface="Arial"/>
                <a:ea typeface="Arial"/>
              </a:rPr>
              <a:t>By using this project we can get a overview of UFS (UNIX File Systems) on any platform.</a:t>
            </a:r>
            <a:endParaRPr b="0" lang="en-IN" sz="15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87;p17"/>
          <p:cNvSpPr/>
          <p:nvPr/>
        </p:nvSpPr>
        <p:spPr>
          <a:xfrm>
            <a:off x="655560" y="449280"/>
            <a:ext cx="45360" cy="37947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Google Shape;88;p17"/>
          <p:cNvSpPr/>
          <p:nvPr/>
        </p:nvSpPr>
        <p:spPr>
          <a:xfrm flipH="1" rot="10800000">
            <a:off x="700920" y="4214160"/>
            <a:ext cx="7436520" cy="30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8" name="Google Shape;89;p17"/>
          <p:cNvSpPr/>
          <p:nvPr/>
        </p:nvSpPr>
        <p:spPr>
          <a:xfrm flipH="1" rot="10800000">
            <a:off x="655200" y="396720"/>
            <a:ext cx="7474680" cy="45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59" name="Google Shape;90;p17"/>
          <p:cNvSpPr/>
          <p:nvPr/>
        </p:nvSpPr>
        <p:spPr>
          <a:xfrm>
            <a:off x="8130600" y="380880"/>
            <a:ext cx="15120" cy="3840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0" name="Google Shape;91;p17"/>
          <p:cNvSpPr/>
          <p:nvPr/>
        </p:nvSpPr>
        <p:spPr>
          <a:xfrm>
            <a:off x="1508760" y="442080"/>
            <a:ext cx="30240" cy="3786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1" name="Google Shape;92;p17"/>
          <p:cNvSpPr/>
          <p:nvPr/>
        </p:nvSpPr>
        <p:spPr>
          <a:xfrm>
            <a:off x="2514600" y="449640"/>
            <a:ext cx="15120" cy="37792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2" name="Google Shape;93;p17"/>
          <p:cNvSpPr/>
          <p:nvPr/>
        </p:nvSpPr>
        <p:spPr>
          <a:xfrm>
            <a:off x="4975920" y="426600"/>
            <a:ext cx="37800" cy="37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3" name="Google Shape;94;p17"/>
          <p:cNvSpPr/>
          <p:nvPr/>
        </p:nvSpPr>
        <p:spPr>
          <a:xfrm>
            <a:off x="5753160" y="419040"/>
            <a:ext cx="60480" cy="37789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pic>
        <p:nvPicPr>
          <p:cNvPr id="64" name="Google Shape;95;p17" descr=""/>
          <p:cNvPicPr/>
          <p:nvPr/>
        </p:nvPicPr>
        <p:blipFill>
          <a:blip r:embed="rId1"/>
          <a:stretch/>
        </p:blipFill>
        <p:spPr>
          <a:xfrm>
            <a:off x="2567880" y="1634400"/>
            <a:ext cx="2407680" cy="1375200"/>
          </a:xfrm>
          <a:prstGeom prst="rect">
            <a:avLst/>
          </a:prstGeom>
          <a:ln w="0">
            <a:noFill/>
          </a:ln>
        </p:spPr>
      </p:pic>
      <p:sp>
        <p:nvSpPr>
          <p:cNvPr id="65" name="Google Shape;96;p17"/>
          <p:cNvSpPr/>
          <p:nvPr/>
        </p:nvSpPr>
        <p:spPr>
          <a:xfrm>
            <a:off x="6515280" y="403920"/>
            <a:ext cx="22320" cy="37944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6" name="Google Shape;97;p17"/>
          <p:cNvSpPr/>
          <p:nvPr/>
        </p:nvSpPr>
        <p:spPr>
          <a:xfrm>
            <a:off x="7322760" y="403920"/>
            <a:ext cx="30240" cy="38170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7" name="Google Shape;98;p17"/>
          <p:cNvSpPr/>
          <p:nvPr/>
        </p:nvSpPr>
        <p:spPr>
          <a:xfrm flipH="1" rot="10800000">
            <a:off x="4976280" y="1371960"/>
            <a:ext cx="31543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8" name="Google Shape;99;p17"/>
          <p:cNvSpPr/>
          <p:nvPr/>
        </p:nvSpPr>
        <p:spPr>
          <a:xfrm flipH="1" rot="10800000">
            <a:off x="4998600" y="2796840"/>
            <a:ext cx="3123720" cy="72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69" name="Google Shape;100;p17"/>
          <p:cNvSpPr/>
          <p:nvPr/>
        </p:nvSpPr>
        <p:spPr>
          <a:xfrm>
            <a:off x="655200" y="457200"/>
            <a:ext cx="85320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Code use to start the operating system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0" name="Google Shape;101;p17"/>
          <p:cNvSpPr/>
          <p:nvPr/>
        </p:nvSpPr>
        <p:spPr>
          <a:xfrm>
            <a:off x="1508760" y="442080"/>
            <a:ext cx="1005480" cy="37789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Information about the file system:</a:t>
            </a:r>
            <a:endParaRPr b="0" lang="en-IN" sz="1800" spc="-1" strike="noStrike">
              <a:latin typeface="Arial"/>
            </a:endParaRPr>
          </a:p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No of inodes,free inodes, used inodes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1" name="Google Shape;102;p17"/>
          <p:cNvSpPr/>
          <p:nvPr/>
        </p:nvSpPr>
        <p:spPr>
          <a:xfrm>
            <a:off x="5783400" y="1394280"/>
            <a:ext cx="753840" cy="14094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Hello world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2" name="Google Shape;103;p17"/>
          <p:cNvSpPr/>
          <p:nvPr/>
        </p:nvSpPr>
        <p:spPr>
          <a:xfrm>
            <a:off x="7361280" y="2821320"/>
            <a:ext cx="753840" cy="1375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apple,cherry,mango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3" name="Google Shape;104;p17"/>
          <p:cNvSpPr/>
          <p:nvPr/>
        </p:nvSpPr>
        <p:spPr>
          <a:xfrm>
            <a:off x="2933640" y="190440"/>
            <a:ext cx="677880" cy="129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29600" bIns="12960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800" spc="-1" strike="noStrike">
                <a:solidFill>
                  <a:srgbClr val="595959"/>
                </a:solidFill>
                <a:latin typeface="Arial"/>
                <a:ea typeface="Arial"/>
              </a:rPr>
              <a:t>Inode</a:t>
            </a:r>
            <a:endParaRPr b="0" lang="en-IN" sz="800" spc="-1" strike="noStrike">
              <a:latin typeface="Arial"/>
            </a:endParaRPr>
          </a:p>
        </p:txBody>
      </p:sp>
      <p:sp>
        <p:nvSpPr>
          <p:cNvPr id="74" name="Google Shape;105;p17"/>
          <p:cNvSpPr/>
          <p:nvPr/>
        </p:nvSpPr>
        <p:spPr>
          <a:xfrm>
            <a:off x="3566160" y="30600"/>
            <a:ext cx="2536920" cy="15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59840" bIns="159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Hard drive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5" name="Google Shape;106;p17"/>
          <p:cNvSpPr/>
          <p:nvPr/>
        </p:nvSpPr>
        <p:spPr>
          <a:xfrm>
            <a:off x="700920" y="4328280"/>
            <a:ext cx="753840" cy="15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59840" bIns="1598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bootblock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6" name="Google Shape;107;p17"/>
          <p:cNvSpPr/>
          <p:nvPr/>
        </p:nvSpPr>
        <p:spPr>
          <a:xfrm>
            <a:off x="1585080" y="4381560"/>
            <a:ext cx="85320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superblock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77" name="Google Shape;108;p17"/>
          <p:cNvSpPr/>
          <p:nvPr/>
        </p:nvSpPr>
        <p:spPr>
          <a:xfrm>
            <a:off x="1078200" y="4328280"/>
            <a:ext cx="360" cy="1594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8" name="Google Shape;109;p17"/>
          <p:cNvSpPr/>
          <p:nvPr/>
        </p:nvSpPr>
        <p:spPr>
          <a:xfrm flipH="1">
            <a:off x="2003040" y="4221360"/>
            <a:ext cx="7560" cy="319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79" name="Google Shape;110;p17"/>
          <p:cNvSpPr/>
          <p:nvPr/>
        </p:nvSpPr>
        <p:spPr>
          <a:xfrm>
            <a:off x="3809880" y="4221360"/>
            <a:ext cx="360" cy="22068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0" name="Google Shape;111;p17"/>
          <p:cNvSpPr/>
          <p:nvPr/>
        </p:nvSpPr>
        <p:spPr>
          <a:xfrm>
            <a:off x="2899440" y="4404240"/>
            <a:ext cx="1820880" cy="411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Disk Inode List table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1" name="Google Shape;112;p17"/>
          <p:cNvSpPr/>
          <p:nvPr/>
        </p:nvSpPr>
        <p:spPr>
          <a:xfrm>
            <a:off x="5806440" y="4358520"/>
            <a:ext cx="1859040" cy="4568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91440" bIns="9144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Data block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2" name="Google Shape;113;p17"/>
          <p:cNvSpPr/>
          <p:nvPr/>
        </p:nvSpPr>
        <p:spPr>
          <a:xfrm flipH="1">
            <a:off x="6736320" y="4228920"/>
            <a:ext cx="7200" cy="1292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3" name="Google Shape;114;p17"/>
          <p:cNvSpPr/>
          <p:nvPr/>
        </p:nvSpPr>
        <p:spPr>
          <a:xfrm rot="10800000">
            <a:off x="3139920" y="488160"/>
            <a:ext cx="151920" cy="1698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4" name="Google Shape;115;p17"/>
          <p:cNvSpPr/>
          <p:nvPr/>
        </p:nvSpPr>
        <p:spPr>
          <a:xfrm flipH="1" rot="10800000">
            <a:off x="6438960" y="274680"/>
            <a:ext cx="213120" cy="1218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85" name="Google Shape;116;p17"/>
          <p:cNvSpPr/>
          <p:nvPr/>
        </p:nvSpPr>
        <p:spPr>
          <a:xfrm>
            <a:off x="6660000" y="30600"/>
            <a:ext cx="1859040" cy="289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tIns="182880" bIns="182880" anchor="t">
            <a:noAutofit/>
          </a:bodyPr>
          <a:p>
            <a:pPr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1800" spc="-1" strike="noStrike">
                <a:solidFill>
                  <a:srgbClr val="595959"/>
                </a:solidFill>
                <a:latin typeface="Arial"/>
                <a:ea typeface="Arial"/>
              </a:rPr>
              <a:t>Actual Data</a:t>
            </a:r>
            <a:endParaRPr b="0" lang="en-IN" sz="1800" spc="-1" strike="noStrike">
              <a:latin typeface="Arial"/>
            </a:endParaRPr>
          </a:p>
        </p:txBody>
      </p:sp>
      <p:sp>
        <p:nvSpPr>
          <p:cNvPr id="86" name="Google Shape;117;p17"/>
          <p:cNvSpPr/>
          <p:nvPr/>
        </p:nvSpPr>
        <p:spPr>
          <a:xfrm rot="10800000">
            <a:off x="7422120" y="358560"/>
            <a:ext cx="533160" cy="25675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21600"/>
                </a:lnTo>
              </a:path>
            </a:pathLst>
          </a:custGeom>
          <a:noFill/>
          <a:ln w="9525">
            <a:solidFill>
              <a:srgbClr val="595959"/>
            </a:solidFill>
            <a:round/>
          </a:ln>
        </p:spPr>
        <p:style>
          <a:lnRef idx="0"/>
          <a:fillRef idx="0"/>
          <a:effectRef idx="0"/>
          <a:fontRef idx="minor"/>
        </p:style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PlaceHolder 1"/>
          <p:cNvSpPr>
            <a:spLocks noGrp="1"/>
          </p:cNvSpPr>
          <p:nvPr>
            <p:ph type="title"/>
          </p:nvPr>
        </p:nvSpPr>
        <p:spPr>
          <a:xfrm>
            <a:off x="311760" y="744480"/>
            <a:ext cx="8520120" cy="2052360"/>
          </a:xfrm>
          <a:prstGeom prst="rect">
            <a:avLst/>
          </a:prstGeom>
          <a:noFill/>
          <a:ln w="0">
            <a:noFill/>
          </a:ln>
        </p:spPr>
        <p:txBody>
          <a:bodyPr tIns="91440" bIns="91440" anchor="b">
            <a:normAutofit/>
          </a:bodyPr>
          <a:p>
            <a:pPr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GB" sz="6100" spc="-1" strike="noStrike">
                <a:solidFill>
                  <a:srgbClr val="000000"/>
                </a:solidFill>
                <a:latin typeface="Arial"/>
                <a:ea typeface="Arial"/>
              </a:rPr>
              <a:t>Thank You!</a:t>
            </a:r>
            <a:endParaRPr b="0" lang="en-IN" sz="61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LibreOffice/7.3.7.2$Linux_X86_64 LibreOffice_project/30$Build-2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en-IN</dc:language>
  <cp:lastModifiedBy/>
  <dcterms:modified xsi:type="dcterms:W3CDTF">2024-06-09T10:39:29Z</dcterms:modified>
  <cp:revision>1</cp:revision>
  <dc:subject/>
  <dc:title/>
</cp:coreProperties>
</file>